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5143500" cx="9144000"/>
  <p:notesSz cx="6858000" cy="9144000"/>
  <p:embeddedFontLst>
    <p:embeddedFont>
      <p:font typeface="Rubik Light"/>
      <p:bold r:id="rId49"/>
      <p:boldItalic r:id="rId50"/>
    </p:embeddedFont>
    <p:embeddedFont>
      <p:font typeface="Nunito"/>
      <p:regular r:id="rId51"/>
      <p:bold r:id="rId52"/>
      <p:italic r:id="rId53"/>
      <p:boldItalic r:id="rId54"/>
    </p:embeddedFont>
    <p:embeddedFont>
      <p:font typeface="Montserrat"/>
      <p:regular r:id="rId55"/>
      <p:bold r:id="rId56"/>
      <p:italic r:id="rId57"/>
      <p:boldItalic r:id="rId58"/>
    </p:embeddedFont>
    <p:embeddedFont>
      <p:font typeface="Rubik"/>
      <p:regular r:id="rId59"/>
      <p:bold r:id="rId60"/>
      <p:italic r:id="rId61"/>
      <p:boldItalic r:id="rId62"/>
    </p:embeddedFont>
    <p:embeddedFont>
      <p:font typeface="Nunito Black"/>
      <p:bold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Rubik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ubik-boldItalic.fntdata"/><Relationship Id="rId61" Type="http://schemas.openxmlformats.org/officeDocument/2006/relationships/font" Target="fonts/Rubik-italic.fntdata"/><Relationship Id="rId20" Type="http://schemas.openxmlformats.org/officeDocument/2006/relationships/slide" Target="slides/slide16.xml"/><Relationship Id="rId64" Type="http://schemas.openxmlformats.org/officeDocument/2006/relationships/font" Target="fonts/NunitoBlack-boldItalic.fntdata"/><Relationship Id="rId63" Type="http://schemas.openxmlformats.org/officeDocument/2006/relationships/font" Target="fonts/NunitoBlack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Rubik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Nunito-regular.fntdata"/><Relationship Id="rId50" Type="http://schemas.openxmlformats.org/officeDocument/2006/relationships/font" Target="fonts/RubikLight-boldItalic.fntdata"/><Relationship Id="rId53" Type="http://schemas.openxmlformats.org/officeDocument/2006/relationships/font" Target="fonts/Nunito-italic.fntdata"/><Relationship Id="rId52" Type="http://schemas.openxmlformats.org/officeDocument/2006/relationships/font" Target="fonts/Nunito-bold.fntdata"/><Relationship Id="rId11" Type="http://schemas.openxmlformats.org/officeDocument/2006/relationships/slide" Target="slides/slide7.xml"/><Relationship Id="rId55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54" Type="http://schemas.openxmlformats.org/officeDocument/2006/relationships/font" Target="fonts/Nunito-boldItalic.fntdata"/><Relationship Id="rId13" Type="http://schemas.openxmlformats.org/officeDocument/2006/relationships/slide" Target="slides/slide9.xml"/><Relationship Id="rId57" Type="http://schemas.openxmlformats.org/officeDocument/2006/relationships/font" Target="fonts/Montserrat-italic.fntdata"/><Relationship Id="rId12" Type="http://schemas.openxmlformats.org/officeDocument/2006/relationships/slide" Target="slides/slide8.xml"/><Relationship Id="rId56" Type="http://schemas.openxmlformats.org/officeDocument/2006/relationships/font" Target="fonts/Montserrat-bold.fntdata"/><Relationship Id="rId15" Type="http://schemas.openxmlformats.org/officeDocument/2006/relationships/slide" Target="slides/slide11.xml"/><Relationship Id="rId59" Type="http://schemas.openxmlformats.org/officeDocument/2006/relationships/font" Target="fonts/Rubik-regular.fntdata"/><Relationship Id="rId14" Type="http://schemas.openxmlformats.org/officeDocument/2006/relationships/slide" Target="slides/slide10.xml"/><Relationship Id="rId58" Type="http://schemas.openxmlformats.org/officeDocument/2006/relationships/font" Target="fonts/Montserra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9a418ac0d7_0_3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9a418ac0d7_0_3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b29dc66500_6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b29dc66500_6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9a418ac0d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9a418ac0d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9a418ac0d7_0_3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9a418ac0d7_0_3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9a418ac0d7_0_3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9a418ac0d7_0_3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9a418ac0d7_0_3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9a418ac0d7_0_3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a5ffe6370b_0_2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a5ffe6370b_0_2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b29dc66500_6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b29dc66500_6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b29dc66500_6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b29dc66500_6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b29c2a810f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b29c2a810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96c3b61d0e_0_4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96c3b61d0e_0_4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9a418ac0d7_0_3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9a418ac0d7_0_3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9a418ac0d7_0_3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9a418ac0d7_0_3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b29dc66500_6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b29dc66500_6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9a418ac0d7_0_3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9a418ac0d7_0_3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9a418ac0d7_0_3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9a418ac0d7_0_3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9a418ac0d7_0_3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9a418ac0d7_0_3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b29dc66500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b29dc66500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b29dc66500_6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b29dc66500_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b286fd077c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5" name="Google Shape;1725;gb286fd077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b286fd077c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b286fd077c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b29dc66500_6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b29dc66500_6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b29dc66500_6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b29dc66500_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b286fd077c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b286fd077c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b286fd077c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b286fd077c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b29c2a810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b29c2a810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9f82cff313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9f82cff31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a5ffe637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a5ffe637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b29c2a810f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b29c2a810f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b29c2a810f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b29c2a810f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b29c2a810f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b29c2a810f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9a418ac0d7_0_4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3" name="Google Shape;1823;g9a418ac0d7_0_4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b29c2a810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b29c2a810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96c3b61d0e_0_4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96c3b61d0e_0_4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96c3b61d0e_0_5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96c3b61d0e_0_5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96c3b61d0e_0_6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96c3b61d0e_0_6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a562cc8ccb_0_1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a562cc8ccb_0_1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9b1e545c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9b1e545c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b29dc66500_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b29dc66500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975add53f3_0_2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975add53f3_0_2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975add53f3_0_3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975add53f3_0_3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9a418ac0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9a418ac0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9a418ac0d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9a418ac0d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 rot="10800000">
            <a:off x="4685581" y="13"/>
            <a:ext cx="4458389" cy="4459426"/>
          </a:xfrm>
          <a:custGeom>
            <a:rect b="b" l="l" r="r" t="t"/>
            <a:pathLst>
              <a:path extrusionOk="0" h="10371" w="10371">
                <a:moveTo>
                  <a:pt x="10370" y="1"/>
                </a:moveTo>
                <a:lnTo>
                  <a:pt x="9840" y="12"/>
                </a:lnTo>
                <a:lnTo>
                  <a:pt x="9310" y="59"/>
                </a:lnTo>
                <a:lnTo>
                  <a:pt x="8792" y="116"/>
                </a:lnTo>
                <a:lnTo>
                  <a:pt x="8285" y="208"/>
                </a:lnTo>
                <a:lnTo>
                  <a:pt x="7778" y="324"/>
                </a:lnTo>
                <a:lnTo>
                  <a:pt x="7294" y="462"/>
                </a:lnTo>
                <a:lnTo>
                  <a:pt x="6810" y="635"/>
                </a:lnTo>
                <a:lnTo>
                  <a:pt x="6338" y="819"/>
                </a:lnTo>
                <a:lnTo>
                  <a:pt x="5877" y="1026"/>
                </a:lnTo>
                <a:lnTo>
                  <a:pt x="5427" y="1257"/>
                </a:lnTo>
                <a:lnTo>
                  <a:pt x="5001" y="1499"/>
                </a:lnTo>
                <a:lnTo>
                  <a:pt x="4575" y="1775"/>
                </a:lnTo>
                <a:lnTo>
                  <a:pt x="4171" y="2063"/>
                </a:lnTo>
                <a:lnTo>
                  <a:pt x="3780" y="2375"/>
                </a:lnTo>
                <a:lnTo>
                  <a:pt x="3399" y="2697"/>
                </a:lnTo>
                <a:lnTo>
                  <a:pt x="3042" y="3043"/>
                </a:lnTo>
                <a:lnTo>
                  <a:pt x="2697" y="3400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75"/>
                </a:lnTo>
                <a:lnTo>
                  <a:pt x="1498" y="5002"/>
                </a:lnTo>
                <a:lnTo>
                  <a:pt x="1256" y="5428"/>
                </a:lnTo>
                <a:lnTo>
                  <a:pt x="1026" y="5877"/>
                </a:lnTo>
                <a:lnTo>
                  <a:pt x="819" y="6338"/>
                </a:lnTo>
                <a:lnTo>
                  <a:pt x="634" y="6811"/>
                </a:lnTo>
                <a:lnTo>
                  <a:pt x="461" y="7294"/>
                </a:lnTo>
                <a:lnTo>
                  <a:pt x="323" y="7778"/>
                </a:lnTo>
                <a:lnTo>
                  <a:pt x="208" y="8285"/>
                </a:lnTo>
                <a:lnTo>
                  <a:pt x="116" y="8792"/>
                </a:lnTo>
                <a:lnTo>
                  <a:pt x="58" y="9311"/>
                </a:lnTo>
                <a:lnTo>
                  <a:pt x="12" y="9841"/>
                </a:lnTo>
                <a:lnTo>
                  <a:pt x="0" y="10371"/>
                </a:lnTo>
                <a:lnTo>
                  <a:pt x="10370" y="10371"/>
                </a:lnTo>
                <a:lnTo>
                  <a:pt x="1037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>
            <a:off x="1845393" y="4141668"/>
            <a:ext cx="857792" cy="857527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10382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8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4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6"/>
                </a:lnTo>
                <a:lnTo>
                  <a:pt x="7340" y="7340"/>
                </a:lnTo>
                <a:lnTo>
                  <a:pt x="7686" y="6983"/>
                </a:lnTo>
                <a:lnTo>
                  <a:pt x="8009" y="6603"/>
                </a:lnTo>
                <a:lnTo>
                  <a:pt x="8320" y="6211"/>
                </a:lnTo>
                <a:lnTo>
                  <a:pt x="8608" y="5808"/>
                </a:lnTo>
                <a:lnTo>
                  <a:pt x="8884" y="5381"/>
                </a:lnTo>
                <a:lnTo>
                  <a:pt x="9126" y="4955"/>
                </a:lnTo>
                <a:lnTo>
                  <a:pt x="9357" y="4506"/>
                </a:lnTo>
                <a:lnTo>
                  <a:pt x="9564" y="4045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988411" y="4142123"/>
            <a:ext cx="857792" cy="856619"/>
          </a:xfrm>
          <a:custGeom>
            <a:rect b="b" l="l" r="r" t="t"/>
            <a:pathLst>
              <a:path extrusionOk="0" h="10371" w="10383">
                <a:moveTo>
                  <a:pt x="1" y="0"/>
                </a:moveTo>
                <a:lnTo>
                  <a:pt x="1" y="6061"/>
                </a:lnTo>
                <a:lnTo>
                  <a:pt x="346" y="6050"/>
                </a:lnTo>
                <a:lnTo>
                  <a:pt x="565" y="6061"/>
                </a:lnTo>
                <a:lnTo>
                  <a:pt x="784" y="6073"/>
                </a:lnTo>
                <a:lnTo>
                  <a:pt x="1003" y="6096"/>
                </a:lnTo>
                <a:lnTo>
                  <a:pt x="1211" y="6142"/>
                </a:lnTo>
                <a:lnTo>
                  <a:pt x="1429" y="6188"/>
                </a:lnTo>
                <a:lnTo>
                  <a:pt x="1625" y="6245"/>
                </a:lnTo>
                <a:lnTo>
                  <a:pt x="1833" y="6315"/>
                </a:lnTo>
                <a:lnTo>
                  <a:pt x="2029" y="6395"/>
                </a:lnTo>
                <a:lnTo>
                  <a:pt x="2213" y="6476"/>
                </a:lnTo>
                <a:lnTo>
                  <a:pt x="2409" y="6568"/>
                </a:lnTo>
                <a:lnTo>
                  <a:pt x="2582" y="6672"/>
                </a:lnTo>
                <a:lnTo>
                  <a:pt x="2766" y="6787"/>
                </a:lnTo>
                <a:lnTo>
                  <a:pt x="2927" y="6914"/>
                </a:lnTo>
                <a:lnTo>
                  <a:pt x="3089" y="7041"/>
                </a:lnTo>
                <a:lnTo>
                  <a:pt x="3250" y="7179"/>
                </a:lnTo>
                <a:lnTo>
                  <a:pt x="3400" y="7317"/>
                </a:lnTo>
                <a:lnTo>
                  <a:pt x="3538" y="7467"/>
                </a:lnTo>
                <a:lnTo>
                  <a:pt x="3676" y="7628"/>
                </a:lnTo>
                <a:lnTo>
                  <a:pt x="3803" y="7789"/>
                </a:lnTo>
                <a:lnTo>
                  <a:pt x="3930" y="7951"/>
                </a:lnTo>
                <a:lnTo>
                  <a:pt x="4045" y="8135"/>
                </a:lnTo>
                <a:lnTo>
                  <a:pt x="4149" y="8308"/>
                </a:lnTo>
                <a:lnTo>
                  <a:pt x="4241" y="8504"/>
                </a:lnTo>
                <a:lnTo>
                  <a:pt x="4322" y="8688"/>
                </a:lnTo>
                <a:lnTo>
                  <a:pt x="4402" y="8884"/>
                </a:lnTo>
                <a:lnTo>
                  <a:pt x="4471" y="9091"/>
                </a:lnTo>
                <a:lnTo>
                  <a:pt x="4529" y="9287"/>
                </a:lnTo>
                <a:lnTo>
                  <a:pt x="4575" y="9506"/>
                </a:lnTo>
                <a:lnTo>
                  <a:pt x="4621" y="9714"/>
                </a:lnTo>
                <a:lnTo>
                  <a:pt x="4644" y="9933"/>
                </a:lnTo>
                <a:lnTo>
                  <a:pt x="4656" y="10151"/>
                </a:lnTo>
                <a:lnTo>
                  <a:pt x="4667" y="10370"/>
                </a:lnTo>
                <a:lnTo>
                  <a:pt x="10382" y="10370"/>
                </a:lnTo>
                <a:lnTo>
                  <a:pt x="10371" y="9840"/>
                </a:lnTo>
                <a:lnTo>
                  <a:pt x="10325" y="9310"/>
                </a:lnTo>
                <a:lnTo>
                  <a:pt x="10267" y="8792"/>
                </a:lnTo>
                <a:lnTo>
                  <a:pt x="10175" y="8285"/>
                </a:lnTo>
                <a:lnTo>
                  <a:pt x="10060" y="7778"/>
                </a:lnTo>
                <a:lnTo>
                  <a:pt x="9921" y="7282"/>
                </a:lnTo>
                <a:lnTo>
                  <a:pt x="9748" y="6810"/>
                </a:lnTo>
                <a:lnTo>
                  <a:pt x="9564" y="6338"/>
                </a:lnTo>
                <a:lnTo>
                  <a:pt x="9357" y="5877"/>
                </a:lnTo>
                <a:lnTo>
                  <a:pt x="9126" y="5427"/>
                </a:lnTo>
                <a:lnTo>
                  <a:pt x="8884" y="4990"/>
                </a:lnTo>
                <a:lnTo>
                  <a:pt x="8608" y="4575"/>
                </a:lnTo>
                <a:lnTo>
                  <a:pt x="8320" y="4160"/>
                </a:lnTo>
                <a:lnTo>
                  <a:pt x="8009" y="3768"/>
                </a:lnTo>
                <a:lnTo>
                  <a:pt x="7686" y="3400"/>
                </a:lnTo>
                <a:lnTo>
                  <a:pt x="7340" y="3042"/>
                </a:lnTo>
                <a:lnTo>
                  <a:pt x="6983" y="2697"/>
                </a:lnTo>
                <a:lnTo>
                  <a:pt x="6603" y="2363"/>
                </a:lnTo>
                <a:lnTo>
                  <a:pt x="6211" y="2063"/>
                </a:lnTo>
                <a:lnTo>
                  <a:pt x="5808" y="1775"/>
                </a:lnTo>
                <a:lnTo>
                  <a:pt x="5382" y="1498"/>
                </a:lnTo>
                <a:lnTo>
                  <a:pt x="4955" y="1245"/>
                </a:lnTo>
                <a:lnTo>
                  <a:pt x="4506" y="1026"/>
                </a:lnTo>
                <a:lnTo>
                  <a:pt x="4045" y="819"/>
                </a:lnTo>
                <a:lnTo>
                  <a:pt x="3573" y="623"/>
                </a:lnTo>
                <a:lnTo>
                  <a:pt x="3089" y="461"/>
                </a:lnTo>
                <a:lnTo>
                  <a:pt x="2605" y="323"/>
                </a:lnTo>
                <a:lnTo>
                  <a:pt x="2098" y="208"/>
                </a:lnTo>
                <a:lnTo>
                  <a:pt x="1591" y="116"/>
                </a:lnTo>
                <a:lnTo>
                  <a:pt x="1072" y="47"/>
                </a:lnTo>
                <a:lnTo>
                  <a:pt x="542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-5400000">
            <a:off x="131428" y="4141668"/>
            <a:ext cx="857792" cy="857527"/>
          </a:xfrm>
          <a:custGeom>
            <a:rect b="b" l="l" r="r" t="t"/>
            <a:pathLst>
              <a:path extrusionOk="0" h="10382" w="10383">
                <a:moveTo>
                  <a:pt x="4322" y="0"/>
                </a:moveTo>
                <a:lnTo>
                  <a:pt x="4333" y="334"/>
                </a:lnTo>
                <a:lnTo>
                  <a:pt x="4322" y="565"/>
                </a:lnTo>
                <a:lnTo>
                  <a:pt x="4310" y="784"/>
                </a:lnTo>
                <a:lnTo>
                  <a:pt x="4275" y="1002"/>
                </a:lnTo>
                <a:lnTo>
                  <a:pt x="4241" y="1210"/>
                </a:lnTo>
                <a:lnTo>
                  <a:pt x="4195" y="1417"/>
                </a:lnTo>
                <a:lnTo>
                  <a:pt x="4137" y="1625"/>
                </a:lnTo>
                <a:lnTo>
                  <a:pt x="4068" y="1832"/>
                </a:lnTo>
                <a:lnTo>
                  <a:pt x="3987" y="2028"/>
                </a:lnTo>
                <a:lnTo>
                  <a:pt x="3907" y="2212"/>
                </a:lnTo>
                <a:lnTo>
                  <a:pt x="3803" y="2397"/>
                </a:lnTo>
                <a:lnTo>
                  <a:pt x="3699" y="2581"/>
                </a:lnTo>
                <a:lnTo>
                  <a:pt x="3596" y="2754"/>
                </a:lnTo>
                <a:lnTo>
                  <a:pt x="3469" y="2927"/>
                </a:lnTo>
                <a:lnTo>
                  <a:pt x="3342" y="3088"/>
                </a:lnTo>
                <a:lnTo>
                  <a:pt x="3204" y="3249"/>
                </a:lnTo>
                <a:lnTo>
                  <a:pt x="3066" y="3399"/>
                </a:lnTo>
                <a:lnTo>
                  <a:pt x="2916" y="3537"/>
                </a:lnTo>
                <a:lnTo>
                  <a:pt x="2755" y="3676"/>
                </a:lnTo>
                <a:lnTo>
                  <a:pt x="2593" y="3802"/>
                </a:lnTo>
                <a:lnTo>
                  <a:pt x="2420" y="3929"/>
                </a:lnTo>
                <a:lnTo>
                  <a:pt x="2248" y="4033"/>
                </a:lnTo>
                <a:lnTo>
                  <a:pt x="2063" y="4136"/>
                </a:lnTo>
                <a:lnTo>
                  <a:pt x="1879" y="4240"/>
                </a:lnTo>
                <a:lnTo>
                  <a:pt x="1694" y="4321"/>
                </a:lnTo>
                <a:lnTo>
                  <a:pt x="1487" y="4401"/>
                </a:lnTo>
                <a:lnTo>
                  <a:pt x="1291" y="4471"/>
                </a:lnTo>
                <a:lnTo>
                  <a:pt x="1084" y="4528"/>
                </a:lnTo>
                <a:lnTo>
                  <a:pt x="876" y="4574"/>
                </a:lnTo>
                <a:lnTo>
                  <a:pt x="669" y="4609"/>
                </a:lnTo>
                <a:lnTo>
                  <a:pt x="450" y="4643"/>
                </a:lnTo>
                <a:lnTo>
                  <a:pt x="231" y="4655"/>
                </a:lnTo>
                <a:lnTo>
                  <a:pt x="1" y="4666"/>
                </a:lnTo>
                <a:lnTo>
                  <a:pt x="1" y="10381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7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3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5"/>
                </a:lnTo>
                <a:lnTo>
                  <a:pt x="7340" y="7340"/>
                </a:lnTo>
                <a:lnTo>
                  <a:pt x="7686" y="6982"/>
                </a:lnTo>
                <a:lnTo>
                  <a:pt x="8009" y="6602"/>
                </a:lnTo>
                <a:lnTo>
                  <a:pt x="8320" y="6210"/>
                </a:lnTo>
                <a:lnTo>
                  <a:pt x="8608" y="5807"/>
                </a:lnTo>
                <a:lnTo>
                  <a:pt x="8884" y="5381"/>
                </a:lnTo>
                <a:lnTo>
                  <a:pt x="9126" y="4943"/>
                </a:lnTo>
                <a:lnTo>
                  <a:pt x="9357" y="4505"/>
                </a:lnTo>
                <a:lnTo>
                  <a:pt x="9564" y="4044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2331284" y="4127822"/>
            <a:ext cx="358053" cy="385483"/>
          </a:xfrm>
          <a:custGeom>
            <a:rect b="b" l="l" r="r" t="t"/>
            <a:pathLst>
              <a:path extrusionOk="0" h="4667" w="4334">
                <a:moveTo>
                  <a:pt x="1" y="0"/>
                </a:moveTo>
                <a:lnTo>
                  <a:pt x="1" y="4666"/>
                </a:lnTo>
                <a:lnTo>
                  <a:pt x="231" y="4655"/>
                </a:lnTo>
                <a:lnTo>
                  <a:pt x="450" y="4643"/>
                </a:lnTo>
                <a:lnTo>
                  <a:pt x="669" y="4609"/>
                </a:lnTo>
                <a:lnTo>
                  <a:pt x="876" y="4574"/>
                </a:lnTo>
                <a:lnTo>
                  <a:pt x="1084" y="4528"/>
                </a:lnTo>
                <a:lnTo>
                  <a:pt x="1291" y="4471"/>
                </a:lnTo>
                <a:lnTo>
                  <a:pt x="1487" y="4401"/>
                </a:lnTo>
                <a:lnTo>
                  <a:pt x="1694" y="4321"/>
                </a:lnTo>
                <a:lnTo>
                  <a:pt x="1879" y="4240"/>
                </a:lnTo>
                <a:lnTo>
                  <a:pt x="2063" y="4136"/>
                </a:lnTo>
                <a:lnTo>
                  <a:pt x="2248" y="4033"/>
                </a:lnTo>
                <a:lnTo>
                  <a:pt x="2420" y="3929"/>
                </a:lnTo>
                <a:lnTo>
                  <a:pt x="2593" y="3802"/>
                </a:lnTo>
                <a:lnTo>
                  <a:pt x="2755" y="3676"/>
                </a:lnTo>
                <a:lnTo>
                  <a:pt x="2916" y="3537"/>
                </a:lnTo>
                <a:lnTo>
                  <a:pt x="3066" y="3399"/>
                </a:lnTo>
                <a:lnTo>
                  <a:pt x="3204" y="3249"/>
                </a:lnTo>
                <a:lnTo>
                  <a:pt x="3342" y="3088"/>
                </a:lnTo>
                <a:lnTo>
                  <a:pt x="3469" y="2927"/>
                </a:lnTo>
                <a:lnTo>
                  <a:pt x="3596" y="2754"/>
                </a:lnTo>
                <a:lnTo>
                  <a:pt x="3699" y="2581"/>
                </a:lnTo>
                <a:lnTo>
                  <a:pt x="3803" y="2397"/>
                </a:lnTo>
                <a:lnTo>
                  <a:pt x="3907" y="2212"/>
                </a:lnTo>
                <a:lnTo>
                  <a:pt x="3987" y="2028"/>
                </a:lnTo>
                <a:lnTo>
                  <a:pt x="4068" y="1832"/>
                </a:lnTo>
                <a:lnTo>
                  <a:pt x="4137" y="1625"/>
                </a:lnTo>
                <a:lnTo>
                  <a:pt x="4195" y="1417"/>
                </a:lnTo>
                <a:lnTo>
                  <a:pt x="4241" y="1210"/>
                </a:lnTo>
                <a:lnTo>
                  <a:pt x="4275" y="1002"/>
                </a:lnTo>
                <a:lnTo>
                  <a:pt x="4310" y="784"/>
                </a:lnTo>
                <a:lnTo>
                  <a:pt x="4322" y="565"/>
                </a:lnTo>
                <a:lnTo>
                  <a:pt x="4333" y="334"/>
                </a:lnTo>
                <a:lnTo>
                  <a:pt x="4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728984" y="1044600"/>
            <a:ext cx="4521900" cy="21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8974" y="3230825"/>
            <a:ext cx="41205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 rot="5400000">
            <a:off x="4044584" y="322547"/>
            <a:ext cx="358053" cy="385483"/>
          </a:xfrm>
          <a:custGeom>
            <a:rect b="b" l="l" r="r" t="t"/>
            <a:pathLst>
              <a:path extrusionOk="0" h="4667" w="4334">
                <a:moveTo>
                  <a:pt x="1" y="0"/>
                </a:moveTo>
                <a:lnTo>
                  <a:pt x="1" y="4666"/>
                </a:lnTo>
                <a:lnTo>
                  <a:pt x="231" y="4655"/>
                </a:lnTo>
                <a:lnTo>
                  <a:pt x="450" y="4643"/>
                </a:lnTo>
                <a:lnTo>
                  <a:pt x="669" y="4609"/>
                </a:lnTo>
                <a:lnTo>
                  <a:pt x="876" y="4574"/>
                </a:lnTo>
                <a:lnTo>
                  <a:pt x="1084" y="4528"/>
                </a:lnTo>
                <a:lnTo>
                  <a:pt x="1291" y="4471"/>
                </a:lnTo>
                <a:lnTo>
                  <a:pt x="1487" y="4401"/>
                </a:lnTo>
                <a:lnTo>
                  <a:pt x="1694" y="4321"/>
                </a:lnTo>
                <a:lnTo>
                  <a:pt x="1879" y="4240"/>
                </a:lnTo>
                <a:lnTo>
                  <a:pt x="2063" y="4136"/>
                </a:lnTo>
                <a:lnTo>
                  <a:pt x="2248" y="4033"/>
                </a:lnTo>
                <a:lnTo>
                  <a:pt x="2420" y="3929"/>
                </a:lnTo>
                <a:lnTo>
                  <a:pt x="2593" y="3802"/>
                </a:lnTo>
                <a:lnTo>
                  <a:pt x="2755" y="3676"/>
                </a:lnTo>
                <a:lnTo>
                  <a:pt x="2916" y="3537"/>
                </a:lnTo>
                <a:lnTo>
                  <a:pt x="3066" y="3399"/>
                </a:lnTo>
                <a:lnTo>
                  <a:pt x="3204" y="3249"/>
                </a:lnTo>
                <a:lnTo>
                  <a:pt x="3342" y="3088"/>
                </a:lnTo>
                <a:lnTo>
                  <a:pt x="3469" y="2927"/>
                </a:lnTo>
                <a:lnTo>
                  <a:pt x="3596" y="2754"/>
                </a:lnTo>
                <a:lnTo>
                  <a:pt x="3699" y="2581"/>
                </a:lnTo>
                <a:lnTo>
                  <a:pt x="3803" y="2397"/>
                </a:lnTo>
                <a:lnTo>
                  <a:pt x="3907" y="2212"/>
                </a:lnTo>
                <a:lnTo>
                  <a:pt x="3987" y="2028"/>
                </a:lnTo>
                <a:lnTo>
                  <a:pt x="4068" y="1832"/>
                </a:lnTo>
                <a:lnTo>
                  <a:pt x="4137" y="1625"/>
                </a:lnTo>
                <a:lnTo>
                  <a:pt x="4195" y="1417"/>
                </a:lnTo>
                <a:lnTo>
                  <a:pt x="4241" y="1210"/>
                </a:lnTo>
                <a:lnTo>
                  <a:pt x="4275" y="1002"/>
                </a:lnTo>
                <a:lnTo>
                  <a:pt x="4310" y="784"/>
                </a:lnTo>
                <a:lnTo>
                  <a:pt x="4322" y="565"/>
                </a:lnTo>
                <a:lnTo>
                  <a:pt x="4333" y="334"/>
                </a:lnTo>
                <a:lnTo>
                  <a:pt x="43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subTitle"/>
          </p:nvPr>
        </p:nvSpPr>
        <p:spPr>
          <a:xfrm>
            <a:off x="1722750" y="3161600"/>
            <a:ext cx="5698500" cy="7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1023650" y="1591863"/>
            <a:ext cx="7096500" cy="13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2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3"/>
          <p:cNvSpPr/>
          <p:nvPr/>
        </p:nvSpPr>
        <p:spPr>
          <a:xfrm rot="5400000">
            <a:off x="293" y="2733825"/>
            <a:ext cx="2409365" cy="2409961"/>
          </a:xfrm>
          <a:custGeom>
            <a:rect b="b" l="l" r="r" t="t"/>
            <a:pathLst>
              <a:path extrusionOk="0" h="10371" w="10371">
                <a:moveTo>
                  <a:pt x="10370" y="1"/>
                </a:moveTo>
                <a:lnTo>
                  <a:pt x="9840" y="12"/>
                </a:lnTo>
                <a:lnTo>
                  <a:pt x="9310" y="59"/>
                </a:lnTo>
                <a:lnTo>
                  <a:pt x="8792" y="116"/>
                </a:lnTo>
                <a:lnTo>
                  <a:pt x="8285" y="208"/>
                </a:lnTo>
                <a:lnTo>
                  <a:pt x="7778" y="324"/>
                </a:lnTo>
                <a:lnTo>
                  <a:pt x="7294" y="462"/>
                </a:lnTo>
                <a:lnTo>
                  <a:pt x="6810" y="635"/>
                </a:lnTo>
                <a:lnTo>
                  <a:pt x="6338" y="819"/>
                </a:lnTo>
                <a:lnTo>
                  <a:pt x="5877" y="1026"/>
                </a:lnTo>
                <a:lnTo>
                  <a:pt x="5427" y="1257"/>
                </a:lnTo>
                <a:lnTo>
                  <a:pt x="5001" y="1499"/>
                </a:lnTo>
                <a:lnTo>
                  <a:pt x="4575" y="1775"/>
                </a:lnTo>
                <a:lnTo>
                  <a:pt x="4171" y="2063"/>
                </a:lnTo>
                <a:lnTo>
                  <a:pt x="3780" y="2375"/>
                </a:lnTo>
                <a:lnTo>
                  <a:pt x="3399" y="2697"/>
                </a:lnTo>
                <a:lnTo>
                  <a:pt x="3042" y="3043"/>
                </a:lnTo>
                <a:lnTo>
                  <a:pt x="2697" y="3400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75"/>
                </a:lnTo>
                <a:lnTo>
                  <a:pt x="1498" y="5002"/>
                </a:lnTo>
                <a:lnTo>
                  <a:pt x="1256" y="5428"/>
                </a:lnTo>
                <a:lnTo>
                  <a:pt x="1026" y="5877"/>
                </a:lnTo>
                <a:lnTo>
                  <a:pt x="819" y="6338"/>
                </a:lnTo>
                <a:lnTo>
                  <a:pt x="634" y="6811"/>
                </a:lnTo>
                <a:lnTo>
                  <a:pt x="461" y="7294"/>
                </a:lnTo>
                <a:lnTo>
                  <a:pt x="323" y="7778"/>
                </a:lnTo>
                <a:lnTo>
                  <a:pt x="208" y="8285"/>
                </a:lnTo>
                <a:lnTo>
                  <a:pt x="116" y="8792"/>
                </a:lnTo>
                <a:lnTo>
                  <a:pt x="58" y="9311"/>
                </a:lnTo>
                <a:lnTo>
                  <a:pt x="12" y="9841"/>
                </a:lnTo>
                <a:lnTo>
                  <a:pt x="0" y="10371"/>
                </a:lnTo>
                <a:lnTo>
                  <a:pt x="10370" y="10371"/>
                </a:lnTo>
                <a:lnTo>
                  <a:pt x="1037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 flipH="1" rot="5400000">
            <a:off x="189816" y="160778"/>
            <a:ext cx="1242835" cy="1243120"/>
          </a:xfrm>
          <a:custGeom>
            <a:rect b="b" l="l" r="r" t="t"/>
            <a:pathLst>
              <a:path extrusionOk="0" h="10371" w="10371">
                <a:moveTo>
                  <a:pt x="10370" y="1"/>
                </a:moveTo>
                <a:lnTo>
                  <a:pt x="9840" y="12"/>
                </a:lnTo>
                <a:lnTo>
                  <a:pt x="9310" y="59"/>
                </a:lnTo>
                <a:lnTo>
                  <a:pt x="8792" y="116"/>
                </a:lnTo>
                <a:lnTo>
                  <a:pt x="8285" y="208"/>
                </a:lnTo>
                <a:lnTo>
                  <a:pt x="7778" y="324"/>
                </a:lnTo>
                <a:lnTo>
                  <a:pt x="7294" y="462"/>
                </a:lnTo>
                <a:lnTo>
                  <a:pt x="6810" y="635"/>
                </a:lnTo>
                <a:lnTo>
                  <a:pt x="6338" y="819"/>
                </a:lnTo>
                <a:lnTo>
                  <a:pt x="5877" y="1026"/>
                </a:lnTo>
                <a:lnTo>
                  <a:pt x="5427" y="1257"/>
                </a:lnTo>
                <a:lnTo>
                  <a:pt x="5001" y="1499"/>
                </a:lnTo>
                <a:lnTo>
                  <a:pt x="4575" y="1775"/>
                </a:lnTo>
                <a:lnTo>
                  <a:pt x="4171" y="2063"/>
                </a:lnTo>
                <a:lnTo>
                  <a:pt x="3780" y="2375"/>
                </a:lnTo>
                <a:lnTo>
                  <a:pt x="3399" y="2697"/>
                </a:lnTo>
                <a:lnTo>
                  <a:pt x="3042" y="3043"/>
                </a:lnTo>
                <a:lnTo>
                  <a:pt x="2697" y="3400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75"/>
                </a:lnTo>
                <a:lnTo>
                  <a:pt x="1498" y="5002"/>
                </a:lnTo>
                <a:lnTo>
                  <a:pt x="1256" y="5428"/>
                </a:lnTo>
                <a:lnTo>
                  <a:pt x="1026" y="5877"/>
                </a:lnTo>
                <a:lnTo>
                  <a:pt x="819" y="6338"/>
                </a:lnTo>
                <a:lnTo>
                  <a:pt x="634" y="6811"/>
                </a:lnTo>
                <a:lnTo>
                  <a:pt x="461" y="7294"/>
                </a:lnTo>
                <a:lnTo>
                  <a:pt x="323" y="7778"/>
                </a:lnTo>
                <a:lnTo>
                  <a:pt x="208" y="8285"/>
                </a:lnTo>
                <a:lnTo>
                  <a:pt x="116" y="8792"/>
                </a:lnTo>
                <a:lnTo>
                  <a:pt x="58" y="9311"/>
                </a:lnTo>
                <a:lnTo>
                  <a:pt x="12" y="9841"/>
                </a:lnTo>
                <a:lnTo>
                  <a:pt x="0" y="10371"/>
                </a:lnTo>
                <a:lnTo>
                  <a:pt x="10370" y="10371"/>
                </a:lnTo>
                <a:lnTo>
                  <a:pt x="1037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 flipH="1">
            <a:off x="7711854" y="3692238"/>
            <a:ext cx="1242819" cy="1242985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6073"/>
                </a:lnTo>
                <a:lnTo>
                  <a:pt x="346" y="6061"/>
                </a:lnTo>
                <a:lnTo>
                  <a:pt x="565" y="6061"/>
                </a:lnTo>
                <a:lnTo>
                  <a:pt x="784" y="6073"/>
                </a:lnTo>
                <a:lnTo>
                  <a:pt x="1003" y="6107"/>
                </a:lnTo>
                <a:lnTo>
                  <a:pt x="1210" y="6142"/>
                </a:lnTo>
                <a:lnTo>
                  <a:pt x="1418" y="6188"/>
                </a:lnTo>
                <a:lnTo>
                  <a:pt x="1625" y="6245"/>
                </a:lnTo>
                <a:lnTo>
                  <a:pt x="1833" y="6315"/>
                </a:lnTo>
                <a:lnTo>
                  <a:pt x="2028" y="6395"/>
                </a:lnTo>
                <a:lnTo>
                  <a:pt x="2213" y="6487"/>
                </a:lnTo>
                <a:lnTo>
                  <a:pt x="2409" y="6580"/>
                </a:lnTo>
                <a:lnTo>
                  <a:pt x="2582" y="6683"/>
                </a:lnTo>
                <a:lnTo>
                  <a:pt x="2754" y="6799"/>
                </a:lnTo>
                <a:lnTo>
                  <a:pt x="2927" y="6914"/>
                </a:lnTo>
                <a:lnTo>
                  <a:pt x="3088" y="7040"/>
                </a:lnTo>
                <a:lnTo>
                  <a:pt x="3250" y="7179"/>
                </a:lnTo>
                <a:lnTo>
                  <a:pt x="3400" y="7317"/>
                </a:lnTo>
                <a:lnTo>
                  <a:pt x="3538" y="7467"/>
                </a:lnTo>
                <a:lnTo>
                  <a:pt x="3676" y="7628"/>
                </a:lnTo>
                <a:lnTo>
                  <a:pt x="3803" y="7789"/>
                </a:lnTo>
                <a:lnTo>
                  <a:pt x="3930" y="7962"/>
                </a:lnTo>
                <a:lnTo>
                  <a:pt x="4045" y="8135"/>
                </a:lnTo>
                <a:lnTo>
                  <a:pt x="4149" y="8319"/>
                </a:lnTo>
                <a:lnTo>
                  <a:pt x="4241" y="8504"/>
                </a:lnTo>
                <a:lnTo>
                  <a:pt x="4321" y="8700"/>
                </a:lnTo>
                <a:lnTo>
                  <a:pt x="4402" y="8896"/>
                </a:lnTo>
                <a:lnTo>
                  <a:pt x="4471" y="9091"/>
                </a:lnTo>
                <a:lnTo>
                  <a:pt x="4529" y="9299"/>
                </a:lnTo>
                <a:lnTo>
                  <a:pt x="4575" y="9506"/>
                </a:lnTo>
                <a:lnTo>
                  <a:pt x="4621" y="9725"/>
                </a:lnTo>
                <a:lnTo>
                  <a:pt x="4644" y="9933"/>
                </a:lnTo>
                <a:lnTo>
                  <a:pt x="4656" y="10151"/>
                </a:lnTo>
                <a:lnTo>
                  <a:pt x="4667" y="10382"/>
                </a:lnTo>
                <a:lnTo>
                  <a:pt x="10382" y="10382"/>
                </a:lnTo>
                <a:lnTo>
                  <a:pt x="10371" y="9840"/>
                </a:lnTo>
                <a:lnTo>
                  <a:pt x="10324" y="9322"/>
                </a:lnTo>
                <a:lnTo>
                  <a:pt x="10267" y="8803"/>
                </a:lnTo>
                <a:lnTo>
                  <a:pt x="10175" y="8285"/>
                </a:lnTo>
                <a:lnTo>
                  <a:pt x="10059" y="7789"/>
                </a:lnTo>
                <a:lnTo>
                  <a:pt x="9921" y="7294"/>
                </a:lnTo>
                <a:lnTo>
                  <a:pt x="9748" y="6810"/>
                </a:lnTo>
                <a:lnTo>
                  <a:pt x="9564" y="6338"/>
                </a:lnTo>
                <a:lnTo>
                  <a:pt x="9357" y="5877"/>
                </a:lnTo>
                <a:lnTo>
                  <a:pt x="9126" y="5427"/>
                </a:lnTo>
                <a:lnTo>
                  <a:pt x="8884" y="5001"/>
                </a:lnTo>
                <a:lnTo>
                  <a:pt x="8608" y="4575"/>
                </a:lnTo>
                <a:lnTo>
                  <a:pt x="8320" y="4171"/>
                </a:lnTo>
                <a:lnTo>
                  <a:pt x="8008" y="3780"/>
                </a:lnTo>
                <a:lnTo>
                  <a:pt x="7686" y="3399"/>
                </a:lnTo>
                <a:lnTo>
                  <a:pt x="7340" y="3042"/>
                </a:lnTo>
                <a:lnTo>
                  <a:pt x="6983" y="2697"/>
                </a:lnTo>
                <a:lnTo>
                  <a:pt x="6603" y="2374"/>
                </a:lnTo>
                <a:lnTo>
                  <a:pt x="6211" y="2063"/>
                </a:lnTo>
                <a:lnTo>
                  <a:pt x="5808" y="1775"/>
                </a:lnTo>
                <a:lnTo>
                  <a:pt x="5381" y="1510"/>
                </a:lnTo>
                <a:lnTo>
                  <a:pt x="4955" y="1256"/>
                </a:lnTo>
                <a:lnTo>
                  <a:pt x="4506" y="1026"/>
                </a:lnTo>
                <a:lnTo>
                  <a:pt x="4045" y="819"/>
                </a:lnTo>
                <a:lnTo>
                  <a:pt x="3572" y="634"/>
                </a:lnTo>
                <a:lnTo>
                  <a:pt x="3088" y="473"/>
                </a:lnTo>
                <a:lnTo>
                  <a:pt x="2593" y="335"/>
                </a:lnTo>
                <a:lnTo>
                  <a:pt x="2098" y="208"/>
                </a:lnTo>
                <a:lnTo>
                  <a:pt x="1591" y="127"/>
                </a:lnTo>
                <a:lnTo>
                  <a:pt x="1061" y="58"/>
                </a:lnTo>
                <a:lnTo>
                  <a:pt x="542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 rot="-5400000">
            <a:off x="6734343" y="-300"/>
            <a:ext cx="2409365" cy="2409961"/>
          </a:xfrm>
          <a:custGeom>
            <a:rect b="b" l="l" r="r" t="t"/>
            <a:pathLst>
              <a:path extrusionOk="0" h="10371" w="10371">
                <a:moveTo>
                  <a:pt x="10370" y="1"/>
                </a:moveTo>
                <a:lnTo>
                  <a:pt x="9840" y="12"/>
                </a:lnTo>
                <a:lnTo>
                  <a:pt x="9310" y="59"/>
                </a:lnTo>
                <a:lnTo>
                  <a:pt x="8792" y="116"/>
                </a:lnTo>
                <a:lnTo>
                  <a:pt x="8285" y="208"/>
                </a:lnTo>
                <a:lnTo>
                  <a:pt x="7778" y="324"/>
                </a:lnTo>
                <a:lnTo>
                  <a:pt x="7294" y="462"/>
                </a:lnTo>
                <a:lnTo>
                  <a:pt x="6810" y="635"/>
                </a:lnTo>
                <a:lnTo>
                  <a:pt x="6338" y="819"/>
                </a:lnTo>
                <a:lnTo>
                  <a:pt x="5877" y="1026"/>
                </a:lnTo>
                <a:lnTo>
                  <a:pt x="5427" y="1257"/>
                </a:lnTo>
                <a:lnTo>
                  <a:pt x="5001" y="1499"/>
                </a:lnTo>
                <a:lnTo>
                  <a:pt x="4575" y="1775"/>
                </a:lnTo>
                <a:lnTo>
                  <a:pt x="4171" y="2063"/>
                </a:lnTo>
                <a:lnTo>
                  <a:pt x="3780" y="2375"/>
                </a:lnTo>
                <a:lnTo>
                  <a:pt x="3399" y="2697"/>
                </a:lnTo>
                <a:lnTo>
                  <a:pt x="3042" y="3043"/>
                </a:lnTo>
                <a:lnTo>
                  <a:pt x="2697" y="3400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75"/>
                </a:lnTo>
                <a:lnTo>
                  <a:pt x="1498" y="5002"/>
                </a:lnTo>
                <a:lnTo>
                  <a:pt x="1256" y="5428"/>
                </a:lnTo>
                <a:lnTo>
                  <a:pt x="1026" y="5877"/>
                </a:lnTo>
                <a:lnTo>
                  <a:pt x="819" y="6338"/>
                </a:lnTo>
                <a:lnTo>
                  <a:pt x="634" y="6811"/>
                </a:lnTo>
                <a:lnTo>
                  <a:pt x="461" y="7294"/>
                </a:lnTo>
                <a:lnTo>
                  <a:pt x="323" y="7778"/>
                </a:lnTo>
                <a:lnTo>
                  <a:pt x="208" y="8285"/>
                </a:lnTo>
                <a:lnTo>
                  <a:pt x="116" y="8792"/>
                </a:lnTo>
                <a:lnTo>
                  <a:pt x="58" y="9311"/>
                </a:lnTo>
                <a:lnTo>
                  <a:pt x="12" y="9841"/>
                </a:lnTo>
                <a:lnTo>
                  <a:pt x="0" y="10371"/>
                </a:lnTo>
                <a:lnTo>
                  <a:pt x="10370" y="10371"/>
                </a:lnTo>
                <a:lnTo>
                  <a:pt x="1037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 flipH="1">
            <a:off x="8585251" y="4626158"/>
            <a:ext cx="558748" cy="517332"/>
          </a:xfrm>
          <a:custGeom>
            <a:rect b="b" l="l" r="r" t="t"/>
            <a:pathLst>
              <a:path extrusionOk="0" h="4321" w="4668">
                <a:moveTo>
                  <a:pt x="346" y="0"/>
                </a:moveTo>
                <a:lnTo>
                  <a:pt x="1" y="12"/>
                </a:lnTo>
                <a:lnTo>
                  <a:pt x="1" y="4321"/>
                </a:lnTo>
                <a:lnTo>
                  <a:pt x="4667" y="4321"/>
                </a:lnTo>
                <a:lnTo>
                  <a:pt x="4656" y="4090"/>
                </a:lnTo>
                <a:lnTo>
                  <a:pt x="4644" y="3872"/>
                </a:lnTo>
                <a:lnTo>
                  <a:pt x="4621" y="3664"/>
                </a:lnTo>
                <a:lnTo>
                  <a:pt x="4575" y="3445"/>
                </a:lnTo>
                <a:lnTo>
                  <a:pt x="4529" y="3238"/>
                </a:lnTo>
                <a:lnTo>
                  <a:pt x="4471" y="3030"/>
                </a:lnTo>
                <a:lnTo>
                  <a:pt x="4402" y="2835"/>
                </a:lnTo>
                <a:lnTo>
                  <a:pt x="4321" y="2639"/>
                </a:lnTo>
                <a:lnTo>
                  <a:pt x="4241" y="2443"/>
                </a:lnTo>
                <a:lnTo>
                  <a:pt x="4149" y="2258"/>
                </a:lnTo>
                <a:lnTo>
                  <a:pt x="4045" y="2074"/>
                </a:lnTo>
                <a:lnTo>
                  <a:pt x="3930" y="1901"/>
                </a:lnTo>
                <a:lnTo>
                  <a:pt x="3803" y="1728"/>
                </a:lnTo>
                <a:lnTo>
                  <a:pt x="3676" y="1567"/>
                </a:lnTo>
                <a:lnTo>
                  <a:pt x="3538" y="1406"/>
                </a:lnTo>
                <a:lnTo>
                  <a:pt x="3400" y="1256"/>
                </a:lnTo>
                <a:lnTo>
                  <a:pt x="3250" y="1118"/>
                </a:lnTo>
                <a:lnTo>
                  <a:pt x="3088" y="979"/>
                </a:lnTo>
                <a:lnTo>
                  <a:pt x="2927" y="853"/>
                </a:lnTo>
                <a:lnTo>
                  <a:pt x="2754" y="738"/>
                </a:lnTo>
                <a:lnTo>
                  <a:pt x="2582" y="622"/>
                </a:lnTo>
                <a:lnTo>
                  <a:pt x="2409" y="519"/>
                </a:lnTo>
                <a:lnTo>
                  <a:pt x="2213" y="426"/>
                </a:lnTo>
                <a:lnTo>
                  <a:pt x="2028" y="334"/>
                </a:lnTo>
                <a:lnTo>
                  <a:pt x="1833" y="254"/>
                </a:lnTo>
                <a:lnTo>
                  <a:pt x="1625" y="184"/>
                </a:lnTo>
                <a:lnTo>
                  <a:pt x="1418" y="127"/>
                </a:lnTo>
                <a:lnTo>
                  <a:pt x="1210" y="81"/>
                </a:lnTo>
                <a:lnTo>
                  <a:pt x="1003" y="46"/>
                </a:lnTo>
                <a:lnTo>
                  <a:pt x="784" y="12"/>
                </a:lnTo>
                <a:lnTo>
                  <a:pt x="56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 txBox="1"/>
          <p:nvPr>
            <p:ph type="title"/>
          </p:nvPr>
        </p:nvSpPr>
        <p:spPr>
          <a:xfrm>
            <a:off x="3050325" y="3087838"/>
            <a:ext cx="30432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7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 flipH="1" rot="-5400000">
            <a:off x="4685581" y="684588"/>
            <a:ext cx="4458389" cy="4459426"/>
          </a:xfrm>
          <a:custGeom>
            <a:rect b="b" l="l" r="r" t="t"/>
            <a:pathLst>
              <a:path extrusionOk="0" h="10371" w="10371">
                <a:moveTo>
                  <a:pt x="10370" y="1"/>
                </a:moveTo>
                <a:lnTo>
                  <a:pt x="9840" y="12"/>
                </a:lnTo>
                <a:lnTo>
                  <a:pt x="9310" y="59"/>
                </a:lnTo>
                <a:lnTo>
                  <a:pt x="8792" y="116"/>
                </a:lnTo>
                <a:lnTo>
                  <a:pt x="8285" y="208"/>
                </a:lnTo>
                <a:lnTo>
                  <a:pt x="7778" y="324"/>
                </a:lnTo>
                <a:lnTo>
                  <a:pt x="7294" y="462"/>
                </a:lnTo>
                <a:lnTo>
                  <a:pt x="6810" y="635"/>
                </a:lnTo>
                <a:lnTo>
                  <a:pt x="6338" y="819"/>
                </a:lnTo>
                <a:lnTo>
                  <a:pt x="5877" y="1026"/>
                </a:lnTo>
                <a:lnTo>
                  <a:pt x="5427" y="1257"/>
                </a:lnTo>
                <a:lnTo>
                  <a:pt x="5001" y="1499"/>
                </a:lnTo>
                <a:lnTo>
                  <a:pt x="4575" y="1775"/>
                </a:lnTo>
                <a:lnTo>
                  <a:pt x="4171" y="2063"/>
                </a:lnTo>
                <a:lnTo>
                  <a:pt x="3780" y="2375"/>
                </a:lnTo>
                <a:lnTo>
                  <a:pt x="3399" y="2697"/>
                </a:lnTo>
                <a:lnTo>
                  <a:pt x="3042" y="3043"/>
                </a:lnTo>
                <a:lnTo>
                  <a:pt x="2697" y="3400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75"/>
                </a:lnTo>
                <a:lnTo>
                  <a:pt x="1498" y="5002"/>
                </a:lnTo>
                <a:lnTo>
                  <a:pt x="1256" y="5428"/>
                </a:lnTo>
                <a:lnTo>
                  <a:pt x="1026" y="5877"/>
                </a:lnTo>
                <a:lnTo>
                  <a:pt x="819" y="6338"/>
                </a:lnTo>
                <a:lnTo>
                  <a:pt x="634" y="6811"/>
                </a:lnTo>
                <a:lnTo>
                  <a:pt x="461" y="7294"/>
                </a:lnTo>
                <a:lnTo>
                  <a:pt x="323" y="7778"/>
                </a:lnTo>
                <a:lnTo>
                  <a:pt x="208" y="8285"/>
                </a:lnTo>
                <a:lnTo>
                  <a:pt x="116" y="8792"/>
                </a:lnTo>
                <a:lnTo>
                  <a:pt x="58" y="9311"/>
                </a:lnTo>
                <a:lnTo>
                  <a:pt x="12" y="9841"/>
                </a:lnTo>
                <a:lnTo>
                  <a:pt x="0" y="10371"/>
                </a:lnTo>
                <a:lnTo>
                  <a:pt x="10370" y="10371"/>
                </a:lnTo>
                <a:lnTo>
                  <a:pt x="1037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 txBox="1"/>
          <p:nvPr>
            <p:ph type="title"/>
          </p:nvPr>
        </p:nvSpPr>
        <p:spPr>
          <a:xfrm>
            <a:off x="1151100" y="1124375"/>
            <a:ext cx="3527400" cy="10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1151100" y="2224425"/>
            <a:ext cx="3068400" cy="10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3" name="Google Shape;93;p14"/>
          <p:cNvGrpSpPr/>
          <p:nvPr/>
        </p:nvGrpSpPr>
        <p:grpSpPr>
          <a:xfrm rot="10800000">
            <a:off x="-12" y="2645317"/>
            <a:ext cx="2569572" cy="2498181"/>
            <a:chOff x="5499953" y="417310"/>
            <a:chExt cx="3214777" cy="3126635"/>
          </a:xfrm>
        </p:grpSpPr>
        <p:sp>
          <p:nvSpPr>
            <p:cNvPr id="94" name="Google Shape;94;p14"/>
            <p:cNvSpPr/>
            <p:nvPr/>
          </p:nvSpPr>
          <p:spPr>
            <a:xfrm>
              <a:off x="7641829" y="425680"/>
              <a:ext cx="1072901" cy="1072798"/>
            </a:xfrm>
            <a:custGeom>
              <a:rect b="b" l="l" r="r" t="t"/>
              <a:pathLst>
                <a:path extrusionOk="0" h="10382" w="10383">
                  <a:moveTo>
                    <a:pt x="1" y="0"/>
                  </a:moveTo>
                  <a:lnTo>
                    <a:pt x="12" y="542"/>
                  </a:lnTo>
                  <a:lnTo>
                    <a:pt x="58" y="1060"/>
                  </a:lnTo>
                  <a:lnTo>
                    <a:pt x="128" y="1579"/>
                  </a:lnTo>
                  <a:lnTo>
                    <a:pt x="220" y="2097"/>
                  </a:lnTo>
                  <a:lnTo>
                    <a:pt x="335" y="2593"/>
                  </a:lnTo>
                  <a:lnTo>
                    <a:pt x="473" y="3088"/>
                  </a:lnTo>
                  <a:lnTo>
                    <a:pt x="635" y="3572"/>
                  </a:lnTo>
                  <a:lnTo>
                    <a:pt x="819" y="4045"/>
                  </a:lnTo>
                  <a:lnTo>
                    <a:pt x="1026" y="4506"/>
                  </a:lnTo>
                  <a:lnTo>
                    <a:pt x="1257" y="4955"/>
                  </a:lnTo>
                  <a:lnTo>
                    <a:pt x="1510" y="5381"/>
                  </a:lnTo>
                  <a:lnTo>
                    <a:pt x="1775" y="5808"/>
                  </a:lnTo>
                  <a:lnTo>
                    <a:pt x="2063" y="6211"/>
                  </a:lnTo>
                  <a:lnTo>
                    <a:pt x="2374" y="6603"/>
                  </a:lnTo>
                  <a:lnTo>
                    <a:pt x="2697" y="6983"/>
                  </a:lnTo>
                  <a:lnTo>
                    <a:pt x="3043" y="7340"/>
                  </a:lnTo>
                  <a:lnTo>
                    <a:pt x="3400" y="7686"/>
                  </a:lnTo>
                  <a:lnTo>
                    <a:pt x="3780" y="8008"/>
                  </a:lnTo>
                  <a:lnTo>
                    <a:pt x="4172" y="8319"/>
                  </a:lnTo>
                  <a:lnTo>
                    <a:pt x="4575" y="8607"/>
                  </a:lnTo>
                  <a:lnTo>
                    <a:pt x="5001" y="8872"/>
                  </a:lnTo>
                  <a:lnTo>
                    <a:pt x="5439" y="9126"/>
                  </a:lnTo>
                  <a:lnTo>
                    <a:pt x="5877" y="9356"/>
                  </a:lnTo>
                  <a:lnTo>
                    <a:pt x="6338" y="9564"/>
                  </a:lnTo>
                  <a:lnTo>
                    <a:pt x="6810" y="9748"/>
                  </a:lnTo>
                  <a:lnTo>
                    <a:pt x="7294" y="9909"/>
                  </a:lnTo>
                  <a:lnTo>
                    <a:pt x="7790" y="10048"/>
                  </a:lnTo>
                  <a:lnTo>
                    <a:pt x="8285" y="10174"/>
                  </a:lnTo>
                  <a:lnTo>
                    <a:pt x="8804" y="10255"/>
                  </a:lnTo>
                  <a:lnTo>
                    <a:pt x="9322" y="10324"/>
                  </a:lnTo>
                  <a:lnTo>
                    <a:pt x="9841" y="10370"/>
                  </a:lnTo>
                  <a:lnTo>
                    <a:pt x="10382" y="10382"/>
                  </a:lnTo>
                  <a:lnTo>
                    <a:pt x="103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7641829" y="1488868"/>
              <a:ext cx="1072901" cy="1072901"/>
            </a:xfrm>
            <a:custGeom>
              <a:rect b="b" l="l" r="r" t="t"/>
              <a:pathLst>
                <a:path extrusionOk="0" h="10383" w="10383">
                  <a:moveTo>
                    <a:pt x="4310" y="1"/>
                  </a:moveTo>
                  <a:lnTo>
                    <a:pt x="4333" y="346"/>
                  </a:lnTo>
                  <a:lnTo>
                    <a:pt x="4322" y="565"/>
                  </a:lnTo>
                  <a:lnTo>
                    <a:pt x="4310" y="784"/>
                  </a:lnTo>
                  <a:lnTo>
                    <a:pt x="4276" y="1003"/>
                  </a:lnTo>
                  <a:lnTo>
                    <a:pt x="4241" y="1211"/>
                  </a:lnTo>
                  <a:lnTo>
                    <a:pt x="4195" y="1418"/>
                  </a:lnTo>
                  <a:lnTo>
                    <a:pt x="4137" y="1625"/>
                  </a:lnTo>
                  <a:lnTo>
                    <a:pt x="4068" y="1833"/>
                  </a:lnTo>
                  <a:lnTo>
                    <a:pt x="3988" y="2029"/>
                  </a:lnTo>
                  <a:lnTo>
                    <a:pt x="3907" y="2213"/>
                  </a:lnTo>
                  <a:lnTo>
                    <a:pt x="3803" y="2409"/>
                  </a:lnTo>
                  <a:lnTo>
                    <a:pt x="3699" y="2582"/>
                  </a:lnTo>
                  <a:lnTo>
                    <a:pt x="3584" y="2755"/>
                  </a:lnTo>
                  <a:lnTo>
                    <a:pt x="3469" y="2927"/>
                  </a:lnTo>
                  <a:lnTo>
                    <a:pt x="3342" y="3089"/>
                  </a:lnTo>
                  <a:lnTo>
                    <a:pt x="3204" y="3250"/>
                  </a:lnTo>
                  <a:lnTo>
                    <a:pt x="3066" y="3400"/>
                  </a:lnTo>
                  <a:lnTo>
                    <a:pt x="2916" y="3538"/>
                  </a:lnTo>
                  <a:lnTo>
                    <a:pt x="2755" y="3676"/>
                  </a:lnTo>
                  <a:lnTo>
                    <a:pt x="2593" y="3803"/>
                  </a:lnTo>
                  <a:lnTo>
                    <a:pt x="2421" y="3930"/>
                  </a:lnTo>
                  <a:lnTo>
                    <a:pt x="2248" y="4045"/>
                  </a:lnTo>
                  <a:lnTo>
                    <a:pt x="2063" y="4149"/>
                  </a:lnTo>
                  <a:lnTo>
                    <a:pt x="1879" y="4241"/>
                  </a:lnTo>
                  <a:lnTo>
                    <a:pt x="1683" y="4322"/>
                  </a:lnTo>
                  <a:lnTo>
                    <a:pt x="1487" y="4402"/>
                  </a:lnTo>
                  <a:lnTo>
                    <a:pt x="1291" y="4471"/>
                  </a:lnTo>
                  <a:lnTo>
                    <a:pt x="1084" y="4529"/>
                  </a:lnTo>
                  <a:lnTo>
                    <a:pt x="877" y="4575"/>
                  </a:lnTo>
                  <a:lnTo>
                    <a:pt x="658" y="4621"/>
                  </a:lnTo>
                  <a:lnTo>
                    <a:pt x="450" y="4644"/>
                  </a:lnTo>
                  <a:lnTo>
                    <a:pt x="231" y="4656"/>
                  </a:lnTo>
                  <a:lnTo>
                    <a:pt x="1" y="4667"/>
                  </a:lnTo>
                  <a:lnTo>
                    <a:pt x="1" y="10382"/>
                  </a:lnTo>
                  <a:lnTo>
                    <a:pt x="542" y="10371"/>
                  </a:lnTo>
                  <a:lnTo>
                    <a:pt x="1061" y="10325"/>
                  </a:lnTo>
                  <a:lnTo>
                    <a:pt x="1579" y="10267"/>
                  </a:lnTo>
                  <a:lnTo>
                    <a:pt x="2098" y="10175"/>
                  </a:lnTo>
                  <a:lnTo>
                    <a:pt x="2593" y="10060"/>
                  </a:lnTo>
                  <a:lnTo>
                    <a:pt x="3089" y="9921"/>
                  </a:lnTo>
                  <a:lnTo>
                    <a:pt x="3573" y="9748"/>
                  </a:lnTo>
                  <a:lnTo>
                    <a:pt x="4045" y="9564"/>
                  </a:lnTo>
                  <a:lnTo>
                    <a:pt x="4506" y="9357"/>
                  </a:lnTo>
                  <a:lnTo>
                    <a:pt x="4955" y="9126"/>
                  </a:lnTo>
                  <a:lnTo>
                    <a:pt x="5382" y="8884"/>
                  </a:lnTo>
                  <a:lnTo>
                    <a:pt x="5808" y="8608"/>
                  </a:lnTo>
                  <a:lnTo>
                    <a:pt x="6211" y="8320"/>
                  </a:lnTo>
                  <a:lnTo>
                    <a:pt x="6603" y="8009"/>
                  </a:lnTo>
                  <a:lnTo>
                    <a:pt x="6983" y="7686"/>
                  </a:lnTo>
                  <a:lnTo>
                    <a:pt x="7340" y="7340"/>
                  </a:lnTo>
                  <a:lnTo>
                    <a:pt x="7686" y="6983"/>
                  </a:lnTo>
                  <a:lnTo>
                    <a:pt x="8009" y="6603"/>
                  </a:lnTo>
                  <a:lnTo>
                    <a:pt x="8320" y="6211"/>
                  </a:lnTo>
                  <a:lnTo>
                    <a:pt x="8608" y="5808"/>
                  </a:lnTo>
                  <a:lnTo>
                    <a:pt x="8873" y="5382"/>
                  </a:lnTo>
                  <a:lnTo>
                    <a:pt x="9126" y="4955"/>
                  </a:lnTo>
                  <a:lnTo>
                    <a:pt x="9357" y="4506"/>
                  </a:lnTo>
                  <a:lnTo>
                    <a:pt x="9564" y="4045"/>
                  </a:lnTo>
                  <a:lnTo>
                    <a:pt x="9749" y="3573"/>
                  </a:lnTo>
                  <a:lnTo>
                    <a:pt x="9910" y="3089"/>
                  </a:lnTo>
                  <a:lnTo>
                    <a:pt x="10060" y="2593"/>
                  </a:lnTo>
                  <a:lnTo>
                    <a:pt x="10175" y="2098"/>
                  </a:lnTo>
                  <a:lnTo>
                    <a:pt x="10256" y="1591"/>
                  </a:lnTo>
                  <a:lnTo>
                    <a:pt x="10325" y="1061"/>
                  </a:lnTo>
                  <a:lnTo>
                    <a:pt x="10371" y="542"/>
                  </a:lnTo>
                  <a:lnTo>
                    <a:pt x="103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6570271" y="1488868"/>
              <a:ext cx="1071661" cy="1072901"/>
            </a:xfrm>
            <a:custGeom>
              <a:rect b="b" l="l" r="r" t="t"/>
              <a:pathLst>
                <a:path extrusionOk="0" h="10383" w="10371">
                  <a:moveTo>
                    <a:pt x="1" y="1"/>
                  </a:moveTo>
                  <a:lnTo>
                    <a:pt x="12" y="542"/>
                  </a:lnTo>
                  <a:lnTo>
                    <a:pt x="47" y="1061"/>
                  </a:lnTo>
                  <a:lnTo>
                    <a:pt x="116" y="1591"/>
                  </a:lnTo>
                  <a:lnTo>
                    <a:pt x="208" y="2098"/>
                  </a:lnTo>
                  <a:lnTo>
                    <a:pt x="324" y="2593"/>
                  </a:lnTo>
                  <a:lnTo>
                    <a:pt x="462" y="3089"/>
                  </a:lnTo>
                  <a:lnTo>
                    <a:pt x="623" y="3573"/>
                  </a:lnTo>
                  <a:lnTo>
                    <a:pt x="807" y="4045"/>
                  </a:lnTo>
                  <a:lnTo>
                    <a:pt x="1015" y="4506"/>
                  </a:lnTo>
                  <a:lnTo>
                    <a:pt x="1245" y="4955"/>
                  </a:lnTo>
                  <a:lnTo>
                    <a:pt x="1499" y="5382"/>
                  </a:lnTo>
                  <a:lnTo>
                    <a:pt x="1764" y="5808"/>
                  </a:lnTo>
                  <a:lnTo>
                    <a:pt x="2063" y="6211"/>
                  </a:lnTo>
                  <a:lnTo>
                    <a:pt x="2363" y="6603"/>
                  </a:lnTo>
                  <a:lnTo>
                    <a:pt x="2697" y="6983"/>
                  </a:lnTo>
                  <a:lnTo>
                    <a:pt x="3031" y="7340"/>
                  </a:lnTo>
                  <a:lnTo>
                    <a:pt x="3400" y="7686"/>
                  </a:lnTo>
                  <a:lnTo>
                    <a:pt x="3769" y="8009"/>
                  </a:lnTo>
                  <a:lnTo>
                    <a:pt x="4160" y="8320"/>
                  </a:lnTo>
                  <a:lnTo>
                    <a:pt x="4575" y="8608"/>
                  </a:lnTo>
                  <a:lnTo>
                    <a:pt x="4990" y="8884"/>
                  </a:lnTo>
                  <a:lnTo>
                    <a:pt x="5428" y="9126"/>
                  </a:lnTo>
                  <a:lnTo>
                    <a:pt x="5877" y="9357"/>
                  </a:lnTo>
                  <a:lnTo>
                    <a:pt x="6338" y="9564"/>
                  </a:lnTo>
                  <a:lnTo>
                    <a:pt x="6811" y="9748"/>
                  </a:lnTo>
                  <a:lnTo>
                    <a:pt x="7283" y="9921"/>
                  </a:lnTo>
                  <a:lnTo>
                    <a:pt x="7778" y="10060"/>
                  </a:lnTo>
                  <a:lnTo>
                    <a:pt x="8285" y="10175"/>
                  </a:lnTo>
                  <a:lnTo>
                    <a:pt x="8792" y="10267"/>
                  </a:lnTo>
                  <a:lnTo>
                    <a:pt x="9311" y="10325"/>
                  </a:lnTo>
                  <a:lnTo>
                    <a:pt x="9841" y="10371"/>
                  </a:lnTo>
                  <a:lnTo>
                    <a:pt x="10371" y="10382"/>
                  </a:lnTo>
                  <a:lnTo>
                    <a:pt x="10371" y="4667"/>
                  </a:lnTo>
                  <a:lnTo>
                    <a:pt x="10152" y="4656"/>
                  </a:lnTo>
                  <a:lnTo>
                    <a:pt x="9933" y="4644"/>
                  </a:lnTo>
                  <a:lnTo>
                    <a:pt x="9714" y="4621"/>
                  </a:lnTo>
                  <a:lnTo>
                    <a:pt x="9507" y="4575"/>
                  </a:lnTo>
                  <a:lnTo>
                    <a:pt x="9288" y="4529"/>
                  </a:lnTo>
                  <a:lnTo>
                    <a:pt x="9092" y="4471"/>
                  </a:lnTo>
                  <a:lnTo>
                    <a:pt x="8884" y="4402"/>
                  </a:lnTo>
                  <a:lnTo>
                    <a:pt x="8689" y="4322"/>
                  </a:lnTo>
                  <a:lnTo>
                    <a:pt x="8504" y="4241"/>
                  </a:lnTo>
                  <a:lnTo>
                    <a:pt x="8308" y="4149"/>
                  </a:lnTo>
                  <a:lnTo>
                    <a:pt x="8136" y="4045"/>
                  </a:lnTo>
                  <a:lnTo>
                    <a:pt x="7951" y="3930"/>
                  </a:lnTo>
                  <a:lnTo>
                    <a:pt x="7790" y="3803"/>
                  </a:lnTo>
                  <a:lnTo>
                    <a:pt x="7629" y="3676"/>
                  </a:lnTo>
                  <a:lnTo>
                    <a:pt x="7467" y="3538"/>
                  </a:lnTo>
                  <a:lnTo>
                    <a:pt x="7317" y="3400"/>
                  </a:lnTo>
                  <a:lnTo>
                    <a:pt x="7179" y="3250"/>
                  </a:lnTo>
                  <a:lnTo>
                    <a:pt x="7041" y="3089"/>
                  </a:lnTo>
                  <a:lnTo>
                    <a:pt x="6914" y="2927"/>
                  </a:lnTo>
                  <a:lnTo>
                    <a:pt x="6787" y="2755"/>
                  </a:lnTo>
                  <a:lnTo>
                    <a:pt x="6672" y="2582"/>
                  </a:lnTo>
                  <a:lnTo>
                    <a:pt x="6569" y="2409"/>
                  </a:lnTo>
                  <a:lnTo>
                    <a:pt x="6476" y="2213"/>
                  </a:lnTo>
                  <a:lnTo>
                    <a:pt x="6396" y="2029"/>
                  </a:lnTo>
                  <a:lnTo>
                    <a:pt x="6315" y="1833"/>
                  </a:lnTo>
                  <a:lnTo>
                    <a:pt x="6246" y="1625"/>
                  </a:lnTo>
                  <a:lnTo>
                    <a:pt x="6188" y="1418"/>
                  </a:lnTo>
                  <a:lnTo>
                    <a:pt x="6142" y="1211"/>
                  </a:lnTo>
                  <a:lnTo>
                    <a:pt x="6096" y="1003"/>
                  </a:lnTo>
                  <a:lnTo>
                    <a:pt x="6073" y="784"/>
                  </a:lnTo>
                  <a:lnTo>
                    <a:pt x="6062" y="565"/>
                  </a:lnTo>
                  <a:lnTo>
                    <a:pt x="6050" y="346"/>
                  </a:lnTo>
                  <a:lnTo>
                    <a:pt x="60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5499953" y="417310"/>
              <a:ext cx="1072798" cy="1072901"/>
            </a:xfrm>
            <a:custGeom>
              <a:rect b="b" l="l" r="r" t="t"/>
              <a:pathLst>
                <a:path extrusionOk="0" h="10383" w="10382">
                  <a:moveTo>
                    <a:pt x="0" y="1"/>
                  </a:moveTo>
                  <a:lnTo>
                    <a:pt x="0" y="6073"/>
                  </a:lnTo>
                  <a:lnTo>
                    <a:pt x="335" y="6061"/>
                  </a:lnTo>
                  <a:lnTo>
                    <a:pt x="565" y="6061"/>
                  </a:lnTo>
                  <a:lnTo>
                    <a:pt x="784" y="6084"/>
                  </a:lnTo>
                  <a:lnTo>
                    <a:pt x="1003" y="6108"/>
                  </a:lnTo>
                  <a:lnTo>
                    <a:pt x="1210" y="6142"/>
                  </a:lnTo>
                  <a:lnTo>
                    <a:pt x="1418" y="6200"/>
                  </a:lnTo>
                  <a:lnTo>
                    <a:pt x="1625" y="6257"/>
                  </a:lnTo>
                  <a:lnTo>
                    <a:pt x="1821" y="6326"/>
                  </a:lnTo>
                  <a:lnTo>
                    <a:pt x="2028" y="6396"/>
                  </a:lnTo>
                  <a:lnTo>
                    <a:pt x="2213" y="6488"/>
                  </a:lnTo>
                  <a:lnTo>
                    <a:pt x="2397" y="6580"/>
                  </a:lnTo>
                  <a:lnTo>
                    <a:pt x="2581" y="6684"/>
                  </a:lnTo>
                  <a:lnTo>
                    <a:pt x="2754" y="6799"/>
                  </a:lnTo>
                  <a:lnTo>
                    <a:pt x="2927" y="6914"/>
                  </a:lnTo>
                  <a:lnTo>
                    <a:pt x="3088" y="7041"/>
                  </a:lnTo>
                  <a:lnTo>
                    <a:pt x="3250" y="7179"/>
                  </a:lnTo>
                  <a:lnTo>
                    <a:pt x="3400" y="7329"/>
                  </a:lnTo>
                  <a:lnTo>
                    <a:pt x="3538" y="7479"/>
                  </a:lnTo>
                  <a:lnTo>
                    <a:pt x="3676" y="7628"/>
                  </a:lnTo>
                  <a:lnTo>
                    <a:pt x="3803" y="7801"/>
                  </a:lnTo>
                  <a:lnTo>
                    <a:pt x="3930" y="7963"/>
                  </a:lnTo>
                  <a:lnTo>
                    <a:pt x="4033" y="8135"/>
                  </a:lnTo>
                  <a:lnTo>
                    <a:pt x="4137" y="8320"/>
                  </a:lnTo>
                  <a:lnTo>
                    <a:pt x="4241" y="8504"/>
                  </a:lnTo>
                  <a:lnTo>
                    <a:pt x="4321" y="8700"/>
                  </a:lnTo>
                  <a:lnTo>
                    <a:pt x="4402" y="8896"/>
                  </a:lnTo>
                  <a:lnTo>
                    <a:pt x="4471" y="9092"/>
                  </a:lnTo>
                  <a:lnTo>
                    <a:pt x="4529" y="9299"/>
                  </a:lnTo>
                  <a:lnTo>
                    <a:pt x="4575" y="9507"/>
                  </a:lnTo>
                  <a:lnTo>
                    <a:pt x="4609" y="9725"/>
                  </a:lnTo>
                  <a:lnTo>
                    <a:pt x="4644" y="9944"/>
                  </a:lnTo>
                  <a:lnTo>
                    <a:pt x="4655" y="10163"/>
                  </a:lnTo>
                  <a:lnTo>
                    <a:pt x="4667" y="10382"/>
                  </a:lnTo>
                  <a:lnTo>
                    <a:pt x="10382" y="10382"/>
                  </a:lnTo>
                  <a:lnTo>
                    <a:pt x="10370" y="9852"/>
                  </a:lnTo>
                  <a:lnTo>
                    <a:pt x="10324" y="9322"/>
                  </a:lnTo>
                  <a:lnTo>
                    <a:pt x="10255" y="8804"/>
                  </a:lnTo>
                  <a:lnTo>
                    <a:pt x="10163" y="8297"/>
                  </a:lnTo>
                  <a:lnTo>
                    <a:pt x="10048" y="7790"/>
                  </a:lnTo>
                  <a:lnTo>
                    <a:pt x="9910" y="7294"/>
                  </a:lnTo>
                  <a:lnTo>
                    <a:pt x="9748" y="6810"/>
                  </a:lnTo>
                  <a:lnTo>
                    <a:pt x="9564" y="6338"/>
                  </a:lnTo>
                  <a:lnTo>
                    <a:pt x="9356" y="5889"/>
                  </a:lnTo>
                  <a:lnTo>
                    <a:pt x="9126" y="5439"/>
                  </a:lnTo>
                  <a:lnTo>
                    <a:pt x="8873" y="5001"/>
                  </a:lnTo>
                  <a:lnTo>
                    <a:pt x="8608" y="4587"/>
                  </a:lnTo>
                  <a:lnTo>
                    <a:pt x="8319" y="4172"/>
                  </a:lnTo>
                  <a:lnTo>
                    <a:pt x="8008" y="3780"/>
                  </a:lnTo>
                  <a:lnTo>
                    <a:pt x="7686" y="3411"/>
                  </a:lnTo>
                  <a:lnTo>
                    <a:pt x="7340" y="3043"/>
                  </a:lnTo>
                  <a:lnTo>
                    <a:pt x="6983" y="2697"/>
                  </a:lnTo>
                  <a:lnTo>
                    <a:pt x="6603" y="2374"/>
                  </a:lnTo>
                  <a:lnTo>
                    <a:pt x="6211" y="2063"/>
                  </a:lnTo>
                  <a:lnTo>
                    <a:pt x="5808" y="1775"/>
                  </a:lnTo>
                  <a:lnTo>
                    <a:pt x="5381" y="1510"/>
                  </a:lnTo>
                  <a:lnTo>
                    <a:pt x="4943" y="1257"/>
                  </a:lnTo>
                  <a:lnTo>
                    <a:pt x="4506" y="1026"/>
                  </a:lnTo>
                  <a:lnTo>
                    <a:pt x="4045" y="819"/>
                  </a:lnTo>
                  <a:lnTo>
                    <a:pt x="3572" y="635"/>
                  </a:lnTo>
                  <a:lnTo>
                    <a:pt x="3088" y="473"/>
                  </a:lnTo>
                  <a:lnTo>
                    <a:pt x="2593" y="335"/>
                  </a:lnTo>
                  <a:lnTo>
                    <a:pt x="2097" y="220"/>
                  </a:lnTo>
                  <a:lnTo>
                    <a:pt x="1579" y="128"/>
                  </a:lnTo>
                  <a:lnTo>
                    <a:pt x="1061" y="58"/>
                  </a:lnTo>
                  <a:lnTo>
                    <a:pt x="542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5499953" y="1043608"/>
              <a:ext cx="482253" cy="446603"/>
            </a:xfrm>
            <a:custGeom>
              <a:rect b="b" l="l" r="r" t="t"/>
              <a:pathLst>
                <a:path extrusionOk="0" h="4322" w="4667">
                  <a:moveTo>
                    <a:pt x="335" y="0"/>
                  </a:moveTo>
                  <a:lnTo>
                    <a:pt x="0" y="12"/>
                  </a:lnTo>
                  <a:lnTo>
                    <a:pt x="0" y="4321"/>
                  </a:lnTo>
                  <a:lnTo>
                    <a:pt x="4667" y="4321"/>
                  </a:lnTo>
                  <a:lnTo>
                    <a:pt x="4655" y="4102"/>
                  </a:lnTo>
                  <a:lnTo>
                    <a:pt x="4644" y="3883"/>
                  </a:lnTo>
                  <a:lnTo>
                    <a:pt x="4609" y="3664"/>
                  </a:lnTo>
                  <a:lnTo>
                    <a:pt x="4575" y="3446"/>
                  </a:lnTo>
                  <a:lnTo>
                    <a:pt x="4529" y="3238"/>
                  </a:lnTo>
                  <a:lnTo>
                    <a:pt x="4471" y="3031"/>
                  </a:lnTo>
                  <a:lnTo>
                    <a:pt x="4402" y="2835"/>
                  </a:lnTo>
                  <a:lnTo>
                    <a:pt x="4321" y="2639"/>
                  </a:lnTo>
                  <a:lnTo>
                    <a:pt x="4241" y="2443"/>
                  </a:lnTo>
                  <a:lnTo>
                    <a:pt x="4137" y="2259"/>
                  </a:lnTo>
                  <a:lnTo>
                    <a:pt x="4033" y="2074"/>
                  </a:lnTo>
                  <a:lnTo>
                    <a:pt x="3930" y="1902"/>
                  </a:lnTo>
                  <a:lnTo>
                    <a:pt x="3803" y="1740"/>
                  </a:lnTo>
                  <a:lnTo>
                    <a:pt x="3676" y="1567"/>
                  </a:lnTo>
                  <a:lnTo>
                    <a:pt x="3538" y="1418"/>
                  </a:lnTo>
                  <a:lnTo>
                    <a:pt x="3400" y="1268"/>
                  </a:lnTo>
                  <a:lnTo>
                    <a:pt x="3250" y="1118"/>
                  </a:lnTo>
                  <a:lnTo>
                    <a:pt x="3088" y="980"/>
                  </a:lnTo>
                  <a:lnTo>
                    <a:pt x="2927" y="853"/>
                  </a:lnTo>
                  <a:lnTo>
                    <a:pt x="2754" y="738"/>
                  </a:lnTo>
                  <a:lnTo>
                    <a:pt x="2581" y="623"/>
                  </a:lnTo>
                  <a:lnTo>
                    <a:pt x="2397" y="519"/>
                  </a:lnTo>
                  <a:lnTo>
                    <a:pt x="2213" y="427"/>
                  </a:lnTo>
                  <a:lnTo>
                    <a:pt x="2028" y="335"/>
                  </a:lnTo>
                  <a:lnTo>
                    <a:pt x="1821" y="265"/>
                  </a:lnTo>
                  <a:lnTo>
                    <a:pt x="1625" y="196"/>
                  </a:lnTo>
                  <a:lnTo>
                    <a:pt x="1418" y="139"/>
                  </a:lnTo>
                  <a:lnTo>
                    <a:pt x="1210" y="81"/>
                  </a:lnTo>
                  <a:lnTo>
                    <a:pt x="1003" y="47"/>
                  </a:lnTo>
                  <a:lnTo>
                    <a:pt x="784" y="2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660790" y="507829"/>
              <a:ext cx="893103" cy="893103"/>
            </a:xfrm>
            <a:custGeom>
              <a:rect b="b" l="l" r="r" t="t"/>
              <a:pathLst>
                <a:path extrusionOk="0" h="8643" w="8643">
                  <a:moveTo>
                    <a:pt x="4091" y="0"/>
                  </a:moveTo>
                  <a:lnTo>
                    <a:pt x="3872" y="12"/>
                  </a:lnTo>
                  <a:lnTo>
                    <a:pt x="3665" y="47"/>
                  </a:lnTo>
                  <a:lnTo>
                    <a:pt x="3446" y="81"/>
                  </a:lnTo>
                  <a:lnTo>
                    <a:pt x="3238" y="127"/>
                  </a:lnTo>
                  <a:lnTo>
                    <a:pt x="3031" y="185"/>
                  </a:lnTo>
                  <a:lnTo>
                    <a:pt x="2835" y="254"/>
                  </a:lnTo>
                  <a:lnTo>
                    <a:pt x="2639" y="335"/>
                  </a:lnTo>
                  <a:lnTo>
                    <a:pt x="2443" y="427"/>
                  </a:lnTo>
                  <a:lnTo>
                    <a:pt x="2259" y="519"/>
                  </a:lnTo>
                  <a:lnTo>
                    <a:pt x="2075" y="623"/>
                  </a:lnTo>
                  <a:lnTo>
                    <a:pt x="1902" y="738"/>
                  </a:lnTo>
                  <a:lnTo>
                    <a:pt x="1729" y="853"/>
                  </a:lnTo>
                  <a:lnTo>
                    <a:pt x="1568" y="980"/>
                  </a:lnTo>
                  <a:lnTo>
                    <a:pt x="1406" y="1118"/>
                  </a:lnTo>
                  <a:lnTo>
                    <a:pt x="1257" y="1256"/>
                  </a:lnTo>
                  <a:lnTo>
                    <a:pt x="1118" y="1406"/>
                  </a:lnTo>
                  <a:lnTo>
                    <a:pt x="980" y="1567"/>
                  </a:lnTo>
                  <a:lnTo>
                    <a:pt x="853" y="1729"/>
                  </a:lnTo>
                  <a:lnTo>
                    <a:pt x="738" y="1902"/>
                  </a:lnTo>
                  <a:lnTo>
                    <a:pt x="623" y="2074"/>
                  </a:lnTo>
                  <a:lnTo>
                    <a:pt x="519" y="2259"/>
                  </a:lnTo>
                  <a:lnTo>
                    <a:pt x="427" y="2443"/>
                  </a:lnTo>
                  <a:lnTo>
                    <a:pt x="335" y="2639"/>
                  </a:lnTo>
                  <a:lnTo>
                    <a:pt x="254" y="2835"/>
                  </a:lnTo>
                  <a:lnTo>
                    <a:pt x="185" y="3031"/>
                  </a:lnTo>
                  <a:lnTo>
                    <a:pt x="127" y="3238"/>
                  </a:lnTo>
                  <a:lnTo>
                    <a:pt x="81" y="3446"/>
                  </a:lnTo>
                  <a:lnTo>
                    <a:pt x="47" y="3665"/>
                  </a:lnTo>
                  <a:lnTo>
                    <a:pt x="12" y="3872"/>
                  </a:lnTo>
                  <a:lnTo>
                    <a:pt x="1" y="4091"/>
                  </a:lnTo>
                  <a:lnTo>
                    <a:pt x="1" y="4321"/>
                  </a:lnTo>
                  <a:lnTo>
                    <a:pt x="1" y="4540"/>
                  </a:lnTo>
                  <a:lnTo>
                    <a:pt x="12" y="4759"/>
                  </a:lnTo>
                  <a:lnTo>
                    <a:pt x="47" y="4978"/>
                  </a:lnTo>
                  <a:lnTo>
                    <a:pt x="81" y="5185"/>
                  </a:lnTo>
                  <a:lnTo>
                    <a:pt x="127" y="5404"/>
                  </a:lnTo>
                  <a:lnTo>
                    <a:pt x="185" y="5600"/>
                  </a:lnTo>
                  <a:lnTo>
                    <a:pt x="254" y="5808"/>
                  </a:lnTo>
                  <a:lnTo>
                    <a:pt x="335" y="6004"/>
                  </a:lnTo>
                  <a:lnTo>
                    <a:pt x="427" y="6188"/>
                  </a:lnTo>
                  <a:lnTo>
                    <a:pt x="519" y="6384"/>
                  </a:lnTo>
                  <a:lnTo>
                    <a:pt x="623" y="6557"/>
                  </a:lnTo>
                  <a:lnTo>
                    <a:pt x="738" y="6741"/>
                  </a:lnTo>
                  <a:lnTo>
                    <a:pt x="853" y="6902"/>
                  </a:lnTo>
                  <a:lnTo>
                    <a:pt x="980" y="7064"/>
                  </a:lnTo>
                  <a:lnTo>
                    <a:pt x="1118" y="7225"/>
                  </a:lnTo>
                  <a:lnTo>
                    <a:pt x="1257" y="7375"/>
                  </a:lnTo>
                  <a:lnTo>
                    <a:pt x="1406" y="7513"/>
                  </a:lnTo>
                  <a:lnTo>
                    <a:pt x="1568" y="7651"/>
                  </a:lnTo>
                  <a:lnTo>
                    <a:pt x="1729" y="7778"/>
                  </a:lnTo>
                  <a:lnTo>
                    <a:pt x="1902" y="7905"/>
                  </a:lnTo>
                  <a:lnTo>
                    <a:pt x="2075" y="8020"/>
                  </a:lnTo>
                  <a:lnTo>
                    <a:pt x="2259" y="8124"/>
                  </a:lnTo>
                  <a:lnTo>
                    <a:pt x="2443" y="8216"/>
                  </a:lnTo>
                  <a:lnTo>
                    <a:pt x="2639" y="8296"/>
                  </a:lnTo>
                  <a:lnTo>
                    <a:pt x="2835" y="8377"/>
                  </a:lnTo>
                  <a:lnTo>
                    <a:pt x="3031" y="8446"/>
                  </a:lnTo>
                  <a:lnTo>
                    <a:pt x="3238" y="8504"/>
                  </a:lnTo>
                  <a:lnTo>
                    <a:pt x="3446" y="8550"/>
                  </a:lnTo>
                  <a:lnTo>
                    <a:pt x="3665" y="8596"/>
                  </a:lnTo>
                  <a:lnTo>
                    <a:pt x="3872" y="8619"/>
                  </a:lnTo>
                  <a:lnTo>
                    <a:pt x="4091" y="8631"/>
                  </a:lnTo>
                  <a:lnTo>
                    <a:pt x="4321" y="8642"/>
                  </a:lnTo>
                  <a:lnTo>
                    <a:pt x="4540" y="8631"/>
                  </a:lnTo>
                  <a:lnTo>
                    <a:pt x="4759" y="8619"/>
                  </a:lnTo>
                  <a:lnTo>
                    <a:pt x="4978" y="8596"/>
                  </a:lnTo>
                  <a:lnTo>
                    <a:pt x="5186" y="8550"/>
                  </a:lnTo>
                  <a:lnTo>
                    <a:pt x="5404" y="8504"/>
                  </a:lnTo>
                  <a:lnTo>
                    <a:pt x="5600" y="8446"/>
                  </a:lnTo>
                  <a:lnTo>
                    <a:pt x="5808" y="8377"/>
                  </a:lnTo>
                  <a:lnTo>
                    <a:pt x="6004" y="8296"/>
                  </a:lnTo>
                  <a:lnTo>
                    <a:pt x="6188" y="8216"/>
                  </a:lnTo>
                  <a:lnTo>
                    <a:pt x="6384" y="8124"/>
                  </a:lnTo>
                  <a:lnTo>
                    <a:pt x="6557" y="8020"/>
                  </a:lnTo>
                  <a:lnTo>
                    <a:pt x="6741" y="7905"/>
                  </a:lnTo>
                  <a:lnTo>
                    <a:pt x="6902" y="7778"/>
                  </a:lnTo>
                  <a:lnTo>
                    <a:pt x="7064" y="7651"/>
                  </a:lnTo>
                  <a:lnTo>
                    <a:pt x="7225" y="7513"/>
                  </a:lnTo>
                  <a:lnTo>
                    <a:pt x="7375" y="7375"/>
                  </a:lnTo>
                  <a:lnTo>
                    <a:pt x="7513" y="7225"/>
                  </a:lnTo>
                  <a:lnTo>
                    <a:pt x="7651" y="7064"/>
                  </a:lnTo>
                  <a:lnTo>
                    <a:pt x="7778" y="6902"/>
                  </a:lnTo>
                  <a:lnTo>
                    <a:pt x="7905" y="6741"/>
                  </a:lnTo>
                  <a:lnTo>
                    <a:pt x="8020" y="6557"/>
                  </a:lnTo>
                  <a:lnTo>
                    <a:pt x="8124" y="6384"/>
                  </a:lnTo>
                  <a:lnTo>
                    <a:pt x="8216" y="6188"/>
                  </a:lnTo>
                  <a:lnTo>
                    <a:pt x="8297" y="6004"/>
                  </a:lnTo>
                  <a:lnTo>
                    <a:pt x="8377" y="5808"/>
                  </a:lnTo>
                  <a:lnTo>
                    <a:pt x="8446" y="5600"/>
                  </a:lnTo>
                  <a:lnTo>
                    <a:pt x="8504" y="5404"/>
                  </a:lnTo>
                  <a:lnTo>
                    <a:pt x="8550" y="5185"/>
                  </a:lnTo>
                  <a:lnTo>
                    <a:pt x="8596" y="4978"/>
                  </a:lnTo>
                  <a:lnTo>
                    <a:pt x="8619" y="4759"/>
                  </a:lnTo>
                  <a:lnTo>
                    <a:pt x="8631" y="4540"/>
                  </a:lnTo>
                  <a:lnTo>
                    <a:pt x="8642" y="4321"/>
                  </a:lnTo>
                  <a:lnTo>
                    <a:pt x="8631" y="4091"/>
                  </a:lnTo>
                  <a:lnTo>
                    <a:pt x="8619" y="3872"/>
                  </a:lnTo>
                  <a:lnTo>
                    <a:pt x="8596" y="3665"/>
                  </a:lnTo>
                  <a:lnTo>
                    <a:pt x="8550" y="3446"/>
                  </a:lnTo>
                  <a:lnTo>
                    <a:pt x="8504" y="3238"/>
                  </a:lnTo>
                  <a:lnTo>
                    <a:pt x="8446" y="3031"/>
                  </a:lnTo>
                  <a:lnTo>
                    <a:pt x="8377" y="2835"/>
                  </a:lnTo>
                  <a:lnTo>
                    <a:pt x="8297" y="2639"/>
                  </a:lnTo>
                  <a:lnTo>
                    <a:pt x="8216" y="2443"/>
                  </a:lnTo>
                  <a:lnTo>
                    <a:pt x="8124" y="2259"/>
                  </a:lnTo>
                  <a:lnTo>
                    <a:pt x="8020" y="2074"/>
                  </a:lnTo>
                  <a:lnTo>
                    <a:pt x="7905" y="1902"/>
                  </a:lnTo>
                  <a:lnTo>
                    <a:pt x="7778" y="1729"/>
                  </a:lnTo>
                  <a:lnTo>
                    <a:pt x="7651" y="1567"/>
                  </a:lnTo>
                  <a:lnTo>
                    <a:pt x="7513" y="1406"/>
                  </a:lnTo>
                  <a:lnTo>
                    <a:pt x="7375" y="1256"/>
                  </a:lnTo>
                  <a:lnTo>
                    <a:pt x="7225" y="1118"/>
                  </a:lnTo>
                  <a:lnTo>
                    <a:pt x="7064" y="980"/>
                  </a:lnTo>
                  <a:lnTo>
                    <a:pt x="6902" y="853"/>
                  </a:lnTo>
                  <a:lnTo>
                    <a:pt x="6741" y="738"/>
                  </a:lnTo>
                  <a:lnTo>
                    <a:pt x="6557" y="623"/>
                  </a:lnTo>
                  <a:lnTo>
                    <a:pt x="6384" y="519"/>
                  </a:lnTo>
                  <a:lnTo>
                    <a:pt x="6188" y="427"/>
                  </a:lnTo>
                  <a:lnTo>
                    <a:pt x="6004" y="335"/>
                  </a:lnTo>
                  <a:lnTo>
                    <a:pt x="5808" y="254"/>
                  </a:lnTo>
                  <a:lnTo>
                    <a:pt x="5600" y="185"/>
                  </a:lnTo>
                  <a:lnTo>
                    <a:pt x="5404" y="127"/>
                  </a:lnTo>
                  <a:lnTo>
                    <a:pt x="5186" y="81"/>
                  </a:lnTo>
                  <a:lnTo>
                    <a:pt x="4978" y="47"/>
                  </a:lnTo>
                  <a:lnTo>
                    <a:pt x="4759" y="12"/>
                  </a:lnTo>
                  <a:lnTo>
                    <a:pt x="45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7732348" y="2650945"/>
              <a:ext cx="893103" cy="892999"/>
            </a:xfrm>
            <a:custGeom>
              <a:rect b="b" l="l" r="r" t="t"/>
              <a:pathLst>
                <a:path extrusionOk="0" h="8642" w="8643">
                  <a:moveTo>
                    <a:pt x="4102" y="0"/>
                  </a:moveTo>
                  <a:lnTo>
                    <a:pt x="3884" y="23"/>
                  </a:lnTo>
                  <a:lnTo>
                    <a:pt x="3665" y="46"/>
                  </a:lnTo>
                  <a:lnTo>
                    <a:pt x="3446" y="81"/>
                  </a:lnTo>
                  <a:lnTo>
                    <a:pt x="3238" y="139"/>
                  </a:lnTo>
                  <a:lnTo>
                    <a:pt x="3031" y="196"/>
                  </a:lnTo>
                  <a:lnTo>
                    <a:pt x="2835" y="265"/>
                  </a:lnTo>
                  <a:lnTo>
                    <a:pt x="2639" y="334"/>
                  </a:lnTo>
                  <a:lnTo>
                    <a:pt x="2443" y="427"/>
                  </a:lnTo>
                  <a:lnTo>
                    <a:pt x="2259" y="519"/>
                  </a:lnTo>
                  <a:lnTo>
                    <a:pt x="2075" y="623"/>
                  </a:lnTo>
                  <a:lnTo>
                    <a:pt x="1902" y="738"/>
                  </a:lnTo>
                  <a:lnTo>
                    <a:pt x="1729" y="853"/>
                  </a:lnTo>
                  <a:lnTo>
                    <a:pt x="1568" y="980"/>
                  </a:lnTo>
                  <a:lnTo>
                    <a:pt x="1418" y="1118"/>
                  </a:lnTo>
                  <a:lnTo>
                    <a:pt x="1268" y="1268"/>
                  </a:lnTo>
                  <a:lnTo>
                    <a:pt x="1118" y="1418"/>
                  </a:lnTo>
                  <a:lnTo>
                    <a:pt x="980" y="1567"/>
                  </a:lnTo>
                  <a:lnTo>
                    <a:pt x="853" y="1740"/>
                  </a:lnTo>
                  <a:lnTo>
                    <a:pt x="738" y="1901"/>
                  </a:lnTo>
                  <a:lnTo>
                    <a:pt x="623" y="2074"/>
                  </a:lnTo>
                  <a:lnTo>
                    <a:pt x="519" y="2259"/>
                  </a:lnTo>
                  <a:lnTo>
                    <a:pt x="427" y="2443"/>
                  </a:lnTo>
                  <a:lnTo>
                    <a:pt x="335" y="2639"/>
                  </a:lnTo>
                  <a:lnTo>
                    <a:pt x="266" y="2835"/>
                  </a:lnTo>
                  <a:lnTo>
                    <a:pt x="196" y="3031"/>
                  </a:lnTo>
                  <a:lnTo>
                    <a:pt x="139" y="3238"/>
                  </a:lnTo>
                  <a:lnTo>
                    <a:pt x="81" y="3445"/>
                  </a:lnTo>
                  <a:lnTo>
                    <a:pt x="47" y="3664"/>
                  </a:lnTo>
                  <a:lnTo>
                    <a:pt x="24" y="3883"/>
                  </a:lnTo>
                  <a:lnTo>
                    <a:pt x="1" y="4102"/>
                  </a:lnTo>
                  <a:lnTo>
                    <a:pt x="1" y="4321"/>
                  </a:lnTo>
                  <a:lnTo>
                    <a:pt x="1" y="4540"/>
                  </a:lnTo>
                  <a:lnTo>
                    <a:pt x="24" y="4759"/>
                  </a:lnTo>
                  <a:lnTo>
                    <a:pt x="47" y="4978"/>
                  </a:lnTo>
                  <a:lnTo>
                    <a:pt x="81" y="5197"/>
                  </a:lnTo>
                  <a:lnTo>
                    <a:pt x="139" y="5404"/>
                  </a:lnTo>
                  <a:lnTo>
                    <a:pt x="196" y="5612"/>
                  </a:lnTo>
                  <a:lnTo>
                    <a:pt x="266" y="5807"/>
                  </a:lnTo>
                  <a:lnTo>
                    <a:pt x="335" y="6003"/>
                  </a:lnTo>
                  <a:lnTo>
                    <a:pt x="427" y="6199"/>
                  </a:lnTo>
                  <a:lnTo>
                    <a:pt x="519" y="6384"/>
                  </a:lnTo>
                  <a:lnTo>
                    <a:pt x="623" y="6568"/>
                  </a:lnTo>
                  <a:lnTo>
                    <a:pt x="738" y="6741"/>
                  </a:lnTo>
                  <a:lnTo>
                    <a:pt x="853" y="6902"/>
                  </a:lnTo>
                  <a:lnTo>
                    <a:pt x="980" y="7075"/>
                  </a:lnTo>
                  <a:lnTo>
                    <a:pt x="1118" y="7225"/>
                  </a:lnTo>
                  <a:lnTo>
                    <a:pt x="1268" y="7375"/>
                  </a:lnTo>
                  <a:lnTo>
                    <a:pt x="1418" y="7524"/>
                  </a:lnTo>
                  <a:lnTo>
                    <a:pt x="1568" y="7663"/>
                  </a:lnTo>
                  <a:lnTo>
                    <a:pt x="1729" y="7789"/>
                  </a:lnTo>
                  <a:lnTo>
                    <a:pt x="1902" y="7905"/>
                  </a:lnTo>
                  <a:lnTo>
                    <a:pt x="2075" y="8020"/>
                  </a:lnTo>
                  <a:lnTo>
                    <a:pt x="2259" y="8123"/>
                  </a:lnTo>
                  <a:lnTo>
                    <a:pt x="2443" y="8216"/>
                  </a:lnTo>
                  <a:lnTo>
                    <a:pt x="2639" y="8308"/>
                  </a:lnTo>
                  <a:lnTo>
                    <a:pt x="2835" y="8377"/>
                  </a:lnTo>
                  <a:lnTo>
                    <a:pt x="3031" y="8446"/>
                  </a:lnTo>
                  <a:lnTo>
                    <a:pt x="3238" y="8504"/>
                  </a:lnTo>
                  <a:lnTo>
                    <a:pt x="3446" y="8561"/>
                  </a:lnTo>
                  <a:lnTo>
                    <a:pt x="3665" y="8596"/>
                  </a:lnTo>
                  <a:lnTo>
                    <a:pt x="3884" y="8619"/>
                  </a:lnTo>
                  <a:lnTo>
                    <a:pt x="4102" y="8642"/>
                  </a:lnTo>
                  <a:lnTo>
                    <a:pt x="4540" y="8642"/>
                  </a:lnTo>
                  <a:lnTo>
                    <a:pt x="4759" y="8619"/>
                  </a:lnTo>
                  <a:lnTo>
                    <a:pt x="4978" y="8596"/>
                  </a:lnTo>
                  <a:lnTo>
                    <a:pt x="5197" y="8561"/>
                  </a:lnTo>
                  <a:lnTo>
                    <a:pt x="5404" y="8504"/>
                  </a:lnTo>
                  <a:lnTo>
                    <a:pt x="5612" y="8446"/>
                  </a:lnTo>
                  <a:lnTo>
                    <a:pt x="5808" y="8377"/>
                  </a:lnTo>
                  <a:lnTo>
                    <a:pt x="6004" y="8308"/>
                  </a:lnTo>
                  <a:lnTo>
                    <a:pt x="6199" y="8216"/>
                  </a:lnTo>
                  <a:lnTo>
                    <a:pt x="6384" y="8123"/>
                  </a:lnTo>
                  <a:lnTo>
                    <a:pt x="6568" y="8020"/>
                  </a:lnTo>
                  <a:lnTo>
                    <a:pt x="6741" y="7905"/>
                  </a:lnTo>
                  <a:lnTo>
                    <a:pt x="6902" y="7789"/>
                  </a:lnTo>
                  <a:lnTo>
                    <a:pt x="7075" y="7663"/>
                  </a:lnTo>
                  <a:lnTo>
                    <a:pt x="7225" y="7524"/>
                  </a:lnTo>
                  <a:lnTo>
                    <a:pt x="7375" y="7375"/>
                  </a:lnTo>
                  <a:lnTo>
                    <a:pt x="7525" y="7225"/>
                  </a:lnTo>
                  <a:lnTo>
                    <a:pt x="7663" y="7075"/>
                  </a:lnTo>
                  <a:lnTo>
                    <a:pt x="7790" y="6902"/>
                  </a:lnTo>
                  <a:lnTo>
                    <a:pt x="7905" y="6741"/>
                  </a:lnTo>
                  <a:lnTo>
                    <a:pt x="8020" y="6568"/>
                  </a:lnTo>
                  <a:lnTo>
                    <a:pt x="8124" y="6384"/>
                  </a:lnTo>
                  <a:lnTo>
                    <a:pt x="8216" y="6199"/>
                  </a:lnTo>
                  <a:lnTo>
                    <a:pt x="8308" y="6003"/>
                  </a:lnTo>
                  <a:lnTo>
                    <a:pt x="8377" y="5807"/>
                  </a:lnTo>
                  <a:lnTo>
                    <a:pt x="8446" y="5612"/>
                  </a:lnTo>
                  <a:lnTo>
                    <a:pt x="8504" y="5404"/>
                  </a:lnTo>
                  <a:lnTo>
                    <a:pt x="8562" y="5197"/>
                  </a:lnTo>
                  <a:lnTo>
                    <a:pt x="8596" y="4978"/>
                  </a:lnTo>
                  <a:lnTo>
                    <a:pt x="8619" y="4759"/>
                  </a:lnTo>
                  <a:lnTo>
                    <a:pt x="8642" y="4540"/>
                  </a:lnTo>
                  <a:lnTo>
                    <a:pt x="8642" y="4321"/>
                  </a:lnTo>
                  <a:lnTo>
                    <a:pt x="8642" y="4102"/>
                  </a:lnTo>
                  <a:lnTo>
                    <a:pt x="8619" y="3883"/>
                  </a:lnTo>
                  <a:lnTo>
                    <a:pt x="8596" y="3664"/>
                  </a:lnTo>
                  <a:lnTo>
                    <a:pt x="8562" y="3445"/>
                  </a:lnTo>
                  <a:lnTo>
                    <a:pt x="8504" y="3238"/>
                  </a:lnTo>
                  <a:lnTo>
                    <a:pt x="8446" y="3031"/>
                  </a:lnTo>
                  <a:lnTo>
                    <a:pt x="8377" y="2835"/>
                  </a:lnTo>
                  <a:lnTo>
                    <a:pt x="8308" y="2639"/>
                  </a:lnTo>
                  <a:lnTo>
                    <a:pt x="8216" y="2443"/>
                  </a:lnTo>
                  <a:lnTo>
                    <a:pt x="8124" y="2259"/>
                  </a:lnTo>
                  <a:lnTo>
                    <a:pt x="8020" y="2074"/>
                  </a:lnTo>
                  <a:lnTo>
                    <a:pt x="7905" y="1901"/>
                  </a:lnTo>
                  <a:lnTo>
                    <a:pt x="7790" y="1740"/>
                  </a:lnTo>
                  <a:lnTo>
                    <a:pt x="7663" y="1567"/>
                  </a:lnTo>
                  <a:lnTo>
                    <a:pt x="7525" y="1418"/>
                  </a:lnTo>
                  <a:lnTo>
                    <a:pt x="7375" y="1268"/>
                  </a:lnTo>
                  <a:lnTo>
                    <a:pt x="7225" y="1118"/>
                  </a:lnTo>
                  <a:lnTo>
                    <a:pt x="7075" y="980"/>
                  </a:lnTo>
                  <a:lnTo>
                    <a:pt x="6902" y="853"/>
                  </a:lnTo>
                  <a:lnTo>
                    <a:pt x="6741" y="738"/>
                  </a:lnTo>
                  <a:lnTo>
                    <a:pt x="6568" y="623"/>
                  </a:lnTo>
                  <a:lnTo>
                    <a:pt x="6384" y="519"/>
                  </a:lnTo>
                  <a:lnTo>
                    <a:pt x="6199" y="427"/>
                  </a:lnTo>
                  <a:lnTo>
                    <a:pt x="6004" y="334"/>
                  </a:lnTo>
                  <a:lnTo>
                    <a:pt x="5808" y="265"/>
                  </a:lnTo>
                  <a:lnTo>
                    <a:pt x="5612" y="196"/>
                  </a:lnTo>
                  <a:lnTo>
                    <a:pt x="5404" y="139"/>
                  </a:lnTo>
                  <a:lnTo>
                    <a:pt x="5197" y="81"/>
                  </a:lnTo>
                  <a:lnTo>
                    <a:pt x="4978" y="46"/>
                  </a:lnTo>
                  <a:lnTo>
                    <a:pt x="4759" y="23"/>
                  </a:lnTo>
                  <a:lnTo>
                    <a:pt x="45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7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 flipH="1" rot="-5400000">
            <a:off x="4685581" y="684588"/>
            <a:ext cx="4458389" cy="4459426"/>
          </a:xfrm>
          <a:custGeom>
            <a:rect b="b" l="l" r="r" t="t"/>
            <a:pathLst>
              <a:path extrusionOk="0" h="10371" w="10371">
                <a:moveTo>
                  <a:pt x="10370" y="1"/>
                </a:moveTo>
                <a:lnTo>
                  <a:pt x="9840" y="12"/>
                </a:lnTo>
                <a:lnTo>
                  <a:pt x="9310" y="59"/>
                </a:lnTo>
                <a:lnTo>
                  <a:pt x="8792" y="116"/>
                </a:lnTo>
                <a:lnTo>
                  <a:pt x="8285" y="208"/>
                </a:lnTo>
                <a:lnTo>
                  <a:pt x="7778" y="324"/>
                </a:lnTo>
                <a:lnTo>
                  <a:pt x="7294" y="462"/>
                </a:lnTo>
                <a:lnTo>
                  <a:pt x="6810" y="635"/>
                </a:lnTo>
                <a:lnTo>
                  <a:pt x="6338" y="819"/>
                </a:lnTo>
                <a:lnTo>
                  <a:pt x="5877" y="1026"/>
                </a:lnTo>
                <a:lnTo>
                  <a:pt x="5427" y="1257"/>
                </a:lnTo>
                <a:lnTo>
                  <a:pt x="5001" y="1499"/>
                </a:lnTo>
                <a:lnTo>
                  <a:pt x="4575" y="1775"/>
                </a:lnTo>
                <a:lnTo>
                  <a:pt x="4171" y="2063"/>
                </a:lnTo>
                <a:lnTo>
                  <a:pt x="3780" y="2375"/>
                </a:lnTo>
                <a:lnTo>
                  <a:pt x="3399" y="2697"/>
                </a:lnTo>
                <a:lnTo>
                  <a:pt x="3042" y="3043"/>
                </a:lnTo>
                <a:lnTo>
                  <a:pt x="2697" y="3400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75"/>
                </a:lnTo>
                <a:lnTo>
                  <a:pt x="1498" y="5002"/>
                </a:lnTo>
                <a:lnTo>
                  <a:pt x="1256" y="5428"/>
                </a:lnTo>
                <a:lnTo>
                  <a:pt x="1026" y="5877"/>
                </a:lnTo>
                <a:lnTo>
                  <a:pt x="819" y="6338"/>
                </a:lnTo>
                <a:lnTo>
                  <a:pt x="634" y="6811"/>
                </a:lnTo>
                <a:lnTo>
                  <a:pt x="461" y="7294"/>
                </a:lnTo>
                <a:lnTo>
                  <a:pt x="323" y="7778"/>
                </a:lnTo>
                <a:lnTo>
                  <a:pt x="208" y="8285"/>
                </a:lnTo>
                <a:lnTo>
                  <a:pt x="116" y="8792"/>
                </a:lnTo>
                <a:lnTo>
                  <a:pt x="58" y="9311"/>
                </a:lnTo>
                <a:lnTo>
                  <a:pt x="12" y="9841"/>
                </a:lnTo>
                <a:lnTo>
                  <a:pt x="0" y="10371"/>
                </a:lnTo>
                <a:lnTo>
                  <a:pt x="10370" y="10371"/>
                </a:lnTo>
                <a:lnTo>
                  <a:pt x="1037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 txBox="1"/>
          <p:nvPr>
            <p:ph type="title"/>
          </p:nvPr>
        </p:nvSpPr>
        <p:spPr>
          <a:xfrm>
            <a:off x="1151100" y="1537550"/>
            <a:ext cx="35274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idx="1" type="subTitle"/>
          </p:nvPr>
        </p:nvSpPr>
        <p:spPr>
          <a:xfrm>
            <a:off x="1151100" y="2224425"/>
            <a:ext cx="3068400" cy="10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5" name="Google Shape;105;p15"/>
          <p:cNvGrpSpPr/>
          <p:nvPr/>
        </p:nvGrpSpPr>
        <p:grpSpPr>
          <a:xfrm rot="10800000">
            <a:off x="-12" y="2645317"/>
            <a:ext cx="2569572" cy="2498181"/>
            <a:chOff x="5499953" y="417310"/>
            <a:chExt cx="3214777" cy="3126635"/>
          </a:xfrm>
        </p:grpSpPr>
        <p:sp>
          <p:nvSpPr>
            <p:cNvPr id="106" name="Google Shape;106;p15"/>
            <p:cNvSpPr/>
            <p:nvPr/>
          </p:nvSpPr>
          <p:spPr>
            <a:xfrm>
              <a:off x="7641829" y="425680"/>
              <a:ext cx="1072901" cy="1072798"/>
            </a:xfrm>
            <a:custGeom>
              <a:rect b="b" l="l" r="r" t="t"/>
              <a:pathLst>
                <a:path extrusionOk="0" h="10382" w="10383">
                  <a:moveTo>
                    <a:pt x="1" y="0"/>
                  </a:moveTo>
                  <a:lnTo>
                    <a:pt x="12" y="542"/>
                  </a:lnTo>
                  <a:lnTo>
                    <a:pt x="58" y="1060"/>
                  </a:lnTo>
                  <a:lnTo>
                    <a:pt x="128" y="1579"/>
                  </a:lnTo>
                  <a:lnTo>
                    <a:pt x="220" y="2097"/>
                  </a:lnTo>
                  <a:lnTo>
                    <a:pt x="335" y="2593"/>
                  </a:lnTo>
                  <a:lnTo>
                    <a:pt x="473" y="3088"/>
                  </a:lnTo>
                  <a:lnTo>
                    <a:pt x="635" y="3572"/>
                  </a:lnTo>
                  <a:lnTo>
                    <a:pt x="819" y="4045"/>
                  </a:lnTo>
                  <a:lnTo>
                    <a:pt x="1026" y="4506"/>
                  </a:lnTo>
                  <a:lnTo>
                    <a:pt x="1257" y="4955"/>
                  </a:lnTo>
                  <a:lnTo>
                    <a:pt x="1510" y="5381"/>
                  </a:lnTo>
                  <a:lnTo>
                    <a:pt x="1775" y="5808"/>
                  </a:lnTo>
                  <a:lnTo>
                    <a:pt x="2063" y="6211"/>
                  </a:lnTo>
                  <a:lnTo>
                    <a:pt x="2374" y="6603"/>
                  </a:lnTo>
                  <a:lnTo>
                    <a:pt x="2697" y="6983"/>
                  </a:lnTo>
                  <a:lnTo>
                    <a:pt x="3043" y="7340"/>
                  </a:lnTo>
                  <a:lnTo>
                    <a:pt x="3400" y="7686"/>
                  </a:lnTo>
                  <a:lnTo>
                    <a:pt x="3780" y="8008"/>
                  </a:lnTo>
                  <a:lnTo>
                    <a:pt x="4172" y="8319"/>
                  </a:lnTo>
                  <a:lnTo>
                    <a:pt x="4575" y="8607"/>
                  </a:lnTo>
                  <a:lnTo>
                    <a:pt x="5001" y="8872"/>
                  </a:lnTo>
                  <a:lnTo>
                    <a:pt x="5439" y="9126"/>
                  </a:lnTo>
                  <a:lnTo>
                    <a:pt x="5877" y="9356"/>
                  </a:lnTo>
                  <a:lnTo>
                    <a:pt x="6338" y="9564"/>
                  </a:lnTo>
                  <a:lnTo>
                    <a:pt x="6810" y="9748"/>
                  </a:lnTo>
                  <a:lnTo>
                    <a:pt x="7294" y="9909"/>
                  </a:lnTo>
                  <a:lnTo>
                    <a:pt x="7790" y="10048"/>
                  </a:lnTo>
                  <a:lnTo>
                    <a:pt x="8285" y="10174"/>
                  </a:lnTo>
                  <a:lnTo>
                    <a:pt x="8804" y="10255"/>
                  </a:lnTo>
                  <a:lnTo>
                    <a:pt x="9322" y="10324"/>
                  </a:lnTo>
                  <a:lnTo>
                    <a:pt x="9841" y="10370"/>
                  </a:lnTo>
                  <a:lnTo>
                    <a:pt x="10382" y="10382"/>
                  </a:lnTo>
                  <a:lnTo>
                    <a:pt x="103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7641829" y="1488868"/>
              <a:ext cx="1072901" cy="1072901"/>
            </a:xfrm>
            <a:custGeom>
              <a:rect b="b" l="l" r="r" t="t"/>
              <a:pathLst>
                <a:path extrusionOk="0" h="10383" w="10383">
                  <a:moveTo>
                    <a:pt x="4310" y="1"/>
                  </a:moveTo>
                  <a:lnTo>
                    <a:pt x="4333" y="346"/>
                  </a:lnTo>
                  <a:lnTo>
                    <a:pt x="4322" y="565"/>
                  </a:lnTo>
                  <a:lnTo>
                    <a:pt x="4310" y="784"/>
                  </a:lnTo>
                  <a:lnTo>
                    <a:pt x="4276" y="1003"/>
                  </a:lnTo>
                  <a:lnTo>
                    <a:pt x="4241" y="1211"/>
                  </a:lnTo>
                  <a:lnTo>
                    <a:pt x="4195" y="1418"/>
                  </a:lnTo>
                  <a:lnTo>
                    <a:pt x="4137" y="1625"/>
                  </a:lnTo>
                  <a:lnTo>
                    <a:pt x="4068" y="1833"/>
                  </a:lnTo>
                  <a:lnTo>
                    <a:pt x="3988" y="2029"/>
                  </a:lnTo>
                  <a:lnTo>
                    <a:pt x="3907" y="2213"/>
                  </a:lnTo>
                  <a:lnTo>
                    <a:pt x="3803" y="2409"/>
                  </a:lnTo>
                  <a:lnTo>
                    <a:pt x="3699" y="2582"/>
                  </a:lnTo>
                  <a:lnTo>
                    <a:pt x="3584" y="2755"/>
                  </a:lnTo>
                  <a:lnTo>
                    <a:pt x="3469" y="2927"/>
                  </a:lnTo>
                  <a:lnTo>
                    <a:pt x="3342" y="3089"/>
                  </a:lnTo>
                  <a:lnTo>
                    <a:pt x="3204" y="3250"/>
                  </a:lnTo>
                  <a:lnTo>
                    <a:pt x="3066" y="3400"/>
                  </a:lnTo>
                  <a:lnTo>
                    <a:pt x="2916" y="3538"/>
                  </a:lnTo>
                  <a:lnTo>
                    <a:pt x="2755" y="3676"/>
                  </a:lnTo>
                  <a:lnTo>
                    <a:pt x="2593" y="3803"/>
                  </a:lnTo>
                  <a:lnTo>
                    <a:pt x="2421" y="3930"/>
                  </a:lnTo>
                  <a:lnTo>
                    <a:pt x="2248" y="4045"/>
                  </a:lnTo>
                  <a:lnTo>
                    <a:pt x="2063" y="4149"/>
                  </a:lnTo>
                  <a:lnTo>
                    <a:pt x="1879" y="4241"/>
                  </a:lnTo>
                  <a:lnTo>
                    <a:pt x="1683" y="4322"/>
                  </a:lnTo>
                  <a:lnTo>
                    <a:pt x="1487" y="4402"/>
                  </a:lnTo>
                  <a:lnTo>
                    <a:pt x="1291" y="4471"/>
                  </a:lnTo>
                  <a:lnTo>
                    <a:pt x="1084" y="4529"/>
                  </a:lnTo>
                  <a:lnTo>
                    <a:pt x="877" y="4575"/>
                  </a:lnTo>
                  <a:lnTo>
                    <a:pt x="658" y="4621"/>
                  </a:lnTo>
                  <a:lnTo>
                    <a:pt x="450" y="4644"/>
                  </a:lnTo>
                  <a:lnTo>
                    <a:pt x="231" y="4656"/>
                  </a:lnTo>
                  <a:lnTo>
                    <a:pt x="1" y="4667"/>
                  </a:lnTo>
                  <a:lnTo>
                    <a:pt x="1" y="10382"/>
                  </a:lnTo>
                  <a:lnTo>
                    <a:pt x="542" y="10371"/>
                  </a:lnTo>
                  <a:lnTo>
                    <a:pt x="1061" y="10325"/>
                  </a:lnTo>
                  <a:lnTo>
                    <a:pt x="1579" y="10267"/>
                  </a:lnTo>
                  <a:lnTo>
                    <a:pt x="2098" y="10175"/>
                  </a:lnTo>
                  <a:lnTo>
                    <a:pt x="2593" y="10060"/>
                  </a:lnTo>
                  <a:lnTo>
                    <a:pt x="3089" y="9921"/>
                  </a:lnTo>
                  <a:lnTo>
                    <a:pt x="3573" y="9748"/>
                  </a:lnTo>
                  <a:lnTo>
                    <a:pt x="4045" y="9564"/>
                  </a:lnTo>
                  <a:lnTo>
                    <a:pt x="4506" y="9357"/>
                  </a:lnTo>
                  <a:lnTo>
                    <a:pt x="4955" y="9126"/>
                  </a:lnTo>
                  <a:lnTo>
                    <a:pt x="5382" y="8884"/>
                  </a:lnTo>
                  <a:lnTo>
                    <a:pt x="5808" y="8608"/>
                  </a:lnTo>
                  <a:lnTo>
                    <a:pt x="6211" y="8320"/>
                  </a:lnTo>
                  <a:lnTo>
                    <a:pt x="6603" y="8009"/>
                  </a:lnTo>
                  <a:lnTo>
                    <a:pt x="6983" y="7686"/>
                  </a:lnTo>
                  <a:lnTo>
                    <a:pt x="7340" y="7340"/>
                  </a:lnTo>
                  <a:lnTo>
                    <a:pt x="7686" y="6983"/>
                  </a:lnTo>
                  <a:lnTo>
                    <a:pt x="8009" y="6603"/>
                  </a:lnTo>
                  <a:lnTo>
                    <a:pt x="8320" y="6211"/>
                  </a:lnTo>
                  <a:lnTo>
                    <a:pt x="8608" y="5808"/>
                  </a:lnTo>
                  <a:lnTo>
                    <a:pt x="8873" y="5382"/>
                  </a:lnTo>
                  <a:lnTo>
                    <a:pt x="9126" y="4955"/>
                  </a:lnTo>
                  <a:lnTo>
                    <a:pt x="9357" y="4506"/>
                  </a:lnTo>
                  <a:lnTo>
                    <a:pt x="9564" y="4045"/>
                  </a:lnTo>
                  <a:lnTo>
                    <a:pt x="9749" y="3573"/>
                  </a:lnTo>
                  <a:lnTo>
                    <a:pt x="9910" y="3089"/>
                  </a:lnTo>
                  <a:lnTo>
                    <a:pt x="10060" y="2593"/>
                  </a:lnTo>
                  <a:lnTo>
                    <a:pt x="10175" y="2098"/>
                  </a:lnTo>
                  <a:lnTo>
                    <a:pt x="10256" y="1591"/>
                  </a:lnTo>
                  <a:lnTo>
                    <a:pt x="10325" y="1061"/>
                  </a:lnTo>
                  <a:lnTo>
                    <a:pt x="10371" y="542"/>
                  </a:lnTo>
                  <a:lnTo>
                    <a:pt x="103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6570271" y="1488868"/>
              <a:ext cx="1071661" cy="1072901"/>
            </a:xfrm>
            <a:custGeom>
              <a:rect b="b" l="l" r="r" t="t"/>
              <a:pathLst>
                <a:path extrusionOk="0" h="10383" w="10371">
                  <a:moveTo>
                    <a:pt x="1" y="1"/>
                  </a:moveTo>
                  <a:lnTo>
                    <a:pt x="12" y="542"/>
                  </a:lnTo>
                  <a:lnTo>
                    <a:pt x="47" y="1061"/>
                  </a:lnTo>
                  <a:lnTo>
                    <a:pt x="116" y="1591"/>
                  </a:lnTo>
                  <a:lnTo>
                    <a:pt x="208" y="2098"/>
                  </a:lnTo>
                  <a:lnTo>
                    <a:pt x="324" y="2593"/>
                  </a:lnTo>
                  <a:lnTo>
                    <a:pt x="462" y="3089"/>
                  </a:lnTo>
                  <a:lnTo>
                    <a:pt x="623" y="3573"/>
                  </a:lnTo>
                  <a:lnTo>
                    <a:pt x="807" y="4045"/>
                  </a:lnTo>
                  <a:lnTo>
                    <a:pt x="1015" y="4506"/>
                  </a:lnTo>
                  <a:lnTo>
                    <a:pt x="1245" y="4955"/>
                  </a:lnTo>
                  <a:lnTo>
                    <a:pt x="1499" y="5382"/>
                  </a:lnTo>
                  <a:lnTo>
                    <a:pt x="1764" y="5808"/>
                  </a:lnTo>
                  <a:lnTo>
                    <a:pt x="2063" y="6211"/>
                  </a:lnTo>
                  <a:lnTo>
                    <a:pt x="2363" y="6603"/>
                  </a:lnTo>
                  <a:lnTo>
                    <a:pt x="2697" y="6983"/>
                  </a:lnTo>
                  <a:lnTo>
                    <a:pt x="3031" y="7340"/>
                  </a:lnTo>
                  <a:lnTo>
                    <a:pt x="3400" y="7686"/>
                  </a:lnTo>
                  <a:lnTo>
                    <a:pt x="3769" y="8009"/>
                  </a:lnTo>
                  <a:lnTo>
                    <a:pt x="4160" y="8320"/>
                  </a:lnTo>
                  <a:lnTo>
                    <a:pt x="4575" y="8608"/>
                  </a:lnTo>
                  <a:lnTo>
                    <a:pt x="4990" y="8884"/>
                  </a:lnTo>
                  <a:lnTo>
                    <a:pt x="5428" y="9126"/>
                  </a:lnTo>
                  <a:lnTo>
                    <a:pt x="5877" y="9357"/>
                  </a:lnTo>
                  <a:lnTo>
                    <a:pt x="6338" y="9564"/>
                  </a:lnTo>
                  <a:lnTo>
                    <a:pt x="6811" y="9748"/>
                  </a:lnTo>
                  <a:lnTo>
                    <a:pt x="7283" y="9921"/>
                  </a:lnTo>
                  <a:lnTo>
                    <a:pt x="7778" y="10060"/>
                  </a:lnTo>
                  <a:lnTo>
                    <a:pt x="8285" y="10175"/>
                  </a:lnTo>
                  <a:lnTo>
                    <a:pt x="8792" y="10267"/>
                  </a:lnTo>
                  <a:lnTo>
                    <a:pt x="9311" y="10325"/>
                  </a:lnTo>
                  <a:lnTo>
                    <a:pt x="9841" y="10371"/>
                  </a:lnTo>
                  <a:lnTo>
                    <a:pt x="10371" y="10382"/>
                  </a:lnTo>
                  <a:lnTo>
                    <a:pt x="10371" y="4667"/>
                  </a:lnTo>
                  <a:lnTo>
                    <a:pt x="10152" y="4656"/>
                  </a:lnTo>
                  <a:lnTo>
                    <a:pt x="9933" y="4644"/>
                  </a:lnTo>
                  <a:lnTo>
                    <a:pt x="9714" y="4621"/>
                  </a:lnTo>
                  <a:lnTo>
                    <a:pt x="9507" y="4575"/>
                  </a:lnTo>
                  <a:lnTo>
                    <a:pt x="9288" y="4529"/>
                  </a:lnTo>
                  <a:lnTo>
                    <a:pt x="9092" y="4471"/>
                  </a:lnTo>
                  <a:lnTo>
                    <a:pt x="8884" y="4402"/>
                  </a:lnTo>
                  <a:lnTo>
                    <a:pt x="8689" y="4322"/>
                  </a:lnTo>
                  <a:lnTo>
                    <a:pt x="8504" y="4241"/>
                  </a:lnTo>
                  <a:lnTo>
                    <a:pt x="8308" y="4149"/>
                  </a:lnTo>
                  <a:lnTo>
                    <a:pt x="8136" y="4045"/>
                  </a:lnTo>
                  <a:lnTo>
                    <a:pt x="7951" y="3930"/>
                  </a:lnTo>
                  <a:lnTo>
                    <a:pt x="7790" y="3803"/>
                  </a:lnTo>
                  <a:lnTo>
                    <a:pt x="7629" y="3676"/>
                  </a:lnTo>
                  <a:lnTo>
                    <a:pt x="7467" y="3538"/>
                  </a:lnTo>
                  <a:lnTo>
                    <a:pt x="7317" y="3400"/>
                  </a:lnTo>
                  <a:lnTo>
                    <a:pt x="7179" y="3250"/>
                  </a:lnTo>
                  <a:lnTo>
                    <a:pt x="7041" y="3089"/>
                  </a:lnTo>
                  <a:lnTo>
                    <a:pt x="6914" y="2927"/>
                  </a:lnTo>
                  <a:lnTo>
                    <a:pt x="6787" y="2755"/>
                  </a:lnTo>
                  <a:lnTo>
                    <a:pt x="6672" y="2582"/>
                  </a:lnTo>
                  <a:lnTo>
                    <a:pt x="6569" y="2409"/>
                  </a:lnTo>
                  <a:lnTo>
                    <a:pt x="6476" y="2213"/>
                  </a:lnTo>
                  <a:lnTo>
                    <a:pt x="6396" y="2029"/>
                  </a:lnTo>
                  <a:lnTo>
                    <a:pt x="6315" y="1833"/>
                  </a:lnTo>
                  <a:lnTo>
                    <a:pt x="6246" y="1625"/>
                  </a:lnTo>
                  <a:lnTo>
                    <a:pt x="6188" y="1418"/>
                  </a:lnTo>
                  <a:lnTo>
                    <a:pt x="6142" y="1211"/>
                  </a:lnTo>
                  <a:lnTo>
                    <a:pt x="6096" y="1003"/>
                  </a:lnTo>
                  <a:lnTo>
                    <a:pt x="6073" y="784"/>
                  </a:lnTo>
                  <a:lnTo>
                    <a:pt x="6062" y="565"/>
                  </a:lnTo>
                  <a:lnTo>
                    <a:pt x="6050" y="346"/>
                  </a:lnTo>
                  <a:lnTo>
                    <a:pt x="60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5499953" y="417310"/>
              <a:ext cx="1072798" cy="1072901"/>
            </a:xfrm>
            <a:custGeom>
              <a:rect b="b" l="l" r="r" t="t"/>
              <a:pathLst>
                <a:path extrusionOk="0" h="10383" w="10382">
                  <a:moveTo>
                    <a:pt x="0" y="1"/>
                  </a:moveTo>
                  <a:lnTo>
                    <a:pt x="0" y="6073"/>
                  </a:lnTo>
                  <a:lnTo>
                    <a:pt x="335" y="6061"/>
                  </a:lnTo>
                  <a:lnTo>
                    <a:pt x="565" y="6061"/>
                  </a:lnTo>
                  <a:lnTo>
                    <a:pt x="784" y="6084"/>
                  </a:lnTo>
                  <a:lnTo>
                    <a:pt x="1003" y="6108"/>
                  </a:lnTo>
                  <a:lnTo>
                    <a:pt x="1210" y="6142"/>
                  </a:lnTo>
                  <a:lnTo>
                    <a:pt x="1418" y="6200"/>
                  </a:lnTo>
                  <a:lnTo>
                    <a:pt x="1625" y="6257"/>
                  </a:lnTo>
                  <a:lnTo>
                    <a:pt x="1821" y="6326"/>
                  </a:lnTo>
                  <a:lnTo>
                    <a:pt x="2028" y="6396"/>
                  </a:lnTo>
                  <a:lnTo>
                    <a:pt x="2213" y="6488"/>
                  </a:lnTo>
                  <a:lnTo>
                    <a:pt x="2397" y="6580"/>
                  </a:lnTo>
                  <a:lnTo>
                    <a:pt x="2581" y="6684"/>
                  </a:lnTo>
                  <a:lnTo>
                    <a:pt x="2754" y="6799"/>
                  </a:lnTo>
                  <a:lnTo>
                    <a:pt x="2927" y="6914"/>
                  </a:lnTo>
                  <a:lnTo>
                    <a:pt x="3088" y="7041"/>
                  </a:lnTo>
                  <a:lnTo>
                    <a:pt x="3250" y="7179"/>
                  </a:lnTo>
                  <a:lnTo>
                    <a:pt x="3400" y="7329"/>
                  </a:lnTo>
                  <a:lnTo>
                    <a:pt x="3538" y="7479"/>
                  </a:lnTo>
                  <a:lnTo>
                    <a:pt x="3676" y="7628"/>
                  </a:lnTo>
                  <a:lnTo>
                    <a:pt x="3803" y="7801"/>
                  </a:lnTo>
                  <a:lnTo>
                    <a:pt x="3930" y="7963"/>
                  </a:lnTo>
                  <a:lnTo>
                    <a:pt x="4033" y="8135"/>
                  </a:lnTo>
                  <a:lnTo>
                    <a:pt x="4137" y="8320"/>
                  </a:lnTo>
                  <a:lnTo>
                    <a:pt x="4241" y="8504"/>
                  </a:lnTo>
                  <a:lnTo>
                    <a:pt x="4321" y="8700"/>
                  </a:lnTo>
                  <a:lnTo>
                    <a:pt x="4402" y="8896"/>
                  </a:lnTo>
                  <a:lnTo>
                    <a:pt x="4471" y="9092"/>
                  </a:lnTo>
                  <a:lnTo>
                    <a:pt x="4529" y="9299"/>
                  </a:lnTo>
                  <a:lnTo>
                    <a:pt x="4575" y="9507"/>
                  </a:lnTo>
                  <a:lnTo>
                    <a:pt x="4609" y="9725"/>
                  </a:lnTo>
                  <a:lnTo>
                    <a:pt x="4644" y="9944"/>
                  </a:lnTo>
                  <a:lnTo>
                    <a:pt x="4655" y="10163"/>
                  </a:lnTo>
                  <a:lnTo>
                    <a:pt x="4667" y="10382"/>
                  </a:lnTo>
                  <a:lnTo>
                    <a:pt x="10382" y="10382"/>
                  </a:lnTo>
                  <a:lnTo>
                    <a:pt x="10370" y="9852"/>
                  </a:lnTo>
                  <a:lnTo>
                    <a:pt x="10324" y="9322"/>
                  </a:lnTo>
                  <a:lnTo>
                    <a:pt x="10255" y="8804"/>
                  </a:lnTo>
                  <a:lnTo>
                    <a:pt x="10163" y="8297"/>
                  </a:lnTo>
                  <a:lnTo>
                    <a:pt x="10048" y="7790"/>
                  </a:lnTo>
                  <a:lnTo>
                    <a:pt x="9910" y="7294"/>
                  </a:lnTo>
                  <a:lnTo>
                    <a:pt x="9748" y="6810"/>
                  </a:lnTo>
                  <a:lnTo>
                    <a:pt x="9564" y="6338"/>
                  </a:lnTo>
                  <a:lnTo>
                    <a:pt x="9356" y="5889"/>
                  </a:lnTo>
                  <a:lnTo>
                    <a:pt x="9126" y="5439"/>
                  </a:lnTo>
                  <a:lnTo>
                    <a:pt x="8873" y="5001"/>
                  </a:lnTo>
                  <a:lnTo>
                    <a:pt x="8608" y="4587"/>
                  </a:lnTo>
                  <a:lnTo>
                    <a:pt x="8319" y="4172"/>
                  </a:lnTo>
                  <a:lnTo>
                    <a:pt x="8008" y="3780"/>
                  </a:lnTo>
                  <a:lnTo>
                    <a:pt x="7686" y="3411"/>
                  </a:lnTo>
                  <a:lnTo>
                    <a:pt x="7340" y="3043"/>
                  </a:lnTo>
                  <a:lnTo>
                    <a:pt x="6983" y="2697"/>
                  </a:lnTo>
                  <a:lnTo>
                    <a:pt x="6603" y="2374"/>
                  </a:lnTo>
                  <a:lnTo>
                    <a:pt x="6211" y="2063"/>
                  </a:lnTo>
                  <a:lnTo>
                    <a:pt x="5808" y="1775"/>
                  </a:lnTo>
                  <a:lnTo>
                    <a:pt x="5381" y="1510"/>
                  </a:lnTo>
                  <a:lnTo>
                    <a:pt x="4943" y="1257"/>
                  </a:lnTo>
                  <a:lnTo>
                    <a:pt x="4506" y="1026"/>
                  </a:lnTo>
                  <a:lnTo>
                    <a:pt x="4045" y="819"/>
                  </a:lnTo>
                  <a:lnTo>
                    <a:pt x="3572" y="635"/>
                  </a:lnTo>
                  <a:lnTo>
                    <a:pt x="3088" y="473"/>
                  </a:lnTo>
                  <a:lnTo>
                    <a:pt x="2593" y="335"/>
                  </a:lnTo>
                  <a:lnTo>
                    <a:pt x="2097" y="220"/>
                  </a:lnTo>
                  <a:lnTo>
                    <a:pt x="1579" y="128"/>
                  </a:lnTo>
                  <a:lnTo>
                    <a:pt x="1061" y="58"/>
                  </a:lnTo>
                  <a:lnTo>
                    <a:pt x="542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499953" y="1043608"/>
              <a:ext cx="482253" cy="446603"/>
            </a:xfrm>
            <a:custGeom>
              <a:rect b="b" l="l" r="r" t="t"/>
              <a:pathLst>
                <a:path extrusionOk="0" h="4322" w="4667">
                  <a:moveTo>
                    <a:pt x="335" y="0"/>
                  </a:moveTo>
                  <a:lnTo>
                    <a:pt x="0" y="12"/>
                  </a:lnTo>
                  <a:lnTo>
                    <a:pt x="0" y="4321"/>
                  </a:lnTo>
                  <a:lnTo>
                    <a:pt x="4667" y="4321"/>
                  </a:lnTo>
                  <a:lnTo>
                    <a:pt x="4655" y="4102"/>
                  </a:lnTo>
                  <a:lnTo>
                    <a:pt x="4644" y="3883"/>
                  </a:lnTo>
                  <a:lnTo>
                    <a:pt x="4609" y="3664"/>
                  </a:lnTo>
                  <a:lnTo>
                    <a:pt x="4575" y="3446"/>
                  </a:lnTo>
                  <a:lnTo>
                    <a:pt x="4529" y="3238"/>
                  </a:lnTo>
                  <a:lnTo>
                    <a:pt x="4471" y="3031"/>
                  </a:lnTo>
                  <a:lnTo>
                    <a:pt x="4402" y="2835"/>
                  </a:lnTo>
                  <a:lnTo>
                    <a:pt x="4321" y="2639"/>
                  </a:lnTo>
                  <a:lnTo>
                    <a:pt x="4241" y="2443"/>
                  </a:lnTo>
                  <a:lnTo>
                    <a:pt x="4137" y="2259"/>
                  </a:lnTo>
                  <a:lnTo>
                    <a:pt x="4033" y="2074"/>
                  </a:lnTo>
                  <a:lnTo>
                    <a:pt x="3930" y="1902"/>
                  </a:lnTo>
                  <a:lnTo>
                    <a:pt x="3803" y="1740"/>
                  </a:lnTo>
                  <a:lnTo>
                    <a:pt x="3676" y="1567"/>
                  </a:lnTo>
                  <a:lnTo>
                    <a:pt x="3538" y="1418"/>
                  </a:lnTo>
                  <a:lnTo>
                    <a:pt x="3400" y="1268"/>
                  </a:lnTo>
                  <a:lnTo>
                    <a:pt x="3250" y="1118"/>
                  </a:lnTo>
                  <a:lnTo>
                    <a:pt x="3088" y="980"/>
                  </a:lnTo>
                  <a:lnTo>
                    <a:pt x="2927" y="853"/>
                  </a:lnTo>
                  <a:lnTo>
                    <a:pt x="2754" y="738"/>
                  </a:lnTo>
                  <a:lnTo>
                    <a:pt x="2581" y="623"/>
                  </a:lnTo>
                  <a:lnTo>
                    <a:pt x="2397" y="519"/>
                  </a:lnTo>
                  <a:lnTo>
                    <a:pt x="2213" y="427"/>
                  </a:lnTo>
                  <a:lnTo>
                    <a:pt x="2028" y="335"/>
                  </a:lnTo>
                  <a:lnTo>
                    <a:pt x="1821" y="265"/>
                  </a:lnTo>
                  <a:lnTo>
                    <a:pt x="1625" y="196"/>
                  </a:lnTo>
                  <a:lnTo>
                    <a:pt x="1418" y="139"/>
                  </a:lnTo>
                  <a:lnTo>
                    <a:pt x="1210" y="81"/>
                  </a:lnTo>
                  <a:lnTo>
                    <a:pt x="1003" y="47"/>
                  </a:lnTo>
                  <a:lnTo>
                    <a:pt x="784" y="2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6660790" y="507829"/>
              <a:ext cx="893103" cy="893103"/>
            </a:xfrm>
            <a:custGeom>
              <a:rect b="b" l="l" r="r" t="t"/>
              <a:pathLst>
                <a:path extrusionOk="0" h="8643" w="8643">
                  <a:moveTo>
                    <a:pt x="4091" y="0"/>
                  </a:moveTo>
                  <a:lnTo>
                    <a:pt x="3872" y="12"/>
                  </a:lnTo>
                  <a:lnTo>
                    <a:pt x="3665" y="47"/>
                  </a:lnTo>
                  <a:lnTo>
                    <a:pt x="3446" y="81"/>
                  </a:lnTo>
                  <a:lnTo>
                    <a:pt x="3238" y="127"/>
                  </a:lnTo>
                  <a:lnTo>
                    <a:pt x="3031" y="185"/>
                  </a:lnTo>
                  <a:lnTo>
                    <a:pt x="2835" y="254"/>
                  </a:lnTo>
                  <a:lnTo>
                    <a:pt x="2639" y="335"/>
                  </a:lnTo>
                  <a:lnTo>
                    <a:pt x="2443" y="427"/>
                  </a:lnTo>
                  <a:lnTo>
                    <a:pt x="2259" y="519"/>
                  </a:lnTo>
                  <a:lnTo>
                    <a:pt x="2075" y="623"/>
                  </a:lnTo>
                  <a:lnTo>
                    <a:pt x="1902" y="738"/>
                  </a:lnTo>
                  <a:lnTo>
                    <a:pt x="1729" y="853"/>
                  </a:lnTo>
                  <a:lnTo>
                    <a:pt x="1568" y="980"/>
                  </a:lnTo>
                  <a:lnTo>
                    <a:pt x="1406" y="1118"/>
                  </a:lnTo>
                  <a:lnTo>
                    <a:pt x="1257" y="1256"/>
                  </a:lnTo>
                  <a:lnTo>
                    <a:pt x="1118" y="1406"/>
                  </a:lnTo>
                  <a:lnTo>
                    <a:pt x="980" y="1567"/>
                  </a:lnTo>
                  <a:lnTo>
                    <a:pt x="853" y="1729"/>
                  </a:lnTo>
                  <a:lnTo>
                    <a:pt x="738" y="1902"/>
                  </a:lnTo>
                  <a:lnTo>
                    <a:pt x="623" y="2074"/>
                  </a:lnTo>
                  <a:lnTo>
                    <a:pt x="519" y="2259"/>
                  </a:lnTo>
                  <a:lnTo>
                    <a:pt x="427" y="2443"/>
                  </a:lnTo>
                  <a:lnTo>
                    <a:pt x="335" y="2639"/>
                  </a:lnTo>
                  <a:lnTo>
                    <a:pt x="254" y="2835"/>
                  </a:lnTo>
                  <a:lnTo>
                    <a:pt x="185" y="3031"/>
                  </a:lnTo>
                  <a:lnTo>
                    <a:pt x="127" y="3238"/>
                  </a:lnTo>
                  <a:lnTo>
                    <a:pt x="81" y="3446"/>
                  </a:lnTo>
                  <a:lnTo>
                    <a:pt x="47" y="3665"/>
                  </a:lnTo>
                  <a:lnTo>
                    <a:pt x="12" y="3872"/>
                  </a:lnTo>
                  <a:lnTo>
                    <a:pt x="1" y="4091"/>
                  </a:lnTo>
                  <a:lnTo>
                    <a:pt x="1" y="4321"/>
                  </a:lnTo>
                  <a:lnTo>
                    <a:pt x="1" y="4540"/>
                  </a:lnTo>
                  <a:lnTo>
                    <a:pt x="12" y="4759"/>
                  </a:lnTo>
                  <a:lnTo>
                    <a:pt x="47" y="4978"/>
                  </a:lnTo>
                  <a:lnTo>
                    <a:pt x="81" y="5185"/>
                  </a:lnTo>
                  <a:lnTo>
                    <a:pt x="127" y="5404"/>
                  </a:lnTo>
                  <a:lnTo>
                    <a:pt x="185" y="5600"/>
                  </a:lnTo>
                  <a:lnTo>
                    <a:pt x="254" y="5808"/>
                  </a:lnTo>
                  <a:lnTo>
                    <a:pt x="335" y="6004"/>
                  </a:lnTo>
                  <a:lnTo>
                    <a:pt x="427" y="6188"/>
                  </a:lnTo>
                  <a:lnTo>
                    <a:pt x="519" y="6384"/>
                  </a:lnTo>
                  <a:lnTo>
                    <a:pt x="623" y="6557"/>
                  </a:lnTo>
                  <a:lnTo>
                    <a:pt x="738" y="6741"/>
                  </a:lnTo>
                  <a:lnTo>
                    <a:pt x="853" y="6902"/>
                  </a:lnTo>
                  <a:lnTo>
                    <a:pt x="980" y="7064"/>
                  </a:lnTo>
                  <a:lnTo>
                    <a:pt x="1118" y="7225"/>
                  </a:lnTo>
                  <a:lnTo>
                    <a:pt x="1257" y="7375"/>
                  </a:lnTo>
                  <a:lnTo>
                    <a:pt x="1406" y="7513"/>
                  </a:lnTo>
                  <a:lnTo>
                    <a:pt x="1568" y="7651"/>
                  </a:lnTo>
                  <a:lnTo>
                    <a:pt x="1729" y="7778"/>
                  </a:lnTo>
                  <a:lnTo>
                    <a:pt x="1902" y="7905"/>
                  </a:lnTo>
                  <a:lnTo>
                    <a:pt x="2075" y="8020"/>
                  </a:lnTo>
                  <a:lnTo>
                    <a:pt x="2259" y="8124"/>
                  </a:lnTo>
                  <a:lnTo>
                    <a:pt x="2443" y="8216"/>
                  </a:lnTo>
                  <a:lnTo>
                    <a:pt x="2639" y="8296"/>
                  </a:lnTo>
                  <a:lnTo>
                    <a:pt x="2835" y="8377"/>
                  </a:lnTo>
                  <a:lnTo>
                    <a:pt x="3031" y="8446"/>
                  </a:lnTo>
                  <a:lnTo>
                    <a:pt x="3238" y="8504"/>
                  </a:lnTo>
                  <a:lnTo>
                    <a:pt x="3446" y="8550"/>
                  </a:lnTo>
                  <a:lnTo>
                    <a:pt x="3665" y="8596"/>
                  </a:lnTo>
                  <a:lnTo>
                    <a:pt x="3872" y="8619"/>
                  </a:lnTo>
                  <a:lnTo>
                    <a:pt x="4091" y="8631"/>
                  </a:lnTo>
                  <a:lnTo>
                    <a:pt x="4321" y="8642"/>
                  </a:lnTo>
                  <a:lnTo>
                    <a:pt x="4540" y="8631"/>
                  </a:lnTo>
                  <a:lnTo>
                    <a:pt x="4759" y="8619"/>
                  </a:lnTo>
                  <a:lnTo>
                    <a:pt x="4978" y="8596"/>
                  </a:lnTo>
                  <a:lnTo>
                    <a:pt x="5186" y="8550"/>
                  </a:lnTo>
                  <a:lnTo>
                    <a:pt x="5404" y="8504"/>
                  </a:lnTo>
                  <a:lnTo>
                    <a:pt x="5600" y="8446"/>
                  </a:lnTo>
                  <a:lnTo>
                    <a:pt x="5808" y="8377"/>
                  </a:lnTo>
                  <a:lnTo>
                    <a:pt x="6004" y="8296"/>
                  </a:lnTo>
                  <a:lnTo>
                    <a:pt x="6188" y="8216"/>
                  </a:lnTo>
                  <a:lnTo>
                    <a:pt x="6384" y="8124"/>
                  </a:lnTo>
                  <a:lnTo>
                    <a:pt x="6557" y="8020"/>
                  </a:lnTo>
                  <a:lnTo>
                    <a:pt x="6741" y="7905"/>
                  </a:lnTo>
                  <a:lnTo>
                    <a:pt x="6902" y="7778"/>
                  </a:lnTo>
                  <a:lnTo>
                    <a:pt x="7064" y="7651"/>
                  </a:lnTo>
                  <a:lnTo>
                    <a:pt x="7225" y="7513"/>
                  </a:lnTo>
                  <a:lnTo>
                    <a:pt x="7375" y="7375"/>
                  </a:lnTo>
                  <a:lnTo>
                    <a:pt x="7513" y="7225"/>
                  </a:lnTo>
                  <a:lnTo>
                    <a:pt x="7651" y="7064"/>
                  </a:lnTo>
                  <a:lnTo>
                    <a:pt x="7778" y="6902"/>
                  </a:lnTo>
                  <a:lnTo>
                    <a:pt x="7905" y="6741"/>
                  </a:lnTo>
                  <a:lnTo>
                    <a:pt x="8020" y="6557"/>
                  </a:lnTo>
                  <a:lnTo>
                    <a:pt x="8124" y="6384"/>
                  </a:lnTo>
                  <a:lnTo>
                    <a:pt x="8216" y="6188"/>
                  </a:lnTo>
                  <a:lnTo>
                    <a:pt x="8297" y="6004"/>
                  </a:lnTo>
                  <a:lnTo>
                    <a:pt x="8377" y="5808"/>
                  </a:lnTo>
                  <a:lnTo>
                    <a:pt x="8446" y="5600"/>
                  </a:lnTo>
                  <a:lnTo>
                    <a:pt x="8504" y="5404"/>
                  </a:lnTo>
                  <a:lnTo>
                    <a:pt x="8550" y="5185"/>
                  </a:lnTo>
                  <a:lnTo>
                    <a:pt x="8596" y="4978"/>
                  </a:lnTo>
                  <a:lnTo>
                    <a:pt x="8619" y="4759"/>
                  </a:lnTo>
                  <a:lnTo>
                    <a:pt x="8631" y="4540"/>
                  </a:lnTo>
                  <a:lnTo>
                    <a:pt x="8642" y="4321"/>
                  </a:lnTo>
                  <a:lnTo>
                    <a:pt x="8631" y="4091"/>
                  </a:lnTo>
                  <a:lnTo>
                    <a:pt x="8619" y="3872"/>
                  </a:lnTo>
                  <a:lnTo>
                    <a:pt x="8596" y="3665"/>
                  </a:lnTo>
                  <a:lnTo>
                    <a:pt x="8550" y="3446"/>
                  </a:lnTo>
                  <a:lnTo>
                    <a:pt x="8504" y="3238"/>
                  </a:lnTo>
                  <a:lnTo>
                    <a:pt x="8446" y="3031"/>
                  </a:lnTo>
                  <a:lnTo>
                    <a:pt x="8377" y="2835"/>
                  </a:lnTo>
                  <a:lnTo>
                    <a:pt x="8297" y="2639"/>
                  </a:lnTo>
                  <a:lnTo>
                    <a:pt x="8216" y="2443"/>
                  </a:lnTo>
                  <a:lnTo>
                    <a:pt x="8124" y="2259"/>
                  </a:lnTo>
                  <a:lnTo>
                    <a:pt x="8020" y="2074"/>
                  </a:lnTo>
                  <a:lnTo>
                    <a:pt x="7905" y="1902"/>
                  </a:lnTo>
                  <a:lnTo>
                    <a:pt x="7778" y="1729"/>
                  </a:lnTo>
                  <a:lnTo>
                    <a:pt x="7651" y="1567"/>
                  </a:lnTo>
                  <a:lnTo>
                    <a:pt x="7513" y="1406"/>
                  </a:lnTo>
                  <a:lnTo>
                    <a:pt x="7375" y="1256"/>
                  </a:lnTo>
                  <a:lnTo>
                    <a:pt x="7225" y="1118"/>
                  </a:lnTo>
                  <a:lnTo>
                    <a:pt x="7064" y="980"/>
                  </a:lnTo>
                  <a:lnTo>
                    <a:pt x="6902" y="853"/>
                  </a:lnTo>
                  <a:lnTo>
                    <a:pt x="6741" y="738"/>
                  </a:lnTo>
                  <a:lnTo>
                    <a:pt x="6557" y="623"/>
                  </a:lnTo>
                  <a:lnTo>
                    <a:pt x="6384" y="519"/>
                  </a:lnTo>
                  <a:lnTo>
                    <a:pt x="6188" y="427"/>
                  </a:lnTo>
                  <a:lnTo>
                    <a:pt x="6004" y="335"/>
                  </a:lnTo>
                  <a:lnTo>
                    <a:pt x="5808" y="254"/>
                  </a:lnTo>
                  <a:lnTo>
                    <a:pt x="5600" y="185"/>
                  </a:lnTo>
                  <a:lnTo>
                    <a:pt x="5404" y="127"/>
                  </a:lnTo>
                  <a:lnTo>
                    <a:pt x="5186" y="81"/>
                  </a:lnTo>
                  <a:lnTo>
                    <a:pt x="4978" y="47"/>
                  </a:lnTo>
                  <a:lnTo>
                    <a:pt x="4759" y="12"/>
                  </a:lnTo>
                  <a:lnTo>
                    <a:pt x="45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7732348" y="2650945"/>
              <a:ext cx="893103" cy="892999"/>
            </a:xfrm>
            <a:custGeom>
              <a:rect b="b" l="l" r="r" t="t"/>
              <a:pathLst>
                <a:path extrusionOk="0" h="8642" w="8643">
                  <a:moveTo>
                    <a:pt x="4102" y="0"/>
                  </a:moveTo>
                  <a:lnTo>
                    <a:pt x="3884" y="23"/>
                  </a:lnTo>
                  <a:lnTo>
                    <a:pt x="3665" y="46"/>
                  </a:lnTo>
                  <a:lnTo>
                    <a:pt x="3446" y="81"/>
                  </a:lnTo>
                  <a:lnTo>
                    <a:pt x="3238" y="139"/>
                  </a:lnTo>
                  <a:lnTo>
                    <a:pt x="3031" y="196"/>
                  </a:lnTo>
                  <a:lnTo>
                    <a:pt x="2835" y="265"/>
                  </a:lnTo>
                  <a:lnTo>
                    <a:pt x="2639" y="334"/>
                  </a:lnTo>
                  <a:lnTo>
                    <a:pt x="2443" y="427"/>
                  </a:lnTo>
                  <a:lnTo>
                    <a:pt x="2259" y="519"/>
                  </a:lnTo>
                  <a:lnTo>
                    <a:pt x="2075" y="623"/>
                  </a:lnTo>
                  <a:lnTo>
                    <a:pt x="1902" y="738"/>
                  </a:lnTo>
                  <a:lnTo>
                    <a:pt x="1729" y="853"/>
                  </a:lnTo>
                  <a:lnTo>
                    <a:pt x="1568" y="980"/>
                  </a:lnTo>
                  <a:lnTo>
                    <a:pt x="1418" y="1118"/>
                  </a:lnTo>
                  <a:lnTo>
                    <a:pt x="1268" y="1268"/>
                  </a:lnTo>
                  <a:lnTo>
                    <a:pt x="1118" y="1418"/>
                  </a:lnTo>
                  <a:lnTo>
                    <a:pt x="980" y="1567"/>
                  </a:lnTo>
                  <a:lnTo>
                    <a:pt x="853" y="1740"/>
                  </a:lnTo>
                  <a:lnTo>
                    <a:pt x="738" y="1901"/>
                  </a:lnTo>
                  <a:lnTo>
                    <a:pt x="623" y="2074"/>
                  </a:lnTo>
                  <a:lnTo>
                    <a:pt x="519" y="2259"/>
                  </a:lnTo>
                  <a:lnTo>
                    <a:pt x="427" y="2443"/>
                  </a:lnTo>
                  <a:lnTo>
                    <a:pt x="335" y="2639"/>
                  </a:lnTo>
                  <a:lnTo>
                    <a:pt x="266" y="2835"/>
                  </a:lnTo>
                  <a:lnTo>
                    <a:pt x="196" y="3031"/>
                  </a:lnTo>
                  <a:lnTo>
                    <a:pt x="139" y="3238"/>
                  </a:lnTo>
                  <a:lnTo>
                    <a:pt x="81" y="3445"/>
                  </a:lnTo>
                  <a:lnTo>
                    <a:pt x="47" y="3664"/>
                  </a:lnTo>
                  <a:lnTo>
                    <a:pt x="24" y="3883"/>
                  </a:lnTo>
                  <a:lnTo>
                    <a:pt x="1" y="4102"/>
                  </a:lnTo>
                  <a:lnTo>
                    <a:pt x="1" y="4321"/>
                  </a:lnTo>
                  <a:lnTo>
                    <a:pt x="1" y="4540"/>
                  </a:lnTo>
                  <a:lnTo>
                    <a:pt x="24" y="4759"/>
                  </a:lnTo>
                  <a:lnTo>
                    <a:pt x="47" y="4978"/>
                  </a:lnTo>
                  <a:lnTo>
                    <a:pt x="81" y="5197"/>
                  </a:lnTo>
                  <a:lnTo>
                    <a:pt x="139" y="5404"/>
                  </a:lnTo>
                  <a:lnTo>
                    <a:pt x="196" y="5612"/>
                  </a:lnTo>
                  <a:lnTo>
                    <a:pt x="266" y="5807"/>
                  </a:lnTo>
                  <a:lnTo>
                    <a:pt x="335" y="6003"/>
                  </a:lnTo>
                  <a:lnTo>
                    <a:pt x="427" y="6199"/>
                  </a:lnTo>
                  <a:lnTo>
                    <a:pt x="519" y="6384"/>
                  </a:lnTo>
                  <a:lnTo>
                    <a:pt x="623" y="6568"/>
                  </a:lnTo>
                  <a:lnTo>
                    <a:pt x="738" y="6741"/>
                  </a:lnTo>
                  <a:lnTo>
                    <a:pt x="853" y="6902"/>
                  </a:lnTo>
                  <a:lnTo>
                    <a:pt x="980" y="7075"/>
                  </a:lnTo>
                  <a:lnTo>
                    <a:pt x="1118" y="7225"/>
                  </a:lnTo>
                  <a:lnTo>
                    <a:pt x="1268" y="7375"/>
                  </a:lnTo>
                  <a:lnTo>
                    <a:pt x="1418" y="7524"/>
                  </a:lnTo>
                  <a:lnTo>
                    <a:pt x="1568" y="7663"/>
                  </a:lnTo>
                  <a:lnTo>
                    <a:pt x="1729" y="7789"/>
                  </a:lnTo>
                  <a:lnTo>
                    <a:pt x="1902" y="7905"/>
                  </a:lnTo>
                  <a:lnTo>
                    <a:pt x="2075" y="8020"/>
                  </a:lnTo>
                  <a:lnTo>
                    <a:pt x="2259" y="8123"/>
                  </a:lnTo>
                  <a:lnTo>
                    <a:pt x="2443" y="8216"/>
                  </a:lnTo>
                  <a:lnTo>
                    <a:pt x="2639" y="8308"/>
                  </a:lnTo>
                  <a:lnTo>
                    <a:pt x="2835" y="8377"/>
                  </a:lnTo>
                  <a:lnTo>
                    <a:pt x="3031" y="8446"/>
                  </a:lnTo>
                  <a:lnTo>
                    <a:pt x="3238" y="8504"/>
                  </a:lnTo>
                  <a:lnTo>
                    <a:pt x="3446" y="8561"/>
                  </a:lnTo>
                  <a:lnTo>
                    <a:pt x="3665" y="8596"/>
                  </a:lnTo>
                  <a:lnTo>
                    <a:pt x="3884" y="8619"/>
                  </a:lnTo>
                  <a:lnTo>
                    <a:pt x="4102" y="8642"/>
                  </a:lnTo>
                  <a:lnTo>
                    <a:pt x="4540" y="8642"/>
                  </a:lnTo>
                  <a:lnTo>
                    <a:pt x="4759" y="8619"/>
                  </a:lnTo>
                  <a:lnTo>
                    <a:pt x="4978" y="8596"/>
                  </a:lnTo>
                  <a:lnTo>
                    <a:pt x="5197" y="8561"/>
                  </a:lnTo>
                  <a:lnTo>
                    <a:pt x="5404" y="8504"/>
                  </a:lnTo>
                  <a:lnTo>
                    <a:pt x="5612" y="8446"/>
                  </a:lnTo>
                  <a:lnTo>
                    <a:pt x="5808" y="8377"/>
                  </a:lnTo>
                  <a:lnTo>
                    <a:pt x="6004" y="8308"/>
                  </a:lnTo>
                  <a:lnTo>
                    <a:pt x="6199" y="8216"/>
                  </a:lnTo>
                  <a:lnTo>
                    <a:pt x="6384" y="8123"/>
                  </a:lnTo>
                  <a:lnTo>
                    <a:pt x="6568" y="8020"/>
                  </a:lnTo>
                  <a:lnTo>
                    <a:pt x="6741" y="7905"/>
                  </a:lnTo>
                  <a:lnTo>
                    <a:pt x="6902" y="7789"/>
                  </a:lnTo>
                  <a:lnTo>
                    <a:pt x="7075" y="7663"/>
                  </a:lnTo>
                  <a:lnTo>
                    <a:pt x="7225" y="7524"/>
                  </a:lnTo>
                  <a:lnTo>
                    <a:pt x="7375" y="7375"/>
                  </a:lnTo>
                  <a:lnTo>
                    <a:pt x="7525" y="7225"/>
                  </a:lnTo>
                  <a:lnTo>
                    <a:pt x="7663" y="7075"/>
                  </a:lnTo>
                  <a:lnTo>
                    <a:pt x="7790" y="6902"/>
                  </a:lnTo>
                  <a:lnTo>
                    <a:pt x="7905" y="6741"/>
                  </a:lnTo>
                  <a:lnTo>
                    <a:pt x="8020" y="6568"/>
                  </a:lnTo>
                  <a:lnTo>
                    <a:pt x="8124" y="6384"/>
                  </a:lnTo>
                  <a:lnTo>
                    <a:pt x="8216" y="6199"/>
                  </a:lnTo>
                  <a:lnTo>
                    <a:pt x="8308" y="6003"/>
                  </a:lnTo>
                  <a:lnTo>
                    <a:pt x="8377" y="5807"/>
                  </a:lnTo>
                  <a:lnTo>
                    <a:pt x="8446" y="5612"/>
                  </a:lnTo>
                  <a:lnTo>
                    <a:pt x="8504" y="5404"/>
                  </a:lnTo>
                  <a:lnTo>
                    <a:pt x="8562" y="5197"/>
                  </a:lnTo>
                  <a:lnTo>
                    <a:pt x="8596" y="4978"/>
                  </a:lnTo>
                  <a:lnTo>
                    <a:pt x="8619" y="4759"/>
                  </a:lnTo>
                  <a:lnTo>
                    <a:pt x="8642" y="4540"/>
                  </a:lnTo>
                  <a:lnTo>
                    <a:pt x="8642" y="4321"/>
                  </a:lnTo>
                  <a:lnTo>
                    <a:pt x="8642" y="4102"/>
                  </a:lnTo>
                  <a:lnTo>
                    <a:pt x="8619" y="3883"/>
                  </a:lnTo>
                  <a:lnTo>
                    <a:pt x="8596" y="3664"/>
                  </a:lnTo>
                  <a:lnTo>
                    <a:pt x="8562" y="3445"/>
                  </a:lnTo>
                  <a:lnTo>
                    <a:pt x="8504" y="3238"/>
                  </a:lnTo>
                  <a:lnTo>
                    <a:pt x="8446" y="3031"/>
                  </a:lnTo>
                  <a:lnTo>
                    <a:pt x="8377" y="2835"/>
                  </a:lnTo>
                  <a:lnTo>
                    <a:pt x="8308" y="2639"/>
                  </a:lnTo>
                  <a:lnTo>
                    <a:pt x="8216" y="2443"/>
                  </a:lnTo>
                  <a:lnTo>
                    <a:pt x="8124" y="2259"/>
                  </a:lnTo>
                  <a:lnTo>
                    <a:pt x="8020" y="2074"/>
                  </a:lnTo>
                  <a:lnTo>
                    <a:pt x="7905" y="1901"/>
                  </a:lnTo>
                  <a:lnTo>
                    <a:pt x="7790" y="1740"/>
                  </a:lnTo>
                  <a:lnTo>
                    <a:pt x="7663" y="1567"/>
                  </a:lnTo>
                  <a:lnTo>
                    <a:pt x="7525" y="1418"/>
                  </a:lnTo>
                  <a:lnTo>
                    <a:pt x="7375" y="1268"/>
                  </a:lnTo>
                  <a:lnTo>
                    <a:pt x="7225" y="1118"/>
                  </a:lnTo>
                  <a:lnTo>
                    <a:pt x="7075" y="980"/>
                  </a:lnTo>
                  <a:lnTo>
                    <a:pt x="6902" y="853"/>
                  </a:lnTo>
                  <a:lnTo>
                    <a:pt x="6741" y="738"/>
                  </a:lnTo>
                  <a:lnTo>
                    <a:pt x="6568" y="623"/>
                  </a:lnTo>
                  <a:lnTo>
                    <a:pt x="6384" y="519"/>
                  </a:lnTo>
                  <a:lnTo>
                    <a:pt x="6199" y="427"/>
                  </a:lnTo>
                  <a:lnTo>
                    <a:pt x="6004" y="334"/>
                  </a:lnTo>
                  <a:lnTo>
                    <a:pt x="5808" y="265"/>
                  </a:lnTo>
                  <a:lnTo>
                    <a:pt x="5612" y="196"/>
                  </a:lnTo>
                  <a:lnTo>
                    <a:pt x="5404" y="139"/>
                  </a:lnTo>
                  <a:lnTo>
                    <a:pt x="5197" y="81"/>
                  </a:lnTo>
                  <a:lnTo>
                    <a:pt x="4978" y="46"/>
                  </a:lnTo>
                  <a:lnTo>
                    <a:pt x="4759" y="23"/>
                  </a:lnTo>
                  <a:lnTo>
                    <a:pt x="45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7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4931550" y="1551767"/>
            <a:ext cx="30351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979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5" name="Google Shape;115;p16"/>
          <p:cNvSpPr/>
          <p:nvPr/>
        </p:nvSpPr>
        <p:spPr>
          <a:xfrm flipH="1">
            <a:off x="6" y="684063"/>
            <a:ext cx="4458389" cy="4459426"/>
          </a:xfrm>
          <a:custGeom>
            <a:rect b="b" l="l" r="r" t="t"/>
            <a:pathLst>
              <a:path extrusionOk="0" h="10371" w="10371">
                <a:moveTo>
                  <a:pt x="10370" y="1"/>
                </a:moveTo>
                <a:lnTo>
                  <a:pt x="9840" y="12"/>
                </a:lnTo>
                <a:lnTo>
                  <a:pt x="9310" y="59"/>
                </a:lnTo>
                <a:lnTo>
                  <a:pt x="8792" y="116"/>
                </a:lnTo>
                <a:lnTo>
                  <a:pt x="8285" y="208"/>
                </a:lnTo>
                <a:lnTo>
                  <a:pt x="7778" y="324"/>
                </a:lnTo>
                <a:lnTo>
                  <a:pt x="7294" y="462"/>
                </a:lnTo>
                <a:lnTo>
                  <a:pt x="6810" y="635"/>
                </a:lnTo>
                <a:lnTo>
                  <a:pt x="6338" y="819"/>
                </a:lnTo>
                <a:lnTo>
                  <a:pt x="5877" y="1026"/>
                </a:lnTo>
                <a:lnTo>
                  <a:pt x="5427" y="1257"/>
                </a:lnTo>
                <a:lnTo>
                  <a:pt x="5001" y="1499"/>
                </a:lnTo>
                <a:lnTo>
                  <a:pt x="4575" y="1775"/>
                </a:lnTo>
                <a:lnTo>
                  <a:pt x="4171" y="2063"/>
                </a:lnTo>
                <a:lnTo>
                  <a:pt x="3780" y="2375"/>
                </a:lnTo>
                <a:lnTo>
                  <a:pt x="3399" y="2697"/>
                </a:lnTo>
                <a:lnTo>
                  <a:pt x="3042" y="3043"/>
                </a:lnTo>
                <a:lnTo>
                  <a:pt x="2697" y="3400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75"/>
                </a:lnTo>
                <a:lnTo>
                  <a:pt x="1498" y="5002"/>
                </a:lnTo>
                <a:lnTo>
                  <a:pt x="1256" y="5428"/>
                </a:lnTo>
                <a:lnTo>
                  <a:pt x="1026" y="5877"/>
                </a:lnTo>
                <a:lnTo>
                  <a:pt x="819" y="6338"/>
                </a:lnTo>
                <a:lnTo>
                  <a:pt x="634" y="6811"/>
                </a:lnTo>
                <a:lnTo>
                  <a:pt x="461" y="7294"/>
                </a:lnTo>
                <a:lnTo>
                  <a:pt x="323" y="7778"/>
                </a:lnTo>
                <a:lnTo>
                  <a:pt x="208" y="8285"/>
                </a:lnTo>
                <a:lnTo>
                  <a:pt x="116" y="8792"/>
                </a:lnTo>
                <a:lnTo>
                  <a:pt x="58" y="9311"/>
                </a:lnTo>
                <a:lnTo>
                  <a:pt x="12" y="9841"/>
                </a:lnTo>
                <a:lnTo>
                  <a:pt x="0" y="10371"/>
                </a:lnTo>
                <a:lnTo>
                  <a:pt x="10370" y="10371"/>
                </a:lnTo>
                <a:lnTo>
                  <a:pt x="1037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" type="subTitle"/>
          </p:nvPr>
        </p:nvSpPr>
        <p:spPr>
          <a:xfrm>
            <a:off x="4903500" y="2228772"/>
            <a:ext cx="3091200" cy="14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7" name="Google Shape;117;p16"/>
          <p:cNvGrpSpPr/>
          <p:nvPr/>
        </p:nvGrpSpPr>
        <p:grpSpPr>
          <a:xfrm flipH="1" rot="10800000">
            <a:off x="6593389" y="2645332"/>
            <a:ext cx="2550604" cy="2498181"/>
            <a:chOff x="5499953" y="417310"/>
            <a:chExt cx="3214777" cy="3126635"/>
          </a:xfrm>
        </p:grpSpPr>
        <p:sp>
          <p:nvSpPr>
            <p:cNvPr id="118" name="Google Shape;118;p16"/>
            <p:cNvSpPr/>
            <p:nvPr/>
          </p:nvSpPr>
          <p:spPr>
            <a:xfrm>
              <a:off x="7641829" y="425680"/>
              <a:ext cx="1072901" cy="1072798"/>
            </a:xfrm>
            <a:custGeom>
              <a:rect b="b" l="l" r="r" t="t"/>
              <a:pathLst>
                <a:path extrusionOk="0" h="10382" w="10383">
                  <a:moveTo>
                    <a:pt x="1" y="0"/>
                  </a:moveTo>
                  <a:lnTo>
                    <a:pt x="12" y="542"/>
                  </a:lnTo>
                  <a:lnTo>
                    <a:pt x="58" y="1060"/>
                  </a:lnTo>
                  <a:lnTo>
                    <a:pt x="128" y="1579"/>
                  </a:lnTo>
                  <a:lnTo>
                    <a:pt x="220" y="2097"/>
                  </a:lnTo>
                  <a:lnTo>
                    <a:pt x="335" y="2593"/>
                  </a:lnTo>
                  <a:lnTo>
                    <a:pt x="473" y="3088"/>
                  </a:lnTo>
                  <a:lnTo>
                    <a:pt x="635" y="3572"/>
                  </a:lnTo>
                  <a:lnTo>
                    <a:pt x="819" y="4045"/>
                  </a:lnTo>
                  <a:lnTo>
                    <a:pt x="1026" y="4506"/>
                  </a:lnTo>
                  <a:lnTo>
                    <a:pt x="1257" y="4955"/>
                  </a:lnTo>
                  <a:lnTo>
                    <a:pt x="1510" y="5381"/>
                  </a:lnTo>
                  <a:lnTo>
                    <a:pt x="1775" y="5808"/>
                  </a:lnTo>
                  <a:lnTo>
                    <a:pt x="2063" y="6211"/>
                  </a:lnTo>
                  <a:lnTo>
                    <a:pt x="2374" y="6603"/>
                  </a:lnTo>
                  <a:lnTo>
                    <a:pt x="2697" y="6983"/>
                  </a:lnTo>
                  <a:lnTo>
                    <a:pt x="3043" y="7340"/>
                  </a:lnTo>
                  <a:lnTo>
                    <a:pt x="3400" y="7686"/>
                  </a:lnTo>
                  <a:lnTo>
                    <a:pt x="3780" y="8008"/>
                  </a:lnTo>
                  <a:lnTo>
                    <a:pt x="4172" y="8319"/>
                  </a:lnTo>
                  <a:lnTo>
                    <a:pt x="4575" y="8607"/>
                  </a:lnTo>
                  <a:lnTo>
                    <a:pt x="5001" y="8872"/>
                  </a:lnTo>
                  <a:lnTo>
                    <a:pt x="5439" y="9126"/>
                  </a:lnTo>
                  <a:lnTo>
                    <a:pt x="5877" y="9356"/>
                  </a:lnTo>
                  <a:lnTo>
                    <a:pt x="6338" y="9564"/>
                  </a:lnTo>
                  <a:lnTo>
                    <a:pt x="6810" y="9748"/>
                  </a:lnTo>
                  <a:lnTo>
                    <a:pt x="7294" y="9909"/>
                  </a:lnTo>
                  <a:lnTo>
                    <a:pt x="7790" y="10048"/>
                  </a:lnTo>
                  <a:lnTo>
                    <a:pt x="8285" y="10174"/>
                  </a:lnTo>
                  <a:lnTo>
                    <a:pt x="8804" y="10255"/>
                  </a:lnTo>
                  <a:lnTo>
                    <a:pt x="9322" y="10324"/>
                  </a:lnTo>
                  <a:lnTo>
                    <a:pt x="9841" y="10370"/>
                  </a:lnTo>
                  <a:lnTo>
                    <a:pt x="10382" y="10382"/>
                  </a:lnTo>
                  <a:lnTo>
                    <a:pt x="103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7641829" y="1488868"/>
              <a:ext cx="1072901" cy="1072901"/>
            </a:xfrm>
            <a:custGeom>
              <a:rect b="b" l="l" r="r" t="t"/>
              <a:pathLst>
                <a:path extrusionOk="0" h="10383" w="10383">
                  <a:moveTo>
                    <a:pt x="4310" y="1"/>
                  </a:moveTo>
                  <a:lnTo>
                    <a:pt x="4333" y="346"/>
                  </a:lnTo>
                  <a:lnTo>
                    <a:pt x="4322" y="565"/>
                  </a:lnTo>
                  <a:lnTo>
                    <a:pt x="4310" y="784"/>
                  </a:lnTo>
                  <a:lnTo>
                    <a:pt x="4276" y="1003"/>
                  </a:lnTo>
                  <a:lnTo>
                    <a:pt x="4241" y="1211"/>
                  </a:lnTo>
                  <a:lnTo>
                    <a:pt x="4195" y="1418"/>
                  </a:lnTo>
                  <a:lnTo>
                    <a:pt x="4137" y="1625"/>
                  </a:lnTo>
                  <a:lnTo>
                    <a:pt x="4068" y="1833"/>
                  </a:lnTo>
                  <a:lnTo>
                    <a:pt x="3988" y="2029"/>
                  </a:lnTo>
                  <a:lnTo>
                    <a:pt x="3907" y="2213"/>
                  </a:lnTo>
                  <a:lnTo>
                    <a:pt x="3803" y="2409"/>
                  </a:lnTo>
                  <a:lnTo>
                    <a:pt x="3699" y="2582"/>
                  </a:lnTo>
                  <a:lnTo>
                    <a:pt x="3584" y="2755"/>
                  </a:lnTo>
                  <a:lnTo>
                    <a:pt x="3469" y="2927"/>
                  </a:lnTo>
                  <a:lnTo>
                    <a:pt x="3342" y="3089"/>
                  </a:lnTo>
                  <a:lnTo>
                    <a:pt x="3204" y="3250"/>
                  </a:lnTo>
                  <a:lnTo>
                    <a:pt x="3066" y="3400"/>
                  </a:lnTo>
                  <a:lnTo>
                    <a:pt x="2916" y="3538"/>
                  </a:lnTo>
                  <a:lnTo>
                    <a:pt x="2755" y="3676"/>
                  </a:lnTo>
                  <a:lnTo>
                    <a:pt x="2593" y="3803"/>
                  </a:lnTo>
                  <a:lnTo>
                    <a:pt x="2421" y="3930"/>
                  </a:lnTo>
                  <a:lnTo>
                    <a:pt x="2248" y="4045"/>
                  </a:lnTo>
                  <a:lnTo>
                    <a:pt x="2063" y="4149"/>
                  </a:lnTo>
                  <a:lnTo>
                    <a:pt x="1879" y="4241"/>
                  </a:lnTo>
                  <a:lnTo>
                    <a:pt x="1683" y="4322"/>
                  </a:lnTo>
                  <a:lnTo>
                    <a:pt x="1487" y="4402"/>
                  </a:lnTo>
                  <a:lnTo>
                    <a:pt x="1291" y="4471"/>
                  </a:lnTo>
                  <a:lnTo>
                    <a:pt x="1084" y="4529"/>
                  </a:lnTo>
                  <a:lnTo>
                    <a:pt x="877" y="4575"/>
                  </a:lnTo>
                  <a:lnTo>
                    <a:pt x="658" y="4621"/>
                  </a:lnTo>
                  <a:lnTo>
                    <a:pt x="450" y="4644"/>
                  </a:lnTo>
                  <a:lnTo>
                    <a:pt x="231" y="4656"/>
                  </a:lnTo>
                  <a:lnTo>
                    <a:pt x="1" y="4667"/>
                  </a:lnTo>
                  <a:lnTo>
                    <a:pt x="1" y="10382"/>
                  </a:lnTo>
                  <a:lnTo>
                    <a:pt x="542" y="10371"/>
                  </a:lnTo>
                  <a:lnTo>
                    <a:pt x="1061" y="10325"/>
                  </a:lnTo>
                  <a:lnTo>
                    <a:pt x="1579" y="10267"/>
                  </a:lnTo>
                  <a:lnTo>
                    <a:pt x="2098" y="10175"/>
                  </a:lnTo>
                  <a:lnTo>
                    <a:pt x="2593" y="10060"/>
                  </a:lnTo>
                  <a:lnTo>
                    <a:pt x="3089" y="9921"/>
                  </a:lnTo>
                  <a:lnTo>
                    <a:pt x="3573" y="9748"/>
                  </a:lnTo>
                  <a:lnTo>
                    <a:pt x="4045" y="9564"/>
                  </a:lnTo>
                  <a:lnTo>
                    <a:pt x="4506" y="9357"/>
                  </a:lnTo>
                  <a:lnTo>
                    <a:pt x="4955" y="9126"/>
                  </a:lnTo>
                  <a:lnTo>
                    <a:pt x="5382" y="8884"/>
                  </a:lnTo>
                  <a:lnTo>
                    <a:pt x="5808" y="8608"/>
                  </a:lnTo>
                  <a:lnTo>
                    <a:pt x="6211" y="8320"/>
                  </a:lnTo>
                  <a:lnTo>
                    <a:pt x="6603" y="8009"/>
                  </a:lnTo>
                  <a:lnTo>
                    <a:pt x="6983" y="7686"/>
                  </a:lnTo>
                  <a:lnTo>
                    <a:pt x="7340" y="7340"/>
                  </a:lnTo>
                  <a:lnTo>
                    <a:pt x="7686" y="6983"/>
                  </a:lnTo>
                  <a:lnTo>
                    <a:pt x="8009" y="6603"/>
                  </a:lnTo>
                  <a:lnTo>
                    <a:pt x="8320" y="6211"/>
                  </a:lnTo>
                  <a:lnTo>
                    <a:pt x="8608" y="5808"/>
                  </a:lnTo>
                  <a:lnTo>
                    <a:pt x="8873" y="5382"/>
                  </a:lnTo>
                  <a:lnTo>
                    <a:pt x="9126" y="4955"/>
                  </a:lnTo>
                  <a:lnTo>
                    <a:pt x="9357" y="4506"/>
                  </a:lnTo>
                  <a:lnTo>
                    <a:pt x="9564" y="4045"/>
                  </a:lnTo>
                  <a:lnTo>
                    <a:pt x="9749" y="3573"/>
                  </a:lnTo>
                  <a:lnTo>
                    <a:pt x="9910" y="3089"/>
                  </a:lnTo>
                  <a:lnTo>
                    <a:pt x="10060" y="2593"/>
                  </a:lnTo>
                  <a:lnTo>
                    <a:pt x="10175" y="2098"/>
                  </a:lnTo>
                  <a:lnTo>
                    <a:pt x="10256" y="1591"/>
                  </a:lnTo>
                  <a:lnTo>
                    <a:pt x="10325" y="1061"/>
                  </a:lnTo>
                  <a:lnTo>
                    <a:pt x="10371" y="542"/>
                  </a:lnTo>
                  <a:lnTo>
                    <a:pt x="103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6570271" y="1488868"/>
              <a:ext cx="1071661" cy="1072901"/>
            </a:xfrm>
            <a:custGeom>
              <a:rect b="b" l="l" r="r" t="t"/>
              <a:pathLst>
                <a:path extrusionOk="0" h="10383" w="10371">
                  <a:moveTo>
                    <a:pt x="1" y="1"/>
                  </a:moveTo>
                  <a:lnTo>
                    <a:pt x="12" y="542"/>
                  </a:lnTo>
                  <a:lnTo>
                    <a:pt x="47" y="1061"/>
                  </a:lnTo>
                  <a:lnTo>
                    <a:pt x="116" y="1591"/>
                  </a:lnTo>
                  <a:lnTo>
                    <a:pt x="208" y="2098"/>
                  </a:lnTo>
                  <a:lnTo>
                    <a:pt x="324" y="2593"/>
                  </a:lnTo>
                  <a:lnTo>
                    <a:pt x="462" y="3089"/>
                  </a:lnTo>
                  <a:lnTo>
                    <a:pt x="623" y="3573"/>
                  </a:lnTo>
                  <a:lnTo>
                    <a:pt x="807" y="4045"/>
                  </a:lnTo>
                  <a:lnTo>
                    <a:pt x="1015" y="4506"/>
                  </a:lnTo>
                  <a:lnTo>
                    <a:pt x="1245" y="4955"/>
                  </a:lnTo>
                  <a:lnTo>
                    <a:pt x="1499" y="5382"/>
                  </a:lnTo>
                  <a:lnTo>
                    <a:pt x="1764" y="5808"/>
                  </a:lnTo>
                  <a:lnTo>
                    <a:pt x="2063" y="6211"/>
                  </a:lnTo>
                  <a:lnTo>
                    <a:pt x="2363" y="6603"/>
                  </a:lnTo>
                  <a:lnTo>
                    <a:pt x="2697" y="6983"/>
                  </a:lnTo>
                  <a:lnTo>
                    <a:pt x="3031" y="7340"/>
                  </a:lnTo>
                  <a:lnTo>
                    <a:pt x="3400" y="7686"/>
                  </a:lnTo>
                  <a:lnTo>
                    <a:pt x="3769" y="8009"/>
                  </a:lnTo>
                  <a:lnTo>
                    <a:pt x="4160" y="8320"/>
                  </a:lnTo>
                  <a:lnTo>
                    <a:pt x="4575" y="8608"/>
                  </a:lnTo>
                  <a:lnTo>
                    <a:pt x="4990" y="8884"/>
                  </a:lnTo>
                  <a:lnTo>
                    <a:pt x="5428" y="9126"/>
                  </a:lnTo>
                  <a:lnTo>
                    <a:pt x="5877" y="9357"/>
                  </a:lnTo>
                  <a:lnTo>
                    <a:pt x="6338" y="9564"/>
                  </a:lnTo>
                  <a:lnTo>
                    <a:pt x="6811" y="9748"/>
                  </a:lnTo>
                  <a:lnTo>
                    <a:pt x="7283" y="9921"/>
                  </a:lnTo>
                  <a:lnTo>
                    <a:pt x="7778" y="10060"/>
                  </a:lnTo>
                  <a:lnTo>
                    <a:pt x="8285" y="10175"/>
                  </a:lnTo>
                  <a:lnTo>
                    <a:pt x="8792" y="10267"/>
                  </a:lnTo>
                  <a:lnTo>
                    <a:pt x="9311" y="10325"/>
                  </a:lnTo>
                  <a:lnTo>
                    <a:pt x="9841" y="10371"/>
                  </a:lnTo>
                  <a:lnTo>
                    <a:pt x="10371" y="10382"/>
                  </a:lnTo>
                  <a:lnTo>
                    <a:pt x="10371" y="4667"/>
                  </a:lnTo>
                  <a:lnTo>
                    <a:pt x="10152" y="4656"/>
                  </a:lnTo>
                  <a:lnTo>
                    <a:pt x="9933" y="4644"/>
                  </a:lnTo>
                  <a:lnTo>
                    <a:pt x="9714" y="4621"/>
                  </a:lnTo>
                  <a:lnTo>
                    <a:pt x="9507" y="4575"/>
                  </a:lnTo>
                  <a:lnTo>
                    <a:pt x="9288" y="4529"/>
                  </a:lnTo>
                  <a:lnTo>
                    <a:pt x="9092" y="4471"/>
                  </a:lnTo>
                  <a:lnTo>
                    <a:pt x="8884" y="4402"/>
                  </a:lnTo>
                  <a:lnTo>
                    <a:pt x="8689" y="4322"/>
                  </a:lnTo>
                  <a:lnTo>
                    <a:pt x="8504" y="4241"/>
                  </a:lnTo>
                  <a:lnTo>
                    <a:pt x="8308" y="4149"/>
                  </a:lnTo>
                  <a:lnTo>
                    <a:pt x="8136" y="4045"/>
                  </a:lnTo>
                  <a:lnTo>
                    <a:pt x="7951" y="3930"/>
                  </a:lnTo>
                  <a:lnTo>
                    <a:pt x="7790" y="3803"/>
                  </a:lnTo>
                  <a:lnTo>
                    <a:pt x="7629" y="3676"/>
                  </a:lnTo>
                  <a:lnTo>
                    <a:pt x="7467" y="3538"/>
                  </a:lnTo>
                  <a:lnTo>
                    <a:pt x="7317" y="3400"/>
                  </a:lnTo>
                  <a:lnTo>
                    <a:pt x="7179" y="3250"/>
                  </a:lnTo>
                  <a:lnTo>
                    <a:pt x="7041" y="3089"/>
                  </a:lnTo>
                  <a:lnTo>
                    <a:pt x="6914" y="2927"/>
                  </a:lnTo>
                  <a:lnTo>
                    <a:pt x="6787" y="2755"/>
                  </a:lnTo>
                  <a:lnTo>
                    <a:pt x="6672" y="2582"/>
                  </a:lnTo>
                  <a:lnTo>
                    <a:pt x="6569" y="2409"/>
                  </a:lnTo>
                  <a:lnTo>
                    <a:pt x="6476" y="2213"/>
                  </a:lnTo>
                  <a:lnTo>
                    <a:pt x="6396" y="2029"/>
                  </a:lnTo>
                  <a:lnTo>
                    <a:pt x="6315" y="1833"/>
                  </a:lnTo>
                  <a:lnTo>
                    <a:pt x="6246" y="1625"/>
                  </a:lnTo>
                  <a:lnTo>
                    <a:pt x="6188" y="1418"/>
                  </a:lnTo>
                  <a:lnTo>
                    <a:pt x="6142" y="1211"/>
                  </a:lnTo>
                  <a:lnTo>
                    <a:pt x="6096" y="1003"/>
                  </a:lnTo>
                  <a:lnTo>
                    <a:pt x="6073" y="784"/>
                  </a:lnTo>
                  <a:lnTo>
                    <a:pt x="6062" y="565"/>
                  </a:lnTo>
                  <a:lnTo>
                    <a:pt x="6050" y="346"/>
                  </a:lnTo>
                  <a:lnTo>
                    <a:pt x="60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5499953" y="417310"/>
              <a:ext cx="1072798" cy="1072901"/>
            </a:xfrm>
            <a:custGeom>
              <a:rect b="b" l="l" r="r" t="t"/>
              <a:pathLst>
                <a:path extrusionOk="0" h="10383" w="10382">
                  <a:moveTo>
                    <a:pt x="0" y="1"/>
                  </a:moveTo>
                  <a:lnTo>
                    <a:pt x="0" y="6073"/>
                  </a:lnTo>
                  <a:lnTo>
                    <a:pt x="335" y="6061"/>
                  </a:lnTo>
                  <a:lnTo>
                    <a:pt x="565" y="6061"/>
                  </a:lnTo>
                  <a:lnTo>
                    <a:pt x="784" y="6084"/>
                  </a:lnTo>
                  <a:lnTo>
                    <a:pt x="1003" y="6108"/>
                  </a:lnTo>
                  <a:lnTo>
                    <a:pt x="1210" y="6142"/>
                  </a:lnTo>
                  <a:lnTo>
                    <a:pt x="1418" y="6200"/>
                  </a:lnTo>
                  <a:lnTo>
                    <a:pt x="1625" y="6257"/>
                  </a:lnTo>
                  <a:lnTo>
                    <a:pt x="1821" y="6326"/>
                  </a:lnTo>
                  <a:lnTo>
                    <a:pt x="2028" y="6396"/>
                  </a:lnTo>
                  <a:lnTo>
                    <a:pt x="2213" y="6488"/>
                  </a:lnTo>
                  <a:lnTo>
                    <a:pt x="2397" y="6580"/>
                  </a:lnTo>
                  <a:lnTo>
                    <a:pt x="2581" y="6684"/>
                  </a:lnTo>
                  <a:lnTo>
                    <a:pt x="2754" y="6799"/>
                  </a:lnTo>
                  <a:lnTo>
                    <a:pt x="2927" y="6914"/>
                  </a:lnTo>
                  <a:lnTo>
                    <a:pt x="3088" y="7041"/>
                  </a:lnTo>
                  <a:lnTo>
                    <a:pt x="3250" y="7179"/>
                  </a:lnTo>
                  <a:lnTo>
                    <a:pt x="3400" y="7329"/>
                  </a:lnTo>
                  <a:lnTo>
                    <a:pt x="3538" y="7479"/>
                  </a:lnTo>
                  <a:lnTo>
                    <a:pt x="3676" y="7628"/>
                  </a:lnTo>
                  <a:lnTo>
                    <a:pt x="3803" y="7801"/>
                  </a:lnTo>
                  <a:lnTo>
                    <a:pt x="3930" y="7963"/>
                  </a:lnTo>
                  <a:lnTo>
                    <a:pt x="4033" y="8135"/>
                  </a:lnTo>
                  <a:lnTo>
                    <a:pt x="4137" y="8320"/>
                  </a:lnTo>
                  <a:lnTo>
                    <a:pt x="4241" y="8504"/>
                  </a:lnTo>
                  <a:lnTo>
                    <a:pt x="4321" y="8700"/>
                  </a:lnTo>
                  <a:lnTo>
                    <a:pt x="4402" y="8896"/>
                  </a:lnTo>
                  <a:lnTo>
                    <a:pt x="4471" y="9092"/>
                  </a:lnTo>
                  <a:lnTo>
                    <a:pt x="4529" y="9299"/>
                  </a:lnTo>
                  <a:lnTo>
                    <a:pt x="4575" y="9507"/>
                  </a:lnTo>
                  <a:lnTo>
                    <a:pt x="4609" y="9725"/>
                  </a:lnTo>
                  <a:lnTo>
                    <a:pt x="4644" y="9944"/>
                  </a:lnTo>
                  <a:lnTo>
                    <a:pt x="4655" y="10163"/>
                  </a:lnTo>
                  <a:lnTo>
                    <a:pt x="4667" y="10382"/>
                  </a:lnTo>
                  <a:lnTo>
                    <a:pt x="10382" y="10382"/>
                  </a:lnTo>
                  <a:lnTo>
                    <a:pt x="10370" y="9852"/>
                  </a:lnTo>
                  <a:lnTo>
                    <a:pt x="10324" y="9322"/>
                  </a:lnTo>
                  <a:lnTo>
                    <a:pt x="10255" y="8804"/>
                  </a:lnTo>
                  <a:lnTo>
                    <a:pt x="10163" y="8297"/>
                  </a:lnTo>
                  <a:lnTo>
                    <a:pt x="10048" y="7790"/>
                  </a:lnTo>
                  <a:lnTo>
                    <a:pt x="9910" y="7294"/>
                  </a:lnTo>
                  <a:lnTo>
                    <a:pt x="9748" y="6810"/>
                  </a:lnTo>
                  <a:lnTo>
                    <a:pt x="9564" y="6338"/>
                  </a:lnTo>
                  <a:lnTo>
                    <a:pt x="9356" y="5889"/>
                  </a:lnTo>
                  <a:lnTo>
                    <a:pt x="9126" y="5439"/>
                  </a:lnTo>
                  <a:lnTo>
                    <a:pt x="8873" y="5001"/>
                  </a:lnTo>
                  <a:lnTo>
                    <a:pt x="8608" y="4587"/>
                  </a:lnTo>
                  <a:lnTo>
                    <a:pt x="8319" y="4172"/>
                  </a:lnTo>
                  <a:lnTo>
                    <a:pt x="8008" y="3780"/>
                  </a:lnTo>
                  <a:lnTo>
                    <a:pt x="7686" y="3411"/>
                  </a:lnTo>
                  <a:lnTo>
                    <a:pt x="7340" y="3043"/>
                  </a:lnTo>
                  <a:lnTo>
                    <a:pt x="6983" y="2697"/>
                  </a:lnTo>
                  <a:lnTo>
                    <a:pt x="6603" y="2374"/>
                  </a:lnTo>
                  <a:lnTo>
                    <a:pt x="6211" y="2063"/>
                  </a:lnTo>
                  <a:lnTo>
                    <a:pt x="5808" y="1775"/>
                  </a:lnTo>
                  <a:lnTo>
                    <a:pt x="5381" y="1510"/>
                  </a:lnTo>
                  <a:lnTo>
                    <a:pt x="4943" y="1257"/>
                  </a:lnTo>
                  <a:lnTo>
                    <a:pt x="4506" y="1026"/>
                  </a:lnTo>
                  <a:lnTo>
                    <a:pt x="4045" y="819"/>
                  </a:lnTo>
                  <a:lnTo>
                    <a:pt x="3572" y="635"/>
                  </a:lnTo>
                  <a:lnTo>
                    <a:pt x="3088" y="473"/>
                  </a:lnTo>
                  <a:lnTo>
                    <a:pt x="2593" y="335"/>
                  </a:lnTo>
                  <a:lnTo>
                    <a:pt x="2097" y="220"/>
                  </a:lnTo>
                  <a:lnTo>
                    <a:pt x="1579" y="128"/>
                  </a:lnTo>
                  <a:lnTo>
                    <a:pt x="1061" y="58"/>
                  </a:lnTo>
                  <a:lnTo>
                    <a:pt x="542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5499953" y="1043608"/>
              <a:ext cx="482253" cy="446603"/>
            </a:xfrm>
            <a:custGeom>
              <a:rect b="b" l="l" r="r" t="t"/>
              <a:pathLst>
                <a:path extrusionOk="0" h="4322" w="4667">
                  <a:moveTo>
                    <a:pt x="335" y="0"/>
                  </a:moveTo>
                  <a:lnTo>
                    <a:pt x="0" y="12"/>
                  </a:lnTo>
                  <a:lnTo>
                    <a:pt x="0" y="4321"/>
                  </a:lnTo>
                  <a:lnTo>
                    <a:pt x="4667" y="4321"/>
                  </a:lnTo>
                  <a:lnTo>
                    <a:pt x="4655" y="4102"/>
                  </a:lnTo>
                  <a:lnTo>
                    <a:pt x="4644" y="3883"/>
                  </a:lnTo>
                  <a:lnTo>
                    <a:pt x="4609" y="3664"/>
                  </a:lnTo>
                  <a:lnTo>
                    <a:pt x="4575" y="3446"/>
                  </a:lnTo>
                  <a:lnTo>
                    <a:pt x="4529" y="3238"/>
                  </a:lnTo>
                  <a:lnTo>
                    <a:pt x="4471" y="3031"/>
                  </a:lnTo>
                  <a:lnTo>
                    <a:pt x="4402" y="2835"/>
                  </a:lnTo>
                  <a:lnTo>
                    <a:pt x="4321" y="2639"/>
                  </a:lnTo>
                  <a:lnTo>
                    <a:pt x="4241" y="2443"/>
                  </a:lnTo>
                  <a:lnTo>
                    <a:pt x="4137" y="2259"/>
                  </a:lnTo>
                  <a:lnTo>
                    <a:pt x="4033" y="2074"/>
                  </a:lnTo>
                  <a:lnTo>
                    <a:pt x="3930" y="1902"/>
                  </a:lnTo>
                  <a:lnTo>
                    <a:pt x="3803" y="1740"/>
                  </a:lnTo>
                  <a:lnTo>
                    <a:pt x="3676" y="1567"/>
                  </a:lnTo>
                  <a:lnTo>
                    <a:pt x="3538" y="1418"/>
                  </a:lnTo>
                  <a:lnTo>
                    <a:pt x="3400" y="1268"/>
                  </a:lnTo>
                  <a:lnTo>
                    <a:pt x="3250" y="1118"/>
                  </a:lnTo>
                  <a:lnTo>
                    <a:pt x="3088" y="980"/>
                  </a:lnTo>
                  <a:lnTo>
                    <a:pt x="2927" y="853"/>
                  </a:lnTo>
                  <a:lnTo>
                    <a:pt x="2754" y="738"/>
                  </a:lnTo>
                  <a:lnTo>
                    <a:pt x="2581" y="623"/>
                  </a:lnTo>
                  <a:lnTo>
                    <a:pt x="2397" y="519"/>
                  </a:lnTo>
                  <a:lnTo>
                    <a:pt x="2213" y="427"/>
                  </a:lnTo>
                  <a:lnTo>
                    <a:pt x="2028" y="335"/>
                  </a:lnTo>
                  <a:lnTo>
                    <a:pt x="1821" y="265"/>
                  </a:lnTo>
                  <a:lnTo>
                    <a:pt x="1625" y="196"/>
                  </a:lnTo>
                  <a:lnTo>
                    <a:pt x="1418" y="139"/>
                  </a:lnTo>
                  <a:lnTo>
                    <a:pt x="1210" y="81"/>
                  </a:lnTo>
                  <a:lnTo>
                    <a:pt x="1003" y="47"/>
                  </a:lnTo>
                  <a:lnTo>
                    <a:pt x="784" y="2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6660790" y="507829"/>
              <a:ext cx="893103" cy="893103"/>
            </a:xfrm>
            <a:custGeom>
              <a:rect b="b" l="l" r="r" t="t"/>
              <a:pathLst>
                <a:path extrusionOk="0" h="8643" w="8643">
                  <a:moveTo>
                    <a:pt x="4091" y="0"/>
                  </a:moveTo>
                  <a:lnTo>
                    <a:pt x="3872" y="12"/>
                  </a:lnTo>
                  <a:lnTo>
                    <a:pt x="3665" y="47"/>
                  </a:lnTo>
                  <a:lnTo>
                    <a:pt x="3446" y="81"/>
                  </a:lnTo>
                  <a:lnTo>
                    <a:pt x="3238" y="127"/>
                  </a:lnTo>
                  <a:lnTo>
                    <a:pt x="3031" y="185"/>
                  </a:lnTo>
                  <a:lnTo>
                    <a:pt x="2835" y="254"/>
                  </a:lnTo>
                  <a:lnTo>
                    <a:pt x="2639" y="335"/>
                  </a:lnTo>
                  <a:lnTo>
                    <a:pt x="2443" y="427"/>
                  </a:lnTo>
                  <a:lnTo>
                    <a:pt x="2259" y="519"/>
                  </a:lnTo>
                  <a:lnTo>
                    <a:pt x="2075" y="623"/>
                  </a:lnTo>
                  <a:lnTo>
                    <a:pt x="1902" y="738"/>
                  </a:lnTo>
                  <a:lnTo>
                    <a:pt x="1729" y="853"/>
                  </a:lnTo>
                  <a:lnTo>
                    <a:pt x="1568" y="980"/>
                  </a:lnTo>
                  <a:lnTo>
                    <a:pt x="1406" y="1118"/>
                  </a:lnTo>
                  <a:lnTo>
                    <a:pt x="1257" y="1256"/>
                  </a:lnTo>
                  <a:lnTo>
                    <a:pt x="1118" y="1406"/>
                  </a:lnTo>
                  <a:lnTo>
                    <a:pt x="980" y="1567"/>
                  </a:lnTo>
                  <a:lnTo>
                    <a:pt x="853" y="1729"/>
                  </a:lnTo>
                  <a:lnTo>
                    <a:pt x="738" y="1902"/>
                  </a:lnTo>
                  <a:lnTo>
                    <a:pt x="623" y="2074"/>
                  </a:lnTo>
                  <a:lnTo>
                    <a:pt x="519" y="2259"/>
                  </a:lnTo>
                  <a:lnTo>
                    <a:pt x="427" y="2443"/>
                  </a:lnTo>
                  <a:lnTo>
                    <a:pt x="335" y="2639"/>
                  </a:lnTo>
                  <a:lnTo>
                    <a:pt x="254" y="2835"/>
                  </a:lnTo>
                  <a:lnTo>
                    <a:pt x="185" y="3031"/>
                  </a:lnTo>
                  <a:lnTo>
                    <a:pt x="127" y="3238"/>
                  </a:lnTo>
                  <a:lnTo>
                    <a:pt x="81" y="3446"/>
                  </a:lnTo>
                  <a:lnTo>
                    <a:pt x="47" y="3665"/>
                  </a:lnTo>
                  <a:lnTo>
                    <a:pt x="12" y="3872"/>
                  </a:lnTo>
                  <a:lnTo>
                    <a:pt x="1" y="4091"/>
                  </a:lnTo>
                  <a:lnTo>
                    <a:pt x="1" y="4321"/>
                  </a:lnTo>
                  <a:lnTo>
                    <a:pt x="1" y="4540"/>
                  </a:lnTo>
                  <a:lnTo>
                    <a:pt x="12" y="4759"/>
                  </a:lnTo>
                  <a:lnTo>
                    <a:pt x="47" y="4978"/>
                  </a:lnTo>
                  <a:lnTo>
                    <a:pt x="81" y="5185"/>
                  </a:lnTo>
                  <a:lnTo>
                    <a:pt x="127" y="5404"/>
                  </a:lnTo>
                  <a:lnTo>
                    <a:pt x="185" y="5600"/>
                  </a:lnTo>
                  <a:lnTo>
                    <a:pt x="254" y="5808"/>
                  </a:lnTo>
                  <a:lnTo>
                    <a:pt x="335" y="6004"/>
                  </a:lnTo>
                  <a:lnTo>
                    <a:pt x="427" y="6188"/>
                  </a:lnTo>
                  <a:lnTo>
                    <a:pt x="519" y="6384"/>
                  </a:lnTo>
                  <a:lnTo>
                    <a:pt x="623" y="6557"/>
                  </a:lnTo>
                  <a:lnTo>
                    <a:pt x="738" y="6741"/>
                  </a:lnTo>
                  <a:lnTo>
                    <a:pt x="853" y="6902"/>
                  </a:lnTo>
                  <a:lnTo>
                    <a:pt x="980" y="7064"/>
                  </a:lnTo>
                  <a:lnTo>
                    <a:pt x="1118" y="7225"/>
                  </a:lnTo>
                  <a:lnTo>
                    <a:pt x="1257" y="7375"/>
                  </a:lnTo>
                  <a:lnTo>
                    <a:pt x="1406" y="7513"/>
                  </a:lnTo>
                  <a:lnTo>
                    <a:pt x="1568" y="7651"/>
                  </a:lnTo>
                  <a:lnTo>
                    <a:pt x="1729" y="7778"/>
                  </a:lnTo>
                  <a:lnTo>
                    <a:pt x="1902" y="7905"/>
                  </a:lnTo>
                  <a:lnTo>
                    <a:pt x="2075" y="8020"/>
                  </a:lnTo>
                  <a:lnTo>
                    <a:pt x="2259" y="8124"/>
                  </a:lnTo>
                  <a:lnTo>
                    <a:pt x="2443" y="8216"/>
                  </a:lnTo>
                  <a:lnTo>
                    <a:pt x="2639" y="8296"/>
                  </a:lnTo>
                  <a:lnTo>
                    <a:pt x="2835" y="8377"/>
                  </a:lnTo>
                  <a:lnTo>
                    <a:pt x="3031" y="8446"/>
                  </a:lnTo>
                  <a:lnTo>
                    <a:pt x="3238" y="8504"/>
                  </a:lnTo>
                  <a:lnTo>
                    <a:pt x="3446" y="8550"/>
                  </a:lnTo>
                  <a:lnTo>
                    <a:pt x="3665" y="8596"/>
                  </a:lnTo>
                  <a:lnTo>
                    <a:pt x="3872" y="8619"/>
                  </a:lnTo>
                  <a:lnTo>
                    <a:pt x="4091" y="8631"/>
                  </a:lnTo>
                  <a:lnTo>
                    <a:pt x="4321" y="8642"/>
                  </a:lnTo>
                  <a:lnTo>
                    <a:pt x="4540" y="8631"/>
                  </a:lnTo>
                  <a:lnTo>
                    <a:pt x="4759" y="8619"/>
                  </a:lnTo>
                  <a:lnTo>
                    <a:pt x="4978" y="8596"/>
                  </a:lnTo>
                  <a:lnTo>
                    <a:pt x="5186" y="8550"/>
                  </a:lnTo>
                  <a:lnTo>
                    <a:pt x="5404" y="8504"/>
                  </a:lnTo>
                  <a:lnTo>
                    <a:pt x="5600" y="8446"/>
                  </a:lnTo>
                  <a:lnTo>
                    <a:pt x="5808" y="8377"/>
                  </a:lnTo>
                  <a:lnTo>
                    <a:pt x="6004" y="8296"/>
                  </a:lnTo>
                  <a:lnTo>
                    <a:pt x="6188" y="8216"/>
                  </a:lnTo>
                  <a:lnTo>
                    <a:pt x="6384" y="8124"/>
                  </a:lnTo>
                  <a:lnTo>
                    <a:pt x="6557" y="8020"/>
                  </a:lnTo>
                  <a:lnTo>
                    <a:pt x="6741" y="7905"/>
                  </a:lnTo>
                  <a:lnTo>
                    <a:pt x="6902" y="7778"/>
                  </a:lnTo>
                  <a:lnTo>
                    <a:pt x="7064" y="7651"/>
                  </a:lnTo>
                  <a:lnTo>
                    <a:pt x="7225" y="7513"/>
                  </a:lnTo>
                  <a:lnTo>
                    <a:pt x="7375" y="7375"/>
                  </a:lnTo>
                  <a:lnTo>
                    <a:pt x="7513" y="7225"/>
                  </a:lnTo>
                  <a:lnTo>
                    <a:pt x="7651" y="7064"/>
                  </a:lnTo>
                  <a:lnTo>
                    <a:pt x="7778" y="6902"/>
                  </a:lnTo>
                  <a:lnTo>
                    <a:pt x="7905" y="6741"/>
                  </a:lnTo>
                  <a:lnTo>
                    <a:pt x="8020" y="6557"/>
                  </a:lnTo>
                  <a:lnTo>
                    <a:pt x="8124" y="6384"/>
                  </a:lnTo>
                  <a:lnTo>
                    <a:pt x="8216" y="6188"/>
                  </a:lnTo>
                  <a:lnTo>
                    <a:pt x="8297" y="6004"/>
                  </a:lnTo>
                  <a:lnTo>
                    <a:pt x="8377" y="5808"/>
                  </a:lnTo>
                  <a:lnTo>
                    <a:pt x="8446" y="5600"/>
                  </a:lnTo>
                  <a:lnTo>
                    <a:pt x="8504" y="5404"/>
                  </a:lnTo>
                  <a:lnTo>
                    <a:pt x="8550" y="5185"/>
                  </a:lnTo>
                  <a:lnTo>
                    <a:pt x="8596" y="4978"/>
                  </a:lnTo>
                  <a:lnTo>
                    <a:pt x="8619" y="4759"/>
                  </a:lnTo>
                  <a:lnTo>
                    <a:pt x="8631" y="4540"/>
                  </a:lnTo>
                  <a:lnTo>
                    <a:pt x="8642" y="4321"/>
                  </a:lnTo>
                  <a:lnTo>
                    <a:pt x="8631" y="4091"/>
                  </a:lnTo>
                  <a:lnTo>
                    <a:pt x="8619" y="3872"/>
                  </a:lnTo>
                  <a:lnTo>
                    <a:pt x="8596" y="3665"/>
                  </a:lnTo>
                  <a:lnTo>
                    <a:pt x="8550" y="3446"/>
                  </a:lnTo>
                  <a:lnTo>
                    <a:pt x="8504" y="3238"/>
                  </a:lnTo>
                  <a:lnTo>
                    <a:pt x="8446" y="3031"/>
                  </a:lnTo>
                  <a:lnTo>
                    <a:pt x="8377" y="2835"/>
                  </a:lnTo>
                  <a:lnTo>
                    <a:pt x="8297" y="2639"/>
                  </a:lnTo>
                  <a:lnTo>
                    <a:pt x="8216" y="2443"/>
                  </a:lnTo>
                  <a:lnTo>
                    <a:pt x="8124" y="2259"/>
                  </a:lnTo>
                  <a:lnTo>
                    <a:pt x="8020" y="2074"/>
                  </a:lnTo>
                  <a:lnTo>
                    <a:pt x="7905" y="1902"/>
                  </a:lnTo>
                  <a:lnTo>
                    <a:pt x="7778" y="1729"/>
                  </a:lnTo>
                  <a:lnTo>
                    <a:pt x="7651" y="1567"/>
                  </a:lnTo>
                  <a:lnTo>
                    <a:pt x="7513" y="1406"/>
                  </a:lnTo>
                  <a:lnTo>
                    <a:pt x="7375" y="1256"/>
                  </a:lnTo>
                  <a:lnTo>
                    <a:pt x="7225" y="1118"/>
                  </a:lnTo>
                  <a:lnTo>
                    <a:pt x="7064" y="980"/>
                  </a:lnTo>
                  <a:lnTo>
                    <a:pt x="6902" y="853"/>
                  </a:lnTo>
                  <a:lnTo>
                    <a:pt x="6741" y="738"/>
                  </a:lnTo>
                  <a:lnTo>
                    <a:pt x="6557" y="623"/>
                  </a:lnTo>
                  <a:lnTo>
                    <a:pt x="6384" y="519"/>
                  </a:lnTo>
                  <a:lnTo>
                    <a:pt x="6188" y="427"/>
                  </a:lnTo>
                  <a:lnTo>
                    <a:pt x="6004" y="335"/>
                  </a:lnTo>
                  <a:lnTo>
                    <a:pt x="5808" y="254"/>
                  </a:lnTo>
                  <a:lnTo>
                    <a:pt x="5600" y="185"/>
                  </a:lnTo>
                  <a:lnTo>
                    <a:pt x="5404" y="127"/>
                  </a:lnTo>
                  <a:lnTo>
                    <a:pt x="5186" y="81"/>
                  </a:lnTo>
                  <a:lnTo>
                    <a:pt x="4978" y="47"/>
                  </a:lnTo>
                  <a:lnTo>
                    <a:pt x="4759" y="12"/>
                  </a:lnTo>
                  <a:lnTo>
                    <a:pt x="45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7732348" y="2650945"/>
              <a:ext cx="893103" cy="892999"/>
            </a:xfrm>
            <a:custGeom>
              <a:rect b="b" l="l" r="r" t="t"/>
              <a:pathLst>
                <a:path extrusionOk="0" h="8642" w="8643">
                  <a:moveTo>
                    <a:pt x="4102" y="0"/>
                  </a:moveTo>
                  <a:lnTo>
                    <a:pt x="3884" y="23"/>
                  </a:lnTo>
                  <a:lnTo>
                    <a:pt x="3665" y="46"/>
                  </a:lnTo>
                  <a:lnTo>
                    <a:pt x="3446" y="81"/>
                  </a:lnTo>
                  <a:lnTo>
                    <a:pt x="3238" y="139"/>
                  </a:lnTo>
                  <a:lnTo>
                    <a:pt x="3031" y="196"/>
                  </a:lnTo>
                  <a:lnTo>
                    <a:pt x="2835" y="265"/>
                  </a:lnTo>
                  <a:lnTo>
                    <a:pt x="2639" y="334"/>
                  </a:lnTo>
                  <a:lnTo>
                    <a:pt x="2443" y="427"/>
                  </a:lnTo>
                  <a:lnTo>
                    <a:pt x="2259" y="519"/>
                  </a:lnTo>
                  <a:lnTo>
                    <a:pt x="2075" y="623"/>
                  </a:lnTo>
                  <a:lnTo>
                    <a:pt x="1902" y="738"/>
                  </a:lnTo>
                  <a:lnTo>
                    <a:pt x="1729" y="853"/>
                  </a:lnTo>
                  <a:lnTo>
                    <a:pt x="1568" y="980"/>
                  </a:lnTo>
                  <a:lnTo>
                    <a:pt x="1418" y="1118"/>
                  </a:lnTo>
                  <a:lnTo>
                    <a:pt x="1268" y="1268"/>
                  </a:lnTo>
                  <a:lnTo>
                    <a:pt x="1118" y="1418"/>
                  </a:lnTo>
                  <a:lnTo>
                    <a:pt x="980" y="1567"/>
                  </a:lnTo>
                  <a:lnTo>
                    <a:pt x="853" y="1740"/>
                  </a:lnTo>
                  <a:lnTo>
                    <a:pt x="738" y="1901"/>
                  </a:lnTo>
                  <a:lnTo>
                    <a:pt x="623" y="2074"/>
                  </a:lnTo>
                  <a:lnTo>
                    <a:pt x="519" y="2259"/>
                  </a:lnTo>
                  <a:lnTo>
                    <a:pt x="427" y="2443"/>
                  </a:lnTo>
                  <a:lnTo>
                    <a:pt x="335" y="2639"/>
                  </a:lnTo>
                  <a:lnTo>
                    <a:pt x="266" y="2835"/>
                  </a:lnTo>
                  <a:lnTo>
                    <a:pt x="196" y="3031"/>
                  </a:lnTo>
                  <a:lnTo>
                    <a:pt x="139" y="3238"/>
                  </a:lnTo>
                  <a:lnTo>
                    <a:pt x="81" y="3445"/>
                  </a:lnTo>
                  <a:lnTo>
                    <a:pt x="47" y="3664"/>
                  </a:lnTo>
                  <a:lnTo>
                    <a:pt x="24" y="3883"/>
                  </a:lnTo>
                  <a:lnTo>
                    <a:pt x="1" y="4102"/>
                  </a:lnTo>
                  <a:lnTo>
                    <a:pt x="1" y="4321"/>
                  </a:lnTo>
                  <a:lnTo>
                    <a:pt x="1" y="4540"/>
                  </a:lnTo>
                  <a:lnTo>
                    <a:pt x="24" y="4759"/>
                  </a:lnTo>
                  <a:lnTo>
                    <a:pt x="47" y="4978"/>
                  </a:lnTo>
                  <a:lnTo>
                    <a:pt x="81" y="5197"/>
                  </a:lnTo>
                  <a:lnTo>
                    <a:pt x="139" y="5404"/>
                  </a:lnTo>
                  <a:lnTo>
                    <a:pt x="196" y="5612"/>
                  </a:lnTo>
                  <a:lnTo>
                    <a:pt x="266" y="5807"/>
                  </a:lnTo>
                  <a:lnTo>
                    <a:pt x="335" y="6003"/>
                  </a:lnTo>
                  <a:lnTo>
                    <a:pt x="427" y="6199"/>
                  </a:lnTo>
                  <a:lnTo>
                    <a:pt x="519" y="6384"/>
                  </a:lnTo>
                  <a:lnTo>
                    <a:pt x="623" y="6568"/>
                  </a:lnTo>
                  <a:lnTo>
                    <a:pt x="738" y="6741"/>
                  </a:lnTo>
                  <a:lnTo>
                    <a:pt x="853" y="6902"/>
                  </a:lnTo>
                  <a:lnTo>
                    <a:pt x="980" y="7075"/>
                  </a:lnTo>
                  <a:lnTo>
                    <a:pt x="1118" y="7225"/>
                  </a:lnTo>
                  <a:lnTo>
                    <a:pt x="1268" y="7375"/>
                  </a:lnTo>
                  <a:lnTo>
                    <a:pt x="1418" y="7524"/>
                  </a:lnTo>
                  <a:lnTo>
                    <a:pt x="1568" y="7663"/>
                  </a:lnTo>
                  <a:lnTo>
                    <a:pt x="1729" y="7789"/>
                  </a:lnTo>
                  <a:lnTo>
                    <a:pt x="1902" y="7905"/>
                  </a:lnTo>
                  <a:lnTo>
                    <a:pt x="2075" y="8020"/>
                  </a:lnTo>
                  <a:lnTo>
                    <a:pt x="2259" y="8123"/>
                  </a:lnTo>
                  <a:lnTo>
                    <a:pt x="2443" y="8216"/>
                  </a:lnTo>
                  <a:lnTo>
                    <a:pt x="2639" y="8308"/>
                  </a:lnTo>
                  <a:lnTo>
                    <a:pt x="2835" y="8377"/>
                  </a:lnTo>
                  <a:lnTo>
                    <a:pt x="3031" y="8446"/>
                  </a:lnTo>
                  <a:lnTo>
                    <a:pt x="3238" y="8504"/>
                  </a:lnTo>
                  <a:lnTo>
                    <a:pt x="3446" y="8561"/>
                  </a:lnTo>
                  <a:lnTo>
                    <a:pt x="3665" y="8596"/>
                  </a:lnTo>
                  <a:lnTo>
                    <a:pt x="3884" y="8619"/>
                  </a:lnTo>
                  <a:lnTo>
                    <a:pt x="4102" y="8642"/>
                  </a:lnTo>
                  <a:lnTo>
                    <a:pt x="4540" y="8642"/>
                  </a:lnTo>
                  <a:lnTo>
                    <a:pt x="4759" y="8619"/>
                  </a:lnTo>
                  <a:lnTo>
                    <a:pt x="4978" y="8596"/>
                  </a:lnTo>
                  <a:lnTo>
                    <a:pt x="5197" y="8561"/>
                  </a:lnTo>
                  <a:lnTo>
                    <a:pt x="5404" y="8504"/>
                  </a:lnTo>
                  <a:lnTo>
                    <a:pt x="5612" y="8446"/>
                  </a:lnTo>
                  <a:lnTo>
                    <a:pt x="5808" y="8377"/>
                  </a:lnTo>
                  <a:lnTo>
                    <a:pt x="6004" y="8308"/>
                  </a:lnTo>
                  <a:lnTo>
                    <a:pt x="6199" y="8216"/>
                  </a:lnTo>
                  <a:lnTo>
                    <a:pt x="6384" y="8123"/>
                  </a:lnTo>
                  <a:lnTo>
                    <a:pt x="6568" y="8020"/>
                  </a:lnTo>
                  <a:lnTo>
                    <a:pt x="6741" y="7905"/>
                  </a:lnTo>
                  <a:lnTo>
                    <a:pt x="6902" y="7789"/>
                  </a:lnTo>
                  <a:lnTo>
                    <a:pt x="7075" y="7663"/>
                  </a:lnTo>
                  <a:lnTo>
                    <a:pt x="7225" y="7524"/>
                  </a:lnTo>
                  <a:lnTo>
                    <a:pt x="7375" y="7375"/>
                  </a:lnTo>
                  <a:lnTo>
                    <a:pt x="7525" y="7225"/>
                  </a:lnTo>
                  <a:lnTo>
                    <a:pt x="7663" y="7075"/>
                  </a:lnTo>
                  <a:lnTo>
                    <a:pt x="7790" y="6902"/>
                  </a:lnTo>
                  <a:lnTo>
                    <a:pt x="7905" y="6741"/>
                  </a:lnTo>
                  <a:lnTo>
                    <a:pt x="8020" y="6568"/>
                  </a:lnTo>
                  <a:lnTo>
                    <a:pt x="8124" y="6384"/>
                  </a:lnTo>
                  <a:lnTo>
                    <a:pt x="8216" y="6199"/>
                  </a:lnTo>
                  <a:lnTo>
                    <a:pt x="8308" y="6003"/>
                  </a:lnTo>
                  <a:lnTo>
                    <a:pt x="8377" y="5807"/>
                  </a:lnTo>
                  <a:lnTo>
                    <a:pt x="8446" y="5612"/>
                  </a:lnTo>
                  <a:lnTo>
                    <a:pt x="8504" y="5404"/>
                  </a:lnTo>
                  <a:lnTo>
                    <a:pt x="8562" y="5197"/>
                  </a:lnTo>
                  <a:lnTo>
                    <a:pt x="8596" y="4978"/>
                  </a:lnTo>
                  <a:lnTo>
                    <a:pt x="8619" y="4759"/>
                  </a:lnTo>
                  <a:lnTo>
                    <a:pt x="8642" y="4540"/>
                  </a:lnTo>
                  <a:lnTo>
                    <a:pt x="8642" y="4321"/>
                  </a:lnTo>
                  <a:lnTo>
                    <a:pt x="8642" y="4102"/>
                  </a:lnTo>
                  <a:lnTo>
                    <a:pt x="8619" y="3883"/>
                  </a:lnTo>
                  <a:lnTo>
                    <a:pt x="8596" y="3664"/>
                  </a:lnTo>
                  <a:lnTo>
                    <a:pt x="8562" y="3445"/>
                  </a:lnTo>
                  <a:lnTo>
                    <a:pt x="8504" y="3238"/>
                  </a:lnTo>
                  <a:lnTo>
                    <a:pt x="8446" y="3031"/>
                  </a:lnTo>
                  <a:lnTo>
                    <a:pt x="8377" y="2835"/>
                  </a:lnTo>
                  <a:lnTo>
                    <a:pt x="8308" y="2639"/>
                  </a:lnTo>
                  <a:lnTo>
                    <a:pt x="8216" y="2443"/>
                  </a:lnTo>
                  <a:lnTo>
                    <a:pt x="8124" y="2259"/>
                  </a:lnTo>
                  <a:lnTo>
                    <a:pt x="8020" y="2074"/>
                  </a:lnTo>
                  <a:lnTo>
                    <a:pt x="7905" y="1901"/>
                  </a:lnTo>
                  <a:lnTo>
                    <a:pt x="7790" y="1740"/>
                  </a:lnTo>
                  <a:lnTo>
                    <a:pt x="7663" y="1567"/>
                  </a:lnTo>
                  <a:lnTo>
                    <a:pt x="7525" y="1418"/>
                  </a:lnTo>
                  <a:lnTo>
                    <a:pt x="7375" y="1268"/>
                  </a:lnTo>
                  <a:lnTo>
                    <a:pt x="7225" y="1118"/>
                  </a:lnTo>
                  <a:lnTo>
                    <a:pt x="7075" y="980"/>
                  </a:lnTo>
                  <a:lnTo>
                    <a:pt x="6902" y="853"/>
                  </a:lnTo>
                  <a:lnTo>
                    <a:pt x="6741" y="738"/>
                  </a:lnTo>
                  <a:lnTo>
                    <a:pt x="6568" y="623"/>
                  </a:lnTo>
                  <a:lnTo>
                    <a:pt x="6384" y="519"/>
                  </a:lnTo>
                  <a:lnTo>
                    <a:pt x="6199" y="427"/>
                  </a:lnTo>
                  <a:lnTo>
                    <a:pt x="6004" y="334"/>
                  </a:lnTo>
                  <a:lnTo>
                    <a:pt x="5808" y="265"/>
                  </a:lnTo>
                  <a:lnTo>
                    <a:pt x="5612" y="196"/>
                  </a:lnTo>
                  <a:lnTo>
                    <a:pt x="5404" y="139"/>
                  </a:lnTo>
                  <a:lnTo>
                    <a:pt x="5197" y="81"/>
                  </a:lnTo>
                  <a:lnTo>
                    <a:pt x="4978" y="46"/>
                  </a:lnTo>
                  <a:lnTo>
                    <a:pt x="4759" y="23"/>
                  </a:lnTo>
                  <a:lnTo>
                    <a:pt x="45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 list ">
  <p:cSld name="CUSTOM_18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720000" y="332737"/>
            <a:ext cx="7704000" cy="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7" name="Google Shape;127;p17"/>
          <p:cNvSpPr/>
          <p:nvPr/>
        </p:nvSpPr>
        <p:spPr>
          <a:xfrm flipH="1" rot="-5400000">
            <a:off x="5514265" y="1514116"/>
            <a:ext cx="3628968" cy="3629798"/>
          </a:xfrm>
          <a:custGeom>
            <a:rect b="b" l="l" r="r" t="t"/>
            <a:pathLst>
              <a:path extrusionOk="0" h="10371" w="10371">
                <a:moveTo>
                  <a:pt x="10370" y="1"/>
                </a:moveTo>
                <a:lnTo>
                  <a:pt x="9840" y="12"/>
                </a:lnTo>
                <a:lnTo>
                  <a:pt x="9310" y="59"/>
                </a:lnTo>
                <a:lnTo>
                  <a:pt x="8792" y="116"/>
                </a:lnTo>
                <a:lnTo>
                  <a:pt x="8285" y="208"/>
                </a:lnTo>
                <a:lnTo>
                  <a:pt x="7778" y="324"/>
                </a:lnTo>
                <a:lnTo>
                  <a:pt x="7294" y="462"/>
                </a:lnTo>
                <a:lnTo>
                  <a:pt x="6810" y="635"/>
                </a:lnTo>
                <a:lnTo>
                  <a:pt x="6338" y="819"/>
                </a:lnTo>
                <a:lnTo>
                  <a:pt x="5877" y="1026"/>
                </a:lnTo>
                <a:lnTo>
                  <a:pt x="5427" y="1257"/>
                </a:lnTo>
                <a:lnTo>
                  <a:pt x="5001" y="1499"/>
                </a:lnTo>
                <a:lnTo>
                  <a:pt x="4575" y="1775"/>
                </a:lnTo>
                <a:lnTo>
                  <a:pt x="4171" y="2063"/>
                </a:lnTo>
                <a:lnTo>
                  <a:pt x="3780" y="2375"/>
                </a:lnTo>
                <a:lnTo>
                  <a:pt x="3399" y="2697"/>
                </a:lnTo>
                <a:lnTo>
                  <a:pt x="3042" y="3043"/>
                </a:lnTo>
                <a:lnTo>
                  <a:pt x="2697" y="3400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75"/>
                </a:lnTo>
                <a:lnTo>
                  <a:pt x="1498" y="5002"/>
                </a:lnTo>
                <a:lnTo>
                  <a:pt x="1256" y="5428"/>
                </a:lnTo>
                <a:lnTo>
                  <a:pt x="1026" y="5877"/>
                </a:lnTo>
                <a:lnTo>
                  <a:pt x="819" y="6338"/>
                </a:lnTo>
                <a:lnTo>
                  <a:pt x="634" y="6811"/>
                </a:lnTo>
                <a:lnTo>
                  <a:pt x="461" y="7294"/>
                </a:lnTo>
                <a:lnTo>
                  <a:pt x="323" y="7778"/>
                </a:lnTo>
                <a:lnTo>
                  <a:pt x="208" y="8285"/>
                </a:lnTo>
                <a:lnTo>
                  <a:pt x="116" y="8792"/>
                </a:lnTo>
                <a:lnTo>
                  <a:pt x="58" y="9311"/>
                </a:lnTo>
                <a:lnTo>
                  <a:pt x="12" y="9841"/>
                </a:lnTo>
                <a:lnTo>
                  <a:pt x="0" y="10371"/>
                </a:lnTo>
                <a:lnTo>
                  <a:pt x="10370" y="10371"/>
                </a:lnTo>
                <a:lnTo>
                  <a:pt x="1037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2094450" y="1489125"/>
            <a:ext cx="4955100" cy="27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129" name="Google Shape;129;p17"/>
          <p:cNvGrpSpPr/>
          <p:nvPr/>
        </p:nvGrpSpPr>
        <p:grpSpPr>
          <a:xfrm rot="-5400000">
            <a:off x="-35687" y="35692"/>
            <a:ext cx="2569572" cy="2498181"/>
            <a:chOff x="5499953" y="417310"/>
            <a:chExt cx="3214777" cy="3126635"/>
          </a:xfrm>
        </p:grpSpPr>
        <p:sp>
          <p:nvSpPr>
            <p:cNvPr id="130" name="Google Shape;130;p17"/>
            <p:cNvSpPr/>
            <p:nvPr/>
          </p:nvSpPr>
          <p:spPr>
            <a:xfrm>
              <a:off x="7641829" y="425680"/>
              <a:ext cx="1072901" cy="1072798"/>
            </a:xfrm>
            <a:custGeom>
              <a:rect b="b" l="l" r="r" t="t"/>
              <a:pathLst>
                <a:path extrusionOk="0" h="10382" w="10383">
                  <a:moveTo>
                    <a:pt x="1" y="0"/>
                  </a:moveTo>
                  <a:lnTo>
                    <a:pt x="12" y="542"/>
                  </a:lnTo>
                  <a:lnTo>
                    <a:pt x="58" y="1060"/>
                  </a:lnTo>
                  <a:lnTo>
                    <a:pt x="128" y="1579"/>
                  </a:lnTo>
                  <a:lnTo>
                    <a:pt x="220" y="2097"/>
                  </a:lnTo>
                  <a:lnTo>
                    <a:pt x="335" y="2593"/>
                  </a:lnTo>
                  <a:lnTo>
                    <a:pt x="473" y="3088"/>
                  </a:lnTo>
                  <a:lnTo>
                    <a:pt x="635" y="3572"/>
                  </a:lnTo>
                  <a:lnTo>
                    <a:pt x="819" y="4045"/>
                  </a:lnTo>
                  <a:lnTo>
                    <a:pt x="1026" y="4506"/>
                  </a:lnTo>
                  <a:lnTo>
                    <a:pt x="1257" y="4955"/>
                  </a:lnTo>
                  <a:lnTo>
                    <a:pt x="1510" y="5381"/>
                  </a:lnTo>
                  <a:lnTo>
                    <a:pt x="1775" y="5808"/>
                  </a:lnTo>
                  <a:lnTo>
                    <a:pt x="2063" y="6211"/>
                  </a:lnTo>
                  <a:lnTo>
                    <a:pt x="2374" y="6603"/>
                  </a:lnTo>
                  <a:lnTo>
                    <a:pt x="2697" y="6983"/>
                  </a:lnTo>
                  <a:lnTo>
                    <a:pt x="3043" y="7340"/>
                  </a:lnTo>
                  <a:lnTo>
                    <a:pt x="3400" y="7686"/>
                  </a:lnTo>
                  <a:lnTo>
                    <a:pt x="3780" y="8008"/>
                  </a:lnTo>
                  <a:lnTo>
                    <a:pt x="4172" y="8319"/>
                  </a:lnTo>
                  <a:lnTo>
                    <a:pt x="4575" y="8607"/>
                  </a:lnTo>
                  <a:lnTo>
                    <a:pt x="5001" y="8872"/>
                  </a:lnTo>
                  <a:lnTo>
                    <a:pt x="5439" y="9126"/>
                  </a:lnTo>
                  <a:lnTo>
                    <a:pt x="5877" y="9356"/>
                  </a:lnTo>
                  <a:lnTo>
                    <a:pt x="6338" y="9564"/>
                  </a:lnTo>
                  <a:lnTo>
                    <a:pt x="6810" y="9748"/>
                  </a:lnTo>
                  <a:lnTo>
                    <a:pt x="7294" y="9909"/>
                  </a:lnTo>
                  <a:lnTo>
                    <a:pt x="7790" y="10048"/>
                  </a:lnTo>
                  <a:lnTo>
                    <a:pt x="8285" y="10174"/>
                  </a:lnTo>
                  <a:lnTo>
                    <a:pt x="8804" y="10255"/>
                  </a:lnTo>
                  <a:lnTo>
                    <a:pt x="9322" y="10324"/>
                  </a:lnTo>
                  <a:lnTo>
                    <a:pt x="9841" y="10370"/>
                  </a:lnTo>
                  <a:lnTo>
                    <a:pt x="10382" y="10382"/>
                  </a:lnTo>
                  <a:lnTo>
                    <a:pt x="103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7641829" y="1488868"/>
              <a:ext cx="1072901" cy="1072901"/>
            </a:xfrm>
            <a:custGeom>
              <a:rect b="b" l="l" r="r" t="t"/>
              <a:pathLst>
                <a:path extrusionOk="0" h="10383" w="10383">
                  <a:moveTo>
                    <a:pt x="4310" y="1"/>
                  </a:moveTo>
                  <a:lnTo>
                    <a:pt x="4333" y="346"/>
                  </a:lnTo>
                  <a:lnTo>
                    <a:pt x="4322" y="565"/>
                  </a:lnTo>
                  <a:lnTo>
                    <a:pt x="4310" y="784"/>
                  </a:lnTo>
                  <a:lnTo>
                    <a:pt x="4276" y="1003"/>
                  </a:lnTo>
                  <a:lnTo>
                    <a:pt x="4241" y="1211"/>
                  </a:lnTo>
                  <a:lnTo>
                    <a:pt x="4195" y="1418"/>
                  </a:lnTo>
                  <a:lnTo>
                    <a:pt x="4137" y="1625"/>
                  </a:lnTo>
                  <a:lnTo>
                    <a:pt x="4068" y="1833"/>
                  </a:lnTo>
                  <a:lnTo>
                    <a:pt x="3988" y="2029"/>
                  </a:lnTo>
                  <a:lnTo>
                    <a:pt x="3907" y="2213"/>
                  </a:lnTo>
                  <a:lnTo>
                    <a:pt x="3803" y="2409"/>
                  </a:lnTo>
                  <a:lnTo>
                    <a:pt x="3699" y="2582"/>
                  </a:lnTo>
                  <a:lnTo>
                    <a:pt x="3584" y="2755"/>
                  </a:lnTo>
                  <a:lnTo>
                    <a:pt x="3469" y="2927"/>
                  </a:lnTo>
                  <a:lnTo>
                    <a:pt x="3342" y="3089"/>
                  </a:lnTo>
                  <a:lnTo>
                    <a:pt x="3204" y="3250"/>
                  </a:lnTo>
                  <a:lnTo>
                    <a:pt x="3066" y="3400"/>
                  </a:lnTo>
                  <a:lnTo>
                    <a:pt x="2916" y="3538"/>
                  </a:lnTo>
                  <a:lnTo>
                    <a:pt x="2755" y="3676"/>
                  </a:lnTo>
                  <a:lnTo>
                    <a:pt x="2593" y="3803"/>
                  </a:lnTo>
                  <a:lnTo>
                    <a:pt x="2421" y="3930"/>
                  </a:lnTo>
                  <a:lnTo>
                    <a:pt x="2248" y="4045"/>
                  </a:lnTo>
                  <a:lnTo>
                    <a:pt x="2063" y="4149"/>
                  </a:lnTo>
                  <a:lnTo>
                    <a:pt x="1879" y="4241"/>
                  </a:lnTo>
                  <a:lnTo>
                    <a:pt x="1683" y="4322"/>
                  </a:lnTo>
                  <a:lnTo>
                    <a:pt x="1487" y="4402"/>
                  </a:lnTo>
                  <a:lnTo>
                    <a:pt x="1291" y="4471"/>
                  </a:lnTo>
                  <a:lnTo>
                    <a:pt x="1084" y="4529"/>
                  </a:lnTo>
                  <a:lnTo>
                    <a:pt x="877" y="4575"/>
                  </a:lnTo>
                  <a:lnTo>
                    <a:pt x="658" y="4621"/>
                  </a:lnTo>
                  <a:lnTo>
                    <a:pt x="450" y="4644"/>
                  </a:lnTo>
                  <a:lnTo>
                    <a:pt x="231" y="4656"/>
                  </a:lnTo>
                  <a:lnTo>
                    <a:pt x="1" y="4667"/>
                  </a:lnTo>
                  <a:lnTo>
                    <a:pt x="1" y="10382"/>
                  </a:lnTo>
                  <a:lnTo>
                    <a:pt x="542" y="10371"/>
                  </a:lnTo>
                  <a:lnTo>
                    <a:pt x="1061" y="10325"/>
                  </a:lnTo>
                  <a:lnTo>
                    <a:pt x="1579" y="10267"/>
                  </a:lnTo>
                  <a:lnTo>
                    <a:pt x="2098" y="10175"/>
                  </a:lnTo>
                  <a:lnTo>
                    <a:pt x="2593" y="10060"/>
                  </a:lnTo>
                  <a:lnTo>
                    <a:pt x="3089" y="9921"/>
                  </a:lnTo>
                  <a:lnTo>
                    <a:pt x="3573" y="9748"/>
                  </a:lnTo>
                  <a:lnTo>
                    <a:pt x="4045" y="9564"/>
                  </a:lnTo>
                  <a:lnTo>
                    <a:pt x="4506" y="9357"/>
                  </a:lnTo>
                  <a:lnTo>
                    <a:pt x="4955" y="9126"/>
                  </a:lnTo>
                  <a:lnTo>
                    <a:pt x="5382" y="8884"/>
                  </a:lnTo>
                  <a:lnTo>
                    <a:pt x="5808" y="8608"/>
                  </a:lnTo>
                  <a:lnTo>
                    <a:pt x="6211" y="8320"/>
                  </a:lnTo>
                  <a:lnTo>
                    <a:pt x="6603" y="8009"/>
                  </a:lnTo>
                  <a:lnTo>
                    <a:pt x="6983" y="7686"/>
                  </a:lnTo>
                  <a:lnTo>
                    <a:pt x="7340" y="7340"/>
                  </a:lnTo>
                  <a:lnTo>
                    <a:pt x="7686" y="6983"/>
                  </a:lnTo>
                  <a:lnTo>
                    <a:pt x="8009" y="6603"/>
                  </a:lnTo>
                  <a:lnTo>
                    <a:pt x="8320" y="6211"/>
                  </a:lnTo>
                  <a:lnTo>
                    <a:pt x="8608" y="5808"/>
                  </a:lnTo>
                  <a:lnTo>
                    <a:pt x="8873" y="5382"/>
                  </a:lnTo>
                  <a:lnTo>
                    <a:pt x="9126" y="4955"/>
                  </a:lnTo>
                  <a:lnTo>
                    <a:pt x="9357" y="4506"/>
                  </a:lnTo>
                  <a:lnTo>
                    <a:pt x="9564" y="4045"/>
                  </a:lnTo>
                  <a:lnTo>
                    <a:pt x="9749" y="3573"/>
                  </a:lnTo>
                  <a:lnTo>
                    <a:pt x="9910" y="3089"/>
                  </a:lnTo>
                  <a:lnTo>
                    <a:pt x="10060" y="2593"/>
                  </a:lnTo>
                  <a:lnTo>
                    <a:pt x="10175" y="2098"/>
                  </a:lnTo>
                  <a:lnTo>
                    <a:pt x="10256" y="1591"/>
                  </a:lnTo>
                  <a:lnTo>
                    <a:pt x="10325" y="1061"/>
                  </a:lnTo>
                  <a:lnTo>
                    <a:pt x="10371" y="542"/>
                  </a:lnTo>
                  <a:lnTo>
                    <a:pt x="103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6570271" y="1488868"/>
              <a:ext cx="1071661" cy="1072901"/>
            </a:xfrm>
            <a:custGeom>
              <a:rect b="b" l="l" r="r" t="t"/>
              <a:pathLst>
                <a:path extrusionOk="0" h="10383" w="10371">
                  <a:moveTo>
                    <a:pt x="1" y="1"/>
                  </a:moveTo>
                  <a:lnTo>
                    <a:pt x="12" y="542"/>
                  </a:lnTo>
                  <a:lnTo>
                    <a:pt x="47" y="1061"/>
                  </a:lnTo>
                  <a:lnTo>
                    <a:pt x="116" y="1591"/>
                  </a:lnTo>
                  <a:lnTo>
                    <a:pt x="208" y="2098"/>
                  </a:lnTo>
                  <a:lnTo>
                    <a:pt x="324" y="2593"/>
                  </a:lnTo>
                  <a:lnTo>
                    <a:pt x="462" y="3089"/>
                  </a:lnTo>
                  <a:lnTo>
                    <a:pt x="623" y="3573"/>
                  </a:lnTo>
                  <a:lnTo>
                    <a:pt x="807" y="4045"/>
                  </a:lnTo>
                  <a:lnTo>
                    <a:pt x="1015" y="4506"/>
                  </a:lnTo>
                  <a:lnTo>
                    <a:pt x="1245" y="4955"/>
                  </a:lnTo>
                  <a:lnTo>
                    <a:pt x="1499" y="5382"/>
                  </a:lnTo>
                  <a:lnTo>
                    <a:pt x="1764" y="5808"/>
                  </a:lnTo>
                  <a:lnTo>
                    <a:pt x="2063" y="6211"/>
                  </a:lnTo>
                  <a:lnTo>
                    <a:pt x="2363" y="6603"/>
                  </a:lnTo>
                  <a:lnTo>
                    <a:pt x="2697" y="6983"/>
                  </a:lnTo>
                  <a:lnTo>
                    <a:pt x="3031" y="7340"/>
                  </a:lnTo>
                  <a:lnTo>
                    <a:pt x="3400" y="7686"/>
                  </a:lnTo>
                  <a:lnTo>
                    <a:pt x="3769" y="8009"/>
                  </a:lnTo>
                  <a:lnTo>
                    <a:pt x="4160" y="8320"/>
                  </a:lnTo>
                  <a:lnTo>
                    <a:pt x="4575" y="8608"/>
                  </a:lnTo>
                  <a:lnTo>
                    <a:pt x="4990" y="8884"/>
                  </a:lnTo>
                  <a:lnTo>
                    <a:pt x="5428" y="9126"/>
                  </a:lnTo>
                  <a:lnTo>
                    <a:pt x="5877" y="9357"/>
                  </a:lnTo>
                  <a:lnTo>
                    <a:pt x="6338" y="9564"/>
                  </a:lnTo>
                  <a:lnTo>
                    <a:pt x="6811" y="9748"/>
                  </a:lnTo>
                  <a:lnTo>
                    <a:pt x="7283" y="9921"/>
                  </a:lnTo>
                  <a:lnTo>
                    <a:pt x="7778" y="10060"/>
                  </a:lnTo>
                  <a:lnTo>
                    <a:pt x="8285" y="10175"/>
                  </a:lnTo>
                  <a:lnTo>
                    <a:pt x="8792" y="10267"/>
                  </a:lnTo>
                  <a:lnTo>
                    <a:pt x="9311" y="10325"/>
                  </a:lnTo>
                  <a:lnTo>
                    <a:pt x="9841" y="10371"/>
                  </a:lnTo>
                  <a:lnTo>
                    <a:pt x="10371" y="10382"/>
                  </a:lnTo>
                  <a:lnTo>
                    <a:pt x="10371" y="4667"/>
                  </a:lnTo>
                  <a:lnTo>
                    <a:pt x="10152" y="4656"/>
                  </a:lnTo>
                  <a:lnTo>
                    <a:pt x="9933" y="4644"/>
                  </a:lnTo>
                  <a:lnTo>
                    <a:pt x="9714" y="4621"/>
                  </a:lnTo>
                  <a:lnTo>
                    <a:pt x="9507" y="4575"/>
                  </a:lnTo>
                  <a:lnTo>
                    <a:pt x="9288" y="4529"/>
                  </a:lnTo>
                  <a:lnTo>
                    <a:pt x="9092" y="4471"/>
                  </a:lnTo>
                  <a:lnTo>
                    <a:pt x="8884" y="4402"/>
                  </a:lnTo>
                  <a:lnTo>
                    <a:pt x="8689" y="4322"/>
                  </a:lnTo>
                  <a:lnTo>
                    <a:pt x="8504" y="4241"/>
                  </a:lnTo>
                  <a:lnTo>
                    <a:pt x="8308" y="4149"/>
                  </a:lnTo>
                  <a:lnTo>
                    <a:pt x="8136" y="4045"/>
                  </a:lnTo>
                  <a:lnTo>
                    <a:pt x="7951" y="3930"/>
                  </a:lnTo>
                  <a:lnTo>
                    <a:pt x="7790" y="3803"/>
                  </a:lnTo>
                  <a:lnTo>
                    <a:pt x="7629" y="3676"/>
                  </a:lnTo>
                  <a:lnTo>
                    <a:pt x="7467" y="3538"/>
                  </a:lnTo>
                  <a:lnTo>
                    <a:pt x="7317" y="3400"/>
                  </a:lnTo>
                  <a:lnTo>
                    <a:pt x="7179" y="3250"/>
                  </a:lnTo>
                  <a:lnTo>
                    <a:pt x="7041" y="3089"/>
                  </a:lnTo>
                  <a:lnTo>
                    <a:pt x="6914" y="2927"/>
                  </a:lnTo>
                  <a:lnTo>
                    <a:pt x="6787" y="2755"/>
                  </a:lnTo>
                  <a:lnTo>
                    <a:pt x="6672" y="2582"/>
                  </a:lnTo>
                  <a:lnTo>
                    <a:pt x="6569" y="2409"/>
                  </a:lnTo>
                  <a:lnTo>
                    <a:pt x="6476" y="2213"/>
                  </a:lnTo>
                  <a:lnTo>
                    <a:pt x="6396" y="2029"/>
                  </a:lnTo>
                  <a:lnTo>
                    <a:pt x="6315" y="1833"/>
                  </a:lnTo>
                  <a:lnTo>
                    <a:pt x="6246" y="1625"/>
                  </a:lnTo>
                  <a:lnTo>
                    <a:pt x="6188" y="1418"/>
                  </a:lnTo>
                  <a:lnTo>
                    <a:pt x="6142" y="1211"/>
                  </a:lnTo>
                  <a:lnTo>
                    <a:pt x="6096" y="1003"/>
                  </a:lnTo>
                  <a:lnTo>
                    <a:pt x="6073" y="784"/>
                  </a:lnTo>
                  <a:lnTo>
                    <a:pt x="6062" y="565"/>
                  </a:lnTo>
                  <a:lnTo>
                    <a:pt x="6050" y="346"/>
                  </a:lnTo>
                  <a:lnTo>
                    <a:pt x="60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5499953" y="417310"/>
              <a:ext cx="1072798" cy="1072901"/>
            </a:xfrm>
            <a:custGeom>
              <a:rect b="b" l="l" r="r" t="t"/>
              <a:pathLst>
                <a:path extrusionOk="0" h="10383" w="10382">
                  <a:moveTo>
                    <a:pt x="0" y="1"/>
                  </a:moveTo>
                  <a:lnTo>
                    <a:pt x="0" y="6073"/>
                  </a:lnTo>
                  <a:lnTo>
                    <a:pt x="335" y="6061"/>
                  </a:lnTo>
                  <a:lnTo>
                    <a:pt x="565" y="6061"/>
                  </a:lnTo>
                  <a:lnTo>
                    <a:pt x="784" y="6084"/>
                  </a:lnTo>
                  <a:lnTo>
                    <a:pt x="1003" y="6108"/>
                  </a:lnTo>
                  <a:lnTo>
                    <a:pt x="1210" y="6142"/>
                  </a:lnTo>
                  <a:lnTo>
                    <a:pt x="1418" y="6200"/>
                  </a:lnTo>
                  <a:lnTo>
                    <a:pt x="1625" y="6257"/>
                  </a:lnTo>
                  <a:lnTo>
                    <a:pt x="1821" y="6326"/>
                  </a:lnTo>
                  <a:lnTo>
                    <a:pt x="2028" y="6396"/>
                  </a:lnTo>
                  <a:lnTo>
                    <a:pt x="2213" y="6488"/>
                  </a:lnTo>
                  <a:lnTo>
                    <a:pt x="2397" y="6580"/>
                  </a:lnTo>
                  <a:lnTo>
                    <a:pt x="2581" y="6684"/>
                  </a:lnTo>
                  <a:lnTo>
                    <a:pt x="2754" y="6799"/>
                  </a:lnTo>
                  <a:lnTo>
                    <a:pt x="2927" y="6914"/>
                  </a:lnTo>
                  <a:lnTo>
                    <a:pt x="3088" y="7041"/>
                  </a:lnTo>
                  <a:lnTo>
                    <a:pt x="3250" y="7179"/>
                  </a:lnTo>
                  <a:lnTo>
                    <a:pt x="3400" y="7329"/>
                  </a:lnTo>
                  <a:lnTo>
                    <a:pt x="3538" y="7479"/>
                  </a:lnTo>
                  <a:lnTo>
                    <a:pt x="3676" y="7628"/>
                  </a:lnTo>
                  <a:lnTo>
                    <a:pt x="3803" y="7801"/>
                  </a:lnTo>
                  <a:lnTo>
                    <a:pt x="3930" y="7963"/>
                  </a:lnTo>
                  <a:lnTo>
                    <a:pt x="4033" y="8135"/>
                  </a:lnTo>
                  <a:lnTo>
                    <a:pt x="4137" y="8320"/>
                  </a:lnTo>
                  <a:lnTo>
                    <a:pt x="4241" y="8504"/>
                  </a:lnTo>
                  <a:lnTo>
                    <a:pt x="4321" y="8700"/>
                  </a:lnTo>
                  <a:lnTo>
                    <a:pt x="4402" y="8896"/>
                  </a:lnTo>
                  <a:lnTo>
                    <a:pt x="4471" y="9092"/>
                  </a:lnTo>
                  <a:lnTo>
                    <a:pt x="4529" y="9299"/>
                  </a:lnTo>
                  <a:lnTo>
                    <a:pt x="4575" y="9507"/>
                  </a:lnTo>
                  <a:lnTo>
                    <a:pt x="4609" y="9725"/>
                  </a:lnTo>
                  <a:lnTo>
                    <a:pt x="4644" y="9944"/>
                  </a:lnTo>
                  <a:lnTo>
                    <a:pt x="4655" y="10163"/>
                  </a:lnTo>
                  <a:lnTo>
                    <a:pt x="4667" y="10382"/>
                  </a:lnTo>
                  <a:lnTo>
                    <a:pt x="10382" y="10382"/>
                  </a:lnTo>
                  <a:lnTo>
                    <a:pt x="10370" y="9852"/>
                  </a:lnTo>
                  <a:lnTo>
                    <a:pt x="10324" y="9322"/>
                  </a:lnTo>
                  <a:lnTo>
                    <a:pt x="10255" y="8804"/>
                  </a:lnTo>
                  <a:lnTo>
                    <a:pt x="10163" y="8297"/>
                  </a:lnTo>
                  <a:lnTo>
                    <a:pt x="10048" y="7790"/>
                  </a:lnTo>
                  <a:lnTo>
                    <a:pt x="9910" y="7294"/>
                  </a:lnTo>
                  <a:lnTo>
                    <a:pt x="9748" y="6810"/>
                  </a:lnTo>
                  <a:lnTo>
                    <a:pt x="9564" y="6338"/>
                  </a:lnTo>
                  <a:lnTo>
                    <a:pt x="9356" y="5889"/>
                  </a:lnTo>
                  <a:lnTo>
                    <a:pt x="9126" y="5439"/>
                  </a:lnTo>
                  <a:lnTo>
                    <a:pt x="8873" y="5001"/>
                  </a:lnTo>
                  <a:lnTo>
                    <a:pt x="8608" y="4587"/>
                  </a:lnTo>
                  <a:lnTo>
                    <a:pt x="8319" y="4172"/>
                  </a:lnTo>
                  <a:lnTo>
                    <a:pt x="8008" y="3780"/>
                  </a:lnTo>
                  <a:lnTo>
                    <a:pt x="7686" y="3411"/>
                  </a:lnTo>
                  <a:lnTo>
                    <a:pt x="7340" y="3043"/>
                  </a:lnTo>
                  <a:lnTo>
                    <a:pt x="6983" y="2697"/>
                  </a:lnTo>
                  <a:lnTo>
                    <a:pt x="6603" y="2374"/>
                  </a:lnTo>
                  <a:lnTo>
                    <a:pt x="6211" y="2063"/>
                  </a:lnTo>
                  <a:lnTo>
                    <a:pt x="5808" y="1775"/>
                  </a:lnTo>
                  <a:lnTo>
                    <a:pt x="5381" y="1510"/>
                  </a:lnTo>
                  <a:lnTo>
                    <a:pt x="4943" y="1257"/>
                  </a:lnTo>
                  <a:lnTo>
                    <a:pt x="4506" y="1026"/>
                  </a:lnTo>
                  <a:lnTo>
                    <a:pt x="4045" y="819"/>
                  </a:lnTo>
                  <a:lnTo>
                    <a:pt x="3572" y="635"/>
                  </a:lnTo>
                  <a:lnTo>
                    <a:pt x="3088" y="473"/>
                  </a:lnTo>
                  <a:lnTo>
                    <a:pt x="2593" y="335"/>
                  </a:lnTo>
                  <a:lnTo>
                    <a:pt x="2097" y="220"/>
                  </a:lnTo>
                  <a:lnTo>
                    <a:pt x="1579" y="128"/>
                  </a:lnTo>
                  <a:lnTo>
                    <a:pt x="1061" y="58"/>
                  </a:lnTo>
                  <a:lnTo>
                    <a:pt x="542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5499953" y="1043608"/>
              <a:ext cx="482253" cy="446603"/>
            </a:xfrm>
            <a:custGeom>
              <a:rect b="b" l="l" r="r" t="t"/>
              <a:pathLst>
                <a:path extrusionOk="0" h="4322" w="4667">
                  <a:moveTo>
                    <a:pt x="335" y="0"/>
                  </a:moveTo>
                  <a:lnTo>
                    <a:pt x="0" y="12"/>
                  </a:lnTo>
                  <a:lnTo>
                    <a:pt x="0" y="4321"/>
                  </a:lnTo>
                  <a:lnTo>
                    <a:pt x="4667" y="4321"/>
                  </a:lnTo>
                  <a:lnTo>
                    <a:pt x="4655" y="4102"/>
                  </a:lnTo>
                  <a:lnTo>
                    <a:pt x="4644" y="3883"/>
                  </a:lnTo>
                  <a:lnTo>
                    <a:pt x="4609" y="3664"/>
                  </a:lnTo>
                  <a:lnTo>
                    <a:pt x="4575" y="3446"/>
                  </a:lnTo>
                  <a:lnTo>
                    <a:pt x="4529" y="3238"/>
                  </a:lnTo>
                  <a:lnTo>
                    <a:pt x="4471" y="3031"/>
                  </a:lnTo>
                  <a:lnTo>
                    <a:pt x="4402" y="2835"/>
                  </a:lnTo>
                  <a:lnTo>
                    <a:pt x="4321" y="2639"/>
                  </a:lnTo>
                  <a:lnTo>
                    <a:pt x="4241" y="2443"/>
                  </a:lnTo>
                  <a:lnTo>
                    <a:pt x="4137" y="2259"/>
                  </a:lnTo>
                  <a:lnTo>
                    <a:pt x="4033" y="2074"/>
                  </a:lnTo>
                  <a:lnTo>
                    <a:pt x="3930" y="1902"/>
                  </a:lnTo>
                  <a:lnTo>
                    <a:pt x="3803" y="1740"/>
                  </a:lnTo>
                  <a:lnTo>
                    <a:pt x="3676" y="1567"/>
                  </a:lnTo>
                  <a:lnTo>
                    <a:pt x="3538" y="1418"/>
                  </a:lnTo>
                  <a:lnTo>
                    <a:pt x="3400" y="1268"/>
                  </a:lnTo>
                  <a:lnTo>
                    <a:pt x="3250" y="1118"/>
                  </a:lnTo>
                  <a:lnTo>
                    <a:pt x="3088" y="980"/>
                  </a:lnTo>
                  <a:lnTo>
                    <a:pt x="2927" y="853"/>
                  </a:lnTo>
                  <a:lnTo>
                    <a:pt x="2754" y="738"/>
                  </a:lnTo>
                  <a:lnTo>
                    <a:pt x="2581" y="623"/>
                  </a:lnTo>
                  <a:lnTo>
                    <a:pt x="2397" y="519"/>
                  </a:lnTo>
                  <a:lnTo>
                    <a:pt x="2213" y="427"/>
                  </a:lnTo>
                  <a:lnTo>
                    <a:pt x="2028" y="335"/>
                  </a:lnTo>
                  <a:lnTo>
                    <a:pt x="1821" y="265"/>
                  </a:lnTo>
                  <a:lnTo>
                    <a:pt x="1625" y="196"/>
                  </a:lnTo>
                  <a:lnTo>
                    <a:pt x="1418" y="139"/>
                  </a:lnTo>
                  <a:lnTo>
                    <a:pt x="1210" y="81"/>
                  </a:lnTo>
                  <a:lnTo>
                    <a:pt x="1003" y="47"/>
                  </a:lnTo>
                  <a:lnTo>
                    <a:pt x="784" y="2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6660790" y="507829"/>
              <a:ext cx="893103" cy="893103"/>
            </a:xfrm>
            <a:custGeom>
              <a:rect b="b" l="l" r="r" t="t"/>
              <a:pathLst>
                <a:path extrusionOk="0" h="8643" w="8643">
                  <a:moveTo>
                    <a:pt x="4091" y="0"/>
                  </a:moveTo>
                  <a:lnTo>
                    <a:pt x="3872" y="12"/>
                  </a:lnTo>
                  <a:lnTo>
                    <a:pt x="3665" y="47"/>
                  </a:lnTo>
                  <a:lnTo>
                    <a:pt x="3446" y="81"/>
                  </a:lnTo>
                  <a:lnTo>
                    <a:pt x="3238" y="127"/>
                  </a:lnTo>
                  <a:lnTo>
                    <a:pt x="3031" y="185"/>
                  </a:lnTo>
                  <a:lnTo>
                    <a:pt x="2835" y="254"/>
                  </a:lnTo>
                  <a:lnTo>
                    <a:pt x="2639" y="335"/>
                  </a:lnTo>
                  <a:lnTo>
                    <a:pt x="2443" y="427"/>
                  </a:lnTo>
                  <a:lnTo>
                    <a:pt x="2259" y="519"/>
                  </a:lnTo>
                  <a:lnTo>
                    <a:pt x="2075" y="623"/>
                  </a:lnTo>
                  <a:lnTo>
                    <a:pt x="1902" y="738"/>
                  </a:lnTo>
                  <a:lnTo>
                    <a:pt x="1729" y="853"/>
                  </a:lnTo>
                  <a:lnTo>
                    <a:pt x="1568" y="980"/>
                  </a:lnTo>
                  <a:lnTo>
                    <a:pt x="1406" y="1118"/>
                  </a:lnTo>
                  <a:lnTo>
                    <a:pt x="1257" y="1256"/>
                  </a:lnTo>
                  <a:lnTo>
                    <a:pt x="1118" y="1406"/>
                  </a:lnTo>
                  <a:lnTo>
                    <a:pt x="980" y="1567"/>
                  </a:lnTo>
                  <a:lnTo>
                    <a:pt x="853" y="1729"/>
                  </a:lnTo>
                  <a:lnTo>
                    <a:pt x="738" y="1902"/>
                  </a:lnTo>
                  <a:lnTo>
                    <a:pt x="623" y="2074"/>
                  </a:lnTo>
                  <a:lnTo>
                    <a:pt x="519" y="2259"/>
                  </a:lnTo>
                  <a:lnTo>
                    <a:pt x="427" y="2443"/>
                  </a:lnTo>
                  <a:lnTo>
                    <a:pt x="335" y="2639"/>
                  </a:lnTo>
                  <a:lnTo>
                    <a:pt x="254" y="2835"/>
                  </a:lnTo>
                  <a:lnTo>
                    <a:pt x="185" y="3031"/>
                  </a:lnTo>
                  <a:lnTo>
                    <a:pt x="127" y="3238"/>
                  </a:lnTo>
                  <a:lnTo>
                    <a:pt x="81" y="3446"/>
                  </a:lnTo>
                  <a:lnTo>
                    <a:pt x="47" y="3665"/>
                  </a:lnTo>
                  <a:lnTo>
                    <a:pt x="12" y="3872"/>
                  </a:lnTo>
                  <a:lnTo>
                    <a:pt x="1" y="4091"/>
                  </a:lnTo>
                  <a:lnTo>
                    <a:pt x="1" y="4321"/>
                  </a:lnTo>
                  <a:lnTo>
                    <a:pt x="1" y="4540"/>
                  </a:lnTo>
                  <a:lnTo>
                    <a:pt x="12" y="4759"/>
                  </a:lnTo>
                  <a:lnTo>
                    <a:pt x="47" y="4978"/>
                  </a:lnTo>
                  <a:lnTo>
                    <a:pt x="81" y="5185"/>
                  </a:lnTo>
                  <a:lnTo>
                    <a:pt x="127" y="5404"/>
                  </a:lnTo>
                  <a:lnTo>
                    <a:pt x="185" y="5600"/>
                  </a:lnTo>
                  <a:lnTo>
                    <a:pt x="254" y="5808"/>
                  </a:lnTo>
                  <a:lnTo>
                    <a:pt x="335" y="6004"/>
                  </a:lnTo>
                  <a:lnTo>
                    <a:pt x="427" y="6188"/>
                  </a:lnTo>
                  <a:lnTo>
                    <a:pt x="519" y="6384"/>
                  </a:lnTo>
                  <a:lnTo>
                    <a:pt x="623" y="6557"/>
                  </a:lnTo>
                  <a:lnTo>
                    <a:pt x="738" y="6741"/>
                  </a:lnTo>
                  <a:lnTo>
                    <a:pt x="853" y="6902"/>
                  </a:lnTo>
                  <a:lnTo>
                    <a:pt x="980" y="7064"/>
                  </a:lnTo>
                  <a:lnTo>
                    <a:pt x="1118" y="7225"/>
                  </a:lnTo>
                  <a:lnTo>
                    <a:pt x="1257" y="7375"/>
                  </a:lnTo>
                  <a:lnTo>
                    <a:pt x="1406" y="7513"/>
                  </a:lnTo>
                  <a:lnTo>
                    <a:pt x="1568" y="7651"/>
                  </a:lnTo>
                  <a:lnTo>
                    <a:pt x="1729" y="7778"/>
                  </a:lnTo>
                  <a:lnTo>
                    <a:pt x="1902" y="7905"/>
                  </a:lnTo>
                  <a:lnTo>
                    <a:pt x="2075" y="8020"/>
                  </a:lnTo>
                  <a:lnTo>
                    <a:pt x="2259" y="8124"/>
                  </a:lnTo>
                  <a:lnTo>
                    <a:pt x="2443" y="8216"/>
                  </a:lnTo>
                  <a:lnTo>
                    <a:pt x="2639" y="8296"/>
                  </a:lnTo>
                  <a:lnTo>
                    <a:pt x="2835" y="8377"/>
                  </a:lnTo>
                  <a:lnTo>
                    <a:pt x="3031" y="8446"/>
                  </a:lnTo>
                  <a:lnTo>
                    <a:pt x="3238" y="8504"/>
                  </a:lnTo>
                  <a:lnTo>
                    <a:pt x="3446" y="8550"/>
                  </a:lnTo>
                  <a:lnTo>
                    <a:pt x="3665" y="8596"/>
                  </a:lnTo>
                  <a:lnTo>
                    <a:pt x="3872" y="8619"/>
                  </a:lnTo>
                  <a:lnTo>
                    <a:pt x="4091" y="8631"/>
                  </a:lnTo>
                  <a:lnTo>
                    <a:pt x="4321" y="8642"/>
                  </a:lnTo>
                  <a:lnTo>
                    <a:pt x="4540" y="8631"/>
                  </a:lnTo>
                  <a:lnTo>
                    <a:pt x="4759" y="8619"/>
                  </a:lnTo>
                  <a:lnTo>
                    <a:pt x="4978" y="8596"/>
                  </a:lnTo>
                  <a:lnTo>
                    <a:pt x="5186" y="8550"/>
                  </a:lnTo>
                  <a:lnTo>
                    <a:pt x="5404" y="8504"/>
                  </a:lnTo>
                  <a:lnTo>
                    <a:pt x="5600" y="8446"/>
                  </a:lnTo>
                  <a:lnTo>
                    <a:pt x="5808" y="8377"/>
                  </a:lnTo>
                  <a:lnTo>
                    <a:pt x="6004" y="8296"/>
                  </a:lnTo>
                  <a:lnTo>
                    <a:pt x="6188" y="8216"/>
                  </a:lnTo>
                  <a:lnTo>
                    <a:pt x="6384" y="8124"/>
                  </a:lnTo>
                  <a:lnTo>
                    <a:pt x="6557" y="8020"/>
                  </a:lnTo>
                  <a:lnTo>
                    <a:pt x="6741" y="7905"/>
                  </a:lnTo>
                  <a:lnTo>
                    <a:pt x="6902" y="7778"/>
                  </a:lnTo>
                  <a:lnTo>
                    <a:pt x="7064" y="7651"/>
                  </a:lnTo>
                  <a:lnTo>
                    <a:pt x="7225" y="7513"/>
                  </a:lnTo>
                  <a:lnTo>
                    <a:pt x="7375" y="7375"/>
                  </a:lnTo>
                  <a:lnTo>
                    <a:pt x="7513" y="7225"/>
                  </a:lnTo>
                  <a:lnTo>
                    <a:pt x="7651" y="7064"/>
                  </a:lnTo>
                  <a:lnTo>
                    <a:pt x="7778" y="6902"/>
                  </a:lnTo>
                  <a:lnTo>
                    <a:pt x="7905" y="6741"/>
                  </a:lnTo>
                  <a:lnTo>
                    <a:pt x="8020" y="6557"/>
                  </a:lnTo>
                  <a:lnTo>
                    <a:pt x="8124" y="6384"/>
                  </a:lnTo>
                  <a:lnTo>
                    <a:pt x="8216" y="6188"/>
                  </a:lnTo>
                  <a:lnTo>
                    <a:pt x="8297" y="6004"/>
                  </a:lnTo>
                  <a:lnTo>
                    <a:pt x="8377" y="5808"/>
                  </a:lnTo>
                  <a:lnTo>
                    <a:pt x="8446" y="5600"/>
                  </a:lnTo>
                  <a:lnTo>
                    <a:pt x="8504" y="5404"/>
                  </a:lnTo>
                  <a:lnTo>
                    <a:pt x="8550" y="5185"/>
                  </a:lnTo>
                  <a:lnTo>
                    <a:pt x="8596" y="4978"/>
                  </a:lnTo>
                  <a:lnTo>
                    <a:pt x="8619" y="4759"/>
                  </a:lnTo>
                  <a:lnTo>
                    <a:pt x="8631" y="4540"/>
                  </a:lnTo>
                  <a:lnTo>
                    <a:pt x="8642" y="4321"/>
                  </a:lnTo>
                  <a:lnTo>
                    <a:pt x="8631" y="4091"/>
                  </a:lnTo>
                  <a:lnTo>
                    <a:pt x="8619" y="3872"/>
                  </a:lnTo>
                  <a:lnTo>
                    <a:pt x="8596" y="3665"/>
                  </a:lnTo>
                  <a:lnTo>
                    <a:pt x="8550" y="3446"/>
                  </a:lnTo>
                  <a:lnTo>
                    <a:pt x="8504" y="3238"/>
                  </a:lnTo>
                  <a:lnTo>
                    <a:pt x="8446" y="3031"/>
                  </a:lnTo>
                  <a:lnTo>
                    <a:pt x="8377" y="2835"/>
                  </a:lnTo>
                  <a:lnTo>
                    <a:pt x="8297" y="2639"/>
                  </a:lnTo>
                  <a:lnTo>
                    <a:pt x="8216" y="2443"/>
                  </a:lnTo>
                  <a:lnTo>
                    <a:pt x="8124" y="2259"/>
                  </a:lnTo>
                  <a:lnTo>
                    <a:pt x="8020" y="2074"/>
                  </a:lnTo>
                  <a:lnTo>
                    <a:pt x="7905" y="1902"/>
                  </a:lnTo>
                  <a:lnTo>
                    <a:pt x="7778" y="1729"/>
                  </a:lnTo>
                  <a:lnTo>
                    <a:pt x="7651" y="1567"/>
                  </a:lnTo>
                  <a:lnTo>
                    <a:pt x="7513" y="1406"/>
                  </a:lnTo>
                  <a:lnTo>
                    <a:pt x="7375" y="1256"/>
                  </a:lnTo>
                  <a:lnTo>
                    <a:pt x="7225" y="1118"/>
                  </a:lnTo>
                  <a:lnTo>
                    <a:pt x="7064" y="980"/>
                  </a:lnTo>
                  <a:lnTo>
                    <a:pt x="6902" y="853"/>
                  </a:lnTo>
                  <a:lnTo>
                    <a:pt x="6741" y="738"/>
                  </a:lnTo>
                  <a:lnTo>
                    <a:pt x="6557" y="623"/>
                  </a:lnTo>
                  <a:lnTo>
                    <a:pt x="6384" y="519"/>
                  </a:lnTo>
                  <a:lnTo>
                    <a:pt x="6188" y="427"/>
                  </a:lnTo>
                  <a:lnTo>
                    <a:pt x="6004" y="335"/>
                  </a:lnTo>
                  <a:lnTo>
                    <a:pt x="5808" y="254"/>
                  </a:lnTo>
                  <a:lnTo>
                    <a:pt x="5600" y="185"/>
                  </a:lnTo>
                  <a:lnTo>
                    <a:pt x="5404" y="127"/>
                  </a:lnTo>
                  <a:lnTo>
                    <a:pt x="5186" y="81"/>
                  </a:lnTo>
                  <a:lnTo>
                    <a:pt x="4978" y="47"/>
                  </a:lnTo>
                  <a:lnTo>
                    <a:pt x="4759" y="12"/>
                  </a:lnTo>
                  <a:lnTo>
                    <a:pt x="45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7732348" y="2650945"/>
              <a:ext cx="893103" cy="892999"/>
            </a:xfrm>
            <a:custGeom>
              <a:rect b="b" l="l" r="r" t="t"/>
              <a:pathLst>
                <a:path extrusionOk="0" h="8642" w="8643">
                  <a:moveTo>
                    <a:pt x="4102" y="0"/>
                  </a:moveTo>
                  <a:lnTo>
                    <a:pt x="3884" y="23"/>
                  </a:lnTo>
                  <a:lnTo>
                    <a:pt x="3665" y="46"/>
                  </a:lnTo>
                  <a:lnTo>
                    <a:pt x="3446" y="81"/>
                  </a:lnTo>
                  <a:lnTo>
                    <a:pt x="3238" y="139"/>
                  </a:lnTo>
                  <a:lnTo>
                    <a:pt x="3031" y="196"/>
                  </a:lnTo>
                  <a:lnTo>
                    <a:pt x="2835" y="265"/>
                  </a:lnTo>
                  <a:lnTo>
                    <a:pt x="2639" y="334"/>
                  </a:lnTo>
                  <a:lnTo>
                    <a:pt x="2443" y="427"/>
                  </a:lnTo>
                  <a:lnTo>
                    <a:pt x="2259" y="519"/>
                  </a:lnTo>
                  <a:lnTo>
                    <a:pt x="2075" y="623"/>
                  </a:lnTo>
                  <a:lnTo>
                    <a:pt x="1902" y="738"/>
                  </a:lnTo>
                  <a:lnTo>
                    <a:pt x="1729" y="853"/>
                  </a:lnTo>
                  <a:lnTo>
                    <a:pt x="1568" y="980"/>
                  </a:lnTo>
                  <a:lnTo>
                    <a:pt x="1418" y="1118"/>
                  </a:lnTo>
                  <a:lnTo>
                    <a:pt x="1268" y="1268"/>
                  </a:lnTo>
                  <a:lnTo>
                    <a:pt x="1118" y="1418"/>
                  </a:lnTo>
                  <a:lnTo>
                    <a:pt x="980" y="1567"/>
                  </a:lnTo>
                  <a:lnTo>
                    <a:pt x="853" y="1740"/>
                  </a:lnTo>
                  <a:lnTo>
                    <a:pt x="738" y="1901"/>
                  </a:lnTo>
                  <a:lnTo>
                    <a:pt x="623" y="2074"/>
                  </a:lnTo>
                  <a:lnTo>
                    <a:pt x="519" y="2259"/>
                  </a:lnTo>
                  <a:lnTo>
                    <a:pt x="427" y="2443"/>
                  </a:lnTo>
                  <a:lnTo>
                    <a:pt x="335" y="2639"/>
                  </a:lnTo>
                  <a:lnTo>
                    <a:pt x="266" y="2835"/>
                  </a:lnTo>
                  <a:lnTo>
                    <a:pt x="196" y="3031"/>
                  </a:lnTo>
                  <a:lnTo>
                    <a:pt x="139" y="3238"/>
                  </a:lnTo>
                  <a:lnTo>
                    <a:pt x="81" y="3445"/>
                  </a:lnTo>
                  <a:lnTo>
                    <a:pt x="47" y="3664"/>
                  </a:lnTo>
                  <a:lnTo>
                    <a:pt x="24" y="3883"/>
                  </a:lnTo>
                  <a:lnTo>
                    <a:pt x="1" y="4102"/>
                  </a:lnTo>
                  <a:lnTo>
                    <a:pt x="1" y="4321"/>
                  </a:lnTo>
                  <a:lnTo>
                    <a:pt x="1" y="4540"/>
                  </a:lnTo>
                  <a:lnTo>
                    <a:pt x="24" y="4759"/>
                  </a:lnTo>
                  <a:lnTo>
                    <a:pt x="47" y="4978"/>
                  </a:lnTo>
                  <a:lnTo>
                    <a:pt x="81" y="5197"/>
                  </a:lnTo>
                  <a:lnTo>
                    <a:pt x="139" y="5404"/>
                  </a:lnTo>
                  <a:lnTo>
                    <a:pt x="196" y="5612"/>
                  </a:lnTo>
                  <a:lnTo>
                    <a:pt x="266" y="5807"/>
                  </a:lnTo>
                  <a:lnTo>
                    <a:pt x="335" y="6003"/>
                  </a:lnTo>
                  <a:lnTo>
                    <a:pt x="427" y="6199"/>
                  </a:lnTo>
                  <a:lnTo>
                    <a:pt x="519" y="6384"/>
                  </a:lnTo>
                  <a:lnTo>
                    <a:pt x="623" y="6568"/>
                  </a:lnTo>
                  <a:lnTo>
                    <a:pt x="738" y="6741"/>
                  </a:lnTo>
                  <a:lnTo>
                    <a:pt x="853" y="6902"/>
                  </a:lnTo>
                  <a:lnTo>
                    <a:pt x="980" y="7075"/>
                  </a:lnTo>
                  <a:lnTo>
                    <a:pt x="1118" y="7225"/>
                  </a:lnTo>
                  <a:lnTo>
                    <a:pt x="1268" y="7375"/>
                  </a:lnTo>
                  <a:lnTo>
                    <a:pt x="1418" y="7524"/>
                  </a:lnTo>
                  <a:lnTo>
                    <a:pt x="1568" y="7663"/>
                  </a:lnTo>
                  <a:lnTo>
                    <a:pt x="1729" y="7789"/>
                  </a:lnTo>
                  <a:lnTo>
                    <a:pt x="1902" y="7905"/>
                  </a:lnTo>
                  <a:lnTo>
                    <a:pt x="2075" y="8020"/>
                  </a:lnTo>
                  <a:lnTo>
                    <a:pt x="2259" y="8123"/>
                  </a:lnTo>
                  <a:lnTo>
                    <a:pt x="2443" y="8216"/>
                  </a:lnTo>
                  <a:lnTo>
                    <a:pt x="2639" y="8308"/>
                  </a:lnTo>
                  <a:lnTo>
                    <a:pt x="2835" y="8377"/>
                  </a:lnTo>
                  <a:lnTo>
                    <a:pt x="3031" y="8446"/>
                  </a:lnTo>
                  <a:lnTo>
                    <a:pt x="3238" y="8504"/>
                  </a:lnTo>
                  <a:lnTo>
                    <a:pt x="3446" y="8561"/>
                  </a:lnTo>
                  <a:lnTo>
                    <a:pt x="3665" y="8596"/>
                  </a:lnTo>
                  <a:lnTo>
                    <a:pt x="3884" y="8619"/>
                  </a:lnTo>
                  <a:lnTo>
                    <a:pt x="4102" y="8642"/>
                  </a:lnTo>
                  <a:lnTo>
                    <a:pt x="4540" y="8642"/>
                  </a:lnTo>
                  <a:lnTo>
                    <a:pt x="4759" y="8619"/>
                  </a:lnTo>
                  <a:lnTo>
                    <a:pt x="4978" y="8596"/>
                  </a:lnTo>
                  <a:lnTo>
                    <a:pt x="5197" y="8561"/>
                  </a:lnTo>
                  <a:lnTo>
                    <a:pt x="5404" y="8504"/>
                  </a:lnTo>
                  <a:lnTo>
                    <a:pt x="5612" y="8446"/>
                  </a:lnTo>
                  <a:lnTo>
                    <a:pt x="5808" y="8377"/>
                  </a:lnTo>
                  <a:lnTo>
                    <a:pt x="6004" y="8308"/>
                  </a:lnTo>
                  <a:lnTo>
                    <a:pt x="6199" y="8216"/>
                  </a:lnTo>
                  <a:lnTo>
                    <a:pt x="6384" y="8123"/>
                  </a:lnTo>
                  <a:lnTo>
                    <a:pt x="6568" y="8020"/>
                  </a:lnTo>
                  <a:lnTo>
                    <a:pt x="6741" y="7905"/>
                  </a:lnTo>
                  <a:lnTo>
                    <a:pt x="6902" y="7789"/>
                  </a:lnTo>
                  <a:lnTo>
                    <a:pt x="7075" y="7663"/>
                  </a:lnTo>
                  <a:lnTo>
                    <a:pt x="7225" y="7524"/>
                  </a:lnTo>
                  <a:lnTo>
                    <a:pt x="7375" y="7375"/>
                  </a:lnTo>
                  <a:lnTo>
                    <a:pt x="7525" y="7225"/>
                  </a:lnTo>
                  <a:lnTo>
                    <a:pt x="7663" y="7075"/>
                  </a:lnTo>
                  <a:lnTo>
                    <a:pt x="7790" y="6902"/>
                  </a:lnTo>
                  <a:lnTo>
                    <a:pt x="7905" y="6741"/>
                  </a:lnTo>
                  <a:lnTo>
                    <a:pt x="8020" y="6568"/>
                  </a:lnTo>
                  <a:lnTo>
                    <a:pt x="8124" y="6384"/>
                  </a:lnTo>
                  <a:lnTo>
                    <a:pt x="8216" y="6199"/>
                  </a:lnTo>
                  <a:lnTo>
                    <a:pt x="8308" y="6003"/>
                  </a:lnTo>
                  <a:lnTo>
                    <a:pt x="8377" y="5807"/>
                  </a:lnTo>
                  <a:lnTo>
                    <a:pt x="8446" y="5612"/>
                  </a:lnTo>
                  <a:lnTo>
                    <a:pt x="8504" y="5404"/>
                  </a:lnTo>
                  <a:lnTo>
                    <a:pt x="8562" y="5197"/>
                  </a:lnTo>
                  <a:lnTo>
                    <a:pt x="8596" y="4978"/>
                  </a:lnTo>
                  <a:lnTo>
                    <a:pt x="8619" y="4759"/>
                  </a:lnTo>
                  <a:lnTo>
                    <a:pt x="8642" y="4540"/>
                  </a:lnTo>
                  <a:lnTo>
                    <a:pt x="8642" y="4321"/>
                  </a:lnTo>
                  <a:lnTo>
                    <a:pt x="8642" y="4102"/>
                  </a:lnTo>
                  <a:lnTo>
                    <a:pt x="8619" y="3883"/>
                  </a:lnTo>
                  <a:lnTo>
                    <a:pt x="8596" y="3664"/>
                  </a:lnTo>
                  <a:lnTo>
                    <a:pt x="8562" y="3445"/>
                  </a:lnTo>
                  <a:lnTo>
                    <a:pt x="8504" y="3238"/>
                  </a:lnTo>
                  <a:lnTo>
                    <a:pt x="8446" y="3031"/>
                  </a:lnTo>
                  <a:lnTo>
                    <a:pt x="8377" y="2835"/>
                  </a:lnTo>
                  <a:lnTo>
                    <a:pt x="8308" y="2639"/>
                  </a:lnTo>
                  <a:lnTo>
                    <a:pt x="8216" y="2443"/>
                  </a:lnTo>
                  <a:lnTo>
                    <a:pt x="8124" y="2259"/>
                  </a:lnTo>
                  <a:lnTo>
                    <a:pt x="8020" y="2074"/>
                  </a:lnTo>
                  <a:lnTo>
                    <a:pt x="7905" y="1901"/>
                  </a:lnTo>
                  <a:lnTo>
                    <a:pt x="7790" y="1740"/>
                  </a:lnTo>
                  <a:lnTo>
                    <a:pt x="7663" y="1567"/>
                  </a:lnTo>
                  <a:lnTo>
                    <a:pt x="7525" y="1418"/>
                  </a:lnTo>
                  <a:lnTo>
                    <a:pt x="7375" y="1268"/>
                  </a:lnTo>
                  <a:lnTo>
                    <a:pt x="7225" y="1118"/>
                  </a:lnTo>
                  <a:lnTo>
                    <a:pt x="7075" y="980"/>
                  </a:lnTo>
                  <a:lnTo>
                    <a:pt x="6902" y="853"/>
                  </a:lnTo>
                  <a:lnTo>
                    <a:pt x="6741" y="738"/>
                  </a:lnTo>
                  <a:lnTo>
                    <a:pt x="6568" y="623"/>
                  </a:lnTo>
                  <a:lnTo>
                    <a:pt x="6384" y="519"/>
                  </a:lnTo>
                  <a:lnTo>
                    <a:pt x="6199" y="427"/>
                  </a:lnTo>
                  <a:lnTo>
                    <a:pt x="6004" y="334"/>
                  </a:lnTo>
                  <a:lnTo>
                    <a:pt x="5808" y="265"/>
                  </a:lnTo>
                  <a:lnTo>
                    <a:pt x="5612" y="196"/>
                  </a:lnTo>
                  <a:lnTo>
                    <a:pt x="5404" y="139"/>
                  </a:lnTo>
                  <a:lnTo>
                    <a:pt x="5197" y="81"/>
                  </a:lnTo>
                  <a:lnTo>
                    <a:pt x="4978" y="46"/>
                  </a:lnTo>
                  <a:lnTo>
                    <a:pt x="4759" y="23"/>
                  </a:lnTo>
                  <a:lnTo>
                    <a:pt x="45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ONE_COLUMN_TEXT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1" type="subTitle"/>
          </p:nvPr>
        </p:nvSpPr>
        <p:spPr>
          <a:xfrm>
            <a:off x="1032025" y="1891600"/>
            <a:ext cx="2310300" cy="38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2" type="subTitle"/>
          </p:nvPr>
        </p:nvSpPr>
        <p:spPr>
          <a:xfrm>
            <a:off x="1112725" y="2123150"/>
            <a:ext cx="21489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3" type="subTitle"/>
          </p:nvPr>
        </p:nvSpPr>
        <p:spPr>
          <a:xfrm>
            <a:off x="3416850" y="1891600"/>
            <a:ext cx="2310300" cy="38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18"/>
          <p:cNvSpPr txBox="1"/>
          <p:nvPr>
            <p:ph idx="4" type="subTitle"/>
          </p:nvPr>
        </p:nvSpPr>
        <p:spPr>
          <a:xfrm>
            <a:off x="3497550" y="2123150"/>
            <a:ext cx="21489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5" type="subTitle"/>
          </p:nvPr>
        </p:nvSpPr>
        <p:spPr>
          <a:xfrm>
            <a:off x="5882375" y="1891600"/>
            <a:ext cx="2310300" cy="38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18"/>
          <p:cNvSpPr txBox="1"/>
          <p:nvPr>
            <p:ph idx="6" type="subTitle"/>
          </p:nvPr>
        </p:nvSpPr>
        <p:spPr>
          <a:xfrm>
            <a:off x="5963075" y="2123150"/>
            <a:ext cx="21489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hasCustomPrompt="1" idx="7" type="title"/>
          </p:nvPr>
        </p:nvSpPr>
        <p:spPr>
          <a:xfrm>
            <a:off x="1609375" y="1379200"/>
            <a:ext cx="1155600" cy="5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46" name="Google Shape;146;p18"/>
          <p:cNvSpPr txBox="1"/>
          <p:nvPr>
            <p:ph hasCustomPrompt="1" idx="8" type="title"/>
          </p:nvPr>
        </p:nvSpPr>
        <p:spPr>
          <a:xfrm>
            <a:off x="3994200" y="1379200"/>
            <a:ext cx="1155600" cy="5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47" name="Google Shape;147;p18"/>
          <p:cNvSpPr txBox="1"/>
          <p:nvPr>
            <p:ph hasCustomPrompt="1" idx="9" type="title"/>
          </p:nvPr>
        </p:nvSpPr>
        <p:spPr>
          <a:xfrm>
            <a:off x="6459725" y="1379200"/>
            <a:ext cx="1155600" cy="5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48" name="Google Shape;148;p18"/>
          <p:cNvSpPr txBox="1"/>
          <p:nvPr>
            <p:ph idx="13" type="subTitle"/>
          </p:nvPr>
        </p:nvSpPr>
        <p:spPr>
          <a:xfrm>
            <a:off x="1032025" y="3462225"/>
            <a:ext cx="2310300" cy="38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18"/>
          <p:cNvSpPr txBox="1"/>
          <p:nvPr>
            <p:ph idx="14" type="subTitle"/>
          </p:nvPr>
        </p:nvSpPr>
        <p:spPr>
          <a:xfrm>
            <a:off x="1112725" y="3693675"/>
            <a:ext cx="21489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8"/>
          <p:cNvSpPr txBox="1"/>
          <p:nvPr>
            <p:ph idx="15" type="subTitle"/>
          </p:nvPr>
        </p:nvSpPr>
        <p:spPr>
          <a:xfrm>
            <a:off x="3416850" y="3462225"/>
            <a:ext cx="2310300" cy="38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18"/>
          <p:cNvSpPr txBox="1"/>
          <p:nvPr>
            <p:ph idx="16" type="subTitle"/>
          </p:nvPr>
        </p:nvSpPr>
        <p:spPr>
          <a:xfrm>
            <a:off x="3497550" y="3693675"/>
            <a:ext cx="21489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8"/>
          <p:cNvSpPr txBox="1"/>
          <p:nvPr>
            <p:ph idx="17" type="subTitle"/>
          </p:nvPr>
        </p:nvSpPr>
        <p:spPr>
          <a:xfrm>
            <a:off x="5963075" y="3462225"/>
            <a:ext cx="2148900" cy="38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18" type="subTitle"/>
          </p:nvPr>
        </p:nvSpPr>
        <p:spPr>
          <a:xfrm>
            <a:off x="5882375" y="3693675"/>
            <a:ext cx="23103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8"/>
          <p:cNvSpPr txBox="1"/>
          <p:nvPr>
            <p:ph hasCustomPrompt="1" idx="19" type="title"/>
          </p:nvPr>
        </p:nvSpPr>
        <p:spPr>
          <a:xfrm>
            <a:off x="1609375" y="2949725"/>
            <a:ext cx="1155600" cy="5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55" name="Google Shape;155;p18"/>
          <p:cNvSpPr txBox="1"/>
          <p:nvPr>
            <p:ph hasCustomPrompt="1" idx="20" type="title"/>
          </p:nvPr>
        </p:nvSpPr>
        <p:spPr>
          <a:xfrm>
            <a:off x="3994200" y="2949725"/>
            <a:ext cx="1155600" cy="5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56" name="Google Shape;156;p18"/>
          <p:cNvSpPr txBox="1"/>
          <p:nvPr>
            <p:ph hasCustomPrompt="1" idx="21" type="title"/>
          </p:nvPr>
        </p:nvSpPr>
        <p:spPr>
          <a:xfrm>
            <a:off x="6459725" y="2949725"/>
            <a:ext cx="1155600" cy="5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57" name="Google Shape;157;p18"/>
          <p:cNvSpPr/>
          <p:nvPr/>
        </p:nvSpPr>
        <p:spPr>
          <a:xfrm rot="5400000">
            <a:off x="8224266" y="1118225"/>
            <a:ext cx="716400" cy="718325"/>
          </a:xfrm>
          <a:custGeom>
            <a:rect b="b" l="l" r="r" t="t"/>
            <a:pathLst>
              <a:path extrusionOk="0" h="8654" w="8642">
                <a:moveTo>
                  <a:pt x="4321" y="1"/>
                </a:moveTo>
                <a:lnTo>
                  <a:pt x="4102" y="12"/>
                </a:lnTo>
                <a:lnTo>
                  <a:pt x="3883" y="24"/>
                </a:lnTo>
                <a:lnTo>
                  <a:pt x="3664" y="58"/>
                </a:lnTo>
                <a:lnTo>
                  <a:pt x="3457" y="93"/>
                </a:lnTo>
                <a:lnTo>
                  <a:pt x="3238" y="139"/>
                </a:lnTo>
                <a:lnTo>
                  <a:pt x="3042" y="196"/>
                </a:lnTo>
                <a:lnTo>
                  <a:pt x="2835" y="266"/>
                </a:lnTo>
                <a:lnTo>
                  <a:pt x="2639" y="346"/>
                </a:lnTo>
                <a:lnTo>
                  <a:pt x="2454" y="427"/>
                </a:lnTo>
                <a:lnTo>
                  <a:pt x="2259" y="531"/>
                </a:lnTo>
                <a:lnTo>
                  <a:pt x="2086" y="634"/>
                </a:lnTo>
                <a:lnTo>
                  <a:pt x="1901" y="738"/>
                </a:lnTo>
                <a:lnTo>
                  <a:pt x="1740" y="865"/>
                </a:lnTo>
                <a:lnTo>
                  <a:pt x="1579" y="991"/>
                </a:lnTo>
                <a:lnTo>
                  <a:pt x="1417" y="1130"/>
                </a:lnTo>
                <a:lnTo>
                  <a:pt x="1268" y="1268"/>
                </a:lnTo>
                <a:lnTo>
                  <a:pt x="1129" y="1418"/>
                </a:lnTo>
                <a:lnTo>
                  <a:pt x="991" y="1579"/>
                </a:lnTo>
                <a:lnTo>
                  <a:pt x="864" y="1740"/>
                </a:lnTo>
                <a:lnTo>
                  <a:pt x="738" y="1913"/>
                </a:lnTo>
                <a:lnTo>
                  <a:pt x="622" y="2086"/>
                </a:lnTo>
                <a:lnTo>
                  <a:pt x="519" y="2270"/>
                </a:lnTo>
                <a:lnTo>
                  <a:pt x="427" y="2455"/>
                </a:lnTo>
                <a:lnTo>
                  <a:pt x="346" y="2639"/>
                </a:lnTo>
                <a:lnTo>
                  <a:pt x="265" y="2847"/>
                </a:lnTo>
                <a:lnTo>
                  <a:pt x="196" y="3042"/>
                </a:lnTo>
                <a:lnTo>
                  <a:pt x="139" y="3250"/>
                </a:lnTo>
                <a:lnTo>
                  <a:pt x="92" y="3457"/>
                </a:lnTo>
                <a:lnTo>
                  <a:pt x="46" y="3665"/>
                </a:lnTo>
                <a:lnTo>
                  <a:pt x="23" y="3884"/>
                </a:lnTo>
                <a:lnTo>
                  <a:pt x="12" y="4102"/>
                </a:lnTo>
                <a:lnTo>
                  <a:pt x="0" y="4333"/>
                </a:lnTo>
                <a:lnTo>
                  <a:pt x="12" y="4552"/>
                </a:lnTo>
                <a:lnTo>
                  <a:pt x="23" y="4771"/>
                </a:lnTo>
                <a:lnTo>
                  <a:pt x="46" y="4990"/>
                </a:lnTo>
                <a:lnTo>
                  <a:pt x="92" y="5197"/>
                </a:lnTo>
                <a:lnTo>
                  <a:pt x="139" y="5404"/>
                </a:lnTo>
                <a:lnTo>
                  <a:pt x="196" y="5612"/>
                </a:lnTo>
                <a:lnTo>
                  <a:pt x="265" y="5819"/>
                </a:lnTo>
                <a:lnTo>
                  <a:pt x="346" y="6015"/>
                </a:lnTo>
                <a:lnTo>
                  <a:pt x="427" y="6199"/>
                </a:lnTo>
                <a:lnTo>
                  <a:pt x="519" y="6384"/>
                </a:lnTo>
                <a:lnTo>
                  <a:pt x="622" y="6568"/>
                </a:lnTo>
                <a:lnTo>
                  <a:pt x="738" y="6741"/>
                </a:lnTo>
                <a:lnTo>
                  <a:pt x="864" y="6914"/>
                </a:lnTo>
                <a:lnTo>
                  <a:pt x="991" y="7075"/>
                </a:lnTo>
                <a:lnTo>
                  <a:pt x="1129" y="7236"/>
                </a:lnTo>
                <a:lnTo>
                  <a:pt x="1268" y="7386"/>
                </a:lnTo>
                <a:lnTo>
                  <a:pt x="1417" y="7525"/>
                </a:lnTo>
                <a:lnTo>
                  <a:pt x="1579" y="7663"/>
                </a:lnTo>
                <a:lnTo>
                  <a:pt x="1740" y="7790"/>
                </a:lnTo>
                <a:lnTo>
                  <a:pt x="1901" y="7916"/>
                </a:lnTo>
                <a:lnTo>
                  <a:pt x="2086" y="8020"/>
                </a:lnTo>
                <a:lnTo>
                  <a:pt x="2259" y="8124"/>
                </a:lnTo>
                <a:lnTo>
                  <a:pt x="2454" y="8227"/>
                </a:lnTo>
                <a:lnTo>
                  <a:pt x="2639" y="8308"/>
                </a:lnTo>
                <a:lnTo>
                  <a:pt x="2835" y="8389"/>
                </a:lnTo>
                <a:lnTo>
                  <a:pt x="3042" y="8458"/>
                </a:lnTo>
                <a:lnTo>
                  <a:pt x="3238" y="8515"/>
                </a:lnTo>
                <a:lnTo>
                  <a:pt x="3457" y="8562"/>
                </a:lnTo>
                <a:lnTo>
                  <a:pt x="3664" y="8596"/>
                </a:lnTo>
                <a:lnTo>
                  <a:pt x="3883" y="8631"/>
                </a:lnTo>
                <a:lnTo>
                  <a:pt x="4102" y="8642"/>
                </a:lnTo>
                <a:lnTo>
                  <a:pt x="4321" y="8654"/>
                </a:lnTo>
                <a:lnTo>
                  <a:pt x="4551" y="8642"/>
                </a:lnTo>
                <a:lnTo>
                  <a:pt x="4770" y="8631"/>
                </a:lnTo>
                <a:lnTo>
                  <a:pt x="4978" y="8596"/>
                </a:lnTo>
                <a:lnTo>
                  <a:pt x="5197" y="8562"/>
                </a:lnTo>
                <a:lnTo>
                  <a:pt x="5404" y="8515"/>
                </a:lnTo>
                <a:lnTo>
                  <a:pt x="5612" y="8458"/>
                </a:lnTo>
                <a:lnTo>
                  <a:pt x="5807" y="8389"/>
                </a:lnTo>
                <a:lnTo>
                  <a:pt x="6003" y="8308"/>
                </a:lnTo>
                <a:lnTo>
                  <a:pt x="6199" y="8227"/>
                </a:lnTo>
                <a:lnTo>
                  <a:pt x="6384" y="8124"/>
                </a:lnTo>
                <a:lnTo>
                  <a:pt x="6568" y="8020"/>
                </a:lnTo>
                <a:lnTo>
                  <a:pt x="6741" y="7916"/>
                </a:lnTo>
                <a:lnTo>
                  <a:pt x="6914" y="7790"/>
                </a:lnTo>
                <a:lnTo>
                  <a:pt x="7075" y="7663"/>
                </a:lnTo>
                <a:lnTo>
                  <a:pt x="7236" y="7525"/>
                </a:lnTo>
                <a:lnTo>
                  <a:pt x="7386" y="7386"/>
                </a:lnTo>
                <a:lnTo>
                  <a:pt x="7524" y="7236"/>
                </a:lnTo>
                <a:lnTo>
                  <a:pt x="7662" y="7075"/>
                </a:lnTo>
                <a:lnTo>
                  <a:pt x="7789" y="6914"/>
                </a:lnTo>
                <a:lnTo>
                  <a:pt x="7904" y="6741"/>
                </a:lnTo>
                <a:lnTo>
                  <a:pt x="8020" y="6568"/>
                </a:lnTo>
                <a:lnTo>
                  <a:pt x="8123" y="6384"/>
                </a:lnTo>
                <a:lnTo>
                  <a:pt x="8216" y="6199"/>
                </a:lnTo>
                <a:lnTo>
                  <a:pt x="8308" y="6015"/>
                </a:lnTo>
                <a:lnTo>
                  <a:pt x="8388" y="5819"/>
                </a:lnTo>
                <a:lnTo>
                  <a:pt x="8458" y="5612"/>
                </a:lnTo>
                <a:lnTo>
                  <a:pt x="8515" y="5404"/>
                </a:lnTo>
                <a:lnTo>
                  <a:pt x="8561" y="5197"/>
                </a:lnTo>
                <a:lnTo>
                  <a:pt x="8596" y="4990"/>
                </a:lnTo>
                <a:lnTo>
                  <a:pt x="8630" y="4771"/>
                </a:lnTo>
                <a:lnTo>
                  <a:pt x="8642" y="4552"/>
                </a:lnTo>
                <a:lnTo>
                  <a:pt x="8642" y="4333"/>
                </a:lnTo>
                <a:lnTo>
                  <a:pt x="8642" y="4102"/>
                </a:lnTo>
                <a:lnTo>
                  <a:pt x="8630" y="3884"/>
                </a:lnTo>
                <a:lnTo>
                  <a:pt x="8596" y="3665"/>
                </a:lnTo>
                <a:lnTo>
                  <a:pt x="8561" y="3457"/>
                </a:lnTo>
                <a:lnTo>
                  <a:pt x="8515" y="3250"/>
                </a:lnTo>
                <a:lnTo>
                  <a:pt x="8458" y="3042"/>
                </a:lnTo>
                <a:lnTo>
                  <a:pt x="8388" y="2847"/>
                </a:lnTo>
                <a:lnTo>
                  <a:pt x="8308" y="2639"/>
                </a:lnTo>
                <a:lnTo>
                  <a:pt x="8216" y="2455"/>
                </a:lnTo>
                <a:lnTo>
                  <a:pt x="8123" y="2270"/>
                </a:lnTo>
                <a:lnTo>
                  <a:pt x="8020" y="2086"/>
                </a:lnTo>
                <a:lnTo>
                  <a:pt x="7904" y="1913"/>
                </a:lnTo>
                <a:lnTo>
                  <a:pt x="7789" y="1740"/>
                </a:lnTo>
                <a:lnTo>
                  <a:pt x="7662" y="1579"/>
                </a:lnTo>
                <a:lnTo>
                  <a:pt x="7524" y="1418"/>
                </a:lnTo>
                <a:lnTo>
                  <a:pt x="7386" y="1268"/>
                </a:lnTo>
                <a:lnTo>
                  <a:pt x="7236" y="1130"/>
                </a:lnTo>
                <a:lnTo>
                  <a:pt x="7075" y="991"/>
                </a:lnTo>
                <a:lnTo>
                  <a:pt x="6914" y="865"/>
                </a:lnTo>
                <a:lnTo>
                  <a:pt x="6741" y="738"/>
                </a:lnTo>
                <a:lnTo>
                  <a:pt x="6568" y="634"/>
                </a:lnTo>
                <a:lnTo>
                  <a:pt x="6384" y="531"/>
                </a:lnTo>
                <a:lnTo>
                  <a:pt x="6199" y="427"/>
                </a:lnTo>
                <a:lnTo>
                  <a:pt x="6003" y="346"/>
                </a:lnTo>
                <a:lnTo>
                  <a:pt x="5807" y="266"/>
                </a:lnTo>
                <a:lnTo>
                  <a:pt x="5612" y="196"/>
                </a:lnTo>
                <a:lnTo>
                  <a:pt x="5404" y="139"/>
                </a:lnTo>
                <a:lnTo>
                  <a:pt x="5197" y="93"/>
                </a:lnTo>
                <a:lnTo>
                  <a:pt x="4978" y="58"/>
                </a:lnTo>
                <a:lnTo>
                  <a:pt x="4770" y="24"/>
                </a:lnTo>
                <a:lnTo>
                  <a:pt x="4551" y="12"/>
                </a:lnTo>
                <a:lnTo>
                  <a:pt x="432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18"/>
          <p:cNvGrpSpPr/>
          <p:nvPr/>
        </p:nvGrpSpPr>
        <p:grpSpPr>
          <a:xfrm flipH="1">
            <a:off x="151082" y="155800"/>
            <a:ext cx="861779" cy="1714257"/>
            <a:chOff x="6572253" y="2570512"/>
            <a:chExt cx="1072798" cy="2136678"/>
          </a:xfrm>
        </p:grpSpPr>
        <p:sp>
          <p:nvSpPr>
            <p:cNvPr id="159" name="Google Shape;159;p18"/>
            <p:cNvSpPr/>
            <p:nvPr/>
          </p:nvSpPr>
          <p:spPr>
            <a:xfrm flipH="1">
              <a:off x="6572253" y="3635529"/>
              <a:ext cx="1072798" cy="1071661"/>
            </a:xfrm>
            <a:custGeom>
              <a:rect b="b" l="l" r="r" t="t"/>
              <a:pathLst>
                <a:path extrusionOk="0" h="10371" w="10382">
                  <a:moveTo>
                    <a:pt x="0" y="1"/>
                  </a:moveTo>
                  <a:lnTo>
                    <a:pt x="23" y="531"/>
                  </a:lnTo>
                  <a:lnTo>
                    <a:pt x="58" y="1061"/>
                  </a:lnTo>
                  <a:lnTo>
                    <a:pt x="127" y="1579"/>
                  </a:lnTo>
                  <a:lnTo>
                    <a:pt x="219" y="2086"/>
                  </a:lnTo>
                  <a:lnTo>
                    <a:pt x="334" y="2593"/>
                  </a:lnTo>
                  <a:lnTo>
                    <a:pt x="473" y="3077"/>
                  </a:lnTo>
                  <a:lnTo>
                    <a:pt x="634" y="3561"/>
                  </a:lnTo>
                  <a:lnTo>
                    <a:pt x="818" y="4034"/>
                  </a:lnTo>
                  <a:lnTo>
                    <a:pt x="1026" y="4494"/>
                  </a:lnTo>
                  <a:lnTo>
                    <a:pt x="1256" y="4944"/>
                  </a:lnTo>
                  <a:lnTo>
                    <a:pt x="1510" y="5370"/>
                  </a:lnTo>
                  <a:lnTo>
                    <a:pt x="1775" y="5796"/>
                  </a:lnTo>
                  <a:lnTo>
                    <a:pt x="2063" y="6200"/>
                  </a:lnTo>
                  <a:lnTo>
                    <a:pt x="2374" y="6591"/>
                  </a:lnTo>
                  <a:lnTo>
                    <a:pt x="2696" y="6972"/>
                  </a:lnTo>
                  <a:lnTo>
                    <a:pt x="3042" y="7329"/>
                  </a:lnTo>
                  <a:lnTo>
                    <a:pt x="3399" y="7675"/>
                  </a:lnTo>
                  <a:lnTo>
                    <a:pt x="3779" y="7997"/>
                  </a:lnTo>
                  <a:lnTo>
                    <a:pt x="4171" y="8308"/>
                  </a:lnTo>
                  <a:lnTo>
                    <a:pt x="4574" y="8596"/>
                  </a:lnTo>
                  <a:lnTo>
                    <a:pt x="5001" y="8873"/>
                  </a:lnTo>
                  <a:lnTo>
                    <a:pt x="5439" y="9115"/>
                  </a:lnTo>
                  <a:lnTo>
                    <a:pt x="5888" y="9345"/>
                  </a:lnTo>
                  <a:lnTo>
                    <a:pt x="6337" y="9553"/>
                  </a:lnTo>
                  <a:lnTo>
                    <a:pt x="6810" y="9737"/>
                  </a:lnTo>
                  <a:lnTo>
                    <a:pt x="7294" y="9910"/>
                  </a:lnTo>
                  <a:lnTo>
                    <a:pt x="7789" y="10048"/>
                  </a:lnTo>
                  <a:lnTo>
                    <a:pt x="8285" y="10163"/>
                  </a:lnTo>
                  <a:lnTo>
                    <a:pt x="8803" y="10255"/>
                  </a:lnTo>
                  <a:lnTo>
                    <a:pt x="9322" y="10313"/>
                  </a:lnTo>
                  <a:lnTo>
                    <a:pt x="9852" y="10359"/>
                  </a:lnTo>
                  <a:lnTo>
                    <a:pt x="10382" y="10371"/>
                  </a:lnTo>
                  <a:lnTo>
                    <a:pt x="10382" y="4310"/>
                  </a:lnTo>
                  <a:lnTo>
                    <a:pt x="10047" y="4322"/>
                  </a:lnTo>
                  <a:lnTo>
                    <a:pt x="9817" y="4310"/>
                  </a:lnTo>
                  <a:lnTo>
                    <a:pt x="9598" y="4299"/>
                  </a:lnTo>
                  <a:lnTo>
                    <a:pt x="9391" y="4264"/>
                  </a:lnTo>
                  <a:lnTo>
                    <a:pt x="9172" y="4229"/>
                  </a:lnTo>
                  <a:lnTo>
                    <a:pt x="8964" y="4183"/>
                  </a:lnTo>
                  <a:lnTo>
                    <a:pt x="8757" y="4126"/>
                  </a:lnTo>
                  <a:lnTo>
                    <a:pt x="8561" y="4057"/>
                  </a:lnTo>
                  <a:lnTo>
                    <a:pt x="8365" y="3976"/>
                  </a:lnTo>
                  <a:lnTo>
                    <a:pt x="8169" y="3895"/>
                  </a:lnTo>
                  <a:lnTo>
                    <a:pt x="7985" y="3792"/>
                  </a:lnTo>
                  <a:lnTo>
                    <a:pt x="7801" y="3688"/>
                  </a:lnTo>
                  <a:lnTo>
                    <a:pt x="7628" y="3584"/>
                  </a:lnTo>
                  <a:lnTo>
                    <a:pt x="7455" y="3457"/>
                  </a:lnTo>
                  <a:lnTo>
                    <a:pt x="7294" y="3331"/>
                  </a:lnTo>
                  <a:lnTo>
                    <a:pt x="7132" y="3192"/>
                  </a:lnTo>
                  <a:lnTo>
                    <a:pt x="6983" y="3054"/>
                  </a:lnTo>
                  <a:lnTo>
                    <a:pt x="6844" y="2904"/>
                  </a:lnTo>
                  <a:lnTo>
                    <a:pt x="6706" y="2743"/>
                  </a:lnTo>
                  <a:lnTo>
                    <a:pt x="6579" y="2582"/>
                  </a:lnTo>
                  <a:lnTo>
                    <a:pt x="6464" y="2409"/>
                  </a:lnTo>
                  <a:lnTo>
                    <a:pt x="6349" y="2236"/>
                  </a:lnTo>
                  <a:lnTo>
                    <a:pt x="6245" y="2052"/>
                  </a:lnTo>
                  <a:lnTo>
                    <a:pt x="6141" y="1867"/>
                  </a:lnTo>
                  <a:lnTo>
                    <a:pt x="6061" y="1683"/>
                  </a:lnTo>
                  <a:lnTo>
                    <a:pt x="5980" y="1487"/>
                  </a:lnTo>
                  <a:lnTo>
                    <a:pt x="5911" y="1280"/>
                  </a:lnTo>
                  <a:lnTo>
                    <a:pt x="5853" y="1072"/>
                  </a:lnTo>
                  <a:lnTo>
                    <a:pt x="5807" y="865"/>
                  </a:lnTo>
                  <a:lnTo>
                    <a:pt x="5773" y="658"/>
                  </a:lnTo>
                  <a:lnTo>
                    <a:pt x="5738" y="439"/>
                  </a:lnTo>
                  <a:lnTo>
                    <a:pt x="5727" y="220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 flipH="1">
              <a:off x="6572253" y="2570512"/>
              <a:ext cx="1072798" cy="1072798"/>
            </a:xfrm>
            <a:custGeom>
              <a:rect b="b" l="l" r="r" t="t"/>
              <a:pathLst>
                <a:path extrusionOk="0" h="10382" w="10382">
                  <a:moveTo>
                    <a:pt x="10382" y="0"/>
                  </a:moveTo>
                  <a:lnTo>
                    <a:pt x="9852" y="12"/>
                  </a:lnTo>
                  <a:lnTo>
                    <a:pt x="9322" y="58"/>
                  </a:lnTo>
                  <a:lnTo>
                    <a:pt x="8803" y="116"/>
                  </a:lnTo>
                  <a:lnTo>
                    <a:pt x="8285" y="208"/>
                  </a:lnTo>
                  <a:lnTo>
                    <a:pt x="7789" y="323"/>
                  </a:lnTo>
                  <a:lnTo>
                    <a:pt x="7294" y="461"/>
                  </a:lnTo>
                  <a:lnTo>
                    <a:pt x="6810" y="634"/>
                  </a:lnTo>
                  <a:lnTo>
                    <a:pt x="6337" y="818"/>
                  </a:lnTo>
                  <a:lnTo>
                    <a:pt x="5888" y="1026"/>
                  </a:lnTo>
                  <a:lnTo>
                    <a:pt x="5439" y="1256"/>
                  </a:lnTo>
                  <a:lnTo>
                    <a:pt x="5001" y="1498"/>
                  </a:lnTo>
                  <a:lnTo>
                    <a:pt x="4574" y="1775"/>
                  </a:lnTo>
                  <a:lnTo>
                    <a:pt x="4171" y="2063"/>
                  </a:lnTo>
                  <a:lnTo>
                    <a:pt x="3779" y="2374"/>
                  </a:lnTo>
                  <a:lnTo>
                    <a:pt x="3399" y="2696"/>
                  </a:lnTo>
                  <a:lnTo>
                    <a:pt x="3042" y="3042"/>
                  </a:lnTo>
                  <a:lnTo>
                    <a:pt x="2696" y="3399"/>
                  </a:lnTo>
                  <a:lnTo>
                    <a:pt x="2374" y="3780"/>
                  </a:lnTo>
                  <a:lnTo>
                    <a:pt x="2063" y="4171"/>
                  </a:lnTo>
                  <a:lnTo>
                    <a:pt x="1775" y="4575"/>
                  </a:lnTo>
                  <a:lnTo>
                    <a:pt x="1510" y="5001"/>
                  </a:lnTo>
                  <a:lnTo>
                    <a:pt x="1256" y="5427"/>
                  </a:lnTo>
                  <a:lnTo>
                    <a:pt x="1026" y="5877"/>
                  </a:lnTo>
                  <a:lnTo>
                    <a:pt x="818" y="6337"/>
                  </a:lnTo>
                  <a:lnTo>
                    <a:pt x="634" y="6810"/>
                  </a:lnTo>
                  <a:lnTo>
                    <a:pt x="473" y="7294"/>
                  </a:lnTo>
                  <a:lnTo>
                    <a:pt x="334" y="7778"/>
                  </a:lnTo>
                  <a:lnTo>
                    <a:pt x="219" y="8285"/>
                  </a:lnTo>
                  <a:lnTo>
                    <a:pt x="127" y="8792"/>
                  </a:lnTo>
                  <a:lnTo>
                    <a:pt x="58" y="9310"/>
                  </a:lnTo>
                  <a:lnTo>
                    <a:pt x="23" y="9840"/>
                  </a:lnTo>
                  <a:lnTo>
                    <a:pt x="0" y="10382"/>
                  </a:lnTo>
                  <a:lnTo>
                    <a:pt x="5715" y="10382"/>
                  </a:lnTo>
                  <a:lnTo>
                    <a:pt x="5727" y="10151"/>
                  </a:lnTo>
                  <a:lnTo>
                    <a:pt x="5738" y="9932"/>
                  </a:lnTo>
                  <a:lnTo>
                    <a:pt x="5773" y="9713"/>
                  </a:lnTo>
                  <a:lnTo>
                    <a:pt x="5807" y="9506"/>
                  </a:lnTo>
                  <a:lnTo>
                    <a:pt x="5853" y="9299"/>
                  </a:lnTo>
                  <a:lnTo>
                    <a:pt x="5911" y="9091"/>
                  </a:lnTo>
                  <a:lnTo>
                    <a:pt x="5980" y="8884"/>
                  </a:lnTo>
                  <a:lnTo>
                    <a:pt x="6061" y="8688"/>
                  </a:lnTo>
                  <a:lnTo>
                    <a:pt x="6141" y="8504"/>
                  </a:lnTo>
                  <a:lnTo>
                    <a:pt x="6245" y="8319"/>
                  </a:lnTo>
                  <a:lnTo>
                    <a:pt x="6349" y="8135"/>
                  </a:lnTo>
                  <a:lnTo>
                    <a:pt x="6464" y="7962"/>
                  </a:lnTo>
                  <a:lnTo>
                    <a:pt x="6579" y="7789"/>
                  </a:lnTo>
                  <a:lnTo>
                    <a:pt x="6706" y="7628"/>
                  </a:lnTo>
                  <a:lnTo>
                    <a:pt x="6844" y="7467"/>
                  </a:lnTo>
                  <a:lnTo>
                    <a:pt x="6983" y="7317"/>
                  </a:lnTo>
                  <a:lnTo>
                    <a:pt x="7132" y="7179"/>
                  </a:lnTo>
                  <a:lnTo>
                    <a:pt x="7294" y="7040"/>
                  </a:lnTo>
                  <a:lnTo>
                    <a:pt x="7455" y="6914"/>
                  </a:lnTo>
                  <a:lnTo>
                    <a:pt x="7628" y="6787"/>
                  </a:lnTo>
                  <a:lnTo>
                    <a:pt x="7801" y="6683"/>
                  </a:lnTo>
                  <a:lnTo>
                    <a:pt x="7985" y="6579"/>
                  </a:lnTo>
                  <a:lnTo>
                    <a:pt x="8169" y="6476"/>
                  </a:lnTo>
                  <a:lnTo>
                    <a:pt x="8365" y="6395"/>
                  </a:lnTo>
                  <a:lnTo>
                    <a:pt x="8561" y="6314"/>
                  </a:lnTo>
                  <a:lnTo>
                    <a:pt x="8757" y="6245"/>
                  </a:lnTo>
                  <a:lnTo>
                    <a:pt x="8964" y="6188"/>
                  </a:lnTo>
                  <a:lnTo>
                    <a:pt x="9172" y="6142"/>
                  </a:lnTo>
                  <a:lnTo>
                    <a:pt x="9391" y="6107"/>
                  </a:lnTo>
                  <a:lnTo>
                    <a:pt x="9598" y="6072"/>
                  </a:lnTo>
                  <a:lnTo>
                    <a:pt x="9817" y="6061"/>
                  </a:lnTo>
                  <a:lnTo>
                    <a:pt x="10047" y="6049"/>
                  </a:lnTo>
                  <a:lnTo>
                    <a:pt x="10382" y="6061"/>
                  </a:lnTo>
                  <a:lnTo>
                    <a:pt x="103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18"/>
          <p:cNvSpPr/>
          <p:nvPr/>
        </p:nvSpPr>
        <p:spPr>
          <a:xfrm flipH="1">
            <a:off x="8080786" y="190269"/>
            <a:ext cx="860845" cy="859730"/>
          </a:xfrm>
          <a:custGeom>
            <a:rect b="b" l="l" r="r" t="t"/>
            <a:pathLst>
              <a:path extrusionOk="0" h="10371" w="10371">
                <a:moveTo>
                  <a:pt x="0" y="1"/>
                </a:moveTo>
                <a:lnTo>
                  <a:pt x="0" y="10371"/>
                </a:lnTo>
                <a:lnTo>
                  <a:pt x="530" y="10359"/>
                </a:lnTo>
                <a:lnTo>
                  <a:pt x="1060" y="10324"/>
                </a:lnTo>
                <a:lnTo>
                  <a:pt x="1579" y="10255"/>
                </a:lnTo>
                <a:lnTo>
                  <a:pt x="2086" y="10163"/>
                </a:lnTo>
                <a:lnTo>
                  <a:pt x="2593" y="10048"/>
                </a:lnTo>
                <a:lnTo>
                  <a:pt x="3077" y="9910"/>
                </a:lnTo>
                <a:lnTo>
                  <a:pt x="3561" y="9748"/>
                </a:lnTo>
                <a:lnTo>
                  <a:pt x="4033" y="9564"/>
                </a:lnTo>
                <a:lnTo>
                  <a:pt x="4494" y="9357"/>
                </a:lnTo>
                <a:lnTo>
                  <a:pt x="4943" y="9126"/>
                </a:lnTo>
                <a:lnTo>
                  <a:pt x="5370" y="8873"/>
                </a:lnTo>
                <a:lnTo>
                  <a:pt x="5796" y="8608"/>
                </a:lnTo>
                <a:lnTo>
                  <a:pt x="6199" y="8308"/>
                </a:lnTo>
                <a:lnTo>
                  <a:pt x="6591" y="8009"/>
                </a:lnTo>
                <a:lnTo>
                  <a:pt x="6971" y="7686"/>
                </a:lnTo>
                <a:lnTo>
                  <a:pt x="7329" y="7340"/>
                </a:lnTo>
                <a:lnTo>
                  <a:pt x="7674" y="6972"/>
                </a:lnTo>
                <a:lnTo>
                  <a:pt x="7997" y="6603"/>
                </a:lnTo>
                <a:lnTo>
                  <a:pt x="8308" y="6211"/>
                </a:lnTo>
                <a:lnTo>
                  <a:pt x="8596" y="5808"/>
                </a:lnTo>
                <a:lnTo>
                  <a:pt x="8861" y="5381"/>
                </a:lnTo>
                <a:lnTo>
                  <a:pt x="9114" y="4944"/>
                </a:lnTo>
                <a:lnTo>
                  <a:pt x="9345" y="4506"/>
                </a:lnTo>
                <a:lnTo>
                  <a:pt x="9552" y="4045"/>
                </a:lnTo>
                <a:lnTo>
                  <a:pt x="9737" y="3572"/>
                </a:lnTo>
                <a:lnTo>
                  <a:pt x="9898" y="3089"/>
                </a:lnTo>
                <a:lnTo>
                  <a:pt x="10036" y="2593"/>
                </a:lnTo>
                <a:lnTo>
                  <a:pt x="10151" y="2098"/>
                </a:lnTo>
                <a:lnTo>
                  <a:pt x="10244" y="1591"/>
                </a:lnTo>
                <a:lnTo>
                  <a:pt x="10313" y="1061"/>
                </a:lnTo>
                <a:lnTo>
                  <a:pt x="10347" y="542"/>
                </a:lnTo>
                <a:lnTo>
                  <a:pt x="1037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 rot="-5400000">
            <a:off x="224378" y="1938294"/>
            <a:ext cx="716400" cy="718325"/>
          </a:xfrm>
          <a:custGeom>
            <a:rect b="b" l="l" r="r" t="t"/>
            <a:pathLst>
              <a:path extrusionOk="0" h="8654" w="8642">
                <a:moveTo>
                  <a:pt x="4321" y="1"/>
                </a:moveTo>
                <a:lnTo>
                  <a:pt x="4102" y="12"/>
                </a:lnTo>
                <a:lnTo>
                  <a:pt x="3883" y="24"/>
                </a:lnTo>
                <a:lnTo>
                  <a:pt x="3664" y="58"/>
                </a:lnTo>
                <a:lnTo>
                  <a:pt x="3457" y="93"/>
                </a:lnTo>
                <a:lnTo>
                  <a:pt x="3238" y="139"/>
                </a:lnTo>
                <a:lnTo>
                  <a:pt x="3042" y="196"/>
                </a:lnTo>
                <a:lnTo>
                  <a:pt x="2835" y="266"/>
                </a:lnTo>
                <a:lnTo>
                  <a:pt x="2639" y="346"/>
                </a:lnTo>
                <a:lnTo>
                  <a:pt x="2454" y="427"/>
                </a:lnTo>
                <a:lnTo>
                  <a:pt x="2259" y="531"/>
                </a:lnTo>
                <a:lnTo>
                  <a:pt x="2086" y="634"/>
                </a:lnTo>
                <a:lnTo>
                  <a:pt x="1901" y="738"/>
                </a:lnTo>
                <a:lnTo>
                  <a:pt x="1740" y="865"/>
                </a:lnTo>
                <a:lnTo>
                  <a:pt x="1579" y="991"/>
                </a:lnTo>
                <a:lnTo>
                  <a:pt x="1417" y="1130"/>
                </a:lnTo>
                <a:lnTo>
                  <a:pt x="1268" y="1268"/>
                </a:lnTo>
                <a:lnTo>
                  <a:pt x="1129" y="1418"/>
                </a:lnTo>
                <a:lnTo>
                  <a:pt x="991" y="1579"/>
                </a:lnTo>
                <a:lnTo>
                  <a:pt x="864" y="1740"/>
                </a:lnTo>
                <a:lnTo>
                  <a:pt x="738" y="1913"/>
                </a:lnTo>
                <a:lnTo>
                  <a:pt x="622" y="2086"/>
                </a:lnTo>
                <a:lnTo>
                  <a:pt x="519" y="2270"/>
                </a:lnTo>
                <a:lnTo>
                  <a:pt x="427" y="2455"/>
                </a:lnTo>
                <a:lnTo>
                  <a:pt x="346" y="2639"/>
                </a:lnTo>
                <a:lnTo>
                  <a:pt x="265" y="2847"/>
                </a:lnTo>
                <a:lnTo>
                  <a:pt x="196" y="3042"/>
                </a:lnTo>
                <a:lnTo>
                  <a:pt x="139" y="3250"/>
                </a:lnTo>
                <a:lnTo>
                  <a:pt x="92" y="3457"/>
                </a:lnTo>
                <a:lnTo>
                  <a:pt x="46" y="3665"/>
                </a:lnTo>
                <a:lnTo>
                  <a:pt x="23" y="3884"/>
                </a:lnTo>
                <a:lnTo>
                  <a:pt x="12" y="4102"/>
                </a:lnTo>
                <a:lnTo>
                  <a:pt x="0" y="4333"/>
                </a:lnTo>
                <a:lnTo>
                  <a:pt x="12" y="4552"/>
                </a:lnTo>
                <a:lnTo>
                  <a:pt x="23" y="4771"/>
                </a:lnTo>
                <a:lnTo>
                  <a:pt x="46" y="4990"/>
                </a:lnTo>
                <a:lnTo>
                  <a:pt x="92" y="5197"/>
                </a:lnTo>
                <a:lnTo>
                  <a:pt x="139" y="5404"/>
                </a:lnTo>
                <a:lnTo>
                  <a:pt x="196" y="5612"/>
                </a:lnTo>
                <a:lnTo>
                  <a:pt x="265" y="5819"/>
                </a:lnTo>
                <a:lnTo>
                  <a:pt x="346" y="6015"/>
                </a:lnTo>
                <a:lnTo>
                  <a:pt x="427" y="6199"/>
                </a:lnTo>
                <a:lnTo>
                  <a:pt x="519" y="6384"/>
                </a:lnTo>
                <a:lnTo>
                  <a:pt x="622" y="6568"/>
                </a:lnTo>
                <a:lnTo>
                  <a:pt x="738" y="6741"/>
                </a:lnTo>
                <a:lnTo>
                  <a:pt x="864" y="6914"/>
                </a:lnTo>
                <a:lnTo>
                  <a:pt x="991" y="7075"/>
                </a:lnTo>
                <a:lnTo>
                  <a:pt x="1129" y="7236"/>
                </a:lnTo>
                <a:lnTo>
                  <a:pt x="1268" y="7386"/>
                </a:lnTo>
                <a:lnTo>
                  <a:pt x="1417" y="7525"/>
                </a:lnTo>
                <a:lnTo>
                  <a:pt x="1579" y="7663"/>
                </a:lnTo>
                <a:lnTo>
                  <a:pt x="1740" y="7790"/>
                </a:lnTo>
                <a:lnTo>
                  <a:pt x="1901" y="7916"/>
                </a:lnTo>
                <a:lnTo>
                  <a:pt x="2086" y="8020"/>
                </a:lnTo>
                <a:lnTo>
                  <a:pt x="2259" y="8124"/>
                </a:lnTo>
                <a:lnTo>
                  <a:pt x="2454" y="8227"/>
                </a:lnTo>
                <a:lnTo>
                  <a:pt x="2639" y="8308"/>
                </a:lnTo>
                <a:lnTo>
                  <a:pt x="2835" y="8389"/>
                </a:lnTo>
                <a:lnTo>
                  <a:pt x="3042" y="8458"/>
                </a:lnTo>
                <a:lnTo>
                  <a:pt x="3238" y="8515"/>
                </a:lnTo>
                <a:lnTo>
                  <a:pt x="3457" y="8562"/>
                </a:lnTo>
                <a:lnTo>
                  <a:pt x="3664" y="8596"/>
                </a:lnTo>
                <a:lnTo>
                  <a:pt x="3883" y="8631"/>
                </a:lnTo>
                <a:lnTo>
                  <a:pt x="4102" y="8642"/>
                </a:lnTo>
                <a:lnTo>
                  <a:pt x="4321" y="8654"/>
                </a:lnTo>
                <a:lnTo>
                  <a:pt x="4551" y="8642"/>
                </a:lnTo>
                <a:lnTo>
                  <a:pt x="4770" y="8631"/>
                </a:lnTo>
                <a:lnTo>
                  <a:pt x="4978" y="8596"/>
                </a:lnTo>
                <a:lnTo>
                  <a:pt x="5197" y="8562"/>
                </a:lnTo>
                <a:lnTo>
                  <a:pt x="5404" y="8515"/>
                </a:lnTo>
                <a:lnTo>
                  <a:pt x="5612" y="8458"/>
                </a:lnTo>
                <a:lnTo>
                  <a:pt x="5807" y="8389"/>
                </a:lnTo>
                <a:lnTo>
                  <a:pt x="6003" y="8308"/>
                </a:lnTo>
                <a:lnTo>
                  <a:pt x="6199" y="8227"/>
                </a:lnTo>
                <a:lnTo>
                  <a:pt x="6384" y="8124"/>
                </a:lnTo>
                <a:lnTo>
                  <a:pt x="6568" y="8020"/>
                </a:lnTo>
                <a:lnTo>
                  <a:pt x="6741" y="7916"/>
                </a:lnTo>
                <a:lnTo>
                  <a:pt x="6914" y="7790"/>
                </a:lnTo>
                <a:lnTo>
                  <a:pt x="7075" y="7663"/>
                </a:lnTo>
                <a:lnTo>
                  <a:pt x="7236" y="7525"/>
                </a:lnTo>
                <a:lnTo>
                  <a:pt x="7386" y="7386"/>
                </a:lnTo>
                <a:lnTo>
                  <a:pt x="7524" y="7236"/>
                </a:lnTo>
                <a:lnTo>
                  <a:pt x="7662" y="7075"/>
                </a:lnTo>
                <a:lnTo>
                  <a:pt x="7789" y="6914"/>
                </a:lnTo>
                <a:lnTo>
                  <a:pt x="7904" y="6741"/>
                </a:lnTo>
                <a:lnTo>
                  <a:pt x="8020" y="6568"/>
                </a:lnTo>
                <a:lnTo>
                  <a:pt x="8123" y="6384"/>
                </a:lnTo>
                <a:lnTo>
                  <a:pt x="8216" y="6199"/>
                </a:lnTo>
                <a:lnTo>
                  <a:pt x="8308" y="6015"/>
                </a:lnTo>
                <a:lnTo>
                  <a:pt x="8388" y="5819"/>
                </a:lnTo>
                <a:lnTo>
                  <a:pt x="8458" y="5612"/>
                </a:lnTo>
                <a:lnTo>
                  <a:pt x="8515" y="5404"/>
                </a:lnTo>
                <a:lnTo>
                  <a:pt x="8561" y="5197"/>
                </a:lnTo>
                <a:lnTo>
                  <a:pt x="8596" y="4990"/>
                </a:lnTo>
                <a:lnTo>
                  <a:pt x="8630" y="4771"/>
                </a:lnTo>
                <a:lnTo>
                  <a:pt x="8642" y="4552"/>
                </a:lnTo>
                <a:lnTo>
                  <a:pt x="8642" y="4333"/>
                </a:lnTo>
                <a:lnTo>
                  <a:pt x="8642" y="4102"/>
                </a:lnTo>
                <a:lnTo>
                  <a:pt x="8630" y="3884"/>
                </a:lnTo>
                <a:lnTo>
                  <a:pt x="8596" y="3665"/>
                </a:lnTo>
                <a:lnTo>
                  <a:pt x="8561" y="3457"/>
                </a:lnTo>
                <a:lnTo>
                  <a:pt x="8515" y="3250"/>
                </a:lnTo>
                <a:lnTo>
                  <a:pt x="8458" y="3042"/>
                </a:lnTo>
                <a:lnTo>
                  <a:pt x="8388" y="2847"/>
                </a:lnTo>
                <a:lnTo>
                  <a:pt x="8308" y="2639"/>
                </a:lnTo>
                <a:lnTo>
                  <a:pt x="8216" y="2455"/>
                </a:lnTo>
                <a:lnTo>
                  <a:pt x="8123" y="2270"/>
                </a:lnTo>
                <a:lnTo>
                  <a:pt x="8020" y="2086"/>
                </a:lnTo>
                <a:lnTo>
                  <a:pt x="7904" y="1913"/>
                </a:lnTo>
                <a:lnTo>
                  <a:pt x="7789" y="1740"/>
                </a:lnTo>
                <a:lnTo>
                  <a:pt x="7662" y="1579"/>
                </a:lnTo>
                <a:lnTo>
                  <a:pt x="7524" y="1418"/>
                </a:lnTo>
                <a:lnTo>
                  <a:pt x="7386" y="1268"/>
                </a:lnTo>
                <a:lnTo>
                  <a:pt x="7236" y="1130"/>
                </a:lnTo>
                <a:lnTo>
                  <a:pt x="7075" y="991"/>
                </a:lnTo>
                <a:lnTo>
                  <a:pt x="6914" y="865"/>
                </a:lnTo>
                <a:lnTo>
                  <a:pt x="6741" y="738"/>
                </a:lnTo>
                <a:lnTo>
                  <a:pt x="6568" y="634"/>
                </a:lnTo>
                <a:lnTo>
                  <a:pt x="6384" y="531"/>
                </a:lnTo>
                <a:lnTo>
                  <a:pt x="6199" y="427"/>
                </a:lnTo>
                <a:lnTo>
                  <a:pt x="6003" y="346"/>
                </a:lnTo>
                <a:lnTo>
                  <a:pt x="5807" y="266"/>
                </a:lnTo>
                <a:lnTo>
                  <a:pt x="5612" y="196"/>
                </a:lnTo>
                <a:lnTo>
                  <a:pt x="5404" y="139"/>
                </a:lnTo>
                <a:lnTo>
                  <a:pt x="5197" y="93"/>
                </a:lnTo>
                <a:lnTo>
                  <a:pt x="4978" y="58"/>
                </a:lnTo>
                <a:lnTo>
                  <a:pt x="4770" y="24"/>
                </a:lnTo>
                <a:lnTo>
                  <a:pt x="4551" y="12"/>
                </a:lnTo>
                <a:lnTo>
                  <a:pt x="432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8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/>
          <p:nvPr/>
        </p:nvSpPr>
        <p:spPr>
          <a:xfrm flipH="1" rot="-5400000">
            <a:off x="4685081" y="1602513"/>
            <a:ext cx="4458389" cy="4459426"/>
          </a:xfrm>
          <a:custGeom>
            <a:rect b="b" l="l" r="r" t="t"/>
            <a:pathLst>
              <a:path extrusionOk="0" h="10371" w="10371">
                <a:moveTo>
                  <a:pt x="10370" y="1"/>
                </a:moveTo>
                <a:lnTo>
                  <a:pt x="9840" y="12"/>
                </a:lnTo>
                <a:lnTo>
                  <a:pt x="9310" y="59"/>
                </a:lnTo>
                <a:lnTo>
                  <a:pt x="8792" y="116"/>
                </a:lnTo>
                <a:lnTo>
                  <a:pt x="8285" y="208"/>
                </a:lnTo>
                <a:lnTo>
                  <a:pt x="7778" y="324"/>
                </a:lnTo>
                <a:lnTo>
                  <a:pt x="7294" y="462"/>
                </a:lnTo>
                <a:lnTo>
                  <a:pt x="6810" y="635"/>
                </a:lnTo>
                <a:lnTo>
                  <a:pt x="6338" y="819"/>
                </a:lnTo>
                <a:lnTo>
                  <a:pt x="5877" y="1026"/>
                </a:lnTo>
                <a:lnTo>
                  <a:pt x="5427" y="1257"/>
                </a:lnTo>
                <a:lnTo>
                  <a:pt x="5001" y="1499"/>
                </a:lnTo>
                <a:lnTo>
                  <a:pt x="4575" y="1775"/>
                </a:lnTo>
                <a:lnTo>
                  <a:pt x="4171" y="2063"/>
                </a:lnTo>
                <a:lnTo>
                  <a:pt x="3780" y="2375"/>
                </a:lnTo>
                <a:lnTo>
                  <a:pt x="3399" y="2697"/>
                </a:lnTo>
                <a:lnTo>
                  <a:pt x="3042" y="3043"/>
                </a:lnTo>
                <a:lnTo>
                  <a:pt x="2697" y="3400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75"/>
                </a:lnTo>
                <a:lnTo>
                  <a:pt x="1498" y="5002"/>
                </a:lnTo>
                <a:lnTo>
                  <a:pt x="1256" y="5428"/>
                </a:lnTo>
                <a:lnTo>
                  <a:pt x="1026" y="5877"/>
                </a:lnTo>
                <a:lnTo>
                  <a:pt x="819" y="6338"/>
                </a:lnTo>
                <a:lnTo>
                  <a:pt x="634" y="6811"/>
                </a:lnTo>
                <a:lnTo>
                  <a:pt x="461" y="7294"/>
                </a:lnTo>
                <a:lnTo>
                  <a:pt x="323" y="7778"/>
                </a:lnTo>
                <a:lnTo>
                  <a:pt x="208" y="8285"/>
                </a:lnTo>
                <a:lnTo>
                  <a:pt x="116" y="8792"/>
                </a:lnTo>
                <a:lnTo>
                  <a:pt x="58" y="9311"/>
                </a:lnTo>
                <a:lnTo>
                  <a:pt x="12" y="9841"/>
                </a:lnTo>
                <a:lnTo>
                  <a:pt x="0" y="10371"/>
                </a:lnTo>
                <a:lnTo>
                  <a:pt x="10370" y="10371"/>
                </a:lnTo>
                <a:lnTo>
                  <a:pt x="1037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 txBox="1"/>
          <p:nvPr>
            <p:ph type="title"/>
          </p:nvPr>
        </p:nvSpPr>
        <p:spPr>
          <a:xfrm>
            <a:off x="911994" y="1681341"/>
            <a:ext cx="4468800" cy="13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6" name="Google Shape;166;p19"/>
          <p:cNvSpPr txBox="1"/>
          <p:nvPr>
            <p:ph idx="1" type="subTitle"/>
          </p:nvPr>
        </p:nvSpPr>
        <p:spPr>
          <a:xfrm>
            <a:off x="1778394" y="3021866"/>
            <a:ext cx="27360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9"/>
          <p:cNvSpPr txBox="1"/>
          <p:nvPr>
            <p:ph hasCustomPrompt="1" idx="2" type="title"/>
          </p:nvPr>
        </p:nvSpPr>
        <p:spPr>
          <a:xfrm>
            <a:off x="2568594" y="1085891"/>
            <a:ext cx="1155600" cy="6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19"/>
          <p:cNvSpPr/>
          <p:nvPr/>
        </p:nvSpPr>
        <p:spPr>
          <a:xfrm rot="-5400000">
            <a:off x="1845393" y="4141668"/>
            <a:ext cx="857792" cy="857527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10382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8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4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6"/>
                </a:lnTo>
                <a:lnTo>
                  <a:pt x="7340" y="7340"/>
                </a:lnTo>
                <a:lnTo>
                  <a:pt x="7686" y="6983"/>
                </a:lnTo>
                <a:lnTo>
                  <a:pt x="8009" y="6603"/>
                </a:lnTo>
                <a:lnTo>
                  <a:pt x="8320" y="6211"/>
                </a:lnTo>
                <a:lnTo>
                  <a:pt x="8608" y="5808"/>
                </a:lnTo>
                <a:lnTo>
                  <a:pt x="8884" y="5381"/>
                </a:lnTo>
                <a:lnTo>
                  <a:pt x="9126" y="4955"/>
                </a:lnTo>
                <a:lnTo>
                  <a:pt x="9357" y="4506"/>
                </a:lnTo>
                <a:lnTo>
                  <a:pt x="9564" y="4045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9"/>
          <p:cNvSpPr/>
          <p:nvPr/>
        </p:nvSpPr>
        <p:spPr>
          <a:xfrm rot="-5400000">
            <a:off x="988411" y="4142123"/>
            <a:ext cx="857792" cy="856619"/>
          </a:xfrm>
          <a:custGeom>
            <a:rect b="b" l="l" r="r" t="t"/>
            <a:pathLst>
              <a:path extrusionOk="0" h="10371" w="10383">
                <a:moveTo>
                  <a:pt x="1" y="0"/>
                </a:moveTo>
                <a:lnTo>
                  <a:pt x="1" y="6061"/>
                </a:lnTo>
                <a:lnTo>
                  <a:pt x="346" y="6050"/>
                </a:lnTo>
                <a:lnTo>
                  <a:pt x="565" y="6061"/>
                </a:lnTo>
                <a:lnTo>
                  <a:pt x="784" y="6073"/>
                </a:lnTo>
                <a:lnTo>
                  <a:pt x="1003" y="6096"/>
                </a:lnTo>
                <a:lnTo>
                  <a:pt x="1211" y="6142"/>
                </a:lnTo>
                <a:lnTo>
                  <a:pt x="1429" y="6188"/>
                </a:lnTo>
                <a:lnTo>
                  <a:pt x="1625" y="6245"/>
                </a:lnTo>
                <a:lnTo>
                  <a:pt x="1833" y="6315"/>
                </a:lnTo>
                <a:lnTo>
                  <a:pt x="2029" y="6395"/>
                </a:lnTo>
                <a:lnTo>
                  <a:pt x="2213" y="6476"/>
                </a:lnTo>
                <a:lnTo>
                  <a:pt x="2409" y="6568"/>
                </a:lnTo>
                <a:lnTo>
                  <a:pt x="2582" y="6672"/>
                </a:lnTo>
                <a:lnTo>
                  <a:pt x="2766" y="6787"/>
                </a:lnTo>
                <a:lnTo>
                  <a:pt x="2927" y="6914"/>
                </a:lnTo>
                <a:lnTo>
                  <a:pt x="3089" y="7041"/>
                </a:lnTo>
                <a:lnTo>
                  <a:pt x="3250" y="7179"/>
                </a:lnTo>
                <a:lnTo>
                  <a:pt x="3400" y="7317"/>
                </a:lnTo>
                <a:lnTo>
                  <a:pt x="3538" y="7467"/>
                </a:lnTo>
                <a:lnTo>
                  <a:pt x="3676" y="7628"/>
                </a:lnTo>
                <a:lnTo>
                  <a:pt x="3803" y="7789"/>
                </a:lnTo>
                <a:lnTo>
                  <a:pt x="3930" y="7951"/>
                </a:lnTo>
                <a:lnTo>
                  <a:pt x="4045" y="8135"/>
                </a:lnTo>
                <a:lnTo>
                  <a:pt x="4149" y="8308"/>
                </a:lnTo>
                <a:lnTo>
                  <a:pt x="4241" y="8504"/>
                </a:lnTo>
                <a:lnTo>
                  <a:pt x="4322" y="8688"/>
                </a:lnTo>
                <a:lnTo>
                  <a:pt x="4402" y="8884"/>
                </a:lnTo>
                <a:lnTo>
                  <a:pt x="4471" y="9091"/>
                </a:lnTo>
                <a:lnTo>
                  <a:pt x="4529" y="9287"/>
                </a:lnTo>
                <a:lnTo>
                  <a:pt x="4575" y="9506"/>
                </a:lnTo>
                <a:lnTo>
                  <a:pt x="4621" y="9714"/>
                </a:lnTo>
                <a:lnTo>
                  <a:pt x="4644" y="9933"/>
                </a:lnTo>
                <a:lnTo>
                  <a:pt x="4656" y="10151"/>
                </a:lnTo>
                <a:lnTo>
                  <a:pt x="4667" y="10370"/>
                </a:lnTo>
                <a:lnTo>
                  <a:pt x="10382" y="10370"/>
                </a:lnTo>
                <a:lnTo>
                  <a:pt x="10371" y="9840"/>
                </a:lnTo>
                <a:lnTo>
                  <a:pt x="10325" y="9310"/>
                </a:lnTo>
                <a:lnTo>
                  <a:pt x="10267" y="8792"/>
                </a:lnTo>
                <a:lnTo>
                  <a:pt x="10175" y="8285"/>
                </a:lnTo>
                <a:lnTo>
                  <a:pt x="10060" y="7778"/>
                </a:lnTo>
                <a:lnTo>
                  <a:pt x="9921" y="7282"/>
                </a:lnTo>
                <a:lnTo>
                  <a:pt x="9748" y="6810"/>
                </a:lnTo>
                <a:lnTo>
                  <a:pt x="9564" y="6338"/>
                </a:lnTo>
                <a:lnTo>
                  <a:pt x="9357" y="5877"/>
                </a:lnTo>
                <a:lnTo>
                  <a:pt x="9126" y="5427"/>
                </a:lnTo>
                <a:lnTo>
                  <a:pt x="8884" y="4990"/>
                </a:lnTo>
                <a:lnTo>
                  <a:pt x="8608" y="4575"/>
                </a:lnTo>
                <a:lnTo>
                  <a:pt x="8320" y="4160"/>
                </a:lnTo>
                <a:lnTo>
                  <a:pt x="8009" y="3768"/>
                </a:lnTo>
                <a:lnTo>
                  <a:pt x="7686" y="3400"/>
                </a:lnTo>
                <a:lnTo>
                  <a:pt x="7340" y="3042"/>
                </a:lnTo>
                <a:lnTo>
                  <a:pt x="6983" y="2697"/>
                </a:lnTo>
                <a:lnTo>
                  <a:pt x="6603" y="2363"/>
                </a:lnTo>
                <a:lnTo>
                  <a:pt x="6211" y="2063"/>
                </a:lnTo>
                <a:lnTo>
                  <a:pt x="5808" y="1775"/>
                </a:lnTo>
                <a:lnTo>
                  <a:pt x="5382" y="1498"/>
                </a:lnTo>
                <a:lnTo>
                  <a:pt x="4955" y="1245"/>
                </a:lnTo>
                <a:lnTo>
                  <a:pt x="4506" y="1026"/>
                </a:lnTo>
                <a:lnTo>
                  <a:pt x="4045" y="819"/>
                </a:lnTo>
                <a:lnTo>
                  <a:pt x="3573" y="623"/>
                </a:lnTo>
                <a:lnTo>
                  <a:pt x="3089" y="461"/>
                </a:lnTo>
                <a:lnTo>
                  <a:pt x="2605" y="323"/>
                </a:lnTo>
                <a:lnTo>
                  <a:pt x="2098" y="208"/>
                </a:lnTo>
                <a:lnTo>
                  <a:pt x="1591" y="116"/>
                </a:lnTo>
                <a:lnTo>
                  <a:pt x="1072" y="47"/>
                </a:lnTo>
                <a:lnTo>
                  <a:pt x="542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 rot="-5400000">
            <a:off x="131428" y="4141668"/>
            <a:ext cx="857792" cy="857527"/>
          </a:xfrm>
          <a:custGeom>
            <a:rect b="b" l="l" r="r" t="t"/>
            <a:pathLst>
              <a:path extrusionOk="0" h="10382" w="10383">
                <a:moveTo>
                  <a:pt x="4322" y="0"/>
                </a:moveTo>
                <a:lnTo>
                  <a:pt x="4333" y="334"/>
                </a:lnTo>
                <a:lnTo>
                  <a:pt x="4322" y="565"/>
                </a:lnTo>
                <a:lnTo>
                  <a:pt x="4310" y="784"/>
                </a:lnTo>
                <a:lnTo>
                  <a:pt x="4275" y="1002"/>
                </a:lnTo>
                <a:lnTo>
                  <a:pt x="4241" y="1210"/>
                </a:lnTo>
                <a:lnTo>
                  <a:pt x="4195" y="1417"/>
                </a:lnTo>
                <a:lnTo>
                  <a:pt x="4137" y="1625"/>
                </a:lnTo>
                <a:lnTo>
                  <a:pt x="4068" y="1832"/>
                </a:lnTo>
                <a:lnTo>
                  <a:pt x="3987" y="2028"/>
                </a:lnTo>
                <a:lnTo>
                  <a:pt x="3907" y="2212"/>
                </a:lnTo>
                <a:lnTo>
                  <a:pt x="3803" y="2397"/>
                </a:lnTo>
                <a:lnTo>
                  <a:pt x="3699" y="2581"/>
                </a:lnTo>
                <a:lnTo>
                  <a:pt x="3596" y="2754"/>
                </a:lnTo>
                <a:lnTo>
                  <a:pt x="3469" y="2927"/>
                </a:lnTo>
                <a:lnTo>
                  <a:pt x="3342" y="3088"/>
                </a:lnTo>
                <a:lnTo>
                  <a:pt x="3204" y="3249"/>
                </a:lnTo>
                <a:lnTo>
                  <a:pt x="3066" y="3399"/>
                </a:lnTo>
                <a:lnTo>
                  <a:pt x="2916" y="3537"/>
                </a:lnTo>
                <a:lnTo>
                  <a:pt x="2755" y="3676"/>
                </a:lnTo>
                <a:lnTo>
                  <a:pt x="2593" y="3802"/>
                </a:lnTo>
                <a:lnTo>
                  <a:pt x="2420" y="3929"/>
                </a:lnTo>
                <a:lnTo>
                  <a:pt x="2248" y="4033"/>
                </a:lnTo>
                <a:lnTo>
                  <a:pt x="2063" y="4136"/>
                </a:lnTo>
                <a:lnTo>
                  <a:pt x="1879" y="4240"/>
                </a:lnTo>
                <a:lnTo>
                  <a:pt x="1694" y="4321"/>
                </a:lnTo>
                <a:lnTo>
                  <a:pt x="1487" y="4401"/>
                </a:lnTo>
                <a:lnTo>
                  <a:pt x="1291" y="4471"/>
                </a:lnTo>
                <a:lnTo>
                  <a:pt x="1084" y="4528"/>
                </a:lnTo>
                <a:lnTo>
                  <a:pt x="876" y="4574"/>
                </a:lnTo>
                <a:lnTo>
                  <a:pt x="669" y="4609"/>
                </a:lnTo>
                <a:lnTo>
                  <a:pt x="450" y="4643"/>
                </a:lnTo>
                <a:lnTo>
                  <a:pt x="231" y="4655"/>
                </a:lnTo>
                <a:lnTo>
                  <a:pt x="1" y="4666"/>
                </a:lnTo>
                <a:lnTo>
                  <a:pt x="1" y="10381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7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3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5"/>
                </a:lnTo>
                <a:lnTo>
                  <a:pt x="7340" y="7340"/>
                </a:lnTo>
                <a:lnTo>
                  <a:pt x="7686" y="6982"/>
                </a:lnTo>
                <a:lnTo>
                  <a:pt x="8009" y="6602"/>
                </a:lnTo>
                <a:lnTo>
                  <a:pt x="8320" y="6210"/>
                </a:lnTo>
                <a:lnTo>
                  <a:pt x="8608" y="5807"/>
                </a:lnTo>
                <a:lnTo>
                  <a:pt x="8884" y="5381"/>
                </a:lnTo>
                <a:lnTo>
                  <a:pt x="9126" y="4943"/>
                </a:lnTo>
                <a:lnTo>
                  <a:pt x="9357" y="4505"/>
                </a:lnTo>
                <a:lnTo>
                  <a:pt x="9564" y="4044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 rot="5400000">
            <a:off x="2331284" y="4127822"/>
            <a:ext cx="358053" cy="385483"/>
          </a:xfrm>
          <a:custGeom>
            <a:rect b="b" l="l" r="r" t="t"/>
            <a:pathLst>
              <a:path extrusionOk="0" h="4667" w="4334">
                <a:moveTo>
                  <a:pt x="1" y="0"/>
                </a:moveTo>
                <a:lnTo>
                  <a:pt x="1" y="4666"/>
                </a:lnTo>
                <a:lnTo>
                  <a:pt x="231" y="4655"/>
                </a:lnTo>
                <a:lnTo>
                  <a:pt x="450" y="4643"/>
                </a:lnTo>
                <a:lnTo>
                  <a:pt x="669" y="4609"/>
                </a:lnTo>
                <a:lnTo>
                  <a:pt x="876" y="4574"/>
                </a:lnTo>
                <a:lnTo>
                  <a:pt x="1084" y="4528"/>
                </a:lnTo>
                <a:lnTo>
                  <a:pt x="1291" y="4471"/>
                </a:lnTo>
                <a:lnTo>
                  <a:pt x="1487" y="4401"/>
                </a:lnTo>
                <a:lnTo>
                  <a:pt x="1694" y="4321"/>
                </a:lnTo>
                <a:lnTo>
                  <a:pt x="1879" y="4240"/>
                </a:lnTo>
                <a:lnTo>
                  <a:pt x="2063" y="4136"/>
                </a:lnTo>
                <a:lnTo>
                  <a:pt x="2248" y="4033"/>
                </a:lnTo>
                <a:lnTo>
                  <a:pt x="2420" y="3929"/>
                </a:lnTo>
                <a:lnTo>
                  <a:pt x="2593" y="3802"/>
                </a:lnTo>
                <a:lnTo>
                  <a:pt x="2755" y="3676"/>
                </a:lnTo>
                <a:lnTo>
                  <a:pt x="2916" y="3537"/>
                </a:lnTo>
                <a:lnTo>
                  <a:pt x="3066" y="3399"/>
                </a:lnTo>
                <a:lnTo>
                  <a:pt x="3204" y="3249"/>
                </a:lnTo>
                <a:lnTo>
                  <a:pt x="3342" y="3088"/>
                </a:lnTo>
                <a:lnTo>
                  <a:pt x="3469" y="2927"/>
                </a:lnTo>
                <a:lnTo>
                  <a:pt x="3596" y="2754"/>
                </a:lnTo>
                <a:lnTo>
                  <a:pt x="3699" y="2581"/>
                </a:lnTo>
                <a:lnTo>
                  <a:pt x="3803" y="2397"/>
                </a:lnTo>
                <a:lnTo>
                  <a:pt x="3907" y="2212"/>
                </a:lnTo>
                <a:lnTo>
                  <a:pt x="3987" y="2028"/>
                </a:lnTo>
                <a:lnTo>
                  <a:pt x="4068" y="1832"/>
                </a:lnTo>
                <a:lnTo>
                  <a:pt x="4137" y="1625"/>
                </a:lnTo>
                <a:lnTo>
                  <a:pt x="4195" y="1417"/>
                </a:lnTo>
                <a:lnTo>
                  <a:pt x="4241" y="1210"/>
                </a:lnTo>
                <a:lnTo>
                  <a:pt x="4275" y="1002"/>
                </a:lnTo>
                <a:lnTo>
                  <a:pt x="4310" y="784"/>
                </a:lnTo>
                <a:lnTo>
                  <a:pt x="4322" y="565"/>
                </a:lnTo>
                <a:lnTo>
                  <a:pt x="4333" y="334"/>
                </a:lnTo>
                <a:lnTo>
                  <a:pt x="4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 rot="5400000">
            <a:off x="1131213" y="160328"/>
            <a:ext cx="714041" cy="714799"/>
          </a:xfrm>
          <a:custGeom>
            <a:rect b="b" l="l" r="r" t="t"/>
            <a:pathLst>
              <a:path extrusionOk="0" h="8654" w="8643">
                <a:moveTo>
                  <a:pt x="4321" y="1"/>
                </a:moveTo>
                <a:lnTo>
                  <a:pt x="4091" y="12"/>
                </a:lnTo>
                <a:lnTo>
                  <a:pt x="3872" y="24"/>
                </a:lnTo>
                <a:lnTo>
                  <a:pt x="3664" y="47"/>
                </a:lnTo>
                <a:lnTo>
                  <a:pt x="3446" y="93"/>
                </a:lnTo>
                <a:lnTo>
                  <a:pt x="3238" y="139"/>
                </a:lnTo>
                <a:lnTo>
                  <a:pt x="3031" y="197"/>
                </a:lnTo>
                <a:lnTo>
                  <a:pt x="2835" y="266"/>
                </a:lnTo>
                <a:lnTo>
                  <a:pt x="2639" y="346"/>
                </a:lnTo>
                <a:lnTo>
                  <a:pt x="2443" y="427"/>
                </a:lnTo>
                <a:lnTo>
                  <a:pt x="2259" y="519"/>
                </a:lnTo>
                <a:lnTo>
                  <a:pt x="2074" y="623"/>
                </a:lnTo>
                <a:lnTo>
                  <a:pt x="1902" y="738"/>
                </a:lnTo>
                <a:lnTo>
                  <a:pt x="1729" y="865"/>
                </a:lnTo>
                <a:lnTo>
                  <a:pt x="1567" y="992"/>
                </a:lnTo>
                <a:lnTo>
                  <a:pt x="1406" y="1130"/>
                </a:lnTo>
                <a:lnTo>
                  <a:pt x="1256" y="1268"/>
                </a:lnTo>
                <a:lnTo>
                  <a:pt x="1118" y="1418"/>
                </a:lnTo>
                <a:lnTo>
                  <a:pt x="980" y="1579"/>
                </a:lnTo>
                <a:lnTo>
                  <a:pt x="853" y="1741"/>
                </a:lnTo>
                <a:lnTo>
                  <a:pt x="738" y="1913"/>
                </a:lnTo>
                <a:lnTo>
                  <a:pt x="623" y="2086"/>
                </a:lnTo>
                <a:lnTo>
                  <a:pt x="519" y="2271"/>
                </a:lnTo>
                <a:lnTo>
                  <a:pt x="427" y="2455"/>
                </a:lnTo>
                <a:lnTo>
                  <a:pt x="335" y="2639"/>
                </a:lnTo>
                <a:lnTo>
                  <a:pt x="254" y="2835"/>
                </a:lnTo>
                <a:lnTo>
                  <a:pt x="185" y="3043"/>
                </a:lnTo>
                <a:lnTo>
                  <a:pt x="127" y="3250"/>
                </a:lnTo>
                <a:lnTo>
                  <a:pt x="81" y="3457"/>
                </a:lnTo>
                <a:lnTo>
                  <a:pt x="46" y="3665"/>
                </a:lnTo>
                <a:lnTo>
                  <a:pt x="12" y="3884"/>
                </a:lnTo>
                <a:lnTo>
                  <a:pt x="0" y="4103"/>
                </a:lnTo>
                <a:lnTo>
                  <a:pt x="0" y="4322"/>
                </a:lnTo>
                <a:lnTo>
                  <a:pt x="0" y="4552"/>
                </a:lnTo>
                <a:lnTo>
                  <a:pt x="12" y="4771"/>
                </a:lnTo>
                <a:lnTo>
                  <a:pt x="46" y="4990"/>
                </a:lnTo>
                <a:lnTo>
                  <a:pt x="81" y="5197"/>
                </a:lnTo>
                <a:lnTo>
                  <a:pt x="127" y="5405"/>
                </a:lnTo>
                <a:lnTo>
                  <a:pt x="185" y="5612"/>
                </a:lnTo>
                <a:lnTo>
                  <a:pt x="254" y="5808"/>
                </a:lnTo>
                <a:lnTo>
                  <a:pt x="335" y="6004"/>
                </a:lnTo>
                <a:lnTo>
                  <a:pt x="427" y="6200"/>
                </a:lnTo>
                <a:lnTo>
                  <a:pt x="519" y="6384"/>
                </a:lnTo>
                <a:lnTo>
                  <a:pt x="623" y="6568"/>
                </a:lnTo>
                <a:lnTo>
                  <a:pt x="738" y="6741"/>
                </a:lnTo>
                <a:lnTo>
                  <a:pt x="853" y="6914"/>
                </a:lnTo>
                <a:lnTo>
                  <a:pt x="980" y="7075"/>
                </a:lnTo>
                <a:lnTo>
                  <a:pt x="1118" y="7237"/>
                </a:lnTo>
                <a:lnTo>
                  <a:pt x="1256" y="7386"/>
                </a:lnTo>
                <a:lnTo>
                  <a:pt x="1406" y="7525"/>
                </a:lnTo>
                <a:lnTo>
                  <a:pt x="1567" y="7663"/>
                </a:lnTo>
                <a:lnTo>
                  <a:pt x="1729" y="7790"/>
                </a:lnTo>
                <a:lnTo>
                  <a:pt x="1902" y="7905"/>
                </a:lnTo>
                <a:lnTo>
                  <a:pt x="2074" y="8020"/>
                </a:lnTo>
                <a:lnTo>
                  <a:pt x="2259" y="8124"/>
                </a:lnTo>
                <a:lnTo>
                  <a:pt x="2443" y="8228"/>
                </a:lnTo>
                <a:lnTo>
                  <a:pt x="2639" y="8308"/>
                </a:lnTo>
                <a:lnTo>
                  <a:pt x="2835" y="8389"/>
                </a:lnTo>
                <a:lnTo>
                  <a:pt x="3031" y="8458"/>
                </a:lnTo>
                <a:lnTo>
                  <a:pt x="3238" y="8516"/>
                </a:lnTo>
                <a:lnTo>
                  <a:pt x="3446" y="8562"/>
                </a:lnTo>
                <a:lnTo>
                  <a:pt x="3664" y="8596"/>
                </a:lnTo>
                <a:lnTo>
                  <a:pt x="3872" y="8631"/>
                </a:lnTo>
                <a:lnTo>
                  <a:pt x="4091" y="8642"/>
                </a:lnTo>
                <a:lnTo>
                  <a:pt x="4321" y="8654"/>
                </a:lnTo>
                <a:lnTo>
                  <a:pt x="4540" y="8642"/>
                </a:lnTo>
                <a:lnTo>
                  <a:pt x="4759" y="8631"/>
                </a:lnTo>
                <a:lnTo>
                  <a:pt x="4978" y="8596"/>
                </a:lnTo>
                <a:lnTo>
                  <a:pt x="5185" y="8562"/>
                </a:lnTo>
                <a:lnTo>
                  <a:pt x="5404" y="8516"/>
                </a:lnTo>
                <a:lnTo>
                  <a:pt x="5600" y="8458"/>
                </a:lnTo>
                <a:lnTo>
                  <a:pt x="5808" y="8389"/>
                </a:lnTo>
                <a:lnTo>
                  <a:pt x="6003" y="8308"/>
                </a:lnTo>
                <a:lnTo>
                  <a:pt x="6188" y="8228"/>
                </a:lnTo>
                <a:lnTo>
                  <a:pt x="6384" y="8124"/>
                </a:lnTo>
                <a:lnTo>
                  <a:pt x="6557" y="8020"/>
                </a:lnTo>
                <a:lnTo>
                  <a:pt x="6741" y="7905"/>
                </a:lnTo>
                <a:lnTo>
                  <a:pt x="6902" y="7790"/>
                </a:lnTo>
                <a:lnTo>
                  <a:pt x="7063" y="7663"/>
                </a:lnTo>
                <a:lnTo>
                  <a:pt x="7225" y="7525"/>
                </a:lnTo>
                <a:lnTo>
                  <a:pt x="7375" y="7386"/>
                </a:lnTo>
                <a:lnTo>
                  <a:pt x="7513" y="7237"/>
                </a:lnTo>
                <a:lnTo>
                  <a:pt x="7651" y="7075"/>
                </a:lnTo>
                <a:lnTo>
                  <a:pt x="7778" y="6914"/>
                </a:lnTo>
                <a:lnTo>
                  <a:pt x="7905" y="6741"/>
                </a:lnTo>
                <a:lnTo>
                  <a:pt x="8020" y="6568"/>
                </a:lnTo>
                <a:lnTo>
                  <a:pt x="8124" y="6384"/>
                </a:lnTo>
                <a:lnTo>
                  <a:pt x="8216" y="6200"/>
                </a:lnTo>
                <a:lnTo>
                  <a:pt x="8296" y="6004"/>
                </a:lnTo>
                <a:lnTo>
                  <a:pt x="8377" y="5808"/>
                </a:lnTo>
                <a:lnTo>
                  <a:pt x="8446" y="5612"/>
                </a:lnTo>
                <a:lnTo>
                  <a:pt x="8504" y="5405"/>
                </a:lnTo>
                <a:lnTo>
                  <a:pt x="8550" y="5197"/>
                </a:lnTo>
                <a:lnTo>
                  <a:pt x="8596" y="4990"/>
                </a:lnTo>
                <a:lnTo>
                  <a:pt x="8619" y="4771"/>
                </a:lnTo>
                <a:lnTo>
                  <a:pt x="8630" y="4552"/>
                </a:lnTo>
                <a:lnTo>
                  <a:pt x="8642" y="4322"/>
                </a:lnTo>
                <a:lnTo>
                  <a:pt x="8630" y="4103"/>
                </a:lnTo>
                <a:lnTo>
                  <a:pt x="8619" y="3884"/>
                </a:lnTo>
                <a:lnTo>
                  <a:pt x="8596" y="3665"/>
                </a:lnTo>
                <a:lnTo>
                  <a:pt x="8550" y="3457"/>
                </a:lnTo>
                <a:lnTo>
                  <a:pt x="8504" y="3250"/>
                </a:lnTo>
                <a:lnTo>
                  <a:pt x="8446" y="3043"/>
                </a:lnTo>
                <a:lnTo>
                  <a:pt x="8377" y="2835"/>
                </a:lnTo>
                <a:lnTo>
                  <a:pt x="8296" y="2639"/>
                </a:lnTo>
                <a:lnTo>
                  <a:pt x="8216" y="2455"/>
                </a:lnTo>
                <a:lnTo>
                  <a:pt x="8124" y="2271"/>
                </a:lnTo>
                <a:lnTo>
                  <a:pt x="8020" y="2086"/>
                </a:lnTo>
                <a:lnTo>
                  <a:pt x="7905" y="1913"/>
                </a:lnTo>
                <a:lnTo>
                  <a:pt x="7778" y="1741"/>
                </a:lnTo>
                <a:lnTo>
                  <a:pt x="7651" y="1579"/>
                </a:lnTo>
                <a:lnTo>
                  <a:pt x="7513" y="1418"/>
                </a:lnTo>
                <a:lnTo>
                  <a:pt x="7375" y="1268"/>
                </a:lnTo>
                <a:lnTo>
                  <a:pt x="7225" y="1130"/>
                </a:lnTo>
                <a:lnTo>
                  <a:pt x="7063" y="992"/>
                </a:lnTo>
                <a:lnTo>
                  <a:pt x="6902" y="865"/>
                </a:lnTo>
                <a:lnTo>
                  <a:pt x="6741" y="738"/>
                </a:lnTo>
                <a:lnTo>
                  <a:pt x="6557" y="623"/>
                </a:lnTo>
                <a:lnTo>
                  <a:pt x="6384" y="519"/>
                </a:lnTo>
                <a:lnTo>
                  <a:pt x="6188" y="427"/>
                </a:lnTo>
                <a:lnTo>
                  <a:pt x="6003" y="346"/>
                </a:lnTo>
                <a:lnTo>
                  <a:pt x="5808" y="266"/>
                </a:lnTo>
                <a:lnTo>
                  <a:pt x="5600" y="197"/>
                </a:lnTo>
                <a:lnTo>
                  <a:pt x="5404" y="139"/>
                </a:lnTo>
                <a:lnTo>
                  <a:pt x="5185" y="93"/>
                </a:lnTo>
                <a:lnTo>
                  <a:pt x="4978" y="47"/>
                </a:lnTo>
                <a:lnTo>
                  <a:pt x="4759" y="24"/>
                </a:lnTo>
                <a:lnTo>
                  <a:pt x="4540" y="12"/>
                </a:lnTo>
                <a:lnTo>
                  <a:pt x="432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9"/>
          <p:cNvSpPr/>
          <p:nvPr/>
        </p:nvSpPr>
        <p:spPr>
          <a:xfrm>
            <a:off x="131929" y="160693"/>
            <a:ext cx="856800" cy="857610"/>
          </a:xfrm>
          <a:custGeom>
            <a:rect b="b" l="l" r="r" t="t"/>
            <a:pathLst>
              <a:path extrusionOk="0" h="10383" w="10371">
                <a:moveTo>
                  <a:pt x="10371" y="1"/>
                </a:moveTo>
                <a:lnTo>
                  <a:pt x="9841" y="24"/>
                </a:lnTo>
                <a:lnTo>
                  <a:pt x="9311" y="58"/>
                </a:lnTo>
                <a:lnTo>
                  <a:pt x="8792" y="127"/>
                </a:lnTo>
                <a:lnTo>
                  <a:pt x="8285" y="219"/>
                </a:lnTo>
                <a:lnTo>
                  <a:pt x="7778" y="335"/>
                </a:lnTo>
                <a:lnTo>
                  <a:pt x="7294" y="473"/>
                </a:lnTo>
                <a:lnTo>
                  <a:pt x="6810" y="634"/>
                </a:lnTo>
                <a:lnTo>
                  <a:pt x="6338" y="819"/>
                </a:lnTo>
                <a:lnTo>
                  <a:pt x="5877" y="1026"/>
                </a:lnTo>
                <a:lnTo>
                  <a:pt x="5428" y="1256"/>
                </a:lnTo>
                <a:lnTo>
                  <a:pt x="5001" y="1510"/>
                </a:lnTo>
                <a:lnTo>
                  <a:pt x="4575" y="1775"/>
                </a:lnTo>
                <a:lnTo>
                  <a:pt x="4172" y="2063"/>
                </a:lnTo>
                <a:lnTo>
                  <a:pt x="3780" y="2374"/>
                </a:lnTo>
                <a:lnTo>
                  <a:pt x="3400" y="2697"/>
                </a:lnTo>
                <a:lnTo>
                  <a:pt x="3043" y="3042"/>
                </a:lnTo>
                <a:lnTo>
                  <a:pt x="2697" y="3411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86"/>
                </a:lnTo>
                <a:lnTo>
                  <a:pt x="1499" y="5001"/>
                </a:lnTo>
                <a:lnTo>
                  <a:pt x="1257" y="5439"/>
                </a:lnTo>
                <a:lnTo>
                  <a:pt x="1026" y="5888"/>
                </a:lnTo>
                <a:lnTo>
                  <a:pt x="819" y="6338"/>
                </a:lnTo>
                <a:lnTo>
                  <a:pt x="634" y="6810"/>
                </a:lnTo>
                <a:lnTo>
                  <a:pt x="462" y="7294"/>
                </a:lnTo>
                <a:lnTo>
                  <a:pt x="323" y="7790"/>
                </a:lnTo>
                <a:lnTo>
                  <a:pt x="208" y="8297"/>
                </a:lnTo>
                <a:lnTo>
                  <a:pt x="116" y="8803"/>
                </a:lnTo>
                <a:lnTo>
                  <a:pt x="58" y="9322"/>
                </a:lnTo>
                <a:lnTo>
                  <a:pt x="12" y="9852"/>
                </a:lnTo>
                <a:lnTo>
                  <a:pt x="1" y="10382"/>
                </a:lnTo>
                <a:lnTo>
                  <a:pt x="6061" y="10382"/>
                </a:lnTo>
                <a:lnTo>
                  <a:pt x="6050" y="10048"/>
                </a:lnTo>
                <a:lnTo>
                  <a:pt x="6061" y="9817"/>
                </a:lnTo>
                <a:lnTo>
                  <a:pt x="6073" y="9599"/>
                </a:lnTo>
                <a:lnTo>
                  <a:pt x="6107" y="9391"/>
                </a:lnTo>
                <a:lnTo>
                  <a:pt x="6142" y="9172"/>
                </a:lnTo>
                <a:lnTo>
                  <a:pt x="6188" y="8965"/>
                </a:lnTo>
                <a:lnTo>
                  <a:pt x="6246" y="8757"/>
                </a:lnTo>
                <a:lnTo>
                  <a:pt x="6315" y="8562"/>
                </a:lnTo>
                <a:lnTo>
                  <a:pt x="6396" y="8366"/>
                </a:lnTo>
                <a:lnTo>
                  <a:pt x="6476" y="8170"/>
                </a:lnTo>
                <a:lnTo>
                  <a:pt x="6580" y="7985"/>
                </a:lnTo>
                <a:lnTo>
                  <a:pt x="6684" y="7801"/>
                </a:lnTo>
                <a:lnTo>
                  <a:pt x="6787" y="7628"/>
                </a:lnTo>
                <a:lnTo>
                  <a:pt x="6914" y="7455"/>
                </a:lnTo>
                <a:lnTo>
                  <a:pt x="7041" y="7294"/>
                </a:lnTo>
                <a:lnTo>
                  <a:pt x="7179" y="7133"/>
                </a:lnTo>
                <a:lnTo>
                  <a:pt x="7317" y="6983"/>
                </a:lnTo>
                <a:lnTo>
                  <a:pt x="7467" y="6845"/>
                </a:lnTo>
                <a:lnTo>
                  <a:pt x="7628" y="6706"/>
                </a:lnTo>
                <a:lnTo>
                  <a:pt x="7790" y="6580"/>
                </a:lnTo>
                <a:lnTo>
                  <a:pt x="7963" y="6464"/>
                </a:lnTo>
                <a:lnTo>
                  <a:pt x="8135" y="6349"/>
                </a:lnTo>
                <a:lnTo>
                  <a:pt x="8320" y="6246"/>
                </a:lnTo>
                <a:lnTo>
                  <a:pt x="8504" y="6153"/>
                </a:lnTo>
                <a:lnTo>
                  <a:pt x="8688" y="6061"/>
                </a:lnTo>
                <a:lnTo>
                  <a:pt x="8884" y="5981"/>
                </a:lnTo>
                <a:lnTo>
                  <a:pt x="9092" y="5911"/>
                </a:lnTo>
                <a:lnTo>
                  <a:pt x="9299" y="5854"/>
                </a:lnTo>
                <a:lnTo>
                  <a:pt x="9507" y="5808"/>
                </a:lnTo>
                <a:lnTo>
                  <a:pt x="9714" y="5773"/>
                </a:lnTo>
                <a:lnTo>
                  <a:pt x="9933" y="5739"/>
                </a:lnTo>
                <a:lnTo>
                  <a:pt x="10152" y="5727"/>
                </a:lnTo>
                <a:lnTo>
                  <a:pt x="10371" y="5727"/>
                </a:lnTo>
                <a:lnTo>
                  <a:pt x="1037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880800" y="446099"/>
            <a:ext cx="72639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" name="Google Shape;176;p20"/>
          <p:cNvSpPr/>
          <p:nvPr/>
        </p:nvSpPr>
        <p:spPr>
          <a:xfrm rot="5400000">
            <a:off x="7462395" y="-98063"/>
            <a:ext cx="1619572" cy="1743626"/>
          </a:xfrm>
          <a:custGeom>
            <a:rect b="b" l="l" r="r" t="t"/>
            <a:pathLst>
              <a:path extrusionOk="0" h="4667" w="4334">
                <a:moveTo>
                  <a:pt x="1" y="0"/>
                </a:moveTo>
                <a:lnTo>
                  <a:pt x="1" y="4666"/>
                </a:lnTo>
                <a:lnTo>
                  <a:pt x="231" y="4655"/>
                </a:lnTo>
                <a:lnTo>
                  <a:pt x="450" y="4643"/>
                </a:lnTo>
                <a:lnTo>
                  <a:pt x="669" y="4609"/>
                </a:lnTo>
                <a:lnTo>
                  <a:pt x="876" y="4574"/>
                </a:lnTo>
                <a:lnTo>
                  <a:pt x="1084" y="4528"/>
                </a:lnTo>
                <a:lnTo>
                  <a:pt x="1291" y="4471"/>
                </a:lnTo>
                <a:lnTo>
                  <a:pt x="1487" y="4401"/>
                </a:lnTo>
                <a:lnTo>
                  <a:pt x="1694" y="4321"/>
                </a:lnTo>
                <a:lnTo>
                  <a:pt x="1879" y="4240"/>
                </a:lnTo>
                <a:lnTo>
                  <a:pt x="2063" y="4136"/>
                </a:lnTo>
                <a:lnTo>
                  <a:pt x="2248" y="4033"/>
                </a:lnTo>
                <a:lnTo>
                  <a:pt x="2420" y="3929"/>
                </a:lnTo>
                <a:lnTo>
                  <a:pt x="2593" y="3802"/>
                </a:lnTo>
                <a:lnTo>
                  <a:pt x="2755" y="3676"/>
                </a:lnTo>
                <a:lnTo>
                  <a:pt x="2916" y="3537"/>
                </a:lnTo>
                <a:lnTo>
                  <a:pt x="3066" y="3399"/>
                </a:lnTo>
                <a:lnTo>
                  <a:pt x="3204" y="3249"/>
                </a:lnTo>
                <a:lnTo>
                  <a:pt x="3342" y="3088"/>
                </a:lnTo>
                <a:lnTo>
                  <a:pt x="3469" y="2927"/>
                </a:lnTo>
                <a:lnTo>
                  <a:pt x="3596" y="2754"/>
                </a:lnTo>
                <a:lnTo>
                  <a:pt x="3699" y="2581"/>
                </a:lnTo>
                <a:lnTo>
                  <a:pt x="3803" y="2397"/>
                </a:lnTo>
                <a:lnTo>
                  <a:pt x="3907" y="2212"/>
                </a:lnTo>
                <a:lnTo>
                  <a:pt x="3987" y="2028"/>
                </a:lnTo>
                <a:lnTo>
                  <a:pt x="4068" y="1832"/>
                </a:lnTo>
                <a:lnTo>
                  <a:pt x="4137" y="1625"/>
                </a:lnTo>
                <a:lnTo>
                  <a:pt x="4195" y="1417"/>
                </a:lnTo>
                <a:lnTo>
                  <a:pt x="4241" y="1210"/>
                </a:lnTo>
                <a:lnTo>
                  <a:pt x="4275" y="1002"/>
                </a:lnTo>
                <a:lnTo>
                  <a:pt x="4310" y="784"/>
                </a:lnTo>
                <a:lnTo>
                  <a:pt x="4322" y="565"/>
                </a:lnTo>
                <a:lnTo>
                  <a:pt x="4333" y="334"/>
                </a:lnTo>
                <a:lnTo>
                  <a:pt x="4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/>
          <p:nvPr/>
        </p:nvSpPr>
        <p:spPr>
          <a:xfrm rot="-5400000">
            <a:off x="8084136" y="4142123"/>
            <a:ext cx="857792" cy="856619"/>
          </a:xfrm>
          <a:custGeom>
            <a:rect b="b" l="l" r="r" t="t"/>
            <a:pathLst>
              <a:path extrusionOk="0" h="10371" w="10383">
                <a:moveTo>
                  <a:pt x="1" y="0"/>
                </a:moveTo>
                <a:lnTo>
                  <a:pt x="1" y="6061"/>
                </a:lnTo>
                <a:lnTo>
                  <a:pt x="346" y="6050"/>
                </a:lnTo>
                <a:lnTo>
                  <a:pt x="565" y="6061"/>
                </a:lnTo>
                <a:lnTo>
                  <a:pt x="784" y="6073"/>
                </a:lnTo>
                <a:lnTo>
                  <a:pt x="1003" y="6096"/>
                </a:lnTo>
                <a:lnTo>
                  <a:pt x="1211" y="6142"/>
                </a:lnTo>
                <a:lnTo>
                  <a:pt x="1429" y="6188"/>
                </a:lnTo>
                <a:lnTo>
                  <a:pt x="1625" y="6245"/>
                </a:lnTo>
                <a:lnTo>
                  <a:pt x="1833" y="6315"/>
                </a:lnTo>
                <a:lnTo>
                  <a:pt x="2029" y="6395"/>
                </a:lnTo>
                <a:lnTo>
                  <a:pt x="2213" y="6476"/>
                </a:lnTo>
                <a:lnTo>
                  <a:pt x="2409" y="6568"/>
                </a:lnTo>
                <a:lnTo>
                  <a:pt x="2582" y="6672"/>
                </a:lnTo>
                <a:lnTo>
                  <a:pt x="2766" y="6787"/>
                </a:lnTo>
                <a:lnTo>
                  <a:pt x="2927" y="6914"/>
                </a:lnTo>
                <a:lnTo>
                  <a:pt x="3089" y="7041"/>
                </a:lnTo>
                <a:lnTo>
                  <a:pt x="3250" y="7179"/>
                </a:lnTo>
                <a:lnTo>
                  <a:pt x="3400" y="7317"/>
                </a:lnTo>
                <a:lnTo>
                  <a:pt x="3538" y="7467"/>
                </a:lnTo>
                <a:lnTo>
                  <a:pt x="3676" y="7628"/>
                </a:lnTo>
                <a:lnTo>
                  <a:pt x="3803" y="7789"/>
                </a:lnTo>
                <a:lnTo>
                  <a:pt x="3930" y="7951"/>
                </a:lnTo>
                <a:lnTo>
                  <a:pt x="4045" y="8135"/>
                </a:lnTo>
                <a:lnTo>
                  <a:pt x="4149" y="8308"/>
                </a:lnTo>
                <a:lnTo>
                  <a:pt x="4241" y="8504"/>
                </a:lnTo>
                <a:lnTo>
                  <a:pt x="4322" y="8688"/>
                </a:lnTo>
                <a:lnTo>
                  <a:pt x="4402" y="8884"/>
                </a:lnTo>
                <a:lnTo>
                  <a:pt x="4471" y="9091"/>
                </a:lnTo>
                <a:lnTo>
                  <a:pt x="4529" y="9287"/>
                </a:lnTo>
                <a:lnTo>
                  <a:pt x="4575" y="9506"/>
                </a:lnTo>
                <a:lnTo>
                  <a:pt x="4621" y="9714"/>
                </a:lnTo>
                <a:lnTo>
                  <a:pt x="4644" y="9933"/>
                </a:lnTo>
                <a:lnTo>
                  <a:pt x="4656" y="10151"/>
                </a:lnTo>
                <a:lnTo>
                  <a:pt x="4667" y="10370"/>
                </a:lnTo>
                <a:lnTo>
                  <a:pt x="10382" y="10370"/>
                </a:lnTo>
                <a:lnTo>
                  <a:pt x="10371" y="9840"/>
                </a:lnTo>
                <a:lnTo>
                  <a:pt x="10325" y="9310"/>
                </a:lnTo>
                <a:lnTo>
                  <a:pt x="10267" y="8792"/>
                </a:lnTo>
                <a:lnTo>
                  <a:pt x="10175" y="8285"/>
                </a:lnTo>
                <a:lnTo>
                  <a:pt x="10060" y="7778"/>
                </a:lnTo>
                <a:lnTo>
                  <a:pt x="9921" y="7282"/>
                </a:lnTo>
                <a:lnTo>
                  <a:pt x="9748" y="6810"/>
                </a:lnTo>
                <a:lnTo>
                  <a:pt x="9564" y="6338"/>
                </a:lnTo>
                <a:lnTo>
                  <a:pt x="9357" y="5877"/>
                </a:lnTo>
                <a:lnTo>
                  <a:pt x="9126" y="5427"/>
                </a:lnTo>
                <a:lnTo>
                  <a:pt x="8884" y="4990"/>
                </a:lnTo>
                <a:lnTo>
                  <a:pt x="8608" y="4575"/>
                </a:lnTo>
                <a:lnTo>
                  <a:pt x="8320" y="4160"/>
                </a:lnTo>
                <a:lnTo>
                  <a:pt x="8009" y="3768"/>
                </a:lnTo>
                <a:lnTo>
                  <a:pt x="7686" y="3400"/>
                </a:lnTo>
                <a:lnTo>
                  <a:pt x="7340" y="3042"/>
                </a:lnTo>
                <a:lnTo>
                  <a:pt x="6983" y="2697"/>
                </a:lnTo>
                <a:lnTo>
                  <a:pt x="6603" y="2363"/>
                </a:lnTo>
                <a:lnTo>
                  <a:pt x="6211" y="2063"/>
                </a:lnTo>
                <a:lnTo>
                  <a:pt x="5808" y="1775"/>
                </a:lnTo>
                <a:lnTo>
                  <a:pt x="5382" y="1498"/>
                </a:lnTo>
                <a:lnTo>
                  <a:pt x="4955" y="1245"/>
                </a:lnTo>
                <a:lnTo>
                  <a:pt x="4506" y="1026"/>
                </a:lnTo>
                <a:lnTo>
                  <a:pt x="4045" y="819"/>
                </a:lnTo>
                <a:lnTo>
                  <a:pt x="3573" y="623"/>
                </a:lnTo>
                <a:lnTo>
                  <a:pt x="3089" y="461"/>
                </a:lnTo>
                <a:lnTo>
                  <a:pt x="2605" y="323"/>
                </a:lnTo>
                <a:lnTo>
                  <a:pt x="2098" y="208"/>
                </a:lnTo>
                <a:lnTo>
                  <a:pt x="1591" y="116"/>
                </a:lnTo>
                <a:lnTo>
                  <a:pt x="1072" y="47"/>
                </a:lnTo>
                <a:lnTo>
                  <a:pt x="542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/>
          <p:nvPr/>
        </p:nvSpPr>
        <p:spPr>
          <a:xfrm rot="-5400000">
            <a:off x="219203" y="4141668"/>
            <a:ext cx="857792" cy="857527"/>
          </a:xfrm>
          <a:custGeom>
            <a:rect b="b" l="l" r="r" t="t"/>
            <a:pathLst>
              <a:path extrusionOk="0" h="10382" w="10383">
                <a:moveTo>
                  <a:pt x="4322" y="0"/>
                </a:moveTo>
                <a:lnTo>
                  <a:pt x="4333" y="334"/>
                </a:lnTo>
                <a:lnTo>
                  <a:pt x="4322" y="565"/>
                </a:lnTo>
                <a:lnTo>
                  <a:pt x="4310" y="784"/>
                </a:lnTo>
                <a:lnTo>
                  <a:pt x="4275" y="1002"/>
                </a:lnTo>
                <a:lnTo>
                  <a:pt x="4241" y="1210"/>
                </a:lnTo>
                <a:lnTo>
                  <a:pt x="4195" y="1417"/>
                </a:lnTo>
                <a:lnTo>
                  <a:pt x="4137" y="1625"/>
                </a:lnTo>
                <a:lnTo>
                  <a:pt x="4068" y="1832"/>
                </a:lnTo>
                <a:lnTo>
                  <a:pt x="3987" y="2028"/>
                </a:lnTo>
                <a:lnTo>
                  <a:pt x="3907" y="2212"/>
                </a:lnTo>
                <a:lnTo>
                  <a:pt x="3803" y="2397"/>
                </a:lnTo>
                <a:lnTo>
                  <a:pt x="3699" y="2581"/>
                </a:lnTo>
                <a:lnTo>
                  <a:pt x="3596" y="2754"/>
                </a:lnTo>
                <a:lnTo>
                  <a:pt x="3469" y="2927"/>
                </a:lnTo>
                <a:lnTo>
                  <a:pt x="3342" y="3088"/>
                </a:lnTo>
                <a:lnTo>
                  <a:pt x="3204" y="3249"/>
                </a:lnTo>
                <a:lnTo>
                  <a:pt x="3066" y="3399"/>
                </a:lnTo>
                <a:lnTo>
                  <a:pt x="2916" y="3537"/>
                </a:lnTo>
                <a:lnTo>
                  <a:pt x="2755" y="3676"/>
                </a:lnTo>
                <a:lnTo>
                  <a:pt x="2593" y="3802"/>
                </a:lnTo>
                <a:lnTo>
                  <a:pt x="2420" y="3929"/>
                </a:lnTo>
                <a:lnTo>
                  <a:pt x="2248" y="4033"/>
                </a:lnTo>
                <a:lnTo>
                  <a:pt x="2063" y="4136"/>
                </a:lnTo>
                <a:lnTo>
                  <a:pt x="1879" y="4240"/>
                </a:lnTo>
                <a:lnTo>
                  <a:pt x="1694" y="4321"/>
                </a:lnTo>
                <a:lnTo>
                  <a:pt x="1487" y="4401"/>
                </a:lnTo>
                <a:lnTo>
                  <a:pt x="1291" y="4471"/>
                </a:lnTo>
                <a:lnTo>
                  <a:pt x="1084" y="4528"/>
                </a:lnTo>
                <a:lnTo>
                  <a:pt x="876" y="4574"/>
                </a:lnTo>
                <a:lnTo>
                  <a:pt x="669" y="4609"/>
                </a:lnTo>
                <a:lnTo>
                  <a:pt x="450" y="4643"/>
                </a:lnTo>
                <a:lnTo>
                  <a:pt x="231" y="4655"/>
                </a:lnTo>
                <a:lnTo>
                  <a:pt x="1" y="4666"/>
                </a:lnTo>
                <a:lnTo>
                  <a:pt x="1" y="10381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7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3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5"/>
                </a:lnTo>
                <a:lnTo>
                  <a:pt x="7340" y="7340"/>
                </a:lnTo>
                <a:lnTo>
                  <a:pt x="7686" y="6982"/>
                </a:lnTo>
                <a:lnTo>
                  <a:pt x="8009" y="6602"/>
                </a:lnTo>
                <a:lnTo>
                  <a:pt x="8320" y="6210"/>
                </a:lnTo>
                <a:lnTo>
                  <a:pt x="8608" y="5807"/>
                </a:lnTo>
                <a:lnTo>
                  <a:pt x="8884" y="5381"/>
                </a:lnTo>
                <a:lnTo>
                  <a:pt x="9126" y="4943"/>
                </a:lnTo>
                <a:lnTo>
                  <a:pt x="9357" y="4505"/>
                </a:lnTo>
                <a:lnTo>
                  <a:pt x="9564" y="4044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-2" y="3"/>
            <a:ext cx="1741722" cy="1741191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10382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8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4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6"/>
                </a:lnTo>
                <a:lnTo>
                  <a:pt x="7340" y="7340"/>
                </a:lnTo>
                <a:lnTo>
                  <a:pt x="7686" y="6983"/>
                </a:lnTo>
                <a:lnTo>
                  <a:pt x="8009" y="6603"/>
                </a:lnTo>
                <a:lnTo>
                  <a:pt x="8320" y="6211"/>
                </a:lnTo>
                <a:lnTo>
                  <a:pt x="8608" y="5808"/>
                </a:lnTo>
                <a:lnTo>
                  <a:pt x="8884" y="5381"/>
                </a:lnTo>
                <a:lnTo>
                  <a:pt x="9126" y="4955"/>
                </a:lnTo>
                <a:lnTo>
                  <a:pt x="9357" y="4506"/>
                </a:lnTo>
                <a:lnTo>
                  <a:pt x="9564" y="4045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flipH="1" rot="10800000">
            <a:off x="4685581" y="13"/>
            <a:ext cx="4458389" cy="4459426"/>
          </a:xfrm>
          <a:custGeom>
            <a:rect b="b" l="l" r="r" t="t"/>
            <a:pathLst>
              <a:path extrusionOk="0" h="10371" w="10371">
                <a:moveTo>
                  <a:pt x="10370" y="1"/>
                </a:moveTo>
                <a:lnTo>
                  <a:pt x="9840" y="12"/>
                </a:lnTo>
                <a:lnTo>
                  <a:pt x="9310" y="59"/>
                </a:lnTo>
                <a:lnTo>
                  <a:pt x="8792" y="116"/>
                </a:lnTo>
                <a:lnTo>
                  <a:pt x="8285" y="208"/>
                </a:lnTo>
                <a:lnTo>
                  <a:pt x="7778" y="324"/>
                </a:lnTo>
                <a:lnTo>
                  <a:pt x="7294" y="462"/>
                </a:lnTo>
                <a:lnTo>
                  <a:pt x="6810" y="635"/>
                </a:lnTo>
                <a:lnTo>
                  <a:pt x="6338" y="819"/>
                </a:lnTo>
                <a:lnTo>
                  <a:pt x="5877" y="1026"/>
                </a:lnTo>
                <a:lnTo>
                  <a:pt x="5427" y="1257"/>
                </a:lnTo>
                <a:lnTo>
                  <a:pt x="5001" y="1499"/>
                </a:lnTo>
                <a:lnTo>
                  <a:pt x="4575" y="1775"/>
                </a:lnTo>
                <a:lnTo>
                  <a:pt x="4171" y="2063"/>
                </a:lnTo>
                <a:lnTo>
                  <a:pt x="3780" y="2375"/>
                </a:lnTo>
                <a:lnTo>
                  <a:pt x="3399" y="2697"/>
                </a:lnTo>
                <a:lnTo>
                  <a:pt x="3042" y="3043"/>
                </a:lnTo>
                <a:lnTo>
                  <a:pt x="2697" y="3400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75"/>
                </a:lnTo>
                <a:lnTo>
                  <a:pt x="1498" y="5002"/>
                </a:lnTo>
                <a:lnTo>
                  <a:pt x="1256" y="5428"/>
                </a:lnTo>
                <a:lnTo>
                  <a:pt x="1026" y="5877"/>
                </a:lnTo>
                <a:lnTo>
                  <a:pt x="819" y="6338"/>
                </a:lnTo>
                <a:lnTo>
                  <a:pt x="634" y="6811"/>
                </a:lnTo>
                <a:lnTo>
                  <a:pt x="461" y="7294"/>
                </a:lnTo>
                <a:lnTo>
                  <a:pt x="323" y="7778"/>
                </a:lnTo>
                <a:lnTo>
                  <a:pt x="208" y="8285"/>
                </a:lnTo>
                <a:lnTo>
                  <a:pt x="116" y="8792"/>
                </a:lnTo>
                <a:lnTo>
                  <a:pt x="58" y="9311"/>
                </a:lnTo>
                <a:lnTo>
                  <a:pt x="12" y="9841"/>
                </a:lnTo>
                <a:lnTo>
                  <a:pt x="0" y="10371"/>
                </a:lnTo>
                <a:lnTo>
                  <a:pt x="10370" y="10371"/>
                </a:lnTo>
                <a:lnTo>
                  <a:pt x="1037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1178375" y="2052725"/>
            <a:ext cx="4468800" cy="6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248450" y="2806875"/>
            <a:ext cx="32547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1178325" y="1457275"/>
            <a:ext cx="1155600" cy="6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/>
          <p:nvPr/>
        </p:nvSpPr>
        <p:spPr>
          <a:xfrm rot="-5400000">
            <a:off x="1845393" y="4141668"/>
            <a:ext cx="857792" cy="857527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10382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8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4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6"/>
                </a:lnTo>
                <a:lnTo>
                  <a:pt x="7340" y="7340"/>
                </a:lnTo>
                <a:lnTo>
                  <a:pt x="7686" y="6983"/>
                </a:lnTo>
                <a:lnTo>
                  <a:pt x="8009" y="6603"/>
                </a:lnTo>
                <a:lnTo>
                  <a:pt x="8320" y="6211"/>
                </a:lnTo>
                <a:lnTo>
                  <a:pt x="8608" y="5808"/>
                </a:lnTo>
                <a:lnTo>
                  <a:pt x="8884" y="5381"/>
                </a:lnTo>
                <a:lnTo>
                  <a:pt x="9126" y="4955"/>
                </a:lnTo>
                <a:lnTo>
                  <a:pt x="9357" y="4506"/>
                </a:lnTo>
                <a:lnTo>
                  <a:pt x="9564" y="4045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 rot="-5400000">
            <a:off x="988411" y="4142123"/>
            <a:ext cx="857792" cy="856619"/>
          </a:xfrm>
          <a:custGeom>
            <a:rect b="b" l="l" r="r" t="t"/>
            <a:pathLst>
              <a:path extrusionOk="0" h="10371" w="10383">
                <a:moveTo>
                  <a:pt x="1" y="0"/>
                </a:moveTo>
                <a:lnTo>
                  <a:pt x="1" y="6061"/>
                </a:lnTo>
                <a:lnTo>
                  <a:pt x="346" y="6050"/>
                </a:lnTo>
                <a:lnTo>
                  <a:pt x="565" y="6061"/>
                </a:lnTo>
                <a:lnTo>
                  <a:pt x="784" y="6073"/>
                </a:lnTo>
                <a:lnTo>
                  <a:pt x="1003" y="6096"/>
                </a:lnTo>
                <a:lnTo>
                  <a:pt x="1211" y="6142"/>
                </a:lnTo>
                <a:lnTo>
                  <a:pt x="1429" y="6188"/>
                </a:lnTo>
                <a:lnTo>
                  <a:pt x="1625" y="6245"/>
                </a:lnTo>
                <a:lnTo>
                  <a:pt x="1833" y="6315"/>
                </a:lnTo>
                <a:lnTo>
                  <a:pt x="2029" y="6395"/>
                </a:lnTo>
                <a:lnTo>
                  <a:pt x="2213" y="6476"/>
                </a:lnTo>
                <a:lnTo>
                  <a:pt x="2409" y="6568"/>
                </a:lnTo>
                <a:lnTo>
                  <a:pt x="2582" y="6672"/>
                </a:lnTo>
                <a:lnTo>
                  <a:pt x="2766" y="6787"/>
                </a:lnTo>
                <a:lnTo>
                  <a:pt x="2927" y="6914"/>
                </a:lnTo>
                <a:lnTo>
                  <a:pt x="3089" y="7041"/>
                </a:lnTo>
                <a:lnTo>
                  <a:pt x="3250" y="7179"/>
                </a:lnTo>
                <a:lnTo>
                  <a:pt x="3400" y="7317"/>
                </a:lnTo>
                <a:lnTo>
                  <a:pt x="3538" y="7467"/>
                </a:lnTo>
                <a:lnTo>
                  <a:pt x="3676" y="7628"/>
                </a:lnTo>
                <a:lnTo>
                  <a:pt x="3803" y="7789"/>
                </a:lnTo>
                <a:lnTo>
                  <a:pt x="3930" y="7951"/>
                </a:lnTo>
                <a:lnTo>
                  <a:pt x="4045" y="8135"/>
                </a:lnTo>
                <a:lnTo>
                  <a:pt x="4149" y="8308"/>
                </a:lnTo>
                <a:lnTo>
                  <a:pt x="4241" y="8504"/>
                </a:lnTo>
                <a:lnTo>
                  <a:pt x="4322" y="8688"/>
                </a:lnTo>
                <a:lnTo>
                  <a:pt x="4402" y="8884"/>
                </a:lnTo>
                <a:lnTo>
                  <a:pt x="4471" y="9091"/>
                </a:lnTo>
                <a:lnTo>
                  <a:pt x="4529" y="9287"/>
                </a:lnTo>
                <a:lnTo>
                  <a:pt x="4575" y="9506"/>
                </a:lnTo>
                <a:lnTo>
                  <a:pt x="4621" y="9714"/>
                </a:lnTo>
                <a:lnTo>
                  <a:pt x="4644" y="9933"/>
                </a:lnTo>
                <a:lnTo>
                  <a:pt x="4656" y="10151"/>
                </a:lnTo>
                <a:lnTo>
                  <a:pt x="4667" y="10370"/>
                </a:lnTo>
                <a:lnTo>
                  <a:pt x="10382" y="10370"/>
                </a:lnTo>
                <a:lnTo>
                  <a:pt x="10371" y="9840"/>
                </a:lnTo>
                <a:lnTo>
                  <a:pt x="10325" y="9310"/>
                </a:lnTo>
                <a:lnTo>
                  <a:pt x="10267" y="8792"/>
                </a:lnTo>
                <a:lnTo>
                  <a:pt x="10175" y="8285"/>
                </a:lnTo>
                <a:lnTo>
                  <a:pt x="10060" y="7778"/>
                </a:lnTo>
                <a:lnTo>
                  <a:pt x="9921" y="7282"/>
                </a:lnTo>
                <a:lnTo>
                  <a:pt x="9748" y="6810"/>
                </a:lnTo>
                <a:lnTo>
                  <a:pt x="9564" y="6338"/>
                </a:lnTo>
                <a:lnTo>
                  <a:pt x="9357" y="5877"/>
                </a:lnTo>
                <a:lnTo>
                  <a:pt x="9126" y="5427"/>
                </a:lnTo>
                <a:lnTo>
                  <a:pt x="8884" y="4990"/>
                </a:lnTo>
                <a:lnTo>
                  <a:pt x="8608" y="4575"/>
                </a:lnTo>
                <a:lnTo>
                  <a:pt x="8320" y="4160"/>
                </a:lnTo>
                <a:lnTo>
                  <a:pt x="8009" y="3768"/>
                </a:lnTo>
                <a:lnTo>
                  <a:pt x="7686" y="3400"/>
                </a:lnTo>
                <a:lnTo>
                  <a:pt x="7340" y="3042"/>
                </a:lnTo>
                <a:lnTo>
                  <a:pt x="6983" y="2697"/>
                </a:lnTo>
                <a:lnTo>
                  <a:pt x="6603" y="2363"/>
                </a:lnTo>
                <a:lnTo>
                  <a:pt x="6211" y="2063"/>
                </a:lnTo>
                <a:lnTo>
                  <a:pt x="5808" y="1775"/>
                </a:lnTo>
                <a:lnTo>
                  <a:pt x="5382" y="1498"/>
                </a:lnTo>
                <a:lnTo>
                  <a:pt x="4955" y="1245"/>
                </a:lnTo>
                <a:lnTo>
                  <a:pt x="4506" y="1026"/>
                </a:lnTo>
                <a:lnTo>
                  <a:pt x="4045" y="819"/>
                </a:lnTo>
                <a:lnTo>
                  <a:pt x="3573" y="623"/>
                </a:lnTo>
                <a:lnTo>
                  <a:pt x="3089" y="461"/>
                </a:lnTo>
                <a:lnTo>
                  <a:pt x="2605" y="323"/>
                </a:lnTo>
                <a:lnTo>
                  <a:pt x="2098" y="208"/>
                </a:lnTo>
                <a:lnTo>
                  <a:pt x="1591" y="116"/>
                </a:lnTo>
                <a:lnTo>
                  <a:pt x="1072" y="47"/>
                </a:lnTo>
                <a:lnTo>
                  <a:pt x="542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 rot="-5400000">
            <a:off x="131428" y="4141668"/>
            <a:ext cx="857792" cy="857527"/>
          </a:xfrm>
          <a:custGeom>
            <a:rect b="b" l="l" r="r" t="t"/>
            <a:pathLst>
              <a:path extrusionOk="0" h="10382" w="10383">
                <a:moveTo>
                  <a:pt x="4322" y="0"/>
                </a:moveTo>
                <a:lnTo>
                  <a:pt x="4333" y="334"/>
                </a:lnTo>
                <a:lnTo>
                  <a:pt x="4322" y="565"/>
                </a:lnTo>
                <a:lnTo>
                  <a:pt x="4310" y="784"/>
                </a:lnTo>
                <a:lnTo>
                  <a:pt x="4275" y="1002"/>
                </a:lnTo>
                <a:lnTo>
                  <a:pt x="4241" y="1210"/>
                </a:lnTo>
                <a:lnTo>
                  <a:pt x="4195" y="1417"/>
                </a:lnTo>
                <a:lnTo>
                  <a:pt x="4137" y="1625"/>
                </a:lnTo>
                <a:lnTo>
                  <a:pt x="4068" y="1832"/>
                </a:lnTo>
                <a:lnTo>
                  <a:pt x="3987" y="2028"/>
                </a:lnTo>
                <a:lnTo>
                  <a:pt x="3907" y="2212"/>
                </a:lnTo>
                <a:lnTo>
                  <a:pt x="3803" y="2397"/>
                </a:lnTo>
                <a:lnTo>
                  <a:pt x="3699" y="2581"/>
                </a:lnTo>
                <a:lnTo>
                  <a:pt x="3596" y="2754"/>
                </a:lnTo>
                <a:lnTo>
                  <a:pt x="3469" y="2927"/>
                </a:lnTo>
                <a:lnTo>
                  <a:pt x="3342" y="3088"/>
                </a:lnTo>
                <a:lnTo>
                  <a:pt x="3204" y="3249"/>
                </a:lnTo>
                <a:lnTo>
                  <a:pt x="3066" y="3399"/>
                </a:lnTo>
                <a:lnTo>
                  <a:pt x="2916" y="3537"/>
                </a:lnTo>
                <a:lnTo>
                  <a:pt x="2755" y="3676"/>
                </a:lnTo>
                <a:lnTo>
                  <a:pt x="2593" y="3802"/>
                </a:lnTo>
                <a:lnTo>
                  <a:pt x="2420" y="3929"/>
                </a:lnTo>
                <a:lnTo>
                  <a:pt x="2248" y="4033"/>
                </a:lnTo>
                <a:lnTo>
                  <a:pt x="2063" y="4136"/>
                </a:lnTo>
                <a:lnTo>
                  <a:pt x="1879" y="4240"/>
                </a:lnTo>
                <a:lnTo>
                  <a:pt x="1694" y="4321"/>
                </a:lnTo>
                <a:lnTo>
                  <a:pt x="1487" y="4401"/>
                </a:lnTo>
                <a:lnTo>
                  <a:pt x="1291" y="4471"/>
                </a:lnTo>
                <a:lnTo>
                  <a:pt x="1084" y="4528"/>
                </a:lnTo>
                <a:lnTo>
                  <a:pt x="876" y="4574"/>
                </a:lnTo>
                <a:lnTo>
                  <a:pt x="669" y="4609"/>
                </a:lnTo>
                <a:lnTo>
                  <a:pt x="450" y="4643"/>
                </a:lnTo>
                <a:lnTo>
                  <a:pt x="231" y="4655"/>
                </a:lnTo>
                <a:lnTo>
                  <a:pt x="1" y="4666"/>
                </a:lnTo>
                <a:lnTo>
                  <a:pt x="1" y="10381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7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3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5"/>
                </a:lnTo>
                <a:lnTo>
                  <a:pt x="7340" y="7340"/>
                </a:lnTo>
                <a:lnTo>
                  <a:pt x="7686" y="6982"/>
                </a:lnTo>
                <a:lnTo>
                  <a:pt x="8009" y="6602"/>
                </a:lnTo>
                <a:lnTo>
                  <a:pt x="8320" y="6210"/>
                </a:lnTo>
                <a:lnTo>
                  <a:pt x="8608" y="5807"/>
                </a:lnTo>
                <a:lnTo>
                  <a:pt x="8884" y="5381"/>
                </a:lnTo>
                <a:lnTo>
                  <a:pt x="9126" y="4943"/>
                </a:lnTo>
                <a:lnTo>
                  <a:pt x="9357" y="4505"/>
                </a:lnTo>
                <a:lnTo>
                  <a:pt x="9564" y="4044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 rot="5400000">
            <a:off x="2331284" y="4127822"/>
            <a:ext cx="358053" cy="385483"/>
          </a:xfrm>
          <a:custGeom>
            <a:rect b="b" l="l" r="r" t="t"/>
            <a:pathLst>
              <a:path extrusionOk="0" h="4667" w="4334">
                <a:moveTo>
                  <a:pt x="1" y="0"/>
                </a:moveTo>
                <a:lnTo>
                  <a:pt x="1" y="4666"/>
                </a:lnTo>
                <a:lnTo>
                  <a:pt x="231" y="4655"/>
                </a:lnTo>
                <a:lnTo>
                  <a:pt x="450" y="4643"/>
                </a:lnTo>
                <a:lnTo>
                  <a:pt x="669" y="4609"/>
                </a:lnTo>
                <a:lnTo>
                  <a:pt x="876" y="4574"/>
                </a:lnTo>
                <a:lnTo>
                  <a:pt x="1084" y="4528"/>
                </a:lnTo>
                <a:lnTo>
                  <a:pt x="1291" y="4471"/>
                </a:lnTo>
                <a:lnTo>
                  <a:pt x="1487" y="4401"/>
                </a:lnTo>
                <a:lnTo>
                  <a:pt x="1694" y="4321"/>
                </a:lnTo>
                <a:lnTo>
                  <a:pt x="1879" y="4240"/>
                </a:lnTo>
                <a:lnTo>
                  <a:pt x="2063" y="4136"/>
                </a:lnTo>
                <a:lnTo>
                  <a:pt x="2248" y="4033"/>
                </a:lnTo>
                <a:lnTo>
                  <a:pt x="2420" y="3929"/>
                </a:lnTo>
                <a:lnTo>
                  <a:pt x="2593" y="3802"/>
                </a:lnTo>
                <a:lnTo>
                  <a:pt x="2755" y="3676"/>
                </a:lnTo>
                <a:lnTo>
                  <a:pt x="2916" y="3537"/>
                </a:lnTo>
                <a:lnTo>
                  <a:pt x="3066" y="3399"/>
                </a:lnTo>
                <a:lnTo>
                  <a:pt x="3204" y="3249"/>
                </a:lnTo>
                <a:lnTo>
                  <a:pt x="3342" y="3088"/>
                </a:lnTo>
                <a:lnTo>
                  <a:pt x="3469" y="2927"/>
                </a:lnTo>
                <a:lnTo>
                  <a:pt x="3596" y="2754"/>
                </a:lnTo>
                <a:lnTo>
                  <a:pt x="3699" y="2581"/>
                </a:lnTo>
                <a:lnTo>
                  <a:pt x="3803" y="2397"/>
                </a:lnTo>
                <a:lnTo>
                  <a:pt x="3907" y="2212"/>
                </a:lnTo>
                <a:lnTo>
                  <a:pt x="3987" y="2028"/>
                </a:lnTo>
                <a:lnTo>
                  <a:pt x="4068" y="1832"/>
                </a:lnTo>
                <a:lnTo>
                  <a:pt x="4137" y="1625"/>
                </a:lnTo>
                <a:lnTo>
                  <a:pt x="4195" y="1417"/>
                </a:lnTo>
                <a:lnTo>
                  <a:pt x="4241" y="1210"/>
                </a:lnTo>
                <a:lnTo>
                  <a:pt x="4275" y="1002"/>
                </a:lnTo>
                <a:lnTo>
                  <a:pt x="4310" y="784"/>
                </a:lnTo>
                <a:lnTo>
                  <a:pt x="4322" y="565"/>
                </a:lnTo>
                <a:lnTo>
                  <a:pt x="4333" y="334"/>
                </a:lnTo>
                <a:lnTo>
                  <a:pt x="4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 rot="5400000">
            <a:off x="1131213" y="160328"/>
            <a:ext cx="714041" cy="714799"/>
          </a:xfrm>
          <a:custGeom>
            <a:rect b="b" l="l" r="r" t="t"/>
            <a:pathLst>
              <a:path extrusionOk="0" h="8654" w="8643">
                <a:moveTo>
                  <a:pt x="4321" y="1"/>
                </a:moveTo>
                <a:lnTo>
                  <a:pt x="4091" y="12"/>
                </a:lnTo>
                <a:lnTo>
                  <a:pt x="3872" y="24"/>
                </a:lnTo>
                <a:lnTo>
                  <a:pt x="3664" y="47"/>
                </a:lnTo>
                <a:lnTo>
                  <a:pt x="3446" y="93"/>
                </a:lnTo>
                <a:lnTo>
                  <a:pt x="3238" y="139"/>
                </a:lnTo>
                <a:lnTo>
                  <a:pt x="3031" y="197"/>
                </a:lnTo>
                <a:lnTo>
                  <a:pt x="2835" y="266"/>
                </a:lnTo>
                <a:lnTo>
                  <a:pt x="2639" y="346"/>
                </a:lnTo>
                <a:lnTo>
                  <a:pt x="2443" y="427"/>
                </a:lnTo>
                <a:lnTo>
                  <a:pt x="2259" y="519"/>
                </a:lnTo>
                <a:lnTo>
                  <a:pt x="2074" y="623"/>
                </a:lnTo>
                <a:lnTo>
                  <a:pt x="1902" y="738"/>
                </a:lnTo>
                <a:lnTo>
                  <a:pt x="1729" y="865"/>
                </a:lnTo>
                <a:lnTo>
                  <a:pt x="1567" y="992"/>
                </a:lnTo>
                <a:lnTo>
                  <a:pt x="1406" y="1130"/>
                </a:lnTo>
                <a:lnTo>
                  <a:pt x="1256" y="1268"/>
                </a:lnTo>
                <a:lnTo>
                  <a:pt x="1118" y="1418"/>
                </a:lnTo>
                <a:lnTo>
                  <a:pt x="980" y="1579"/>
                </a:lnTo>
                <a:lnTo>
                  <a:pt x="853" y="1741"/>
                </a:lnTo>
                <a:lnTo>
                  <a:pt x="738" y="1913"/>
                </a:lnTo>
                <a:lnTo>
                  <a:pt x="623" y="2086"/>
                </a:lnTo>
                <a:lnTo>
                  <a:pt x="519" y="2271"/>
                </a:lnTo>
                <a:lnTo>
                  <a:pt x="427" y="2455"/>
                </a:lnTo>
                <a:lnTo>
                  <a:pt x="335" y="2639"/>
                </a:lnTo>
                <a:lnTo>
                  <a:pt x="254" y="2835"/>
                </a:lnTo>
                <a:lnTo>
                  <a:pt x="185" y="3043"/>
                </a:lnTo>
                <a:lnTo>
                  <a:pt x="127" y="3250"/>
                </a:lnTo>
                <a:lnTo>
                  <a:pt x="81" y="3457"/>
                </a:lnTo>
                <a:lnTo>
                  <a:pt x="46" y="3665"/>
                </a:lnTo>
                <a:lnTo>
                  <a:pt x="12" y="3884"/>
                </a:lnTo>
                <a:lnTo>
                  <a:pt x="0" y="4103"/>
                </a:lnTo>
                <a:lnTo>
                  <a:pt x="0" y="4322"/>
                </a:lnTo>
                <a:lnTo>
                  <a:pt x="0" y="4552"/>
                </a:lnTo>
                <a:lnTo>
                  <a:pt x="12" y="4771"/>
                </a:lnTo>
                <a:lnTo>
                  <a:pt x="46" y="4990"/>
                </a:lnTo>
                <a:lnTo>
                  <a:pt x="81" y="5197"/>
                </a:lnTo>
                <a:lnTo>
                  <a:pt x="127" y="5405"/>
                </a:lnTo>
                <a:lnTo>
                  <a:pt x="185" y="5612"/>
                </a:lnTo>
                <a:lnTo>
                  <a:pt x="254" y="5808"/>
                </a:lnTo>
                <a:lnTo>
                  <a:pt x="335" y="6004"/>
                </a:lnTo>
                <a:lnTo>
                  <a:pt x="427" y="6200"/>
                </a:lnTo>
                <a:lnTo>
                  <a:pt x="519" y="6384"/>
                </a:lnTo>
                <a:lnTo>
                  <a:pt x="623" y="6568"/>
                </a:lnTo>
                <a:lnTo>
                  <a:pt x="738" y="6741"/>
                </a:lnTo>
                <a:lnTo>
                  <a:pt x="853" y="6914"/>
                </a:lnTo>
                <a:lnTo>
                  <a:pt x="980" y="7075"/>
                </a:lnTo>
                <a:lnTo>
                  <a:pt x="1118" y="7237"/>
                </a:lnTo>
                <a:lnTo>
                  <a:pt x="1256" y="7386"/>
                </a:lnTo>
                <a:lnTo>
                  <a:pt x="1406" y="7525"/>
                </a:lnTo>
                <a:lnTo>
                  <a:pt x="1567" y="7663"/>
                </a:lnTo>
                <a:lnTo>
                  <a:pt x="1729" y="7790"/>
                </a:lnTo>
                <a:lnTo>
                  <a:pt x="1902" y="7905"/>
                </a:lnTo>
                <a:lnTo>
                  <a:pt x="2074" y="8020"/>
                </a:lnTo>
                <a:lnTo>
                  <a:pt x="2259" y="8124"/>
                </a:lnTo>
                <a:lnTo>
                  <a:pt x="2443" y="8228"/>
                </a:lnTo>
                <a:lnTo>
                  <a:pt x="2639" y="8308"/>
                </a:lnTo>
                <a:lnTo>
                  <a:pt x="2835" y="8389"/>
                </a:lnTo>
                <a:lnTo>
                  <a:pt x="3031" y="8458"/>
                </a:lnTo>
                <a:lnTo>
                  <a:pt x="3238" y="8516"/>
                </a:lnTo>
                <a:lnTo>
                  <a:pt x="3446" y="8562"/>
                </a:lnTo>
                <a:lnTo>
                  <a:pt x="3664" y="8596"/>
                </a:lnTo>
                <a:lnTo>
                  <a:pt x="3872" y="8631"/>
                </a:lnTo>
                <a:lnTo>
                  <a:pt x="4091" y="8642"/>
                </a:lnTo>
                <a:lnTo>
                  <a:pt x="4321" y="8654"/>
                </a:lnTo>
                <a:lnTo>
                  <a:pt x="4540" y="8642"/>
                </a:lnTo>
                <a:lnTo>
                  <a:pt x="4759" y="8631"/>
                </a:lnTo>
                <a:lnTo>
                  <a:pt x="4978" y="8596"/>
                </a:lnTo>
                <a:lnTo>
                  <a:pt x="5185" y="8562"/>
                </a:lnTo>
                <a:lnTo>
                  <a:pt x="5404" y="8516"/>
                </a:lnTo>
                <a:lnTo>
                  <a:pt x="5600" y="8458"/>
                </a:lnTo>
                <a:lnTo>
                  <a:pt x="5808" y="8389"/>
                </a:lnTo>
                <a:lnTo>
                  <a:pt x="6003" y="8308"/>
                </a:lnTo>
                <a:lnTo>
                  <a:pt x="6188" y="8228"/>
                </a:lnTo>
                <a:lnTo>
                  <a:pt x="6384" y="8124"/>
                </a:lnTo>
                <a:lnTo>
                  <a:pt x="6557" y="8020"/>
                </a:lnTo>
                <a:lnTo>
                  <a:pt x="6741" y="7905"/>
                </a:lnTo>
                <a:lnTo>
                  <a:pt x="6902" y="7790"/>
                </a:lnTo>
                <a:lnTo>
                  <a:pt x="7063" y="7663"/>
                </a:lnTo>
                <a:lnTo>
                  <a:pt x="7225" y="7525"/>
                </a:lnTo>
                <a:lnTo>
                  <a:pt x="7375" y="7386"/>
                </a:lnTo>
                <a:lnTo>
                  <a:pt x="7513" y="7237"/>
                </a:lnTo>
                <a:lnTo>
                  <a:pt x="7651" y="7075"/>
                </a:lnTo>
                <a:lnTo>
                  <a:pt x="7778" y="6914"/>
                </a:lnTo>
                <a:lnTo>
                  <a:pt x="7905" y="6741"/>
                </a:lnTo>
                <a:lnTo>
                  <a:pt x="8020" y="6568"/>
                </a:lnTo>
                <a:lnTo>
                  <a:pt x="8124" y="6384"/>
                </a:lnTo>
                <a:lnTo>
                  <a:pt x="8216" y="6200"/>
                </a:lnTo>
                <a:lnTo>
                  <a:pt x="8296" y="6004"/>
                </a:lnTo>
                <a:lnTo>
                  <a:pt x="8377" y="5808"/>
                </a:lnTo>
                <a:lnTo>
                  <a:pt x="8446" y="5612"/>
                </a:lnTo>
                <a:lnTo>
                  <a:pt x="8504" y="5405"/>
                </a:lnTo>
                <a:lnTo>
                  <a:pt x="8550" y="5197"/>
                </a:lnTo>
                <a:lnTo>
                  <a:pt x="8596" y="4990"/>
                </a:lnTo>
                <a:lnTo>
                  <a:pt x="8619" y="4771"/>
                </a:lnTo>
                <a:lnTo>
                  <a:pt x="8630" y="4552"/>
                </a:lnTo>
                <a:lnTo>
                  <a:pt x="8642" y="4322"/>
                </a:lnTo>
                <a:lnTo>
                  <a:pt x="8630" y="4103"/>
                </a:lnTo>
                <a:lnTo>
                  <a:pt x="8619" y="3884"/>
                </a:lnTo>
                <a:lnTo>
                  <a:pt x="8596" y="3665"/>
                </a:lnTo>
                <a:lnTo>
                  <a:pt x="8550" y="3457"/>
                </a:lnTo>
                <a:lnTo>
                  <a:pt x="8504" y="3250"/>
                </a:lnTo>
                <a:lnTo>
                  <a:pt x="8446" y="3043"/>
                </a:lnTo>
                <a:lnTo>
                  <a:pt x="8377" y="2835"/>
                </a:lnTo>
                <a:lnTo>
                  <a:pt x="8296" y="2639"/>
                </a:lnTo>
                <a:lnTo>
                  <a:pt x="8216" y="2455"/>
                </a:lnTo>
                <a:lnTo>
                  <a:pt x="8124" y="2271"/>
                </a:lnTo>
                <a:lnTo>
                  <a:pt x="8020" y="2086"/>
                </a:lnTo>
                <a:lnTo>
                  <a:pt x="7905" y="1913"/>
                </a:lnTo>
                <a:lnTo>
                  <a:pt x="7778" y="1741"/>
                </a:lnTo>
                <a:lnTo>
                  <a:pt x="7651" y="1579"/>
                </a:lnTo>
                <a:lnTo>
                  <a:pt x="7513" y="1418"/>
                </a:lnTo>
                <a:lnTo>
                  <a:pt x="7375" y="1268"/>
                </a:lnTo>
                <a:lnTo>
                  <a:pt x="7225" y="1130"/>
                </a:lnTo>
                <a:lnTo>
                  <a:pt x="7063" y="992"/>
                </a:lnTo>
                <a:lnTo>
                  <a:pt x="6902" y="865"/>
                </a:lnTo>
                <a:lnTo>
                  <a:pt x="6741" y="738"/>
                </a:lnTo>
                <a:lnTo>
                  <a:pt x="6557" y="623"/>
                </a:lnTo>
                <a:lnTo>
                  <a:pt x="6384" y="519"/>
                </a:lnTo>
                <a:lnTo>
                  <a:pt x="6188" y="427"/>
                </a:lnTo>
                <a:lnTo>
                  <a:pt x="6003" y="346"/>
                </a:lnTo>
                <a:lnTo>
                  <a:pt x="5808" y="266"/>
                </a:lnTo>
                <a:lnTo>
                  <a:pt x="5600" y="197"/>
                </a:lnTo>
                <a:lnTo>
                  <a:pt x="5404" y="139"/>
                </a:lnTo>
                <a:lnTo>
                  <a:pt x="5185" y="93"/>
                </a:lnTo>
                <a:lnTo>
                  <a:pt x="4978" y="47"/>
                </a:lnTo>
                <a:lnTo>
                  <a:pt x="4759" y="24"/>
                </a:lnTo>
                <a:lnTo>
                  <a:pt x="4540" y="12"/>
                </a:lnTo>
                <a:lnTo>
                  <a:pt x="432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131929" y="160693"/>
            <a:ext cx="856800" cy="857610"/>
          </a:xfrm>
          <a:custGeom>
            <a:rect b="b" l="l" r="r" t="t"/>
            <a:pathLst>
              <a:path extrusionOk="0" h="10383" w="10371">
                <a:moveTo>
                  <a:pt x="10371" y="1"/>
                </a:moveTo>
                <a:lnTo>
                  <a:pt x="9841" y="24"/>
                </a:lnTo>
                <a:lnTo>
                  <a:pt x="9311" y="58"/>
                </a:lnTo>
                <a:lnTo>
                  <a:pt x="8792" y="127"/>
                </a:lnTo>
                <a:lnTo>
                  <a:pt x="8285" y="219"/>
                </a:lnTo>
                <a:lnTo>
                  <a:pt x="7778" y="335"/>
                </a:lnTo>
                <a:lnTo>
                  <a:pt x="7294" y="473"/>
                </a:lnTo>
                <a:lnTo>
                  <a:pt x="6810" y="634"/>
                </a:lnTo>
                <a:lnTo>
                  <a:pt x="6338" y="819"/>
                </a:lnTo>
                <a:lnTo>
                  <a:pt x="5877" y="1026"/>
                </a:lnTo>
                <a:lnTo>
                  <a:pt x="5428" y="1256"/>
                </a:lnTo>
                <a:lnTo>
                  <a:pt x="5001" y="1510"/>
                </a:lnTo>
                <a:lnTo>
                  <a:pt x="4575" y="1775"/>
                </a:lnTo>
                <a:lnTo>
                  <a:pt x="4172" y="2063"/>
                </a:lnTo>
                <a:lnTo>
                  <a:pt x="3780" y="2374"/>
                </a:lnTo>
                <a:lnTo>
                  <a:pt x="3400" y="2697"/>
                </a:lnTo>
                <a:lnTo>
                  <a:pt x="3043" y="3042"/>
                </a:lnTo>
                <a:lnTo>
                  <a:pt x="2697" y="3411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86"/>
                </a:lnTo>
                <a:lnTo>
                  <a:pt x="1499" y="5001"/>
                </a:lnTo>
                <a:lnTo>
                  <a:pt x="1257" y="5439"/>
                </a:lnTo>
                <a:lnTo>
                  <a:pt x="1026" y="5888"/>
                </a:lnTo>
                <a:lnTo>
                  <a:pt x="819" y="6338"/>
                </a:lnTo>
                <a:lnTo>
                  <a:pt x="634" y="6810"/>
                </a:lnTo>
                <a:lnTo>
                  <a:pt x="462" y="7294"/>
                </a:lnTo>
                <a:lnTo>
                  <a:pt x="323" y="7790"/>
                </a:lnTo>
                <a:lnTo>
                  <a:pt x="208" y="8297"/>
                </a:lnTo>
                <a:lnTo>
                  <a:pt x="116" y="8803"/>
                </a:lnTo>
                <a:lnTo>
                  <a:pt x="58" y="9322"/>
                </a:lnTo>
                <a:lnTo>
                  <a:pt x="12" y="9852"/>
                </a:lnTo>
                <a:lnTo>
                  <a:pt x="1" y="10382"/>
                </a:lnTo>
                <a:lnTo>
                  <a:pt x="6061" y="10382"/>
                </a:lnTo>
                <a:lnTo>
                  <a:pt x="6050" y="10048"/>
                </a:lnTo>
                <a:lnTo>
                  <a:pt x="6061" y="9817"/>
                </a:lnTo>
                <a:lnTo>
                  <a:pt x="6073" y="9599"/>
                </a:lnTo>
                <a:lnTo>
                  <a:pt x="6107" y="9391"/>
                </a:lnTo>
                <a:lnTo>
                  <a:pt x="6142" y="9172"/>
                </a:lnTo>
                <a:lnTo>
                  <a:pt x="6188" y="8965"/>
                </a:lnTo>
                <a:lnTo>
                  <a:pt x="6246" y="8757"/>
                </a:lnTo>
                <a:lnTo>
                  <a:pt x="6315" y="8562"/>
                </a:lnTo>
                <a:lnTo>
                  <a:pt x="6396" y="8366"/>
                </a:lnTo>
                <a:lnTo>
                  <a:pt x="6476" y="8170"/>
                </a:lnTo>
                <a:lnTo>
                  <a:pt x="6580" y="7985"/>
                </a:lnTo>
                <a:lnTo>
                  <a:pt x="6684" y="7801"/>
                </a:lnTo>
                <a:lnTo>
                  <a:pt x="6787" y="7628"/>
                </a:lnTo>
                <a:lnTo>
                  <a:pt x="6914" y="7455"/>
                </a:lnTo>
                <a:lnTo>
                  <a:pt x="7041" y="7294"/>
                </a:lnTo>
                <a:lnTo>
                  <a:pt x="7179" y="7133"/>
                </a:lnTo>
                <a:lnTo>
                  <a:pt x="7317" y="6983"/>
                </a:lnTo>
                <a:lnTo>
                  <a:pt x="7467" y="6845"/>
                </a:lnTo>
                <a:lnTo>
                  <a:pt x="7628" y="6706"/>
                </a:lnTo>
                <a:lnTo>
                  <a:pt x="7790" y="6580"/>
                </a:lnTo>
                <a:lnTo>
                  <a:pt x="7963" y="6464"/>
                </a:lnTo>
                <a:lnTo>
                  <a:pt x="8135" y="6349"/>
                </a:lnTo>
                <a:lnTo>
                  <a:pt x="8320" y="6246"/>
                </a:lnTo>
                <a:lnTo>
                  <a:pt x="8504" y="6153"/>
                </a:lnTo>
                <a:lnTo>
                  <a:pt x="8688" y="6061"/>
                </a:lnTo>
                <a:lnTo>
                  <a:pt x="8884" y="5981"/>
                </a:lnTo>
                <a:lnTo>
                  <a:pt x="9092" y="5911"/>
                </a:lnTo>
                <a:lnTo>
                  <a:pt x="9299" y="5854"/>
                </a:lnTo>
                <a:lnTo>
                  <a:pt x="9507" y="5808"/>
                </a:lnTo>
                <a:lnTo>
                  <a:pt x="9714" y="5773"/>
                </a:lnTo>
                <a:lnTo>
                  <a:pt x="9933" y="5739"/>
                </a:lnTo>
                <a:lnTo>
                  <a:pt x="10152" y="5727"/>
                </a:lnTo>
                <a:lnTo>
                  <a:pt x="10371" y="5727"/>
                </a:lnTo>
                <a:lnTo>
                  <a:pt x="1037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/>
          <p:nvPr/>
        </p:nvSpPr>
        <p:spPr>
          <a:xfrm>
            <a:off x="8192025" y="-728850"/>
            <a:ext cx="1770000" cy="17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"/>
          <p:cNvSpPr/>
          <p:nvPr/>
        </p:nvSpPr>
        <p:spPr>
          <a:xfrm flipH="1" rot="-5400000">
            <a:off x="200491" y="4078682"/>
            <a:ext cx="855886" cy="857993"/>
          </a:xfrm>
          <a:custGeom>
            <a:rect b="b" l="l" r="r" t="t"/>
            <a:pathLst>
              <a:path extrusionOk="0" h="10371" w="10359">
                <a:moveTo>
                  <a:pt x="0" y="1"/>
                </a:moveTo>
                <a:lnTo>
                  <a:pt x="0" y="10371"/>
                </a:lnTo>
                <a:lnTo>
                  <a:pt x="10359" y="10371"/>
                </a:lnTo>
                <a:lnTo>
                  <a:pt x="10347" y="9841"/>
                </a:lnTo>
                <a:lnTo>
                  <a:pt x="10313" y="9311"/>
                </a:lnTo>
                <a:lnTo>
                  <a:pt x="10244" y="8792"/>
                </a:lnTo>
                <a:lnTo>
                  <a:pt x="10151" y="8285"/>
                </a:lnTo>
                <a:lnTo>
                  <a:pt x="10036" y="7778"/>
                </a:lnTo>
                <a:lnTo>
                  <a:pt x="9898" y="7294"/>
                </a:lnTo>
                <a:lnTo>
                  <a:pt x="9737" y="6810"/>
                </a:lnTo>
                <a:lnTo>
                  <a:pt x="9552" y="6338"/>
                </a:lnTo>
                <a:lnTo>
                  <a:pt x="9345" y="5877"/>
                </a:lnTo>
                <a:lnTo>
                  <a:pt x="9114" y="5428"/>
                </a:lnTo>
                <a:lnTo>
                  <a:pt x="8861" y="5001"/>
                </a:lnTo>
                <a:lnTo>
                  <a:pt x="8596" y="4575"/>
                </a:lnTo>
                <a:lnTo>
                  <a:pt x="8308" y="4172"/>
                </a:lnTo>
                <a:lnTo>
                  <a:pt x="7997" y="3780"/>
                </a:lnTo>
                <a:lnTo>
                  <a:pt x="7674" y="3400"/>
                </a:lnTo>
                <a:lnTo>
                  <a:pt x="7328" y="3042"/>
                </a:lnTo>
                <a:lnTo>
                  <a:pt x="6971" y="2697"/>
                </a:lnTo>
                <a:lnTo>
                  <a:pt x="6591" y="2374"/>
                </a:lnTo>
                <a:lnTo>
                  <a:pt x="6199" y="2063"/>
                </a:lnTo>
                <a:lnTo>
                  <a:pt x="5796" y="1775"/>
                </a:lnTo>
                <a:lnTo>
                  <a:pt x="5370" y="1510"/>
                </a:lnTo>
                <a:lnTo>
                  <a:pt x="4943" y="1257"/>
                </a:lnTo>
                <a:lnTo>
                  <a:pt x="4494" y="1026"/>
                </a:lnTo>
                <a:lnTo>
                  <a:pt x="4033" y="819"/>
                </a:lnTo>
                <a:lnTo>
                  <a:pt x="3561" y="634"/>
                </a:lnTo>
                <a:lnTo>
                  <a:pt x="3077" y="473"/>
                </a:lnTo>
                <a:lnTo>
                  <a:pt x="2581" y="335"/>
                </a:lnTo>
                <a:lnTo>
                  <a:pt x="2086" y="220"/>
                </a:lnTo>
                <a:lnTo>
                  <a:pt x="1579" y="127"/>
                </a:lnTo>
                <a:lnTo>
                  <a:pt x="1060" y="58"/>
                </a:lnTo>
                <a:lnTo>
                  <a:pt x="530" y="24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"/>
          <p:cNvSpPr/>
          <p:nvPr/>
        </p:nvSpPr>
        <p:spPr>
          <a:xfrm flipH="1" rot="-5400000">
            <a:off x="1060326" y="4078682"/>
            <a:ext cx="855886" cy="857993"/>
          </a:xfrm>
          <a:custGeom>
            <a:rect b="b" l="l" r="r" t="t"/>
            <a:pathLst>
              <a:path extrusionOk="0" h="10371" w="10359">
                <a:moveTo>
                  <a:pt x="0" y="1"/>
                </a:moveTo>
                <a:lnTo>
                  <a:pt x="12" y="531"/>
                </a:lnTo>
                <a:lnTo>
                  <a:pt x="46" y="1061"/>
                </a:lnTo>
                <a:lnTo>
                  <a:pt x="116" y="1579"/>
                </a:lnTo>
                <a:lnTo>
                  <a:pt x="208" y="2086"/>
                </a:lnTo>
                <a:lnTo>
                  <a:pt x="323" y="2593"/>
                </a:lnTo>
                <a:lnTo>
                  <a:pt x="461" y="3077"/>
                </a:lnTo>
                <a:lnTo>
                  <a:pt x="623" y="3561"/>
                </a:lnTo>
                <a:lnTo>
                  <a:pt x="807" y="4033"/>
                </a:lnTo>
                <a:lnTo>
                  <a:pt x="1014" y="4494"/>
                </a:lnTo>
                <a:lnTo>
                  <a:pt x="1245" y="4944"/>
                </a:lnTo>
                <a:lnTo>
                  <a:pt x="1498" y="5370"/>
                </a:lnTo>
                <a:lnTo>
                  <a:pt x="1763" y="5796"/>
                </a:lnTo>
                <a:lnTo>
                  <a:pt x="2051" y="6200"/>
                </a:lnTo>
                <a:lnTo>
                  <a:pt x="2362" y="6591"/>
                </a:lnTo>
                <a:lnTo>
                  <a:pt x="2685" y="6971"/>
                </a:lnTo>
                <a:lnTo>
                  <a:pt x="3031" y="7329"/>
                </a:lnTo>
                <a:lnTo>
                  <a:pt x="3388" y="7674"/>
                </a:lnTo>
                <a:lnTo>
                  <a:pt x="3768" y="7997"/>
                </a:lnTo>
                <a:lnTo>
                  <a:pt x="4160" y="8308"/>
                </a:lnTo>
                <a:lnTo>
                  <a:pt x="4563" y="8596"/>
                </a:lnTo>
                <a:lnTo>
                  <a:pt x="4989" y="8861"/>
                </a:lnTo>
                <a:lnTo>
                  <a:pt x="5427" y="9115"/>
                </a:lnTo>
                <a:lnTo>
                  <a:pt x="5865" y="9345"/>
                </a:lnTo>
                <a:lnTo>
                  <a:pt x="6326" y="9552"/>
                </a:lnTo>
                <a:lnTo>
                  <a:pt x="6798" y="9737"/>
                </a:lnTo>
                <a:lnTo>
                  <a:pt x="7282" y="9898"/>
                </a:lnTo>
                <a:lnTo>
                  <a:pt x="7778" y="10036"/>
                </a:lnTo>
                <a:lnTo>
                  <a:pt x="8273" y="10152"/>
                </a:lnTo>
                <a:lnTo>
                  <a:pt x="8780" y="10244"/>
                </a:lnTo>
                <a:lnTo>
                  <a:pt x="9299" y="10313"/>
                </a:lnTo>
                <a:lnTo>
                  <a:pt x="9829" y="10347"/>
                </a:lnTo>
                <a:lnTo>
                  <a:pt x="10359" y="10371"/>
                </a:lnTo>
                <a:lnTo>
                  <a:pt x="10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/>
          <p:nvPr/>
        </p:nvSpPr>
        <p:spPr>
          <a:xfrm flipH="1" rot="-5400000">
            <a:off x="199995" y="2365588"/>
            <a:ext cx="856878" cy="857993"/>
          </a:xfrm>
          <a:custGeom>
            <a:rect b="b" l="l" r="r" t="t"/>
            <a:pathLst>
              <a:path extrusionOk="0" h="10371" w="10371">
                <a:moveTo>
                  <a:pt x="0" y="1"/>
                </a:moveTo>
                <a:lnTo>
                  <a:pt x="12" y="542"/>
                </a:lnTo>
                <a:lnTo>
                  <a:pt x="58" y="1061"/>
                </a:lnTo>
                <a:lnTo>
                  <a:pt x="116" y="1591"/>
                </a:lnTo>
                <a:lnTo>
                  <a:pt x="208" y="2098"/>
                </a:lnTo>
                <a:lnTo>
                  <a:pt x="323" y="2593"/>
                </a:lnTo>
                <a:lnTo>
                  <a:pt x="473" y="3089"/>
                </a:lnTo>
                <a:lnTo>
                  <a:pt x="634" y="3572"/>
                </a:lnTo>
                <a:lnTo>
                  <a:pt x="819" y="4045"/>
                </a:lnTo>
                <a:lnTo>
                  <a:pt x="1026" y="4506"/>
                </a:lnTo>
                <a:lnTo>
                  <a:pt x="1256" y="4944"/>
                </a:lnTo>
                <a:lnTo>
                  <a:pt x="1498" y="5381"/>
                </a:lnTo>
                <a:lnTo>
                  <a:pt x="1775" y="5808"/>
                </a:lnTo>
                <a:lnTo>
                  <a:pt x="2063" y="6211"/>
                </a:lnTo>
                <a:lnTo>
                  <a:pt x="2374" y="6603"/>
                </a:lnTo>
                <a:lnTo>
                  <a:pt x="2697" y="6972"/>
                </a:lnTo>
                <a:lnTo>
                  <a:pt x="3042" y="7340"/>
                </a:lnTo>
                <a:lnTo>
                  <a:pt x="3400" y="7686"/>
                </a:lnTo>
                <a:lnTo>
                  <a:pt x="3780" y="8009"/>
                </a:lnTo>
                <a:lnTo>
                  <a:pt x="4171" y="8308"/>
                </a:lnTo>
                <a:lnTo>
                  <a:pt x="4575" y="8608"/>
                </a:lnTo>
                <a:lnTo>
                  <a:pt x="4990" y="8873"/>
                </a:lnTo>
                <a:lnTo>
                  <a:pt x="5427" y="9126"/>
                </a:lnTo>
                <a:lnTo>
                  <a:pt x="5877" y="9357"/>
                </a:lnTo>
                <a:lnTo>
                  <a:pt x="6338" y="9564"/>
                </a:lnTo>
                <a:lnTo>
                  <a:pt x="6799" y="9748"/>
                </a:lnTo>
                <a:lnTo>
                  <a:pt x="7282" y="9910"/>
                </a:lnTo>
                <a:lnTo>
                  <a:pt x="7778" y="10048"/>
                </a:lnTo>
                <a:lnTo>
                  <a:pt x="8285" y="10163"/>
                </a:lnTo>
                <a:lnTo>
                  <a:pt x="8792" y="10255"/>
                </a:lnTo>
                <a:lnTo>
                  <a:pt x="9310" y="10324"/>
                </a:lnTo>
                <a:lnTo>
                  <a:pt x="9840" y="10359"/>
                </a:lnTo>
                <a:lnTo>
                  <a:pt x="10370" y="10371"/>
                </a:lnTo>
                <a:lnTo>
                  <a:pt x="10370" y="4310"/>
                </a:lnTo>
                <a:lnTo>
                  <a:pt x="10036" y="4321"/>
                </a:lnTo>
                <a:lnTo>
                  <a:pt x="9806" y="4321"/>
                </a:lnTo>
                <a:lnTo>
                  <a:pt x="9587" y="4298"/>
                </a:lnTo>
                <a:lnTo>
                  <a:pt x="9380" y="4275"/>
                </a:lnTo>
                <a:lnTo>
                  <a:pt x="9161" y="4241"/>
                </a:lnTo>
                <a:lnTo>
                  <a:pt x="8953" y="4195"/>
                </a:lnTo>
                <a:lnTo>
                  <a:pt x="8746" y="4137"/>
                </a:lnTo>
                <a:lnTo>
                  <a:pt x="8550" y="4068"/>
                </a:lnTo>
                <a:lnTo>
                  <a:pt x="8354" y="3987"/>
                </a:lnTo>
                <a:lnTo>
                  <a:pt x="8158" y="3895"/>
                </a:lnTo>
                <a:lnTo>
                  <a:pt x="7974" y="3803"/>
                </a:lnTo>
                <a:lnTo>
                  <a:pt x="7789" y="3699"/>
                </a:lnTo>
                <a:lnTo>
                  <a:pt x="7617" y="3584"/>
                </a:lnTo>
                <a:lnTo>
                  <a:pt x="7444" y="3469"/>
                </a:lnTo>
                <a:lnTo>
                  <a:pt x="7282" y="3342"/>
                </a:lnTo>
                <a:lnTo>
                  <a:pt x="7133" y="3204"/>
                </a:lnTo>
                <a:lnTo>
                  <a:pt x="6983" y="3066"/>
                </a:lnTo>
                <a:lnTo>
                  <a:pt x="6833" y="2916"/>
                </a:lnTo>
                <a:lnTo>
                  <a:pt x="6695" y="2754"/>
                </a:lnTo>
                <a:lnTo>
                  <a:pt x="6568" y="2593"/>
                </a:lnTo>
                <a:lnTo>
                  <a:pt x="6453" y="2420"/>
                </a:lnTo>
                <a:lnTo>
                  <a:pt x="6338" y="2247"/>
                </a:lnTo>
                <a:lnTo>
                  <a:pt x="6234" y="2063"/>
                </a:lnTo>
                <a:lnTo>
                  <a:pt x="6142" y="1879"/>
                </a:lnTo>
                <a:lnTo>
                  <a:pt x="6050" y="1683"/>
                </a:lnTo>
                <a:lnTo>
                  <a:pt x="5969" y="1487"/>
                </a:lnTo>
                <a:lnTo>
                  <a:pt x="5911" y="1291"/>
                </a:lnTo>
                <a:lnTo>
                  <a:pt x="5854" y="1084"/>
                </a:lnTo>
                <a:lnTo>
                  <a:pt x="5796" y="876"/>
                </a:lnTo>
                <a:lnTo>
                  <a:pt x="5762" y="669"/>
                </a:lnTo>
                <a:lnTo>
                  <a:pt x="5739" y="450"/>
                </a:lnTo>
                <a:lnTo>
                  <a:pt x="5715" y="231"/>
                </a:lnTo>
                <a:lnTo>
                  <a:pt x="57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/>
          <p:nvPr/>
        </p:nvSpPr>
        <p:spPr>
          <a:xfrm flipH="1" rot="-5400000">
            <a:off x="199995" y="3222303"/>
            <a:ext cx="856878" cy="857993"/>
          </a:xfrm>
          <a:custGeom>
            <a:rect b="b" l="l" r="r" t="t"/>
            <a:pathLst>
              <a:path extrusionOk="0" h="10371" w="10371">
                <a:moveTo>
                  <a:pt x="0" y="1"/>
                </a:moveTo>
                <a:lnTo>
                  <a:pt x="0" y="10371"/>
                </a:lnTo>
                <a:lnTo>
                  <a:pt x="530" y="10359"/>
                </a:lnTo>
                <a:lnTo>
                  <a:pt x="1060" y="10324"/>
                </a:lnTo>
                <a:lnTo>
                  <a:pt x="1579" y="10255"/>
                </a:lnTo>
                <a:lnTo>
                  <a:pt x="2086" y="10163"/>
                </a:lnTo>
                <a:lnTo>
                  <a:pt x="2593" y="10048"/>
                </a:lnTo>
                <a:lnTo>
                  <a:pt x="3077" y="9910"/>
                </a:lnTo>
                <a:lnTo>
                  <a:pt x="3561" y="9748"/>
                </a:lnTo>
                <a:lnTo>
                  <a:pt x="4033" y="9564"/>
                </a:lnTo>
                <a:lnTo>
                  <a:pt x="4494" y="9357"/>
                </a:lnTo>
                <a:lnTo>
                  <a:pt x="4943" y="9126"/>
                </a:lnTo>
                <a:lnTo>
                  <a:pt x="5370" y="8873"/>
                </a:lnTo>
                <a:lnTo>
                  <a:pt x="5796" y="8608"/>
                </a:lnTo>
                <a:lnTo>
                  <a:pt x="6199" y="8308"/>
                </a:lnTo>
                <a:lnTo>
                  <a:pt x="6591" y="8009"/>
                </a:lnTo>
                <a:lnTo>
                  <a:pt x="6971" y="7686"/>
                </a:lnTo>
                <a:lnTo>
                  <a:pt x="7329" y="7340"/>
                </a:lnTo>
                <a:lnTo>
                  <a:pt x="7674" y="6972"/>
                </a:lnTo>
                <a:lnTo>
                  <a:pt x="7997" y="6603"/>
                </a:lnTo>
                <a:lnTo>
                  <a:pt x="8308" y="6211"/>
                </a:lnTo>
                <a:lnTo>
                  <a:pt x="8596" y="5808"/>
                </a:lnTo>
                <a:lnTo>
                  <a:pt x="8861" y="5381"/>
                </a:lnTo>
                <a:lnTo>
                  <a:pt x="9114" y="4944"/>
                </a:lnTo>
                <a:lnTo>
                  <a:pt x="9345" y="4506"/>
                </a:lnTo>
                <a:lnTo>
                  <a:pt x="9552" y="4045"/>
                </a:lnTo>
                <a:lnTo>
                  <a:pt x="9737" y="3572"/>
                </a:lnTo>
                <a:lnTo>
                  <a:pt x="9898" y="3089"/>
                </a:lnTo>
                <a:lnTo>
                  <a:pt x="10036" y="2593"/>
                </a:lnTo>
                <a:lnTo>
                  <a:pt x="10151" y="2098"/>
                </a:lnTo>
                <a:lnTo>
                  <a:pt x="10244" y="1591"/>
                </a:lnTo>
                <a:lnTo>
                  <a:pt x="10313" y="1061"/>
                </a:lnTo>
                <a:lnTo>
                  <a:pt x="10347" y="542"/>
                </a:lnTo>
                <a:lnTo>
                  <a:pt x="1037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1"/>
          <p:cNvSpPr/>
          <p:nvPr/>
        </p:nvSpPr>
        <p:spPr>
          <a:xfrm rot="10800000">
            <a:off x="8192037" y="4150621"/>
            <a:ext cx="714953" cy="714024"/>
          </a:xfrm>
          <a:custGeom>
            <a:rect b="b" l="l" r="r" t="t"/>
            <a:pathLst>
              <a:path extrusionOk="0" h="8642" w="8642">
                <a:moveTo>
                  <a:pt x="4321" y="0"/>
                </a:moveTo>
                <a:lnTo>
                  <a:pt x="4102" y="12"/>
                </a:lnTo>
                <a:lnTo>
                  <a:pt x="3883" y="23"/>
                </a:lnTo>
                <a:lnTo>
                  <a:pt x="3664" y="46"/>
                </a:lnTo>
                <a:lnTo>
                  <a:pt x="3457" y="92"/>
                </a:lnTo>
                <a:lnTo>
                  <a:pt x="3238" y="138"/>
                </a:lnTo>
                <a:lnTo>
                  <a:pt x="3042" y="196"/>
                </a:lnTo>
                <a:lnTo>
                  <a:pt x="2835" y="265"/>
                </a:lnTo>
                <a:lnTo>
                  <a:pt x="2639" y="346"/>
                </a:lnTo>
                <a:lnTo>
                  <a:pt x="2454" y="426"/>
                </a:lnTo>
                <a:lnTo>
                  <a:pt x="2258" y="519"/>
                </a:lnTo>
                <a:lnTo>
                  <a:pt x="2086" y="622"/>
                </a:lnTo>
                <a:lnTo>
                  <a:pt x="1901" y="738"/>
                </a:lnTo>
                <a:lnTo>
                  <a:pt x="1740" y="864"/>
                </a:lnTo>
                <a:lnTo>
                  <a:pt x="1579" y="991"/>
                </a:lnTo>
                <a:lnTo>
                  <a:pt x="1417" y="1129"/>
                </a:lnTo>
                <a:lnTo>
                  <a:pt x="1268" y="1268"/>
                </a:lnTo>
                <a:lnTo>
                  <a:pt x="1129" y="1417"/>
                </a:lnTo>
                <a:lnTo>
                  <a:pt x="991" y="1579"/>
                </a:lnTo>
                <a:lnTo>
                  <a:pt x="864" y="1740"/>
                </a:lnTo>
                <a:lnTo>
                  <a:pt x="737" y="1901"/>
                </a:lnTo>
                <a:lnTo>
                  <a:pt x="622" y="2086"/>
                </a:lnTo>
                <a:lnTo>
                  <a:pt x="519" y="2258"/>
                </a:lnTo>
                <a:lnTo>
                  <a:pt x="426" y="2454"/>
                </a:lnTo>
                <a:lnTo>
                  <a:pt x="346" y="2639"/>
                </a:lnTo>
                <a:lnTo>
                  <a:pt x="265" y="2835"/>
                </a:lnTo>
                <a:lnTo>
                  <a:pt x="196" y="3042"/>
                </a:lnTo>
                <a:lnTo>
                  <a:pt x="138" y="3238"/>
                </a:lnTo>
                <a:lnTo>
                  <a:pt x="92" y="3457"/>
                </a:lnTo>
                <a:lnTo>
                  <a:pt x="46" y="3664"/>
                </a:lnTo>
                <a:lnTo>
                  <a:pt x="23" y="3883"/>
                </a:lnTo>
                <a:lnTo>
                  <a:pt x="12" y="4102"/>
                </a:lnTo>
                <a:lnTo>
                  <a:pt x="0" y="4321"/>
                </a:lnTo>
                <a:lnTo>
                  <a:pt x="12" y="4551"/>
                </a:lnTo>
                <a:lnTo>
                  <a:pt x="23" y="4770"/>
                </a:lnTo>
                <a:lnTo>
                  <a:pt x="46" y="4978"/>
                </a:lnTo>
                <a:lnTo>
                  <a:pt x="92" y="5197"/>
                </a:lnTo>
                <a:lnTo>
                  <a:pt x="138" y="5404"/>
                </a:lnTo>
                <a:lnTo>
                  <a:pt x="196" y="5611"/>
                </a:lnTo>
                <a:lnTo>
                  <a:pt x="265" y="5807"/>
                </a:lnTo>
                <a:lnTo>
                  <a:pt x="346" y="6003"/>
                </a:lnTo>
                <a:lnTo>
                  <a:pt x="426" y="6199"/>
                </a:lnTo>
                <a:lnTo>
                  <a:pt x="519" y="6383"/>
                </a:lnTo>
                <a:lnTo>
                  <a:pt x="622" y="6568"/>
                </a:lnTo>
                <a:lnTo>
                  <a:pt x="737" y="6741"/>
                </a:lnTo>
                <a:lnTo>
                  <a:pt x="864" y="6913"/>
                </a:lnTo>
                <a:lnTo>
                  <a:pt x="991" y="7075"/>
                </a:lnTo>
                <a:lnTo>
                  <a:pt x="1129" y="7236"/>
                </a:lnTo>
                <a:lnTo>
                  <a:pt x="1268" y="7386"/>
                </a:lnTo>
                <a:lnTo>
                  <a:pt x="1417" y="7524"/>
                </a:lnTo>
                <a:lnTo>
                  <a:pt x="1579" y="7662"/>
                </a:lnTo>
                <a:lnTo>
                  <a:pt x="1740" y="7789"/>
                </a:lnTo>
                <a:lnTo>
                  <a:pt x="1901" y="7904"/>
                </a:lnTo>
                <a:lnTo>
                  <a:pt x="2086" y="8020"/>
                </a:lnTo>
                <a:lnTo>
                  <a:pt x="2258" y="8123"/>
                </a:lnTo>
                <a:lnTo>
                  <a:pt x="2454" y="8215"/>
                </a:lnTo>
                <a:lnTo>
                  <a:pt x="2639" y="8308"/>
                </a:lnTo>
                <a:lnTo>
                  <a:pt x="2835" y="8388"/>
                </a:lnTo>
                <a:lnTo>
                  <a:pt x="3042" y="8457"/>
                </a:lnTo>
                <a:lnTo>
                  <a:pt x="3238" y="8515"/>
                </a:lnTo>
                <a:lnTo>
                  <a:pt x="3457" y="8561"/>
                </a:lnTo>
                <a:lnTo>
                  <a:pt x="3664" y="8596"/>
                </a:lnTo>
                <a:lnTo>
                  <a:pt x="3883" y="8630"/>
                </a:lnTo>
                <a:lnTo>
                  <a:pt x="4102" y="8642"/>
                </a:lnTo>
                <a:lnTo>
                  <a:pt x="4551" y="8642"/>
                </a:lnTo>
                <a:lnTo>
                  <a:pt x="4770" y="8630"/>
                </a:lnTo>
                <a:lnTo>
                  <a:pt x="4978" y="8596"/>
                </a:lnTo>
                <a:lnTo>
                  <a:pt x="5197" y="8561"/>
                </a:lnTo>
                <a:lnTo>
                  <a:pt x="5404" y="8515"/>
                </a:lnTo>
                <a:lnTo>
                  <a:pt x="5611" y="8457"/>
                </a:lnTo>
                <a:lnTo>
                  <a:pt x="5807" y="8388"/>
                </a:lnTo>
                <a:lnTo>
                  <a:pt x="6003" y="8308"/>
                </a:lnTo>
                <a:lnTo>
                  <a:pt x="6199" y="8215"/>
                </a:lnTo>
                <a:lnTo>
                  <a:pt x="6383" y="8123"/>
                </a:lnTo>
                <a:lnTo>
                  <a:pt x="6568" y="8020"/>
                </a:lnTo>
                <a:lnTo>
                  <a:pt x="6741" y="7904"/>
                </a:lnTo>
                <a:lnTo>
                  <a:pt x="6913" y="7789"/>
                </a:lnTo>
                <a:lnTo>
                  <a:pt x="7075" y="7662"/>
                </a:lnTo>
                <a:lnTo>
                  <a:pt x="7236" y="7524"/>
                </a:lnTo>
                <a:lnTo>
                  <a:pt x="7386" y="7386"/>
                </a:lnTo>
                <a:lnTo>
                  <a:pt x="7524" y="7236"/>
                </a:lnTo>
                <a:lnTo>
                  <a:pt x="7662" y="7075"/>
                </a:lnTo>
                <a:lnTo>
                  <a:pt x="7789" y="6913"/>
                </a:lnTo>
                <a:lnTo>
                  <a:pt x="7904" y="6741"/>
                </a:lnTo>
                <a:lnTo>
                  <a:pt x="8019" y="6568"/>
                </a:lnTo>
                <a:lnTo>
                  <a:pt x="8123" y="6383"/>
                </a:lnTo>
                <a:lnTo>
                  <a:pt x="8215" y="6199"/>
                </a:lnTo>
                <a:lnTo>
                  <a:pt x="8308" y="6003"/>
                </a:lnTo>
                <a:lnTo>
                  <a:pt x="8388" y="5807"/>
                </a:lnTo>
                <a:lnTo>
                  <a:pt x="8457" y="5611"/>
                </a:lnTo>
                <a:lnTo>
                  <a:pt x="8515" y="5404"/>
                </a:lnTo>
                <a:lnTo>
                  <a:pt x="8561" y="5197"/>
                </a:lnTo>
                <a:lnTo>
                  <a:pt x="8596" y="4978"/>
                </a:lnTo>
                <a:lnTo>
                  <a:pt x="8630" y="4770"/>
                </a:lnTo>
                <a:lnTo>
                  <a:pt x="8642" y="4551"/>
                </a:lnTo>
                <a:lnTo>
                  <a:pt x="8642" y="4321"/>
                </a:lnTo>
                <a:lnTo>
                  <a:pt x="8642" y="4102"/>
                </a:lnTo>
                <a:lnTo>
                  <a:pt x="8630" y="3883"/>
                </a:lnTo>
                <a:lnTo>
                  <a:pt x="8596" y="3664"/>
                </a:lnTo>
                <a:lnTo>
                  <a:pt x="8561" y="3457"/>
                </a:lnTo>
                <a:lnTo>
                  <a:pt x="8515" y="3238"/>
                </a:lnTo>
                <a:lnTo>
                  <a:pt x="8457" y="3042"/>
                </a:lnTo>
                <a:lnTo>
                  <a:pt x="8388" y="2835"/>
                </a:lnTo>
                <a:lnTo>
                  <a:pt x="8308" y="2639"/>
                </a:lnTo>
                <a:lnTo>
                  <a:pt x="8215" y="2454"/>
                </a:lnTo>
                <a:lnTo>
                  <a:pt x="8123" y="2258"/>
                </a:lnTo>
                <a:lnTo>
                  <a:pt x="8019" y="2086"/>
                </a:lnTo>
                <a:lnTo>
                  <a:pt x="7904" y="1901"/>
                </a:lnTo>
                <a:lnTo>
                  <a:pt x="7789" y="1740"/>
                </a:lnTo>
                <a:lnTo>
                  <a:pt x="7662" y="1579"/>
                </a:lnTo>
                <a:lnTo>
                  <a:pt x="7524" y="1417"/>
                </a:lnTo>
                <a:lnTo>
                  <a:pt x="7386" y="1268"/>
                </a:lnTo>
                <a:lnTo>
                  <a:pt x="7236" y="1129"/>
                </a:lnTo>
                <a:lnTo>
                  <a:pt x="7075" y="991"/>
                </a:lnTo>
                <a:lnTo>
                  <a:pt x="6913" y="864"/>
                </a:lnTo>
                <a:lnTo>
                  <a:pt x="6741" y="738"/>
                </a:lnTo>
                <a:lnTo>
                  <a:pt x="6568" y="622"/>
                </a:lnTo>
                <a:lnTo>
                  <a:pt x="6383" y="519"/>
                </a:lnTo>
                <a:lnTo>
                  <a:pt x="6199" y="426"/>
                </a:lnTo>
                <a:lnTo>
                  <a:pt x="6003" y="346"/>
                </a:lnTo>
                <a:lnTo>
                  <a:pt x="5807" y="265"/>
                </a:lnTo>
                <a:lnTo>
                  <a:pt x="5611" y="196"/>
                </a:lnTo>
                <a:lnTo>
                  <a:pt x="5404" y="138"/>
                </a:lnTo>
                <a:lnTo>
                  <a:pt x="5197" y="92"/>
                </a:lnTo>
                <a:lnTo>
                  <a:pt x="4978" y="46"/>
                </a:lnTo>
                <a:lnTo>
                  <a:pt x="4770" y="23"/>
                </a:lnTo>
                <a:lnTo>
                  <a:pt x="4551" y="12"/>
                </a:lnTo>
                <a:lnTo>
                  <a:pt x="432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2"/>
          <p:cNvGrpSpPr/>
          <p:nvPr/>
        </p:nvGrpSpPr>
        <p:grpSpPr>
          <a:xfrm>
            <a:off x="1949" y="255130"/>
            <a:ext cx="9142058" cy="4888362"/>
            <a:chOff x="131561" y="288562"/>
            <a:chExt cx="8809924" cy="4710766"/>
          </a:xfrm>
        </p:grpSpPr>
        <p:sp>
          <p:nvSpPr>
            <p:cNvPr id="190" name="Google Shape;190;p22"/>
            <p:cNvSpPr/>
            <p:nvPr/>
          </p:nvSpPr>
          <p:spPr>
            <a:xfrm rot="10800000">
              <a:off x="8083693" y="4141668"/>
              <a:ext cx="857792" cy="857527"/>
            </a:xfrm>
            <a:custGeom>
              <a:rect b="b" l="l" r="r" t="t"/>
              <a:pathLst>
                <a:path extrusionOk="0" h="10382" w="10383">
                  <a:moveTo>
                    <a:pt x="1" y="0"/>
                  </a:moveTo>
                  <a:lnTo>
                    <a:pt x="1" y="10382"/>
                  </a:lnTo>
                  <a:lnTo>
                    <a:pt x="542" y="10370"/>
                  </a:lnTo>
                  <a:lnTo>
                    <a:pt x="1072" y="10324"/>
                  </a:lnTo>
                  <a:lnTo>
                    <a:pt x="1591" y="10255"/>
                  </a:lnTo>
                  <a:lnTo>
                    <a:pt x="2098" y="10163"/>
                  </a:lnTo>
                  <a:lnTo>
                    <a:pt x="2605" y="10048"/>
                  </a:lnTo>
                  <a:lnTo>
                    <a:pt x="3089" y="9909"/>
                  </a:lnTo>
                  <a:lnTo>
                    <a:pt x="3573" y="9748"/>
                  </a:lnTo>
                  <a:lnTo>
                    <a:pt x="4045" y="9564"/>
                  </a:lnTo>
                  <a:lnTo>
                    <a:pt x="4506" y="9356"/>
                  </a:lnTo>
                  <a:lnTo>
                    <a:pt x="4955" y="9126"/>
                  </a:lnTo>
                  <a:lnTo>
                    <a:pt x="5382" y="8872"/>
                  </a:lnTo>
                  <a:lnTo>
                    <a:pt x="5808" y="8607"/>
                  </a:lnTo>
                  <a:lnTo>
                    <a:pt x="6211" y="8319"/>
                  </a:lnTo>
                  <a:lnTo>
                    <a:pt x="6603" y="8008"/>
                  </a:lnTo>
                  <a:lnTo>
                    <a:pt x="6983" y="7686"/>
                  </a:lnTo>
                  <a:lnTo>
                    <a:pt x="7340" y="7340"/>
                  </a:lnTo>
                  <a:lnTo>
                    <a:pt x="7686" y="6983"/>
                  </a:lnTo>
                  <a:lnTo>
                    <a:pt x="8009" y="6603"/>
                  </a:lnTo>
                  <a:lnTo>
                    <a:pt x="8320" y="6211"/>
                  </a:lnTo>
                  <a:lnTo>
                    <a:pt x="8608" y="5808"/>
                  </a:lnTo>
                  <a:lnTo>
                    <a:pt x="8884" y="5381"/>
                  </a:lnTo>
                  <a:lnTo>
                    <a:pt x="9126" y="4955"/>
                  </a:lnTo>
                  <a:lnTo>
                    <a:pt x="9357" y="4506"/>
                  </a:lnTo>
                  <a:lnTo>
                    <a:pt x="9564" y="4045"/>
                  </a:lnTo>
                  <a:lnTo>
                    <a:pt x="9748" y="3572"/>
                  </a:lnTo>
                  <a:lnTo>
                    <a:pt x="9921" y="3088"/>
                  </a:lnTo>
                  <a:lnTo>
                    <a:pt x="10060" y="2593"/>
                  </a:lnTo>
                  <a:lnTo>
                    <a:pt x="10175" y="2097"/>
                  </a:lnTo>
                  <a:lnTo>
                    <a:pt x="10267" y="1579"/>
                  </a:lnTo>
                  <a:lnTo>
                    <a:pt x="10325" y="1060"/>
                  </a:lnTo>
                  <a:lnTo>
                    <a:pt x="10371" y="542"/>
                  </a:lnTo>
                  <a:lnTo>
                    <a:pt x="103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 rot="-5400000">
              <a:off x="131428" y="4141668"/>
              <a:ext cx="857792" cy="857527"/>
            </a:xfrm>
            <a:custGeom>
              <a:rect b="b" l="l" r="r" t="t"/>
              <a:pathLst>
                <a:path extrusionOk="0" h="10382" w="10383">
                  <a:moveTo>
                    <a:pt x="4322" y="0"/>
                  </a:moveTo>
                  <a:lnTo>
                    <a:pt x="4333" y="334"/>
                  </a:lnTo>
                  <a:lnTo>
                    <a:pt x="4322" y="565"/>
                  </a:lnTo>
                  <a:lnTo>
                    <a:pt x="4310" y="784"/>
                  </a:lnTo>
                  <a:lnTo>
                    <a:pt x="4275" y="1002"/>
                  </a:lnTo>
                  <a:lnTo>
                    <a:pt x="4241" y="1210"/>
                  </a:lnTo>
                  <a:lnTo>
                    <a:pt x="4195" y="1417"/>
                  </a:lnTo>
                  <a:lnTo>
                    <a:pt x="4137" y="1625"/>
                  </a:lnTo>
                  <a:lnTo>
                    <a:pt x="4068" y="1832"/>
                  </a:lnTo>
                  <a:lnTo>
                    <a:pt x="3987" y="2028"/>
                  </a:lnTo>
                  <a:lnTo>
                    <a:pt x="3907" y="2212"/>
                  </a:lnTo>
                  <a:lnTo>
                    <a:pt x="3803" y="2397"/>
                  </a:lnTo>
                  <a:lnTo>
                    <a:pt x="3699" y="2581"/>
                  </a:lnTo>
                  <a:lnTo>
                    <a:pt x="3596" y="2754"/>
                  </a:lnTo>
                  <a:lnTo>
                    <a:pt x="3469" y="2927"/>
                  </a:lnTo>
                  <a:lnTo>
                    <a:pt x="3342" y="3088"/>
                  </a:lnTo>
                  <a:lnTo>
                    <a:pt x="3204" y="3249"/>
                  </a:lnTo>
                  <a:lnTo>
                    <a:pt x="3066" y="3399"/>
                  </a:lnTo>
                  <a:lnTo>
                    <a:pt x="2916" y="3537"/>
                  </a:lnTo>
                  <a:lnTo>
                    <a:pt x="2755" y="3676"/>
                  </a:lnTo>
                  <a:lnTo>
                    <a:pt x="2593" y="3802"/>
                  </a:lnTo>
                  <a:lnTo>
                    <a:pt x="2420" y="3929"/>
                  </a:lnTo>
                  <a:lnTo>
                    <a:pt x="2248" y="4033"/>
                  </a:lnTo>
                  <a:lnTo>
                    <a:pt x="2063" y="4136"/>
                  </a:lnTo>
                  <a:lnTo>
                    <a:pt x="1879" y="4240"/>
                  </a:lnTo>
                  <a:lnTo>
                    <a:pt x="1694" y="4321"/>
                  </a:lnTo>
                  <a:lnTo>
                    <a:pt x="1487" y="4401"/>
                  </a:lnTo>
                  <a:lnTo>
                    <a:pt x="1291" y="4471"/>
                  </a:lnTo>
                  <a:lnTo>
                    <a:pt x="1084" y="4528"/>
                  </a:lnTo>
                  <a:lnTo>
                    <a:pt x="876" y="4574"/>
                  </a:lnTo>
                  <a:lnTo>
                    <a:pt x="669" y="4609"/>
                  </a:lnTo>
                  <a:lnTo>
                    <a:pt x="450" y="4643"/>
                  </a:lnTo>
                  <a:lnTo>
                    <a:pt x="231" y="4655"/>
                  </a:lnTo>
                  <a:lnTo>
                    <a:pt x="1" y="4666"/>
                  </a:lnTo>
                  <a:lnTo>
                    <a:pt x="1" y="10381"/>
                  </a:lnTo>
                  <a:lnTo>
                    <a:pt x="542" y="10370"/>
                  </a:lnTo>
                  <a:lnTo>
                    <a:pt x="1072" y="10324"/>
                  </a:lnTo>
                  <a:lnTo>
                    <a:pt x="1591" y="10255"/>
                  </a:lnTo>
                  <a:lnTo>
                    <a:pt x="2098" y="10163"/>
                  </a:lnTo>
                  <a:lnTo>
                    <a:pt x="2605" y="10047"/>
                  </a:lnTo>
                  <a:lnTo>
                    <a:pt x="3089" y="9909"/>
                  </a:lnTo>
                  <a:lnTo>
                    <a:pt x="3573" y="9748"/>
                  </a:lnTo>
                  <a:lnTo>
                    <a:pt x="4045" y="9563"/>
                  </a:lnTo>
                  <a:lnTo>
                    <a:pt x="4506" y="9356"/>
                  </a:lnTo>
                  <a:lnTo>
                    <a:pt x="4955" y="9126"/>
                  </a:lnTo>
                  <a:lnTo>
                    <a:pt x="5382" y="8872"/>
                  </a:lnTo>
                  <a:lnTo>
                    <a:pt x="5808" y="8607"/>
                  </a:lnTo>
                  <a:lnTo>
                    <a:pt x="6211" y="8319"/>
                  </a:lnTo>
                  <a:lnTo>
                    <a:pt x="6603" y="8008"/>
                  </a:lnTo>
                  <a:lnTo>
                    <a:pt x="6983" y="7685"/>
                  </a:lnTo>
                  <a:lnTo>
                    <a:pt x="7340" y="7340"/>
                  </a:lnTo>
                  <a:lnTo>
                    <a:pt x="7686" y="6982"/>
                  </a:lnTo>
                  <a:lnTo>
                    <a:pt x="8009" y="6602"/>
                  </a:lnTo>
                  <a:lnTo>
                    <a:pt x="8320" y="6210"/>
                  </a:lnTo>
                  <a:lnTo>
                    <a:pt x="8608" y="5807"/>
                  </a:lnTo>
                  <a:lnTo>
                    <a:pt x="8884" y="5381"/>
                  </a:lnTo>
                  <a:lnTo>
                    <a:pt x="9126" y="4943"/>
                  </a:lnTo>
                  <a:lnTo>
                    <a:pt x="9357" y="4505"/>
                  </a:lnTo>
                  <a:lnTo>
                    <a:pt x="9564" y="4044"/>
                  </a:lnTo>
                  <a:lnTo>
                    <a:pt x="9748" y="3572"/>
                  </a:lnTo>
                  <a:lnTo>
                    <a:pt x="9921" y="3088"/>
                  </a:lnTo>
                  <a:lnTo>
                    <a:pt x="10060" y="2593"/>
                  </a:lnTo>
                  <a:lnTo>
                    <a:pt x="10175" y="2097"/>
                  </a:lnTo>
                  <a:lnTo>
                    <a:pt x="10267" y="1579"/>
                  </a:lnTo>
                  <a:lnTo>
                    <a:pt x="10325" y="1060"/>
                  </a:lnTo>
                  <a:lnTo>
                    <a:pt x="10371" y="542"/>
                  </a:lnTo>
                  <a:lnTo>
                    <a:pt x="103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 rot="5400000">
              <a:off x="8569584" y="3727372"/>
              <a:ext cx="358053" cy="385483"/>
            </a:xfrm>
            <a:custGeom>
              <a:rect b="b" l="l" r="r" t="t"/>
              <a:pathLst>
                <a:path extrusionOk="0" h="4667" w="4334">
                  <a:moveTo>
                    <a:pt x="1" y="0"/>
                  </a:moveTo>
                  <a:lnTo>
                    <a:pt x="1" y="4666"/>
                  </a:lnTo>
                  <a:lnTo>
                    <a:pt x="231" y="4655"/>
                  </a:lnTo>
                  <a:lnTo>
                    <a:pt x="450" y="4643"/>
                  </a:lnTo>
                  <a:lnTo>
                    <a:pt x="669" y="4609"/>
                  </a:lnTo>
                  <a:lnTo>
                    <a:pt x="876" y="4574"/>
                  </a:lnTo>
                  <a:lnTo>
                    <a:pt x="1084" y="4528"/>
                  </a:lnTo>
                  <a:lnTo>
                    <a:pt x="1291" y="4471"/>
                  </a:lnTo>
                  <a:lnTo>
                    <a:pt x="1487" y="4401"/>
                  </a:lnTo>
                  <a:lnTo>
                    <a:pt x="1694" y="4321"/>
                  </a:lnTo>
                  <a:lnTo>
                    <a:pt x="1879" y="4240"/>
                  </a:lnTo>
                  <a:lnTo>
                    <a:pt x="2063" y="4136"/>
                  </a:lnTo>
                  <a:lnTo>
                    <a:pt x="2248" y="4033"/>
                  </a:lnTo>
                  <a:lnTo>
                    <a:pt x="2420" y="3929"/>
                  </a:lnTo>
                  <a:lnTo>
                    <a:pt x="2593" y="3802"/>
                  </a:lnTo>
                  <a:lnTo>
                    <a:pt x="2755" y="3676"/>
                  </a:lnTo>
                  <a:lnTo>
                    <a:pt x="2916" y="3537"/>
                  </a:lnTo>
                  <a:lnTo>
                    <a:pt x="3066" y="3399"/>
                  </a:lnTo>
                  <a:lnTo>
                    <a:pt x="3204" y="3249"/>
                  </a:lnTo>
                  <a:lnTo>
                    <a:pt x="3342" y="3088"/>
                  </a:lnTo>
                  <a:lnTo>
                    <a:pt x="3469" y="2927"/>
                  </a:lnTo>
                  <a:lnTo>
                    <a:pt x="3596" y="2754"/>
                  </a:lnTo>
                  <a:lnTo>
                    <a:pt x="3699" y="2581"/>
                  </a:lnTo>
                  <a:lnTo>
                    <a:pt x="3803" y="2397"/>
                  </a:lnTo>
                  <a:lnTo>
                    <a:pt x="3907" y="2212"/>
                  </a:lnTo>
                  <a:lnTo>
                    <a:pt x="3987" y="2028"/>
                  </a:lnTo>
                  <a:lnTo>
                    <a:pt x="4068" y="1832"/>
                  </a:lnTo>
                  <a:lnTo>
                    <a:pt x="4137" y="1625"/>
                  </a:lnTo>
                  <a:lnTo>
                    <a:pt x="4195" y="1417"/>
                  </a:lnTo>
                  <a:lnTo>
                    <a:pt x="4241" y="1210"/>
                  </a:lnTo>
                  <a:lnTo>
                    <a:pt x="4275" y="1002"/>
                  </a:lnTo>
                  <a:lnTo>
                    <a:pt x="4310" y="784"/>
                  </a:lnTo>
                  <a:lnTo>
                    <a:pt x="4322" y="565"/>
                  </a:lnTo>
                  <a:lnTo>
                    <a:pt x="4333" y="334"/>
                  </a:lnTo>
                  <a:lnTo>
                    <a:pt x="4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 rot="5400000">
              <a:off x="8398075" y="274847"/>
              <a:ext cx="358053" cy="385483"/>
            </a:xfrm>
            <a:custGeom>
              <a:rect b="b" l="l" r="r" t="t"/>
              <a:pathLst>
                <a:path extrusionOk="0" h="4667" w="4334">
                  <a:moveTo>
                    <a:pt x="1" y="0"/>
                  </a:moveTo>
                  <a:lnTo>
                    <a:pt x="1" y="4666"/>
                  </a:lnTo>
                  <a:lnTo>
                    <a:pt x="231" y="4655"/>
                  </a:lnTo>
                  <a:lnTo>
                    <a:pt x="450" y="4643"/>
                  </a:lnTo>
                  <a:lnTo>
                    <a:pt x="669" y="4609"/>
                  </a:lnTo>
                  <a:lnTo>
                    <a:pt x="876" y="4574"/>
                  </a:lnTo>
                  <a:lnTo>
                    <a:pt x="1084" y="4528"/>
                  </a:lnTo>
                  <a:lnTo>
                    <a:pt x="1291" y="4471"/>
                  </a:lnTo>
                  <a:lnTo>
                    <a:pt x="1487" y="4401"/>
                  </a:lnTo>
                  <a:lnTo>
                    <a:pt x="1694" y="4321"/>
                  </a:lnTo>
                  <a:lnTo>
                    <a:pt x="1879" y="4240"/>
                  </a:lnTo>
                  <a:lnTo>
                    <a:pt x="2063" y="4136"/>
                  </a:lnTo>
                  <a:lnTo>
                    <a:pt x="2248" y="4033"/>
                  </a:lnTo>
                  <a:lnTo>
                    <a:pt x="2420" y="3929"/>
                  </a:lnTo>
                  <a:lnTo>
                    <a:pt x="2593" y="3802"/>
                  </a:lnTo>
                  <a:lnTo>
                    <a:pt x="2755" y="3676"/>
                  </a:lnTo>
                  <a:lnTo>
                    <a:pt x="2916" y="3537"/>
                  </a:lnTo>
                  <a:lnTo>
                    <a:pt x="3066" y="3399"/>
                  </a:lnTo>
                  <a:lnTo>
                    <a:pt x="3204" y="3249"/>
                  </a:lnTo>
                  <a:lnTo>
                    <a:pt x="3342" y="3088"/>
                  </a:lnTo>
                  <a:lnTo>
                    <a:pt x="3469" y="2927"/>
                  </a:lnTo>
                  <a:lnTo>
                    <a:pt x="3596" y="2754"/>
                  </a:lnTo>
                  <a:lnTo>
                    <a:pt x="3699" y="2581"/>
                  </a:lnTo>
                  <a:lnTo>
                    <a:pt x="3803" y="2397"/>
                  </a:lnTo>
                  <a:lnTo>
                    <a:pt x="3907" y="2212"/>
                  </a:lnTo>
                  <a:lnTo>
                    <a:pt x="3987" y="2028"/>
                  </a:lnTo>
                  <a:lnTo>
                    <a:pt x="4068" y="1832"/>
                  </a:lnTo>
                  <a:lnTo>
                    <a:pt x="4137" y="1625"/>
                  </a:lnTo>
                  <a:lnTo>
                    <a:pt x="4195" y="1417"/>
                  </a:lnTo>
                  <a:lnTo>
                    <a:pt x="4241" y="1210"/>
                  </a:lnTo>
                  <a:lnTo>
                    <a:pt x="4275" y="1002"/>
                  </a:lnTo>
                  <a:lnTo>
                    <a:pt x="4310" y="784"/>
                  </a:lnTo>
                  <a:lnTo>
                    <a:pt x="4322" y="565"/>
                  </a:lnTo>
                  <a:lnTo>
                    <a:pt x="4333" y="334"/>
                  </a:lnTo>
                  <a:lnTo>
                    <a:pt x="4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 rot="-5400000">
              <a:off x="337215" y="289148"/>
              <a:ext cx="857792" cy="856619"/>
            </a:xfrm>
            <a:custGeom>
              <a:rect b="b" l="l" r="r" t="t"/>
              <a:pathLst>
                <a:path extrusionOk="0" h="10371" w="10383">
                  <a:moveTo>
                    <a:pt x="1" y="0"/>
                  </a:moveTo>
                  <a:lnTo>
                    <a:pt x="1" y="6061"/>
                  </a:lnTo>
                  <a:lnTo>
                    <a:pt x="346" y="6050"/>
                  </a:lnTo>
                  <a:lnTo>
                    <a:pt x="565" y="6061"/>
                  </a:lnTo>
                  <a:lnTo>
                    <a:pt x="784" y="6073"/>
                  </a:lnTo>
                  <a:lnTo>
                    <a:pt x="1003" y="6096"/>
                  </a:lnTo>
                  <a:lnTo>
                    <a:pt x="1211" y="6142"/>
                  </a:lnTo>
                  <a:lnTo>
                    <a:pt x="1429" y="6188"/>
                  </a:lnTo>
                  <a:lnTo>
                    <a:pt x="1625" y="6245"/>
                  </a:lnTo>
                  <a:lnTo>
                    <a:pt x="1833" y="6315"/>
                  </a:lnTo>
                  <a:lnTo>
                    <a:pt x="2029" y="6395"/>
                  </a:lnTo>
                  <a:lnTo>
                    <a:pt x="2213" y="6476"/>
                  </a:lnTo>
                  <a:lnTo>
                    <a:pt x="2409" y="6568"/>
                  </a:lnTo>
                  <a:lnTo>
                    <a:pt x="2582" y="6672"/>
                  </a:lnTo>
                  <a:lnTo>
                    <a:pt x="2766" y="6787"/>
                  </a:lnTo>
                  <a:lnTo>
                    <a:pt x="2927" y="6914"/>
                  </a:lnTo>
                  <a:lnTo>
                    <a:pt x="3089" y="7041"/>
                  </a:lnTo>
                  <a:lnTo>
                    <a:pt x="3250" y="7179"/>
                  </a:lnTo>
                  <a:lnTo>
                    <a:pt x="3400" y="7317"/>
                  </a:lnTo>
                  <a:lnTo>
                    <a:pt x="3538" y="7467"/>
                  </a:lnTo>
                  <a:lnTo>
                    <a:pt x="3676" y="7628"/>
                  </a:lnTo>
                  <a:lnTo>
                    <a:pt x="3803" y="7789"/>
                  </a:lnTo>
                  <a:lnTo>
                    <a:pt x="3930" y="7951"/>
                  </a:lnTo>
                  <a:lnTo>
                    <a:pt x="4045" y="8135"/>
                  </a:lnTo>
                  <a:lnTo>
                    <a:pt x="4149" y="8308"/>
                  </a:lnTo>
                  <a:lnTo>
                    <a:pt x="4241" y="8504"/>
                  </a:lnTo>
                  <a:lnTo>
                    <a:pt x="4322" y="8688"/>
                  </a:lnTo>
                  <a:lnTo>
                    <a:pt x="4402" y="8884"/>
                  </a:lnTo>
                  <a:lnTo>
                    <a:pt x="4471" y="9091"/>
                  </a:lnTo>
                  <a:lnTo>
                    <a:pt x="4529" y="9287"/>
                  </a:lnTo>
                  <a:lnTo>
                    <a:pt x="4575" y="9506"/>
                  </a:lnTo>
                  <a:lnTo>
                    <a:pt x="4621" y="9714"/>
                  </a:lnTo>
                  <a:lnTo>
                    <a:pt x="4644" y="9933"/>
                  </a:lnTo>
                  <a:lnTo>
                    <a:pt x="4656" y="10151"/>
                  </a:lnTo>
                  <a:lnTo>
                    <a:pt x="4667" y="10370"/>
                  </a:lnTo>
                  <a:lnTo>
                    <a:pt x="10382" y="10370"/>
                  </a:lnTo>
                  <a:lnTo>
                    <a:pt x="10371" y="9840"/>
                  </a:lnTo>
                  <a:lnTo>
                    <a:pt x="10325" y="9310"/>
                  </a:lnTo>
                  <a:lnTo>
                    <a:pt x="10267" y="8792"/>
                  </a:lnTo>
                  <a:lnTo>
                    <a:pt x="10175" y="8285"/>
                  </a:lnTo>
                  <a:lnTo>
                    <a:pt x="10060" y="7778"/>
                  </a:lnTo>
                  <a:lnTo>
                    <a:pt x="9921" y="7282"/>
                  </a:lnTo>
                  <a:lnTo>
                    <a:pt x="9748" y="6810"/>
                  </a:lnTo>
                  <a:lnTo>
                    <a:pt x="9564" y="6338"/>
                  </a:lnTo>
                  <a:lnTo>
                    <a:pt x="9357" y="5877"/>
                  </a:lnTo>
                  <a:lnTo>
                    <a:pt x="9126" y="5427"/>
                  </a:lnTo>
                  <a:lnTo>
                    <a:pt x="8884" y="4990"/>
                  </a:lnTo>
                  <a:lnTo>
                    <a:pt x="8608" y="4575"/>
                  </a:lnTo>
                  <a:lnTo>
                    <a:pt x="8320" y="4160"/>
                  </a:lnTo>
                  <a:lnTo>
                    <a:pt x="8009" y="3768"/>
                  </a:lnTo>
                  <a:lnTo>
                    <a:pt x="7686" y="3400"/>
                  </a:lnTo>
                  <a:lnTo>
                    <a:pt x="7340" y="3042"/>
                  </a:lnTo>
                  <a:lnTo>
                    <a:pt x="6983" y="2697"/>
                  </a:lnTo>
                  <a:lnTo>
                    <a:pt x="6603" y="2363"/>
                  </a:lnTo>
                  <a:lnTo>
                    <a:pt x="6211" y="2063"/>
                  </a:lnTo>
                  <a:lnTo>
                    <a:pt x="5808" y="1775"/>
                  </a:lnTo>
                  <a:lnTo>
                    <a:pt x="5382" y="1498"/>
                  </a:lnTo>
                  <a:lnTo>
                    <a:pt x="4955" y="1245"/>
                  </a:lnTo>
                  <a:lnTo>
                    <a:pt x="4506" y="1026"/>
                  </a:lnTo>
                  <a:lnTo>
                    <a:pt x="4045" y="819"/>
                  </a:lnTo>
                  <a:lnTo>
                    <a:pt x="3573" y="623"/>
                  </a:lnTo>
                  <a:lnTo>
                    <a:pt x="3089" y="461"/>
                  </a:lnTo>
                  <a:lnTo>
                    <a:pt x="2605" y="323"/>
                  </a:lnTo>
                  <a:lnTo>
                    <a:pt x="2098" y="208"/>
                  </a:lnTo>
                  <a:lnTo>
                    <a:pt x="1591" y="116"/>
                  </a:lnTo>
                  <a:lnTo>
                    <a:pt x="1072" y="47"/>
                  </a:lnTo>
                  <a:lnTo>
                    <a:pt x="542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0_1_1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idx="1" type="subTitle"/>
          </p:nvPr>
        </p:nvSpPr>
        <p:spPr>
          <a:xfrm>
            <a:off x="1012850" y="3087021"/>
            <a:ext cx="21489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23"/>
          <p:cNvSpPr txBox="1"/>
          <p:nvPr>
            <p:ph idx="2" type="subTitle"/>
          </p:nvPr>
        </p:nvSpPr>
        <p:spPr>
          <a:xfrm>
            <a:off x="1012850" y="3384838"/>
            <a:ext cx="21489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3"/>
          <p:cNvSpPr txBox="1"/>
          <p:nvPr>
            <p:ph idx="3" type="subTitle"/>
          </p:nvPr>
        </p:nvSpPr>
        <p:spPr>
          <a:xfrm>
            <a:off x="3497550" y="3309496"/>
            <a:ext cx="21489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23"/>
          <p:cNvSpPr txBox="1"/>
          <p:nvPr>
            <p:ph idx="4" type="subTitle"/>
          </p:nvPr>
        </p:nvSpPr>
        <p:spPr>
          <a:xfrm>
            <a:off x="3497550" y="3607313"/>
            <a:ext cx="21489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3"/>
          <p:cNvSpPr txBox="1"/>
          <p:nvPr>
            <p:ph idx="5" type="subTitle"/>
          </p:nvPr>
        </p:nvSpPr>
        <p:spPr>
          <a:xfrm>
            <a:off x="5982250" y="3087021"/>
            <a:ext cx="21489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23"/>
          <p:cNvSpPr txBox="1"/>
          <p:nvPr>
            <p:ph idx="6" type="subTitle"/>
          </p:nvPr>
        </p:nvSpPr>
        <p:spPr>
          <a:xfrm>
            <a:off x="5982250" y="3384838"/>
            <a:ext cx="21489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3"/>
          <p:cNvSpPr/>
          <p:nvPr/>
        </p:nvSpPr>
        <p:spPr>
          <a:xfrm rot="5400000">
            <a:off x="8569584" y="197322"/>
            <a:ext cx="358053" cy="385483"/>
          </a:xfrm>
          <a:custGeom>
            <a:rect b="b" l="l" r="r" t="t"/>
            <a:pathLst>
              <a:path extrusionOk="0" h="4667" w="4334">
                <a:moveTo>
                  <a:pt x="1" y="0"/>
                </a:moveTo>
                <a:lnTo>
                  <a:pt x="1" y="4666"/>
                </a:lnTo>
                <a:lnTo>
                  <a:pt x="231" y="4655"/>
                </a:lnTo>
                <a:lnTo>
                  <a:pt x="450" y="4643"/>
                </a:lnTo>
                <a:lnTo>
                  <a:pt x="669" y="4609"/>
                </a:lnTo>
                <a:lnTo>
                  <a:pt x="876" y="4574"/>
                </a:lnTo>
                <a:lnTo>
                  <a:pt x="1084" y="4528"/>
                </a:lnTo>
                <a:lnTo>
                  <a:pt x="1291" y="4471"/>
                </a:lnTo>
                <a:lnTo>
                  <a:pt x="1487" y="4401"/>
                </a:lnTo>
                <a:lnTo>
                  <a:pt x="1694" y="4321"/>
                </a:lnTo>
                <a:lnTo>
                  <a:pt x="1879" y="4240"/>
                </a:lnTo>
                <a:lnTo>
                  <a:pt x="2063" y="4136"/>
                </a:lnTo>
                <a:lnTo>
                  <a:pt x="2248" y="4033"/>
                </a:lnTo>
                <a:lnTo>
                  <a:pt x="2420" y="3929"/>
                </a:lnTo>
                <a:lnTo>
                  <a:pt x="2593" y="3802"/>
                </a:lnTo>
                <a:lnTo>
                  <a:pt x="2755" y="3676"/>
                </a:lnTo>
                <a:lnTo>
                  <a:pt x="2916" y="3537"/>
                </a:lnTo>
                <a:lnTo>
                  <a:pt x="3066" y="3399"/>
                </a:lnTo>
                <a:lnTo>
                  <a:pt x="3204" y="3249"/>
                </a:lnTo>
                <a:lnTo>
                  <a:pt x="3342" y="3088"/>
                </a:lnTo>
                <a:lnTo>
                  <a:pt x="3469" y="2927"/>
                </a:lnTo>
                <a:lnTo>
                  <a:pt x="3596" y="2754"/>
                </a:lnTo>
                <a:lnTo>
                  <a:pt x="3699" y="2581"/>
                </a:lnTo>
                <a:lnTo>
                  <a:pt x="3803" y="2397"/>
                </a:lnTo>
                <a:lnTo>
                  <a:pt x="3907" y="2212"/>
                </a:lnTo>
                <a:lnTo>
                  <a:pt x="3987" y="2028"/>
                </a:lnTo>
                <a:lnTo>
                  <a:pt x="4068" y="1832"/>
                </a:lnTo>
                <a:lnTo>
                  <a:pt x="4137" y="1625"/>
                </a:lnTo>
                <a:lnTo>
                  <a:pt x="4195" y="1417"/>
                </a:lnTo>
                <a:lnTo>
                  <a:pt x="4241" y="1210"/>
                </a:lnTo>
                <a:lnTo>
                  <a:pt x="4275" y="1002"/>
                </a:lnTo>
                <a:lnTo>
                  <a:pt x="4310" y="784"/>
                </a:lnTo>
                <a:lnTo>
                  <a:pt x="4322" y="565"/>
                </a:lnTo>
                <a:lnTo>
                  <a:pt x="4333" y="334"/>
                </a:lnTo>
                <a:lnTo>
                  <a:pt x="4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"/>
          <p:cNvSpPr/>
          <p:nvPr/>
        </p:nvSpPr>
        <p:spPr>
          <a:xfrm rot="5400000">
            <a:off x="1162484" y="4589372"/>
            <a:ext cx="358053" cy="385483"/>
          </a:xfrm>
          <a:custGeom>
            <a:rect b="b" l="l" r="r" t="t"/>
            <a:pathLst>
              <a:path extrusionOk="0" h="4667" w="4334">
                <a:moveTo>
                  <a:pt x="1" y="0"/>
                </a:moveTo>
                <a:lnTo>
                  <a:pt x="1" y="4666"/>
                </a:lnTo>
                <a:lnTo>
                  <a:pt x="231" y="4655"/>
                </a:lnTo>
                <a:lnTo>
                  <a:pt x="450" y="4643"/>
                </a:lnTo>
                <a:lnTo>
                  <a:pt x="669" y="4609"/>
                </a:lnTo>
                <a:lnTo>
                  <a:pt x="876" y="4574"/>
                </a:lnTo>
                <a:lnTo>
                  <a:pt x="1084" y="4528"/>
                </a:lnTo>
                <a:lnTo>
                  <a:pt x="1291" y="4471"/>
                </a:lnTo>
                <a:lnTo>
                  <a:pt x="1487" y="4401"/>
                </a:lnTo>
                <a:lnTo>
                  <a:pt x="1694" y="4321"/>
                </a:lnTo>
                <a:lnTo>
                  <a:pt x="1879" y="4240"/>
                </a:lnTo>
                <a:lnTo>
                  <a:pt x="2063" y="4136"/>
                </a:lnTo>
                <a:lnTo>
                  <a:pt x="2248" y="4033"/>
                </a:lnTo>
                <a:lnTo>
                  <a:pt x="2420" y="3929"/>
                </a:lnTo>
                <a:lnTo>
                  <a:pt x="2593" y="3802"/>
                </a:lnTo>
                <a:lnTo>
                  <a:pt x="2755" y="3676"/>
                </a:lnTo>
                <a:lnTo>
                  <a:pt x="2916" y="3537"/>
                </a:lnTo>
                <a:lnTo>
                  <a:pt x="3066" y="3399"/>
                </a:lnTo>
                <a:lnTo>
                  <a:pt x="3204" y="3249"/>
                </a:lnTo>
                <a:lnTo>
                  <a:pt x="3342" y="3088"/>
                </a:lnTo>
                <a:lnTo>
                  <a:pt x="3469" y="2927"/>
                </a:lnTo>
                <a:lnTo>
                  <a:pt x="3596" y="2754"/>
                </a:lnTo>
                <a:lnTo>
                  <a:pt x="3699" y="2581"/>
                </a:lnTo>
                <a:lnTo>
                  <a:pt x="3803" y="2397"/>
                </a:lnTo>
                <a:lnTo>
                  <a:pt x="3907" y="2212"/>
                </a:lnTo>
                <a:lnTo>
                  <a:pt x="3987" y="2028"/>
                </a:lnTo>
                <a:lnTo>
                  <a:pt x="4068" y="1832"/>
                </a:lnTo>
                <a:lnTo>
                  <a:pt x="4137" y="1625"/>
                </a:lnTo>
                <a:lnTo>
                  <a:pt x="4195" y="1417"/>
                </a:lnTo>
                <a:lnTo>
                  <a:pt x="4241" y="1210"/>
                </a:lnTo>
                <a:lnTo>
                  <a:pt x="4275" y="1002"/>
                </a:lnTo>
                <a:lnTo>
                  <a:pt x="4310" y="784"/>
                </a:lnTo>
                <a:lnTo>
                  <a:pt x="4322" y="565"/>
                </a:lnTo>
                <a:lnTo>
                  <a:pt x="4333" y="334"/>
                </a:lnTo>
                <a:lnTo>
                  <a:pt x="4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 rot="-5400000">
            <a:off x="8084136" y="4142123"/>
            <a:ext cx="857792" cy="856619"/>
          </a:xfrm>
          <a:custGeom>
            <a:rect b="b" l="l" r="r" t="t"/>
            <a:pathLst>
              <a:path extrusionOk="0" h="10371" w="10383">
                <a:moveTo>
                  <a:pt x="1" y="0"/>
                </a:moveTo>
                <a:lnTo>
                  <a:pt x="1" y="6061"/>
                </a:lnTo>
                <a:lnTo>
                  <a:pt x="346" y="6050"/>
                </a:lnTo>
                <a:lnTo>
                  <a:pt x="565" y="6061"/>
                </a:lnTo>
                <a:lnTo>
                  <a:pt x="784" y="6073"/>
                </a:lnTo>
                <a:lnTo>
                  <a:pt x="1003" y="6096"/>
                </a:lnTo>
                <a:lnTo>
                  <a:pt x="1211" y="6142"/>
                </a:lnTo>
                <a:lnTo>
                  <a:pt x="1429" y="6188"/>
                </a:lnTo>
                <a:lnTo>
                  <a:pt x="1625" y="6245"/>
                </a:lnTo>
                <a:lnTo>
                  <a:pt x="1833" y="6315"/>
                </a:lnTo>
                <a:lnTo>
                  <a:pt x="2029" y="6395"/>
                </a:lnTo>
                <a:lnTo>
                  <a:pt x="2213" y="6476"/>
                </a:lnTo>
                <a:lnTo>
                  <a:pt x="2409" y="6568"/>
                </a:lnTo>
                <a:lnTo>
                  <a:pt x="2582" y="6672"/>
                </a:lnTo>
                <a:lnTo>
                  <a:pt x="2766" y="6787"/>
                </a:lnTo>
                <a:lnTo>
                  <a:pt x="2927" y="6914"/>
                </a:lnTo>
                <a:lnTo>
                  <a:pt x="3089" y="7041"/>
                </a:lnTo>
                <a:lnTo>
                  <a:pt x="3250" y="7179"/>
                </a:lnTo>
                <a:lnTo>
                  <a:pt x="3400" y="7317"/>
                </a:lnTo>
                <a:lnTo>
                  <a:pt x="3538" y="7467"/>
                </a:lnTo>
                <a:lnTo>
                  <a:pt x="3676" y="7628"/>
                </a:lnTo>
                <a:lnTo>
                  <a:pt x="3803" y="7789"/>
                </a:lnTo>
                <a:lnTo>
                  <a:pt x="3930" y="7951"/>
                </a:lnTo>
                <a:lnTo>
                  <a:pt x="4045" y="8135"/>
                </a:lnTo>
                <a:lnTo>
                  <a:pt x="4149" y="8308"/>
                </a:lnTo>
                <a:lnTo>
                  <a:pt x="4241" y="8504"/>
                </a:lnTo>
                <a:lnTo>
                  <a:pt x="4322" y="8688"/>
                </a:lnTo>
                <a:lnTo>
                  <a:pt x="4402" y="8884"/>
                </a:lnTo>
                <a:lnTo>
                  <a:pt x="4471" y="9091"/>
                </a:lnTo>
                <a:lnTo>
                  <a:pt x="4529" y="9287"/>
                </a:lnTo>
                <a:lnTo>
                  <a:pt x="4575" y="9506"/>
                </a:lnTo>
                <a:lnTo>
                  <a:pt x="4621" y="9714"/>
                </a:lnTo>
                <a:lnTo>
                  <a:pt x="4644" y="9933"/>
                </a:lnTo>
                <a:lnTo>
                  <a:pt x="4656" y="10151"/>
                </a:lnTo>
                <a:lnTo>
                  <a:pt x="4667" y="10370"/>
                </a:lnTo>
                <a:lnTo>
                  <a:pt x="10382" y="10370"/>
                </a:lnTo>
                <a:lnTo>
                  <a:pt x="10371" y="9840"/>
                </a:lnTo>
                <a:lnTo>
                  <a:pt x="10325" y="9310"/>
                </a:lnTo>
                <a:lnTo>
                  <a:pt x="10267" y="8792"/>
                </a:lnTo>
                <a:lnTo>
                  <a:pt x="10175" y="8285"/>
                </a:lnTo>
                <a:lnTo>
                  <a:pt x="10060" y="7778"/>
                </a:lnTo>
                <a:lnTo>
                  <a:pt x="9921" y="7282"/>
                </a:lnTo>
                <a:lnTo>
                  <a:pt x="9748" y="6810"/>
                </a:lnTo>
                <a:lnTo>
                  <a:pt x="9564" y="6338"/>
                </a:lnTo>
                <a:lnTo>
                  <a:pt x="9357" y="5877"/>
                </a:lnTo>
                <a:lnTo>
                  <a:pt x="9126" y="5427"/>
                </a:lnTo>
                <a:lnTo>
                  <a:pt x="8884" y="4990"/>
                </a:lnTo>
                <a:lnTo>
                  <a:pt x="8608" y="4575"/>
                </a:lnTo>
                <a:lnTo>
                  <a:pt x="8320" y="4160"/>
                </a:lnTo>
                <a:lnTo>
                  <a:pt x="8009" y="3768"/>
                </a:lnTo>
                <a:lnTo>
                  <a:pt x="7686" y="3400"/>
                </a:lnTo>
                <a:lnTo>
                  <a:pt x="7340" y="3042"/>
                </a:lnTo>
                <a:lnTo>
                  <a:pt x="6983" y="2697"/>
                </a:lnTo>
                <a:lnTo>
                  <a:pt x="6603" y="2363"/>
                </a:lnTo>
                <a:lnTo>
                  <a:pt x="6211" y="2063"/>
                </a:lnTo>
                <a:lnTo>
                  <a:pt x="5808" y="1775"/>
                </a:lnTo>
                <a:lnTo>
                  <a:pt x="5382" y="1498"/>
                </a:lnTo>
                <a:lnTo>
                  <a:pt x="4955" y="1245"/>
                </a:lnTo>
                <a:lnTo>
                  <a:pt x="4506" y="1026"/>
                </a:lnTo>
                <a:lnTo>
                  <a:pt x="4045" y="819"/>
                </a:lnTo>
                <a:lnTo>
                  <a:pt x="3573" y="623"/>
                </a:lnTo>
                <a:lnTo>
                  <a:pt x="3089" y="461"/>
                </a:lnTo>
                <a:lnTo>
                  <a:pt x="2605" y="323"/>
                </a:lnTo>
                <a:lnTo>
                  <a:pt x="2098" y="208"/>
                </a:lnTo>
                <a:lnTo>
                  <a:pt x="1591" y="116"/>
                </a:lnTo>
                <a:lnTo>
                  <a:pt x="1072" y="47"/>
                </a:lnTo>
                <a:lnTo>
                  <a:pt x="542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 rot="-5400000">
            <a:off x="219203" y="4141668"/>
            <a:ext cx="857792" cy="857527"/>
          </a:xfrm>
          <a:custGeom>
            <a:rect b="b" l="l" r="r" t="t"/>
            <a:pathLst>
              <a:path extrusionOk="0" h="10382" w="10383">
                <a:moveTo>
                  <a:pt x="4322" y="0"/>
                </a:moveTo>
                <a:lnTo>
                  <a:pt x="4333" y="334"/>
                </a:lnTo>
                <a:lnTo>
                  <a:pt x="4322" y="565"/>
                </a:lnTo>
                <a:lnTo>
                  <a:pt x="4310" y="784"/>
                </a:lnTo>
                <a:lnTo>
                  <a:pt x="4275" y="1002"/>
                </a:lnTo>
                <a:lnTo>
                  <a:pt x="4241" y="1210"/>
                </a:lnTo>
                <a:lnTo>
                  <a:pt x="4195" y="1417"/>
                </a:lnTo>
                <a:lnTo>
                  <a:pt x="4137" y="1625"/>
                </a:lnTo>
                <a:lnTo>
                  <a:pt x="4068" y="1832"/>
                </a:lnTo>
                <a:lnTo>
                  <a:pt x="3987" y="2028"/>
                </a:lnTo>
                <a:lnTo>
                  <a:pt x="3907" y="2212"/>
                </a:lnTo>
                <a:lnTo>
                  <a:pt x="3803" y="2397"/>
                </a:lnTo>
                <a:lnTo>
                  <a:pt x="3699" y="2581"/>
                </a:lnTo>
                <a:lnTo>
                  <a:pt x="3596" y="2754"/>
                </a:lnTo>
                <a:lnTo>
                  <a:pt x="3469" y="2927"/>
                </a:lnTo>
                <a:lnTo>
                  <a:pt x="3342" y="3088"/>
                </a:lnTo>
                <a:lnTo>
                  <a:pt x="3204" y="3249"/>
                </a:lnTo>
                <a:lnTo>
                  <a:pt x="3066" y="3399"/>
                </a:lnTo>
                <a:lnTo>
                  <a:pt x="2916" y="3537"/>
                </a:lnTo>
                <a:lnTo>
                  <a:pt x="2755" y="3676"/>
                </a:lnTo>
                <a:lnTo>
                  <a:pt x="2593" y="3802"/>
                </a:lnTo>
                <a:lnTo>
                  <a:pt x="2420" y="3929"/>
                </a:lnTo>
                <a:lnTo>
                  <a:pt x="2248" y="4033"/>
                </a:lnTo>
                <a:lnTo>
                  <a:pt x="2063" y="4136"/>
                </a:lnTo>
                <a:lnTo>
                  <a:pt x="1879" y="4240"/>
                </a:lnTo>
                <a:lnTo>
                  <a:pt x="1694" y="4321"/>
                </a:lnTo>
                <a:lnTo>
                  <a:pt x="1487" y="4401"/>
                </a:lnTo>
                <a:lnTo>
                  <a:pt x="1291" y="4471"/>
                </a:lnTo>
                <a:lnTo>
                  <a:pt x="1084" y="4528"/>
                </a:lnTo>
                <a:lnTo>
                  <a:pt x="876" y="4574"/>
                </a:lnTo>
                <a:lnTo>
                  <a:pt x="669" y="4609"/>
                </a:lnTo>
                <a:lnTo>
                  <a:pt x="450" y="4643"/>
                </a:lnTo>
                <a:lnTo>
                  <a:pt x="231" y="4655"/>
                </a:lnTo>
                <a:lnTo>
                  <a:pt x="1" y="4666"/>
                </a:lnTo>
                <a:lnTo>
                  <a:pt x="1" y="10381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7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3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5"/>
                </a:lnTo>
                <a:lnTo>
                  <a:pt x="7340" y="7340"/>
                </a:lnTo>
                <a:lnTo>
                  <a:pt x="7686" y="6982"/>
                </a:lnTo>
                <a:lnTo>
                  <a:pt x="8009" y="6602"/>
                </a:lnTo>
                <a:lnTo>
                  <a:pt x="8320" y="6210"/>
                </a:lnTo>
                <a:lnTo>
                  <a:pt x="8608" y="5807"/>
                </a:lnTo>
                <a:lnTo>
                  <a:pt x="8884" y="5381"/>
                </a:lnTo>
                <a:lnTo>
                  <a:pt x="9126" y="4943"/>
                </a:lnTo>
                <a:lnTo>
                  <a:pt x="9357" y="4505"/>
                </a:lnTo>
                <a:lnTo>
                  <a:pt x="9564" y="4044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-2" y="3"/>
            <a:ext cx="1741722" cy="1741191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10382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8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4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6"/>
                </a:lnTo>
                <a:lnTo>
                  <a:pt x="7340" y="7340"/>
                </a:lnTo>
                <a:lnTo>
                  <a:pt x="7686" y="6983"/>
                </a:lnTo>
                <a:lnTo>
                  <a:pt x="8009" y="6603"/>
                </a:lnTo>
                <a:lnTo>
                  <a:pt x="8320" y="6211"/>
                </a:lnTo>
                <a:lnTo>
                  <a:pt x="8608" y="5808"/>
                </a:lnTo>
                <a:lnTo>
                  <a:pt x="8884" y="5381"/>
                </a:lnTo>
                <a:lnTo>
                  <a:pt x="9126" y="4955"/>
                </a:lnTo>
                <a:lnTo>
                  <a:pt x="9357" y="4506"/>
                </a:lnTo>
                <a:lnTo>
                  <a:pt x="9564" y="4045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9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/>
          <p:nvPr/>
        </p:nvSpPr>
        <p:spPr>
          <a:xfrm rot="10800000">
            <a:off x="11" y="13"/>
            <a:ext cx="4458389" cy="4459426"/>
          </a:xfrm>
          <a:custGeom>
            <a:rect b="b" l="l" r="r" t="t"/>
            <a:pathLst>
              <a:path extrusionOk="0" h="10371" w="10371">
                <a:moveTo>
                  <a:pt x="10370" y="1"/>
                </a:moveTo>
                <a:lnTo>
                  <a:pt x="9840" y="12"/>
                </a:lnTo>
                <a:lnTo>
                  <a:pt x="9310" y="59"/>
                </a:lnTo>
                <a:lnTo>
                  <a:pt x="8792" y="116"/>
                </a:lnTo>
                <a:lnTo>
                  <a:pt x="8285" y="208"/>
                </a:lnTo>
                <a:lnTo>
                  <a:pt x="7778" y="324"/>
                </a:lnTo>
                <a:lnTo>
                  <a:pt x="7294" y="462"/>
                </a:lnTo>
                <a:lnTo>
                  <a:pt x="6810" y="635"/>
                </a:lnTo>
                <a:lnTo>
                  <a:pt x="6338" y="819"/>
                </a:lnTo>
                <a:lnTo>
                  <a:pt x="5877" y="1026"/>
                </a:lnTo>
                <a:lnTo>
                  <a:pt x="5427" y="1257"/>
                </a:lnTo>
                <a:lnTo>
                  <a:pt x="5001" y="1499"/>
                </a:lnTo>
                <a:lnTo>
                  <a:pt x="4575" y="1775"/>
                </a:lnTo>
                <a:lnTo>
                  <a:pt x="4171" y="2063"/>
                </a:lnTo>
                <a:lnTo>
                  <a:pt x="3780" y="2375"/>
                </a:lnTo>
                <a:lnTo>
                  <a:pt x="3399" y="2697"/>
                </a:lnTo>
                <a:lnTo>
                  <a:pt x="3042" y="3043"/>
                </a:lnTo>
                <a:lnTo>
                  <a:pt x="2697" y="3400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75"/>
                </a:lnTo>
                <a:lnTo>
                  <a:pt x="1498" y="5002"/>
                </a:lnTo>
                <a:lnTo>
                  <a:pt x="1256" y="5428"/>
                </a:lnTo>
                <a:lnTo>
                  <a:pt x="1026" y="5877"/>
                </a:lnTo>
                <a:lnTo>
                  <a:pt x="819" y="6338"/>
                </a:lnTo>
                <a:lnTo>
                  <a:pt x="634" y="6811"/>
                </a:lnTo>
                <a:lnTo>
                  <a:pt x="461" y="7294"/>
                </a:lnTo>
                <a:lnTo>
                  <a:pt x="323" y="7778"/>
                </a:lnTo>
                <a:lnTo>
                  <a:pt x="208" y="8285"/>
                </a:lnTo>
                <a:lnTo>
                  <a:pt x="116" y="8792"/>
                </a:lnTo>
                <a:lnTo>
                  <a:pt x="58" y="9311"/>
                </a:lnTo>
                <a:lnTo>
                  <a:pt x="12" y="9841"/>
                </a:lnTo>
                <a:lnTo>
                  <a:pt x="0" y="10371"/>
                </a:lnTo>
                <a:lnTo>
                  <a:pt x="10370" y="10371"/>
                </a:lnTo>
                <a:lnTo>
                  <a:pt x="1037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/>
          <p:cNvSpPr txBox="1"/>
          <p:nvPr>
            <p:ph type="title"/>
          </p:nvPr>
        </p:nvSpPr>
        <p:spPr>
          <a:xfrm>
            <a:off x="4410200" y="1747925"/>
            <a:ext cx="3416400" cy="12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2" name="Google Shape;212;p24"/>
          <p:cNvSpPr txBox="1"/>
          <p:nvPr>
            <p:ph idx="1" type="subTitle"/>
          </p:nvPr>
        </p:nvSpPr>
        <p:spPr>
          <a:xfrm>
            <a:off x="5090450" y="3000425"/>
            <a:ext cx="27360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4"/>
          <p:cNvSpPr txBox="1"/>
          <p:nvPr>
            <p:ph hasCustomPrompt="1" idx="2" type="title"/>
          </p:nvPr>
        </p:nvSpPr>
        <p:spPr>
          <a:xfrm>
            <a:off x="6670850" y="1152475"/>
            <a:ext cx="1155600" cy="6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24"/>
          <p:cNvSpPr/>
          <p:nvPr/>
        </p:nvSpPr>
        <p:spPr>
          <a:xfrm flipH="1" rot="5400000">
            <a:off x="6440796" y="4141668"/>
            <a:ext cx="857792" cy="857527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10382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8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4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6"/>
                </a:lnTo>
                <a:lnTo>
                  <a:pt x="7340" y="7340"/>
                </a:lnTo>
                <a:lnTo>
                  <a:pt x="7686" y="6983"/>
                </a:lnTo>
                <a:lnTo>
                  <a:pt x="8009" y="6603"/>
                </a:lnTo>
                <a:lnTo>
                  <a:pt x="8320" y="6211"/>
                </a:lnTo>
                <a:lnTo>
                  <a:pt x="8608" y="5808"/>
                </a:lnTo>
                <a:lnTo>
                  <a:pt x="8884" y="5381"/>
                </a:lnTo>
                <a:lnTo>
                  <a:pt x="9126" y="4955"/>
                </a:lnTo>
                <a:lnTo>
                  <a:pt x="9357" y="4506"/>
                </a:lnTo>
                <a:lnTo>
                  <a:pt x="9564" y="4045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"/>
          <p:cNvSpPr/>
          <p:nvPr/>
        </p:nvSpPr>
        <p:spPr>
          <a:xfrm flipH="1" rot="5400000">
            <a:off x="7297778" y="4142123"/>
            <a:ext cx="857792" cy="856619"/>
          </a:xfrm>
          <a:custGeom>
            <a:rect b="b" l="l" r="r" t="t"/>
            <a:pathLst>
              <a:path extrusionOk="0" h="10371" w="10383">
                <a:moveTo>
                  <a:pt x="1" y="0"/>
                </a:moveTo>
                <a:lnTo>
                  <a:pt x="1" y="6061"/>
                </a:lnTo>
                <a:lnTo>
                  <a:pt x="346" y="6050"/>
                </a:lnTo>
                <a:lnTo>
                  <a:pt x="565" y="6061"/>
                </a:lnTo>
                <a:lnTo>
                  <a:pt x="784" y="6073"/>
                </a:lnTo>
                <a:lnTo>
                  <a:pt x="1003" y="6096"/>
                </a:lnTo>
                <a:lnTo>
                  <a:pt x="1211" y="6142"/>
                </a:lnTo>
                <a:lnTo>
                  <a:pt x="1429" y="6188"/>
                </a:lnTo>
                <a:lnTo>
                  <a:pt x="1625" y="6245"/>
                </a:lnTo>
                <a:lnTo>
                  <a:pt x="1833" y="6315"/>
                </a:lnTo>
                <a:lnTo>
                  <a:pt x="2029" y="6395"/>
                </a:lnTo>
                <a:lnTo>
                  <a:pt x="2213" y="6476"/>
                </a:lnTo>
                <a:lnTo>
                  <a:pt x="2409" y="6568"/>
                </a:lnTo>
                <a:lnTo>
                  <a:pt x="2582" y="6672"/>
                </a:lnTo>
                <a:lnTo>
                  <a:pt x="2766" y="6787"/>
                </a:lnTo>
                <a:lnTo>
                  <a:pt x="2927" y="6914"/>
                </a:lnTo>
                <a:lnTo>
                  <a:pt x="3089" y="7041"/>
                </a:lnTo>
                <a:lnTo>
                  <a:pt x="3250" y="7179"/>
                </a:lnTo>
                <a:lnTo>
                  <a:pt x="3400" y="7317"/>
                </a:lnTo>
                <a:lnTo>
                  <a:pt x="3538" y="7467"/>
                </a:lnTo>
                <a:lnTo>
                  <a:pt x="3676" y="7628"/>
                </a:lnTo>
                <a:lnTo>
                  <a:pt x="3803" y="7789"/>
                </a:lnTo>
                <a:lnTo>
                  <a:pt x="3930" y="7951"/>
                </a:lnTo>
                <a:lnTo>
                  <a:pt x="4045" y="8135"/>
                </a:lnTo>
                <a:lnTo>
                  <a:pt x="4149" y="8308"/>
                </a:lnTo>
                <a:lnTo>
                  <a:pt x="4241" y="8504"/>
                </a:lnTo>
                <a:lnTo>
                  <a:pt x="4322" y="8688"/>
                </a:lnTo>
                <a:lnTo>
                  <a:pt x="4402" y="8884"/>
                </a:lnTo>
                <a:lnTo>
                  <a:pt x="4471" y="9091"/>
                </a:lnTo>
                <a:lnTo>
                  <a:pt x="4529" y="9287"/>
                </a:lnTo>
                <a:lnTo>
                  <a:pt x="4575" y="9506"/>
                </a:lnTo>
                <a:lnTo>
                  <a:pt x="4621" y="9714"/>
                </a:lnTo>
                <a:lnTo>
                  <a:pt x="4644" y="9933"/>
                </a:lnTo>
                <a:lnTo>
                  <a:pt x="4656" y="10151"/>
                </a:lnTo>
                <a:lnTo>
                  <a:pt x="4667" y="10370"/>
                </a:lnTo>
                <a:lnTo>
                  <a:pt x="10382" y="10370"/>
                </a:lnTo>
                <a:lnTo>
                  <a:pt x="10371" y="9840"/>
                </a:lnTo>
                <a:lnTo>
                  <a:pt x="10325" y="9310"/>
                </a:lnTo>
                <a:lnTo>
                  <a:pt x="10267" y="8792"/>
                </a:lnTo>
                <a:lnTo>
                  <a:pt x="10175" y="8285"/>
                </a:lnTo>
                <a:lnTo>
                  <a:pt x="10060" y="7778"/>
                </a:lnTo>
                <a:lnTo>
                  <a:pt x="9921" y="7282"/>
                </a:lnTo>
                <a:lnTo>
                  <a:pt x="9748" y="6810"/>
                </a:lnTo>
                <a:lnTo>
                  <a:pt x="9564" y="6338"/>
                </a:lnTo>
                <a:lnTo>
                  <a:pt x="9357" y="5877"/>
                </a:lnTo>
                <a:lnTo>
                  <a:pt x="9126" y="5427"/>
                </a:lnTo>
                <a:lnTo>
                  <a:pt x="8884" y="4990"/>
                </a:lnTo>
                <a:lnTo>
                  <a:pt x="8608" y="4575"/>
                </a:lnTo>
                <a:lnTo>
                  <a:pt x="8320" y="4160"/>
                </a:lnTo>
                <a:lnTo>
                  <a:pt x="8009" y="3768"/>
                </a:lnTo>
                <a:lnTo>
                  <a:pt x="7686" y="3400"/>
                </a:lnTo>
                <a:lnTo>
                  <a:pt x="7340" y="3042"/>
                </a:lnTo>
                <a:lnTo>
                  <a:pt x="6983" y="2697"/>
                </a:lnTo>
                <a:lnTo>
                  <a:pt x="6603" y="2363"/>
                </a:lnTo>
                <a:lnTo>
                  <a:pt x="6211" y="2063"/>
                </a:lnTo>
                <a:lnTo>
                  <a:pt x="5808" y="1775"/>
                </a:lnTo>
                <a:lnTo>
                  <a:pt x="5382" y="1498"/>
                </a:lnTo>
                <a:lnTo>
                  <a:pt x="4955" y="1245"/>
                </a:lnTo>
                <a:lnTo>
                  <a:pt x="4506" y="1026"/>
                </a:lnTo>
                <a:lnTo>
                  <a:pt x="4045" y="819"/>
                </a:lnTo>
                <a:lnTo>
                  <a:pt x="3573" y="623"/>
                </a:lnTo>
                <a:lnTo>
                  <a:pt x="3089" y="461"/>
                </a:lnTo>
                <a:lnTo>
                  <a:pt x="2605" y="323"/>
                </a:lnTo>
                <a:lnTo>
                  <a:pt x="2098" y="208"/>
                </a:lnTo>
                <a:lnTo>
                  <a:pt x="1591" y="116"/>
                </a:lnTo>
                <a:lnTo>
                  <a:pt x="1072" y="47"/>
                </a:lnTo>
                <a:lnTo>
                  <a:pt x="542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"/>
          <p:cNvSpPr/>
          <p:nvPr/>
        </p:nvSpPr>
        <p:spPr>
          <a:xfrm flipH="1" rot="5400000">
            <a:off x="8154761" y="4141668"/>
            <a:ext cx="857792" cy="857527"/>
          </a:xfrm>
          <a:custGeom>
            <a:rect b="b" l="l" r="r" t="t"/>
            <a:pathLst>
              <a:path extrusionOk="0" h="10382" w="10383">
                <a:moveTo>
                  <a:pt x="4322" y="0"/>
                </a:moveTo>
                <a:lnTo>
                  <a:pt x="4333" y="334"/>
                </a:lnTo>
                <a:lnTo>
                  <a:pt x="4322" y="565"/>
                </a:lnTo>
                <a:lnTo>
                  <a:pt x="4310" y="784"/>
                </a:lnTo>
                <a:lnTo>
                  <a:pt x="4275" y="1002"/>
                </a:lnTo>
                <a:lnTo>
                  <a:pt x="4241" y="1210"/>
                </a:lnTo>
                <a:lnTo>
                  <a:pt x="4195" y="1417"/>
                </a:lnTo>
                <a:lnTo>
                  <a:pt x="4137" y="1625"/>
                </a:lnTo>
                <a:lnTo>
                  <a:pt x="4068" y="1832"/>
                </a:lnTo>
                <a:lnTo>
                  <a:pt x="3987" y="2028"/>
                </a:lnTo>
                <a:lnTo>
                  <a:pt x="3907" y="2212"/>
                </a:lnTo>
                <a:lnTo>
                  <a:pt x="3803" y="2397"/>
                </a:lnTo>
                <a:lnTo>
                  <a:pt x="3699" y="2581"/>
                </a:lnTo>
                <a:lnTo>
                  <a:pt x="3596" y="2754"/>
                </a:lnTo>
                <a:lnTo>
                  <a:pt x="3469" y="2927"/>
                </a:lnTo>
                <a:lnTo>
                  <a:pt x="3342" y="3088"/>
                </a:lnTo>
                <a:lnTo>
                  <a:pt x="3204" y="3249"/>
                </a:lnTo>
                <a:lnTo>
                  <a:pt x="3066" y="3399"/>
                </a:lnTo>
                <a:lnTo>
                  <a:pt x="2916" y="3537"/>
                </a:lnTo>
                <a:lnTo>
                  <a:pt x="2755" y="3676"/>
                </a:lnTo>
                <a:lnTo>
                  <a:pt x="2593" y="3802"/>
                </a:lnTo>
                <a:lnTo>
                  <a:pt x="2420" y="3929"/>
                </a:lnTo>
                <a:lnTo>
                  <a:pt x="2248" y="4033"/>
                </a:lnTo>
                <a:lnTo>
                  <a:pt x="2063" y="4136"/>
                </a:lnTo>
                <a:lnTo>
                  <a:pt x="1879" y="4240"/>
                </a:lnTo>
                <a:lnTo>
                  <a:pt x="1694" y="4321"/>
                </a:lnTo>
                <a:lnTo>
                  <a:pt x="1487" y="4401"/>
                </a:lnTo>
                <a:lnTo>
                  <a:pt x="1291" y="4471"/>
                </a:lnTo>
                <a:lnTo>
                  <a:pt x="1084" y="4528"/>
                </a:lnTo>
                <a:lnTo>
                  <a:pt x="876" y="4574"/>
                </a:lnTo>
                <a:lnTo>
                  <a:pt x="669" y="4609"/>
                </a:lnTo>
                <a:lnTo>
                  <a:pt x="450" y="4643"/>
                </a:lnTo>
                <a:lnTo>
                  <a:pt x="231" y="4655"/>
                </a:lnTo>
                <a:lnTo>
                  <a:pt x="1" y="4666"/>
                </a:lnTo>
                <a:lnTo>
                  <a:pt x="1" y="10381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7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3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5"/>
                </a:lnTo>
                <a:lnTo>
                  <a:pt x="7340" y="7340"/>
                </a:lnTo>
                <a:lnTo>
                  <a:pt x="7686" y="6982"/>
                </a:lnTo>
                <a:lnTo>
                  <a:pt x="8009" y="6602"/>
                </a:lnTo>
                <a:lnTo>
                  <a:pt x="8320" y="6210"/>
                </a:lnTo>
                <a:lnTo>
                  <a:pt x="8608" y="5807"/>
                </a:lnTo>
                <a:lnTo>
                  <a:pt x="8884" y="5381"/>
                </a:lnTo>
                <a:lnTo>
                  <a:pt x="9126" y="4943"/>
                </a:lnTo>
                <a:lnTo>
                  <a:pt x="9357" y="4505"/>
                </a:lnTo>
                <a:lnTo>
                  <a:pt x="9564" y="4044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4"/>
          <p:cNvSpPr/>
          <p:nvPr/>
        </p:nvSpPr>
        <p:spPr>
          <a:xfrm flipH="1" rot="-5400000">
            <a:off x="6454643" y="4127822"/>
            <a:ext cx="358053" cy="385483"/>
          </a:xfrm>
          <a:custGeom>
            <a:rect b="b" l="l" r="r" t="t"/>
            <a:pathLst>
              <a:path extrusionOk="0" h="4667" w="4334">
                <a:moveTo>
                  <a:pt x="1" y="0"/>
                </a:moveTo>
                <a:lnTo>
                  <a:pt x="1" y="4666"/>
                </a:lnTo>
                <a:lnTo>
                  <a:pt x="231" y="4655"/>
                </a:lnTo>
                <a:lnTo>
                  <a:pt x="450" y="4643"/>
                </a:lnTo>
                <a:lnTo>
                  <a:pt x="669" y="4609"/>
                </a:lnTo>
                <a:lnTo>
                  <a:pt x="876" y="4574"/>
                </a:lnTo>
                <a:lnTo>
                  <a:pt x="1084" y="4528"/>
                </a:lnTo>
                <a:lnTo>
                  <a:pt x="1291" y="4471"/>
                </a:lnTo>
                <a:lnTo>
                  <a:pt x="1487" y="4401"/>
                </a:lnTo>
                <a:lnTo>
                  <a:pt x="1694" y="4321"/>
                </a:lnTo>
                <a:lnTo>
                  <a:pt x="1879" y="4240"/>
                </a:lnTo>
                <a:lnTo>
                  <a:pt x="2063" y="4136"/>
                </a:lnTo>
                <a:lnTo>
                  <a:pt x="2248" y="4033"/>
                </a:lnTo>
                <a:lnTo>
                  <a:pt x="2420" y="3929"/>
                </a:lnTo>
                <a:lnTo>
                  <a:pt x="2593" y="3802"/>
                </a:lnTo>
                <a:lnTo>
                  <a:pt x="2755" y="3676"/>
                </a:lnTo>
                <a:lnTo>
                  <a:pt x="2916" y="3537"/>
                </a:lnTo>
                <a:lnTo>
                  <a:pt x="3066" y="3399"/>
                </a:lnTo>
                <a:lnTo>
                  <a:pt x="3204" y="3249"/>
                </a:lnTo>
                <a:lnTo>
                  <a:pt x="3342" y="3088"/>
                </a:lnTo>
                <a:lnTo>
                  <a:pt x="3469" y="2927"/>
                </a:lnTo>
                <a:lnTo>
                  <a:pt x="3596" y="2754"/>
                </a:lnTo>
                <a:lnTo>
                  <a:pt x="3699" y="2581"/>
                </a:lnTo>
                <a:lnTo>
                  <a:pt x="3803" y="2397"/>
                </a:lnTo>
                <a:lnTo>
                  <a:pt x="3907" y="2212"/>
                </a:lnTo>
                <a:lnTo>
                  <a:pt x="3987" y="2028"/>
                </a:lnTo>
                <a:lnTo>
                  <a:pt x="4068" y="1832"/>
                </a:lnTo>
                <a:lnTo>
                  <a:pt x="4137" y="1625"/>
                </a:lnTo>
                <a:lnTo>
                  <a:pt x="4195" y="1417"/>
                </a:lnTo>
                <a:lnTo>
                  <a:pt x="4241" y="1210"/>
                </a:lnTo>
                <a:lnTo>
                  <a:pt x="4275" y="1002"/>
                </a:lnTo>
                <a:lnTo>
                  <a:pt x="4310" y="784"/>
                </a:lnTo>
                <a:lnTo>
                  <a:pt x="4322" y="565"/>
                </a:lnTo>
                <a:lnTo>
                  <a:pt x="4333" y="334"/>
                </a:lnTo>
                <a:lnTo>
                  <a:pt x="4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"/>
          <p:cNvSpPr/>
          <p:nvPr/>
        </p:nvSpPr>
        <p:spPr>
          <a:xfrm flipH="1" rot="-5400000">
            <a:off x="7298726" y="160328"/>
            <a:ext cx="714041" cy="714799"/>
          </a:xfrm>
          <a:custGeom>
            <a:rect b="b" l="l" r="r" t="t"/>
            <a:pathLst>
              <a:path extrusionOk="0" h="8654" w="8643">
                <a:moveTo>
                  <a:pt x="4321" y="1"/>
                </a:moveTo>
                <a:lnTo>
                  <a:pt x="4091" y="12"/>
                </a:lnTo>
                <a:lnTo>
                  <a:pt x="3872" y="24"/>
                </a:lnTo>
                <a:lnTo>
                  <a:pt x="3664" y="47"/>
                </a:lnTo>
                <a:lnTo>
                  <a:pt x="3446" y="93"/>
                </a:lnTo>
                <a:lnTo>
                  <a:pt x="3238" y="139"/>
                </a:lnTo>
                <a:lnTo>
                  <a:pt x="3031" y="197"/>
                </a:lnTo>
                <a:lnTo>
                  <a:pt x="2835" y="266"/>
                </a:lnTo>
                <a:lnTo>
                  <a:pt x="2639" y="346"/>
                </a:lnTo>
                <a:lnTo>
                  <a:pt x="2443" y="427"/>
                </a:lnTo>
                <a:lnTo>
                  <a:pt x="2259" y="519"/>
                </a:lnTo>
                <a:lnTo>
                  <a:pt x="2074" y="623"/>
                </a:lnTo>
                <a:lnTo>
                  <a:pt x="1902" y="738"/>
                </a:lnTo>
                <a:lnTo>
                  <a:pt x="1729" y="865"/>
                </a:lnTo>
                <a:lnTo>
                  <a:pt x="1567" y="992"/>
                </a:lnTo>
                <a:lnTo>
                  <a:pt x="1406" y="1130"/>
                </a:lnTo>
                <a:lnTo>
                  <a:pt x="1256" y="1268"/>
                </a:lnTo>
                <a:lnTo>
                  <a:pt x="1118" y="1418"/>
                </a:lnTo>
                <a:lnTo>
                  <a:pt x="980" y="1579"/>
                </a:lnTo>
                <a:lnTo>
                  <a:pt x="853" y="1741"/>
                </a:lnTo>
                <a:lnTo>
                  <a:pt x="738" y="1913"/>
                </a:lnTo>
                <a:lnTo>
                  <a:pt x="623" y="2086"/>
                </a:lnTo>
                <a:lnTo>
                  <a:pt x="519" y="2271"/>
                </a:lnTo>
                <a:lnTo>
                  <a:pt x="427" y="2455"/>
                </a:lnTo>
                <a:lnTo>
                  <a:pt x="335" y="2639"/>
                </a:lnTo>
                <a:lnTo>
                  <a:pt x="254" y="2835"/>
                </a:lnTo>
                <a:lnTo>
                  <a:pt x="185" y="3043"/>
                </a:lnTo>
                <a:lnTo>
                  <a:pt x="127" y="3250"/>
                </a:lnTo>
                <a:lnTo>
                  <a:pt x="81" y="3457"/>
                </a:lnTo>
                <a:lnTo>
                  <a:pt x="46" y="3665"/>
                </a:lnTo>
                <a:lnTo>
                  <a:pt x="12" y="3884"/>
                </a:lnTo>
                <a:lnTo>
                  <a:pt x="0" y="4103"/>
                </a:lnTo>
                <a:lnTo>
                  <a:pt x="0" y="4322"/>
                </a:lnTo>
                <a:lnTo>
                  <a:pt x="0" y="4552"/>
                </a:lnTo>
                <a:lnTo>
                  <a:pt x="12" y="4771"/>
                </a:lnTo>
                <a:lnTo>
                  <a:pt x="46" y="4990"/>
                </a:lnTo>
                <a:lnTo>
                  <a:pt x="81" y="5197"/>
                </a:lnTo>
                <a:lnTo>
                  <a:pt x="127" y="5405"/>
                </a:lnTo>
                <a:lnTo>
                  <a:pt x="185" y="5612"/>
                </a:lnTo>
                <a:lnTo>
                  <a:pt x="254" y="5808"/>
                </a:lnTo>
                <a:lnTo>
                  <a:pt x="335" y="6004"/>
                </a:lnTo>
                <a:lnTo>
                  <a:pt x="427" y="6200"/>
                </a:lnTo>
                <a:lnTo>
                  <a:pt x="519" y="6384"/>
                </a:lnTo>
                <a:lnTo>
                  <a:pt x="623" y="6568"/>
                </a:lnTo>
                <a:lnTo>
                  <a:pt x="738" y="6741"/>
                </a:lnTo>
                <a:lnTo>
                  <a:pt x="853" y="6914"/>
                </a:lnTo>
                <a:lnTo>
                  <a:pt x="980" y="7075"/>
                </a:lnTo>
                <a:lnTo>
                  <a:pt x="1118" y="7237"/>
                </a:lnTo>
                <a:lnTo>
                  <a:pt x="1256" y="7386"/>
                </a:lnTo>
                <a:lnTo>
                  <a:pt x="1406" y="7525"/>
                </a:lnTo>
                <a:lnTo>
                  <a:pt x="1567" y="7663"/>
                </a:lnTo>
                <a:lnTo>
                  <a:pt x="1729" y="7790"/>
                </a:lnTo>
                <a:lnTo>
                  <a:pt x="1902" y="7905"/>
                </a:lnTo>
                <a:lnTo>
                  <a:pt x="2074" y="8020"/>
                </a:lnTo>
                <a:lnTo>
                  <a:pt x="2259" y="8124"/>
                </a:lnTo>
                <a:lnTo>
                  <a:pt x="2443" y="8228"/>
                </a:lnTo>
                <a:lnTo>
                  <a:pt x="2639" y="8308"/>
                </a:lnTo>
                <a:lnTo>
                  <a:pt x="2835" y="8389"/>
                </a:lnTo>
                <a:lnTo>
                  <a:pt x="3031" y="8458"/>
                </a:lnTo>
                <a:lnTo>
                  <a:pt x="3238" y="8516"/>
                </a:lnTo>
                <a:lnTo>
                  <a:pt x="3446" y="8562"/>
                </a:lnTo>
                <a:lnTo>
                  <a:pt x="3664" y="8596"/>
                </a:lnTo>
                <a:lnTo>
                  <a:pt x="3872" y="8631"/>
                </a:lnTo>
                <a:lnTo>
                  <a:pt x="4091" y="8642"/>
                </a:lnTo>
                <a:lnTo>
                  <a:pt x="4321" y="8654"/>
                </a:lnTo>
                <a:lnTo>
                  <a:pt x="4540" y="8642"/>
                </a:lnTo>
                <a:lnTo>
                  <a:pt x="4759" y="8631"/>
                </a:lnTo>
                <a:lnTo>
                  <a:pt x="4978" y="8596"/>
                </a:lnTo>
                <a:lnTo>
                  <a:pt x="5185" y="8562"/>
                </a:lnTo>
                <a:lnTo>
                  <a:pt x="5404" y="8516"/>
                </a:lnTo>
                <a:lnTo>
                  <a:pt x="5600" y="8458"/>
                </a:lnTo>
                <a:lnTo>
                  <a:pt x="5808" y="8389"/>
                </a:lnTo>
                <a:lnTo>
                  <a:pt x="6003" y="8308"/>
                </a:lnTo>
                <a:lnTo>
                  <a:pt x="6188" y="8228"/>
                </a:lnTo>
                <a:lnTo>
                  <a:pt x="6384" y="8124"/>
                </a:lnTo>
                <a:lnTo>
                  <a:pt x="6557" y="8020"/>
                </a:lnTo>
                <a:lnTo>
                  <a:pt x="6741" y="7905"/>
                </a:lnTo>
                <a:lnTo>
                  <a:pt x="6902" y="7790"/>
                </a:lnTo>
                <a:lnTo>
                  <a:pt x="7063" y="7663"/>
                </a:lnTo>
                <a:lnTo>
                  <a:pt x="7225" y="7525"/>
                </a:lnTo>
                <a:lnTo>
                  <a:pt x="7375" y="7386"/>
                </a:lnTo>
                <a:lnTo>
                  <a:pt x="7513" y="7237"/>
                </a:lnTo>
                <a:lnTo>
                  <a:pt x="7651" y="7075"/>
                </a:lnTo>
                <a:lnTo>
                  <a:pt x="7778" y="6914"/>
                </a:lnTo>
                <a:lnTo>
                  <a:pt x="7905" y="6741"/>
                </a:lnTo>
                <a:lnTo>
                  <a:pt x="8020" y="6568"/>
                </a:lnTo>
                <a:lnTo>
                  <a:pt x="8124" y="6384"/>
                </a:lnTo>
                <a:lnTo>
                  <a:pt x="8216" y="6200"/>
                </a:lnTo>
                <a:lnTo>
                  <a:pt x="8296" y="6004"/>
                </a:lnTo>
                <a:lnTo>
                  <a:pt x="8377" y="5808"/>
                </a:lnTo>
                <a:lnTo>
                  <a:pt x="8446" y="5612"/>
                </a:lnTo>
                <a:lnTo>
                  <a:pt x="8504" y="5405"/>
                </a:lnTo>
                <a:lnTo>
                  <a:pt x="8550" y="5197"/>
                </a:lnTo>
                <a:lnTo>
                  <a:pt x="8596" y="4990"/>
                </a:lnTo>
                <a:lnTo>
                  <a:pt x="8619" y="4771"/>
                </a:lnTo>
                <a:lnTo>
                  <a:pt x="8630" y="4552"/>
                </a:lnTo>
                <a:lnTo>
                  <a:pt x="8642" y="4322"/>
                </a:lnTo>
                <a:lnTo>
                  <a:pt x="8630" y="4103"/>
                </a:lnTo>
                <a:lnTo>
                  <a:pt x="8619" y="3884"/>
                </a:lnTo>
                <a:lnTo>
                  <a:pt x="8596" y="3665"/>
                </a:lnTo>
                <a:lnTo>
                  <a:pt x="8550" y="3457"/>
                </a:lnTo>
                <a:lnTo>
                  <a:pt x="8504" y="3250"/>
                </a:lnTo>
                <a:lnTo>
                  <a:pt x="8446" y="3043"/>
                </a:lnTo>
                <a:lnTo>
                  <a:pt x="8377" y="2835"/>
                </a:lnTo>
                <a:lnTo>
                  <a:pt x="8296" y="2639"/>
                </a:lnTo>
                <a:lnTo>
                  <a:pt x="8216" y="2455"/>
                </a:lnTo>
                <a:lnTo>
                  <a:pt x="8124" y="2271"/>
                </a:lnTo>
                <a:lnTo>
                  <a:pt x="8020" y="2086"/>
                </a:lnTo>
                <a:lnTo>
                  <a:pt x="7905" y="1913"/>
                </a:lnTo>
                <a:lnTo>
                  <a:pt x="7778" y="1741"/>
                </a:lnTo>
                <a:lnTo>
                  <a:pt x="7651" y="1579"/>
                </a:lnTo>
                <a:lnTo>
                  <a:pt x="7513" y="1418"/>
                </a:lnTo>
                <a:lnTo>
                  <a:pt x="7375" y="1268"/>
                </a:lnTo>
                <a:lnTo>
                  <a:pt x="7225" y="1130"/>
                </a:lnTo>
                <a:lnTo>
                  <a:pt x="7063" y="992"/>
                </a:lnTo>
                <a:lnTo>
                  <a:pt x="6902" y="865"/>
                </a:lnTo>
                <a:lnTo>
                  <a:pt x="6741" y="738"/>
                </a:lnTo>
                <a:lnTo>
                  <a:pt x="6557" y="623"/>
                </a:lnTo>
                <a:lnTo>
                  <a:pt x="6384" y="519"/>
                </a:lnTo>
                <a:lnTo>
                  <a:pt x="6188" y="427"/>
                </a:lnTo>
                <a:lnTo>
                  <a:pt x="6003" y="346"/>
                </a:lnTo>
                <a:lnTo>
                  <a:pt x="5808" y="266"/>
                </a:lnTo>
                <a:lnTo>
                  <a:pt x="5600" y="197"/>
                </a:lnTo>
                <a:lnTo>
                  <a:pt x="5404" y="139"/>
                </a:lnTo>
                <a:lnTo>
                  <a:pt x="5185" y="93"/>
                </a:lnTo>
                <a:lnTo>
                  <a:pt x="4978" y="47"/>
                </a:lnTo>
                <a:lnTo>
                  <a:pt x="4759" y="24"/>
                </a:lnTo>
                <a:lnTo>
                  <a:pt x="4540" y="12"/>
                </a:lnTo>
                <a:lnTo>
                  <a:pt x="432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 flipH="1">
            <a:off x="8155251" y="160693"/>
            <a:ext cx="856800" cy="857610"/>
          </a:xfrm>
          <a:custGeom>
            <a:rect b="b" l="l" r="r" t="t"/>
            <a:pathLst>
              <a:path extrusionOk="0" h="10383" w="10371">
                <a:moveTo>
                  <a:pt x="10371" y="1"/>
                </a:moveTo>
                <a:lnTo>
                  <a:pt x="9841" y="24"/>
                </a:lnTo>
                <a:lnTo>
                  <a:pt x="9311" y="58"/>
                </a:lnTo>
                <a:lnTo>
                  <a:pt x="8792" y="127"/>
                </a:lnTo>
                <a:lnTo>
                  <a:pt x="8285" y="219"/>
                </a:lnTo>
                <a:lnTo>
                  <a:pt x="7778" y="335"/>
                </a:lnTo>
                <a:lnTo>
                  <a:pt x="7294" y="473"/>
                </a:lnTo>
                <a:lnTo>
                  <a:pt x="6810" y="634"/>
                </a:lnTo>
                <a:lnTo>
                  <a:pt x="6338" y="819"/>
                </a:lnTo>
                <a:lnTo>
                  <a:pt x="5877" y="1026"/>
                </a:lnTo>
                <a:lnTo>
                  <a:pt x="5428" y="1256"/>
                </a:lnTo>
                <a:lnTo>
                  <a:pt x="5001" y="1510"/>
                </a:lnTo>
                <a:lnTo>
                  <a:pt x="4575" y="1775"/>
                </a:lnTo>
                <a:lnTo>
                  <a:pt x="4172" y="2063"/>
                </a:lnTo>
                <a:lnTo>
                  <a:pt x="3780" y="2374"/>
                </a:lnTo>
                <a:lnTo>
                  <a:pt x="3400" y="2697"/>
                </a:lnTo>
                <a:lnTo>
                  <a:pt x="3043" y="3042"/>
                </a:lnTo>
                <a:lnTo>
                  <a:pt x="2697" y="3411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86"/>
                </a:lnTo>
                <a:lnTo>
                  <a:pt x="1499" y="5001"/>
                </a:lnTo>
                <a:lnTo>
                  <a:pt x="1257" y="5439"/>
                </a:lnTo>
                <a:lnTo>
                  <a:pt x="1026" y="5888"/>
                </a:lnTo>
                <a:lnTo>
                  <a:pt x="819" y="6338"/>
                </a:lnTo>
                <a:lnTo>
                  <a:pt x="634" y="6810"/>
                </a:lnTo>
                <a:lnTo>
                  <a:pt x="462" y="7294"/>
                </a:lnTo>
                <a:lnTo>
                  <a:pt x="323" y="7790"/>
                </a:lnTo>
                <a:lnTo>
                  <a:pt x="208" y="8297"/>
                </a:lnTo>
                <a:lnTo>
                  <a:pt x="116" y="8803"/>
                </a:lnTo>
                <a:lnTo>
                  <a:pt x="58" y="9322"/>
                </a:lnTo>
                <a:lnTo>
                  <a:pt x="12" y="9852"/>
                </a:lnTo>
                <a:lnTo>
                  <a:pt x="1" y="10382"/>
                </a:lnTo>
                <a:lnTo>
                  <a:pt x="6061" y="10382"/>
                </a:lnTo>
                <a:lnTo>
                  <a:pt x="6050" y="10048"/>
                </a:lnTo>
                <a:lnTo>
                  <a:pt x="6061" y="9817"/>
                </a:lnTo>
                <a:lnTo>
                  <a:pt x="6073" y="9599"/>
                </a:lnTo>
                <a:lnTo>
                  <a:pt x="6107" y="9391"/>
                </a:lnTo>
                <a:lnTo>
                  <a:pt x="6142" y="9172"/>
                </a:lnTo>
                <a:lnTo>
                  <a:pt x="6188" y="8965"/>
                </a:lnTo>
                <a:lnTo>
                  <a:pt x="6246" y="8757"/>
                </a:lnTo>
                <a:lnTo>
                  <a:pt x="6315" y="8562"/>
                </a:lnTo>
                <a:lnTo>
                  <a:pt x="6396" y="8366"/>
                </a:lnTo>
                <a:lnTo>
                  <a:pt x="6476" y="8170"/>
                </a:lnTo>
                <a:lnTo>
                  <a:pt x="6580" y="7985"/>
                </a:lnTo>
                <a:lnTo>
                  <a:pt x="6684" y="7801"/>
                </a:lnTo>
                <a:lnTo>
                  <a:pt x="6787" y="7628"/>
                </a:lnTo>
                <a:lnTo>
                  <a:pt x="6914" y="7455"/>
                </a:lnTo>
                <a:lnTo>
                  <a:pt x="7041" y="7294"/>
                </a:lnTo>
                <a:lnTo>
                  <a:pt x="7179" y="7133"/>
                </a:lnTo>
                <a:lnTo>
                  <a:pt x="7317" y="6983"/>
                </a:lnTo>
                <a:lnTo>
                  <a:pt x="7467" y="6845"/>
                </a:lnTo>
                <a:lnTo>
                  <a:pt x="7628" y="6706"/>
                </a:lnTo>
                <a:lnTo>
                  <a:pt x="7790" y="6580"/>
                </a:lnTo>
                <a:lnTo>
                  <a:pt x="7963" y="6464"/>
                </a:lnTo>
                <a:lnTo>
                  <a:pt x="8135" y="6349"/>
                </a:lnTo>
                <a:lnTo>
                  <a:pt x="8320" y="6246"/>
                </a:lnTo>
                <a:lnTo>
                  <a:pt x="8504" y="6153"/>
                </a:lnTo>
                <a:lnTo>
                  <a:pt x="8688" y="6061"/>
                </a:lnTo>
                <a:lnTo>
                  <a:pt x="8884" y="5981"/>
                </a:lnTo>
                <a:lnTo>
                  <a:pt x="9092" y="5911"/>
                </a:lnTo>
                <a:lnTo>
                  <a:pt x="9299" y="5854"/>
                </a:lnTo>
                <a:lnTo>
                  <a:pt x="9507" y="5808"/>
                </a:lnTo>
                <a:lnTo>
                  <a:pt x="9714" y="5773"/>
                </a:lnTo>
                <a:lnTo>
                  <a:pt x="9933" y="5739"/>
                </a:lnTo>
                <a:lnTo>
                  <a:pt x="10152" y="5727"/>
                </a:lnTo>
                <a:lnTo>
                  <a:pt x="10371" y="5727"/>
                </a:lnTo>
                <a:lnTo>
                  <a:pt x="1037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_1_1_2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/>
          <p:nvPr/>
        </p:nvSpPr>
        <p:spPr>
          <a:xfrm rot="-5400000">
            <a:off x="-5" y="2653573"/>
            <a:ext cx="2490311" cy="2489526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10382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8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4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6"/>
                </a:lnTo>
                <a:lnTo>
                  <a:pt x="7340" y="7340"/>
                </a:lnTo>
                <a:lnTo>
                  <a:pt x="7686" y="6983"/>
                </a:lnTo>
                <a:lnTo>
                  <a:pt x="8009" y="6603"/>
                </a:lnTo>
                <a:lnTo>
                  <a:pt x="8320" y="6211"/>
                </a:lnTo>
                <a:lnTo>
                  <a:pt x="8608" y="5808"/>
                </a:lnTo>
                <a:lnTo>
                  <a:pt x="8884" y="5381"/>
                </a:lnTo>
                <a:lnTo>
                  <a:pt x="9126" y="4955"/>
                </a:lnTo>
                <a:lnTo>
                  <a:pt x="9357" y="4506"/>
                </a:lnTo>
                <a:lnTo>
                  <a:pt x="9564" y="4045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5"/>
          <p:cNvSpPr/>
          <p:nvPr/>
        </p:nvSpPr>
        <p:spPr>
          <a:xfrm rot="5400000">
            <a:off x="8569584" y="146222"/>
            <a:ext cx="358053" cy="385483"/>
          </a:xfrm>
          <a:custGeom>
            <a:rect b="b" l="l" r="r" t="t"/>
            <a:pathLst>
              <a:path extrusionOk="0" h="4667" w="4334">
                <a:moveTo>
                  <a:pt x="1" y="0"/>
                </a:moveTo>
                <a:lnTo>
                  <a:pt x="1" y="4666"/>
                </a:lnTo>
                <a:lnTo>
                  <a:pt x="231" y="4655"/>
                </a:lnTo>
                <a:lnTo>
                  <a:pt x="450" y="4643"/>
                </a:lnTo>
                <a:lnTo>
                  <a:pt x="669" y="4609"/>
                </a:lnTo>
                <a:lnTo>
                  <a:pt x="876" y="4574"/>
                </a:lnTo>
                <a:lnTo>
                  <a:pt x="1084" y="4528"/>
                </a:lnTo>
                <a:lnTo>
                  <a:pt x="1291" y="4471"/>
                </a:lnTo>
                <a:lnTo>
                  <a:pt x="1487" y="4401"/>
                </a:lnTo>
                <a:lnTo>
                  <a:pt x="1694" y="4321"/>
                </a:lnTo>
                <a:lnTo>
                  <a:pt x="1879" y="4240"/>
                </a:lnTo>
                <a:lnTo>
                  <a:pt x="2063" y="4136"/>
                </a:lnTo>
                <a:lnTo>
                  <a:pt x="2248" y="4033"/>
                </a:lnTo>
                <a:lnTo>
                  <a:pt x="2420" y="3929"/>
                </a:lnTo>
                <a:lnTo>
                  <a:pt x="2593" y="3802"/>
                </a:lnTo>
                <a:lnTo>
                  <a:pt x="2755" y="3676"/>
                </a:lnTo>
                <a:lnTo>
                  <a:pt x="2916" y="3537"/>
                </a:lnTo>
                <a:lnTo>
                  <a:pt x="3066" y="3399"/>
                </a:lnTo>
                <a:lnTo>
                  <a:pt x="3204" y="3249"/>
                </a:lnTo>
                <a:lnTo>
                  <a:pt x="3342" y="3088"/>
                </a:lnTo>
                <a:lnTo>
                  <a:pt x="3469" y="2927"/>
                </a:lnTo>
                <a:lnTo>
                  <a:pt x="3596" y="2754"/>
                </a:lnTo>
                <a:lnTo>
                  <a:pt x="3699" y="2581"/>
                </a:lnTo>
                <a:lnTo>
                  <a:pt x="3803" y="2397"/>
                </a:lnTo>
                <a:lnTo>
                  <a:pt x="3907" y="2212"/>
                </a:lnTo>
                <a:lnTo>
                  <a:pt x="3987" y="2028"/>
                </a:lnTo>
                <a:lnTo>
                  <a:pt x="4068" y="1832"/>
                </a:lnTo>
                <a:lnTo>
                  <a:pt x="4137" y="1625"/>
                </a:lnTo>
                <a:lnTo>
                  <a:pt x="4195" y="1417"/>
                </a:lnTo>
                <a:lnTo>
                  <a:pt x="4241" y="1210"/>
                </a:lnTo>
                <a:lnTo>
                  <a:pt x="4275" y="1002"/>
                </a:lnTo>
                <a:lnTo>
                  <a:pt x="4310" y="784"/>
                </a:lnTo>
                <a:lnTo>
                  <a:pt x="4322" y="565"/>
                </a:lnTo>
                <a:lnTo>
                  <a:pt x="4333" y="334"/>
                </a:lnTo>
                <a:lnTo>
                  <a:pt x="4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5"/>
          <p:cNvSpPr/>
          <p:nvPr/>
        </p:nvSpPr>
        <p:spPr>
          <a:xfrm rot="-5400000">
            <a:off x="8084136" y="4115448"/>
            <a:ext cx="857792" cy="856619"/>
          </a:xfrm>
          <a:custGeom>
            <a:rect b="b" l="l" r="r" t="t"/>
            <a:pathLst>
              <a:path extrusionOk="0" h="10371" w="10383">
                <a:moveTo>
                  <a:pt x="1" y="0"/>
                </a:moveTo>
                <a:lnTo>
                  <a:pt x="1" y="6061"/>
                </a:lnTo>
                <a:lnTo>
                  <a:pt x="346" y="6050"/>
                </a:lnTo>
                <a:lnTo>
                  <a:pt x="565" y="6061"/>
                </a:lnTo>
                <a:lnTo>
                  <a:pt x="784" y="6073"/>
                </a:lnTo>
                <a:lnTo>
                  <a:pt x="1003" y="6096"/>
                </a:lnTo>
                <a:lnTo>
                  <a:pt x="1211" y="6142"/>
                </a:lnTo>
                <a:lnTo>
                  <a:pt x="1429" y="6188"/>
                </a:lnTo>
                <a:lnTo>
                  <a:pt x="1625" y="6245"/>
                </a:lnTo>
                <a:lnTo>
                  <a:pt x="1833" y="6315"/>
                </a:lnTo>
                <a:lnTo>
                  <a:pt x="2029" y="6395"/>
                </a:lnTo>
                <a:lnTo>
                  <a:pt x="2213" y="6476"/>
                </a:lnTo>
                <a:lnTo>
                  <a:pt x="2409" y="6568"/>
                </a:lnTo>
                <a:lnTo>
                  <a:pt x="2582" y="6672"/>
                </a:lnTo>
                <a:lnTo>
                  <a:pt x="2766" y="6787"/>
                </a:lnTo>
                <a:lnTo>
                  <a:pt x="2927" y="6914"/>
                </a:lnTo>
                <a:lnTo>
                  <a:pt x="3089" y="7041"/>
                </a:lnTo>
                <a:lnTo>
                  <a:pt x="3250" y="7179"/>
                </a:lnTo>
                <a:lnTo>
                  <a:pt x="3400" y="7317"/>
                </a:lnTo>
                <a:lnTo>
                  <a:pt x="3538" y="7467"/>
                </a:lnTo>
                <a:lnTo>
                  <a:pt x="3676" y="7628"/>
                </a:lnTo>
                <a:lnTo>
                  <a:pt x="3803" y="7789"/>
                </a:lnTo>
                <a:lnTo>
                  <a:pt x="3930" y="7951"/>
                </a:lnTo>
                <a:lnTo>
                  <a:pt x="4045" y="8135"/>
                </a:lnTo>
                <a:lnTo>
                  <a:pt x="4149" y="8308"/>
                </a:lnTo>
                <a:lnTo>
                  <a:pt x="4241" y="8504"/>
                </a:lnTo>
                <a:lnTo>
                  <a:pt x="4322" y="8688"/>
                </a:lnTo>
                <a:lnTo>
                  <a:pt x="4402" y="8884"/>
                </a:lnTo>
                <a:lnTo>
                  <a:pt x="4471" y="9091"/>
                </a:lnTo>
                <a:lnTo>
                  <a:pt x="4529" y="9287"/>
                </a:lnTo>
                <a:lnTo>
                  <a:pt x="4575" y="9506"/>
                </a:lnTo>
                <a:lnTo>
                  <a:pt x="4621" y="9714"/>
                </a:lnTo>
                <a:lnTo>
                  <a:pt x="4644" y="9933"/>
                </a:lnTo>
                <a:lnTo>
                  <a:pt x="4656" y="10151"/>
                </a:lnTo>
                <a:lnTo>
                  <a:pt x="4667" y="10370"/>
                </a:lnTo>
                <a:lnTo>
                  <a:pt x="10382" y="10370"/>
                </a:lnTo>
                <a:lnTo>
                  <a:pt x="10371" y="9840"/>
                </a:lnTo>
                <a:lnTo>
                  <a:pt x="10325" y="9310"/>
                </a:lnTo>
                <a:lnTo>
                  <a:pt x="10267" y="8792"/>
                </a:lnTo>
                <a:lnTo>
                  <a:pt x="10175" y="8285"/>
                </a:lnTo>
                <a:lnTo>
                  <a:pt x="10060" y="7778"/>
                </a:lnTo>
                <a:lnTo>
                  <a:pt x="9921" y="7282"/>
                </a:lnTo>
                <a:lnTo>
                  <a:pt x="9748" y="6810"/>
                </a:lnTo>
                <a:lnTo>
                  <a:pt x="9564" y="6338"/>
                </a:lnTo>
                <a:lnTo>
                  <a:pt x="9357" y="5877"/>
                </a:lnTo>
                <a:lnTo>
                  <a:pt x="9126" y="5427"/>
                </a:lnTo>
                <a:lnTo>
                  <a:pt x="8884" y="4990"/>
                </a:lnTo>
                <a:lnTo>
                  <a:pt x="8608" y="4575"/>
                </a:lnTo>
                <a:lnTo>
                  <a:pt x="8320" y="4160"/>
                </a:lnTo>
                <a:lnTo>
                  <a:pt x="8009" y="3768"/>
                </a:lnTo>
                <a:lnTo>
                  <a:pt x="7686" y="3400"/>
                </a:lnTo>
                <a:lnTo>
                  <a:pt x="7340" y="3042"/>
                </a:lnTo>
                <a:lnTo>
                  <a:pt x="6983" y="2697"/>
                </a:lnTo>
                <a:lnTo>
                  <a:pt x="6603" y="2363"/>
                </a:lnTo>
                <a:lnTo>
                  <a:pt x="6211" y="2063"/>
                </a:lnTo>
                <a:lnTo>
                  <a:pt x="5808" y="1775"/>
                </a:lnTo>
                <a:lnTo>
                  <a:pt x="5382" y="1498"/>
                </a:lnTo>
                <a:lnTo>
                  <a:pt x="4955" y="1245"/>
                </a:lnTo>
                <a:lnTo>
                  <a:pt x="4506" y="1026"/>
                </a:lnTo>
                <a:lnTo>
                  <a:pt x="4045" y="819"/>
                </a:lnTo>
                <a:lnTo>
                  <a:pt x="3573" y="623"/>
                </a:lnTo>
                <a:lnTo>
                  <a:pt x="3089" y="461"/>
                </a:lnTo>
                <a:lnTo>
                  <a:pt x="2605" y="323"/>
                </a:lnTo>
                <a:lnTo>
                  <a:pt x="2098" y="208"/>
                </a:lnTo>
                <a:lnTo>
                  <a:pt x="1591" y="116"/>
                </a:lnTo>
                <a:lnTo>
                  <a:pt x="1072" y="47"/>
                </a:lnTo>
                <a:lnTo>
                  <a:pt x="542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"/>
          <p:cNvSpPr/>
          <p:nvPr/>
        </p:nvSpPr>
        <p:spPr>
          <a:xfrm rot="-5400000">
            <a:off x="131428" y="160068"/>
            <a:ext cx="857792" cy="857527"/>
          </a:xfrm>
          <a:custGeom>
            <a:rect b="b" l="l" r="r" t="t"/>
            <a:pathLst>
              <a:path extrusionOk="0" h="10382" w="10383">
                <a:moveTo>
                  <a:pt x="4322" y="0"/>
                </a:moveTo>
                <a:lnTo>
                  <a:pt x="4333" y="334"/>
                </a:lnTo>
                <a:lnTo>
                  <a:pt x="4322" y="565"/>
                </a:lnTo>
                <a:lnTo>
                  <a:pt x="4310" y="784"/>
                </a:lnTo>
                <a:lnTo>
                  <a:pt x="4275" y="1002"/>
                </a:lnTo>
                <a:lnTo>
                  <a:pt x="4241" y="1210"/>
                </a:lnTo>
                <a:lnTo>
                  <a:pt x="4195" y="1417"/>
                </a:lnTo>
                <a:lnTo>
                  <a:pt x="4137" y="1625"/>
                </a:lnTo>
                <a:lnTo>
                  <a:pt x="4068" y="1832"/>
                </a:lnTo>
                <a:lnTo>
                  <a:pt x="3987" y="2028"/>
                </a:lnTo>
                <a:lnTo>
                  <a:pt x="3907" y="2212"/>
                </a:lnTo>
                <a:lnTo>
                  <a:pt x="3803" y="2397"/>
                </a:lnTo>
                <a:lnTo>
                  <a:pt x="3699" y="2581"/>
                </a:lnTo>
                <a:lnTo>
                  <a:pt x="3596" y="2754"/>
                </a:lnTo>
                <a:lnTo>
                  <a:pt x="3469" y="2927"/>
                </a:lnTo>
                <a:lnTo>
                  <a:pt x="3342" y="3088"/>
                </a:lnTo>
                <a:lnTo>
                  <a:pt x="3204" y="3249"/>
                </a:lnTo>
                <a:lnTo>
                  <a:pt x="3066" y="3399"/>
                </a:lnTo>
                <a:lnTo>
                  <a:pt x="2916" y="3537"/>
                </a:lnTo>
                <a:lnTo>
                  <a:pt x="2755" y="3676"/>
                </a:lnTo>
                <a:lnTo>
                  <a:pt x="2593" y="3802"/>
                </a:lnTo>
                <a:lnTo>
                  <a:pt x="2420" y="3929"/>
                </a:lnTo>
                <a:lnTo>
                  <a:pt x="2248" y="4033"/>
                </a:lnTo>
                <a:lnTo>
                  <a:pt x="2063" y="4136"/>
                </a:lnTo>
                <a:lnTo>
                  <a:pt x="1879" y="4240"/>
                </a:lnTo>
                <a:lnTo>
                  <a:pt x="1694" y="4321"/>
                </a:lnTo>
                <a:lnTo>
                  <a:pt x="1487" y="4401"/>
                </a:lnTo>
                <a:lnTo>
                  <a:pt x="1291" y="4471"/>
                </a:lnTo>
                <a:lnTo>
                  <a:pt x="1084" y="4528"/>
                </a:lnTo>
                <a:lnTo>
                  <a:pt x="876" y="4574"/>
                </a:lnTo>
                <a:lnTo>
                  <a:pt x="669" y="4609"/>
                </a:lnTo>
                <a:lnTo>
                  <a:pt x="450" y="4643"/>
                </a:lnTo>
                <a:lnTo>
                  <a:pt x="231" y="4655"/>
                </a:lnTo>
                <a:lnTo>
                  <a:pt x="1" y="4666"/>
                </a:lnTo>
                <a:lnTo>
                  <a:pt x="1" y="10381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7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3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5"/>
                </a:lnTo>
                <a:lnTo>
                  <a:pt x="7340" y="7340"/>
                </a:lnTo>
                <a:lnTo>
                  <a:pt x="7686" y="6982"/>
                </a:lnTo>
                <a:lnTo>
                  <a:pt x="8009" y="6602"/>
                </a:lnTo>
                <a:lnTo>
                  <a:pt x="8320" y="6210"/>
                </a:lnTo>
                <a:lnTo>
                  <a:pt x="8608" y="5807"/>
                </a:lnTo>
                <a:lnTo>
                  <a:pt x="8884" y="5381"/>
                </a:lnTo>
                <a:lnTo>
                  <a:pt x="9126" y="4943"/>
                </a:lnTo>
                <a:lnTo>
                  <a:pt x="9357" y="4505"/>
                </a:lnTo>
                <a:lnTo>
                  <a:pt x="9564" y="4044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0_1_1_2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/>
          <p:nvPr/>
        </p:nvSpPr>
        <p:spPr>
          <a:xfrm flipH="1">
            <a:off x="6666341" y="0"/>
            <a:ext cx="2498124" cy="2489526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10382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8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4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6"/>
                </a:lnTo>
                <a:lnTo>
                  <a:pt x="7340" y="7340"/>
                </a:lnTo>
                <a:lnTo>
                  <a:pt x="7686" y="6983"/>
                </a:lnTo>
                <a:lnTo>
                  <a:pt x="8009" y="6603"/>
                </a:lnTo>
                <a:lnTo>
                  <a:pt x="8320" y="6211"/>
                </a:lnTo>
                <a:lnTo>
                  <a:pt x="8608" y="5808"/>
                </a:lnTo>
                <a:lnTo>
                  <a:pt x="8884" y="5381"/>
                </a:lnTo>
                <a:lnTo>
                  <a:pt x="9126" y="4955"/>
                </a:lnTo>
                <a:lnTo>
                  <a:pt x="9357" y="4506"/>
                </a:lnTo>
                <a:lnTo>
                  <a:pt x="9564" y="4045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6"/>
          <p:cNvSpPr/>
          <p:nvPr/>
        </p:nvSpPr>
        <p:spPr>
          <a:xfrm flipH="1" rot="5400000">
            <a:off x="179014" y="4140327"/>
            <a:ext cx="857792" cy="860227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10382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8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4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6"/>
                </a:lnTo>
                <a:lnTo>
                  <a:pt x="7340" y="7340"/>
                </a:lnTo>
                <a:lnTo>
                  <a:pt x="7686" y="6983"/>
                </a:lnTo>
                <a:lnTo>
                  <a:pt x="8009" y="6603"/>
                </a:lnTo>
                <a:lnTo>
                  <a:pt x="8320" y="6211"/>
                </a:lnTo>
                <a:lnTo>
                  <a:pt x="8608" y="5808"/>
                </a:lnTo>
                <a:lnTo>
                  <a:pt x="8884" y="5381"/>
                </a:lnTo>
                <a:lnTo>
                  <a:pt x="9126" y="4955"/>
                </a:lnTo>
                <a:lnTo>
                  <a:pt x="9357" y="4506"/>
                </a:lnTo>
                <a:lnTo>
                  <a:pt x="9564" y="4045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6"/>
          <p:cNvSpPr/>
          <p:nvPr/>
        </p:nvSpPr>
        <p:spPr>
          <a:xfrm flipH="1" rot="5400000">
            <a:off x="1038683" y="4140782"/>
            <a:ext cx="857792" cy="859315"/>
          </a:xfrm>
          <a:custGeom>
            <a:rect b="b" l="l" r="r" t="t"/>
            <a:pathLst>
              <a:path extrusionOk="0" h="10371" w="10383">
                <a:moveTo>
                  <a:pt x="1" y="0"/>
                </a:moveTo>
                <a:lnTo>
                  <a:pt x="1" y="6061"/>
                </a:lnTo>
                <a:lnTo>
                  <a:pt x="346" y="6050"/>
                </a:lnTo>
                <a:lnTo>
                  <a:pt x="565" y="6061"/>
                </a:lnTo>
                <a:lnTo>
                  <a:pt x="784" y="6073"/>
                </a:lnTo>
                <a:lnTo>
                  <a:pt x="1003" y="6096"/>
                </a:lnTo>
                <a:lnTo>
                  <a:pt x="1211" y="6142"/>
                </a:lnTo>
                <a:lnTo>
                  <a:pt x="1429" y="6188"/>
                </a:lnTo>
                <a:lnTo>
                  <a:pt x="1625" y="6245"/>
                </a:lnTo>
                <a:lnTo>
                  <a:pt x="1833" y="6315"/>
                </a:lnTo>
                <a:lnTo>
                  <a:pt x="2029" y="6395"/>
                </a:lnTo>
                <a:lnTo>
                  <a:pt x="2213" y="6476"/>
                </a:lnTo>
                <a:lnTo>
                  <a:pt x="2409" y="6568"/>
                </a:lnTo>
                <a:lnTo>
                  <a:pt x="2582" y="6672"/>
                </a:lnTo>
                <a:lnTo>
                  <a:pt x="2766" y="6787"/>
                </a:lnTo>
                <a:lnTo>
                  <a:pt x="2927" y="6914"/>
                </a:lnTo>
                <a:lnTo>
                  <a:pt x="3089" y="7041"/>
                </a:lnTo>
                <a:lnTo>
                  <a:pt x="3250" y="7179"/>
                </a:lnTo>
                <a:lnTo>
                  <a:pt x="3400" y="7317"/>
                </a:lnTo>
                <a:lnTo>
                  <a:pt x="3538" y="7467"/>
                </a:lnTo>
                <a:lnTo>
                  <a:pt x="3676" y="7628"/>
                </a:lnTo>
                <a:lnTo>
                  <a:pt x="3803" y="7789"/>
                </a:lnTo>
                <a:lnTo>
                  <a:pt x="3930" y="7951"/>
                </a:lnTo>
                <a:lnTo>
                  <a:pt x="4045" y="8135"/>
                </a:lnTo>
                <a:lnTo>
                  <a:pt x="4149" y="8308"/>
                </a:lnTo>
                <a:lnTo>
                  <a:pt x="4241" y="8504"/>
                </a:lnTo>
                <a:lnTo>
                  <a:pt x="4322" y="8688"/>
                </a:lnTo>
                <a:lnTo>
                  <a:pt x="4402" y="8884"/>
                </a:lnTo>
                <a:lnTo>
                  <a:pt x="4471" y="9091"/>
                </a:lnTo>
                <a:lnTo>
                  <a:pt x="4529" y="9287"/>
                </a:lnTo>
                <a:lnTo>
                  <a:pt x="4575" y="9506"/>
                </a:lnTo>
                <a:lnTo>
                  <a:pt x="4621" y="9714"/>
                </a:lnTo>
                <a:lnTo>
                  <a:pt x="4644" y="9933"/>
                </a:lnTo>
                <a:lnTo>
                  <a:pt x="4656" y="10151"/>
                </a:lnTo>
                <a:lnTo>
                  <a:pt x="4667" y="10370"/>
                </a:lnTo>
                <a:lnTo>
                  <a:pt x="10382" y="10370"/>
                </a:lnTo>
                <a:lnTo>
                  <a:pt x="10371" y="9840"/>
                </a:lnTo>
                <a:lnTo>
                  <a:pt x="10325" y="9310"/>
                </a:lnTo>
                <a:lnTo>
                  <a:pt x="10267" y="8792"/>
                </a:lnTo>
                <a:lnTo>
                  <a:pt x="10175" y="8285"/>
                </a:lnTo>
                <a:lnTo>
                  <a:pt x="10060" y="7778"/>
                </a:lnTo>
                <a:lnTo>
                  <a:pt x="9921" y="7282"/>
                </a:lnTo>
                <a:lnTo>
                  <a:pt x="9748" y="6810"/>
                </a:lnTo>
                <a:lnTo>
                  <a:pt x="9564" y="6338"/>
                </a:lnTo>
                <a:lnTo>
                  <a:pt x="9357" y="5877"/>
                </a:lnTo>
                <a:lnTo>
                  <a:pt x="9126" y="5427"/>
                </a:lnTo>
                <a:lnTo>
                  <a:pt x="8884" y="4990"/>
                </a:lnTo>
                <a:lnTo>
                  <a:pt x="8608" y="4575"/>
                </a:lnTo>
                <a:lnTo>
                  <a:pt x="8320" y="4160"/>
                </a:lnTo>
                <a:lnTo>
                  <a:pt x="8009" y="3768"/>
                </a:lnTo>
                <a:lnTo>
                  <a:pt x="7686" y="3400"/>
                </a:lnTo>
                <a:lnTo>
                  <a:pt x="7340" y="3042"/>
                </a:lnTo>
                <a:lnTo>
                  <a:pt x="6983" y="2697"/>
                </a:lnTo>
                <a:lnTo>
                  <a:pt x="6603" y="2363"/>
                </a:lnTo>
                <a:lnTo>
                  <a:pt x="6211" y="2063"/>
                </a:lnTo>
                <a:lnTo>
                  <a:pt x="5808" y="1775"/>
                </a:lnTo>
                <a:lnTo>
                  <a:pt x="5382" y="1498"/>
                </a:lnTo>
                <a:lnTo>
                  <a:pt x="4955" y="1245"/>
                </a:lnTo>
                <a:lnTo>
                  <a:pt x="4506" y="1026"/>
                </a:lnTo>
                <a:lnTo>
                  <a:pt x="4045" y="819"/>
                </a:lnTo>
                <a:lnTo>
                  <a:pt x="3573" y="623"/>
                </a:lnTo>
                <a:lnTo>
                  <a:pt x="3089" y="461"/>
                </a:lnTo>
                <a:lnTo>
                  <a:pt x="2605" y="323"/>
                </a:lnTo>
                <a:lnTo>
                  <a:pt x="2098" y="208"/>
                </a:lnTo>
                <a:lnTo>
                  <a:pt x="1591" y="116"/>
                </a:lnTo>
                <a:lnTo>
                  <a:pt x="1072" y="47"/>
                </a:lnTo>
                <a:lnTo>
                  <a:pt x="542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"/>
          <p:cNvSpPr/>
          <p:nvPr/>
        </p:nvSpPr>
        <p:spPr>
          <a:xfrm flipH="1" rot="-5400000">
            <a:off x="192128" y="4127220"/>
            <a:ext cx="358053" cy="386696"/>
          </a:xfrm>
          <a:custGeom>
            <a:rect b="b" l="l" r="r" t="t"/>
            <a:pathLst>
              <a:path extrusionOk="0" h="4667" w="4334">
                <a:moveTo>
                  <a:pt x="1" y="0"/>
                </a:moveTo>
                <a:lnTo>
                  <a:pt x="1" y="4666"/>
                </a:lnTo>
                <a:lnTo>
                  <a:pt x="231" y="4655"/>
                </a:lnTo>
                <a:lnTo>
                  <a:pt x="450" y="4643"/>
                </a:lnTo>
                <a:lnTo>
                  <a:pt x="669" y="4609"/>
                </a:lnTo>
                <a:lnTo>
                  <a:pt x="876" y="4574"/>
                </a:lnTo>
                <a:lnTo>
                  <a:pt x="1084" y="4528"/>
                </a:lnTo>
                <a:lnTo>
                  <a:pt x="1291" y="4471"/>
                </a:lnTo>
                <a:lnTo>
                  <a:pt x="1487" y="4401"/>
                </a:lnTo>
                <a:lnTo>
                  <a:pt x="1694" y="4321"/>
                </a:lnTo>
                <a:lnTo>
                  <a:pt x="1879" y="4240"/>
                </a:lnTo>
                <a:lnTo>
                  <a:pt x="2063" y="4136"/>
                </a:lnTo>
                <a:lnTo>
                  <a:pt x="2248" y="4033"/>
                </a:lnTo>
                <a:lnTo>
                  <a:pt x="2420" y="3929"/>
                </a:lnTo>
                <a:lnTo>
                  <a:pt x="2593" y="3802"/>
                </a:lnTo>
                <a:lnTo>
                  <a:pt x="2755" y="3676"/>
                </a:lnTo>
                <a:lnTo>
                  <a:pt x="2916" y="3537"/>
                </a:lnTo>
                <a:lnTo>
                  <a:pt x="3066" y="3399"/>
                </a:lnTo>
                <a:lnTo>
                  <a:pt x="3204" y="3249"/>
                </a:lnTo>
                <a:lnTo>
                  <a:pt x="3342" y="3088"/>
                </a:lnTo>
                <a:lnTo>
                  <a:pt x="3469" y="2927"/>
                </a:lnTo>
                <a:lnTo>
                  <a:pt x="3596" y="2754"/>
                </a:lnTo>
                <a:lnTo>
                  <a:pt x="3699" y="2581"/>
                </a:lnTo>
                <a:lnTo>
                  <a:pt x="3803" y="2397"/>
                </a:lnTo>
                <a:lnTo>
                  <a:pt x="3907" y="2212"/>
                </a:lnTo>
                <a:lnTo>
                  <a:pt x="3987" y="2028"/>
                </a:lnTo>
                <a:lnTo>
                  <a:pt x="4068" y="1832"/>
                </a:lnTo>
                <a:lnTo>
                  <a:pt x="4137" y="1625"/>
                </a:lnTo>
                <a:lnTo>
                  <a:pt x="4195" y="1417"/>
                </a:lnTo>
                <a:lnTo>
                  <a:pt x="4241" y="1210"/>
                </a:lnTo>
                <a:lnTo>
                  <a:pt x="4275" y="1002"/>
                </a:lnTo>
                <a:lnTo>
                  <a:pt x="4310" y="784"/>
                </a:lnTo>
                <a:lnTo>
                  <a:pt x="4322" y="565"/>
                </a:lnTo>
                <a:lnTo>
                  <a:pt x="4333" y="334"/>
                </a:lnTo>
                <a:lnTo>
                  <a:pt x="4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6"/>
          <p:cNvSpPr/>
          <p:nvPr/>
        </p:nvSpPr>
        <p:spPr>
          <a:xfrm flipH="1" rot="10800000">
            <a:off x="179021" y="136307"/>
            <a:ext cx="857792" cy="859315"/>
          </a:xfrm>
          <a:custGeom>
            <a:rect b="b" l="l" r="r" t="t"/>
            <a:pathLst>
              <a:path extrusionOk="0" h="10371" w="10383">
                <a:moveTo>
                  <a:pt x="1" y="0"/>
                </a:moveTo>
                <a:lnTo>
                  <a:pt x="1" y="6061"/>
                </a:lnTo>
                <a:lnTo>
                  <a:pt x="346" y="6050"/>
                </a:lnTo>
                <a:lnTo>
                  <a:pt x="565" y="6061"/>
                </a:lnTo>
                <a:lnTo>
                  <a:pt x="784" y="6073"/>
                </a:lnTo>
                <a:lnTo>
                  <a:pt x="1003" y="6096"/>
                </a:lnTo>
                <a:lnTo>
                  <a:pt x="1211" y="6142"/>
                </a:lnTo>
                <a:lnTo>
                  <a:pt x="1429" y="6188"/>
                </a:lnTo>
                <a:lnTo>
                  <a:pt x="1625" y="6245"/>
                </a:lnTo>
                <a:lnTo>
                  <a:pt x="1833" y="6315"/>
                </a:lnTo>
                <a:lnTo>
                  <a:pt x="2029" y="6395"/>
                </a:lnTo>
                <a:lnTo>
                  <a:pt x="2213" y="6476"/>
                </a:lnTo>
                <a:lnTo>
                  <a:pt x="2409" y="6568"/>
                </a:lnTo>
                <a:lnTo>
                  <a:pt x="2582" y="6672"/>
                </a:lnTo>
                <a:lnTo>
                  <a:pt x="2766" y="6787"/>
                </a:lnTo>
                <a:lnTo>
                  <a:pt x="2927" y="6914"/>
                </a:lnTo>
                <a:lnTo>
                  <a:pt x="3089" y="7041"/>
                </a:lnTo>
                <a:lnTo>
                  <a:pt x="3250" y="7179"/>
                </a:lnTo>
                <a:lnTo>
                  <a:pt x="3400" y="7317"/>
                </a:lnTo>
                <a:lnTo>
                  <a:pt x="3538" y="7467"/>
                </a:lnTo>
                <a:lnTo>
                  <a:pt x="3676" y="7628"/>
                </a:lnTo>
                <a:lnTo>
                  <a:pt x="3803" y="7789"/>
                </a:lnTo>
                <a:lnTo>
                  <a:pt x="3930" y="7951"/>
                </a:lnTo>
                <a:lnTo>
                  <a:pt x="4045" y="8135"/>
                </a:lnTo>
                <a:lnTo>
                  <a:pt x="4149" y="8308"/>
                </a:lnTo>
                <a:lnTo>
                  <a:pt x="4241" y="8504"/>
                </a:lnTo>
                <a:lnTo>
                  <a:pt x="4322" y="8688"/>
                </a:lnTo>
                <a:lnTo>
                  <a:pt x="4402" y="8884"/>
                </a:lnTo>
                <a:lnTo>
                  <a:pt x="4471" y="9091"/>
                </a:lnTo>
                <a:lnTo>
                  <a:pt x="4529" y="9287"/>
                </a:lnTo>
                <a:lnTo>
                  <a:pt x="4575" y="9506"/>
                </a:lnTo>
                <a:lnTo>
                  <a:pt x="4621" y="9714"/>
                </a:lnTo>
                <a:lnTo>
                  <a:pt x="4644" y="9933"/>
                </a:lnTo>
                <a:lnTo>
                  <a:pt x="4656" y="10151"/>
                </a:lnTo>
                <a:lnTo>
                  <a:pt x="4667" y="10370"/>
                </a:lnTo>
                <a:lnTo>
                  <a:pt x="10382" y="10370"/>
                </a:lnTo>
                <a:lnTo>
                  <a:pt x="10371" y="9840"/>
                </a:lnTo>
                <a:lnTo>
                  <a:pt x="10325" y="9310"/>
                </a:lnTo>
                <a:lnTo>
                  <a:pt x="10267" y="8792"/>
                </a:lnTo>
                <a:lnTo>
                  <a:pt x="10175" y="8285"/>
                </a:lnTo>
                <a:lnTo>
                  <a:pt x="10060" y="7778"/>
                </a:lnTo>
                <a:lnTo>
                  <a:pt x="9921" y="7282"/>
                </a:lnTo>
                <a:lnTo>
                  <a:pt x="9748" y="6810"/>
                </a:lnTo>
                <a:lnTo>
                  <a:pt x="9564" y="6338"/>
                </a:lnTo>
                <a:lnTo>
                  <a:pt x="9357" y="5877"/>
                </a:lnTo>
                <a:lnTo>
                  <a:pt x="9126" y="5427"/>
                </a:lnTo>
                <a:lnTo>
                  <a:pt x="8884" y="4990"/>
                </a:lnTo>
                <a:lnTo>
                  <a:pt x="8608" y="4575"/>
                </a:lnTo>
                <a:lnTo>
                  <a:pt x="8320" y="4160"/>
                </a:lnTo>
                <a:lnTo>
                  <a:pt x="8009" y="3768"/>
                </a:lnTo>
                <a:lnTo>
                  <a:pt x="7686" y="3400"/>
                </a:lnTo>
                <a:lnTo>
                  <a:pt x="7340" y="3042"/>
                </a:lnTo>
                <a:lnTo>
                  <a:pt x="6983" y="2697"/>
                </a:lnTo>
                <a:lnTo>
                  <a:pt x="6603" y="2363"/>
                </a:lnTo>
                <a:lnTo>
                  <a:pt x="6211" y="2063"/>
                </a:lnTo>
                <a:lnTo>
                  <a:pt x="5808" y="1775"/>
                </a:lnTo>
                <a:lnTo>
                  <a:pt x="5382" y="1498"/>
                </a:lnTo>
                <a:lnTo>
                  <a:pt x="4955" y="1245"/>
                </a:lnTo>
                <a:lnTo>
                  <a:pt x="4506" y="1026"/>
                </a:lnTo>
                <a:lnTo>
                  <a:pt x="4045" y="819"/>
                </a:lnTo>
                <a:lnTo>
                  <a:pt x="3573" y="623"/>
                </a:lnTo>
                <a:lnTo>
                  <a:pt x="3089" y="461"/>
                </a:lnTo>
                <a:lnTo>
                  <a:pt x="2605" y="323"/>
                </a:lnTo>
                <a:lnTo>
                  <a:pt x="2098" y="208"/>
                </a:lnTo>
                <a:lnTo>
                  <a:pt x="1591" y="116"/>
                </a:lnTo>
                <a:lnTo>
                  <a:pt x="1072" y="47"/>
                </a:lnTo>
                <a:lnTo>
                  <a:pt x="542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6"/>
          <p:cNvSpPr/>
          <p:nvPr/>
        </p:nvSpPr>
        <p:spPr>
          <a:xfrm flipH="1" rot="5400000">
            <a:off x="8173478" y="4140327"/>
            <a:ext cx="857792" cy="860227"/>
          </a:xfrm>
          <a:custGeom>
            <a:rect b="b" l="l" r="r" t="t"/>
            <a:pathLst>
              <a:path extrusionOk="0" h="10382" w="10383">
                <a:moveTo>
                  <a:pt x="4322" y="0"/>
                </a:moveTo>
                <a:lnTo>
                  <a:pt x="4333" y="334"/>
                </a:lnTo>
                <a:lnTo>
                  <a:pt x="4322" y="565"/>
                </a:lnTo>
                <a:lnTo>
                  <a:pt x="4310" y="784"/>
                </a:lnTo>
                <a:lnTo>
                  <a:pt x="4275" y="1002"/>
                </a:lnTo>
                <a:lnTo>
                  <a:pt x="4241" y="1210"/>
                </a:lnTo>
                <a:lnTo>
                  <a:pt x="4195" y="1417"/>
                </a:lnTo>
                <a:lnTo>
                  <a:pt x="4137" y="1625"/>
                </a:lnTo>
                <a:lnTo>
                  <a:pt x="4068" y="1832"/>
                </a:lnTo>
                <a:lnTo>
                  <a:pt x="3987" y="2028"/>
                </a:lnTo>
                <a:lnTo>
                  <a:pt x="3907" y="2212"/>
                </a:lnTo>
                <a:lnTo>
                  <a:pt x="3803" y="2397"/>
                </a:lnTo>
                <a:lnTo>
                  <a:pt x="3699" y="2581"/>
                </a:lnTo>
                <a:lnTo>
                  <a:pt x="3596" y="2754"/>
                </a:lnTo>
                <a:lnTo>
                  <a:pt x="3469" y="2927"/>
                </a:lnTo>
                <a:lnTo>
                  <a:pt x="3342" y="3088"/>
                </a:lnTo>
                <a:lnTo>
                  <a:pt x="3204" y="3249"/>
                </a:lnTo>
                <a:lnTo>
                  <a:pt x="3066" y="3399"/>
                </a:lnTo>
                <a:lnTo>
                  <a:pt x="2916" y="3537"/>
                </a:lnTo>
                <a:lnTo>
                  <a:pt x="2755" y="3676"/>
                </a:lnTo>
                <a:lnTo>
                  <a:pt x="2593" y="3802"/>
                </a:lnTo>
                <a:lnTo>
                  <a:pt x="2420" y="3929"/>
                </a:lnTo>
                <a:lnTo>
                  <a:pt x="2248" y="4033"/>
                </a:lnTo>
                <a:lnTo>
                  <a:pt x="2063" y="4136"/>
                </a:lnTo>
                <a:lnTo>
                  <a:pt x="1879" y="4240"/>
                </a:lnTo>
                <a:lnTo>
                  <a:pt x="1694" y="4321"/>
                </a:lnTo>
                <a:lnTo>
                  <a:pt x="1487" y="4401"/>
                </a:lnTo>
                <a:lnTo>
                  <a:pt x="1291" y="4471"/>
                </a:lnTo>
                <a:lnTo>
                  <a:pt x="1084" y="4528"/>
                </a:lnTo>
                <a:lnTo>
                  <a:pt x="876" y="4574"/>
                </a:lnTo>
                <a:lnTo>
                  <a:pt x="669" y="4609"/>
                </a:lnTo>
                <a:lnTo>
                  <a:pt x="450" y="4643"/>
                </a:lnTo>
                <a:lnTo>
                  <a:pt x="231" y="4655"/>
                </a:lnTo>
                <a:lnTo>
                  <a:pt x="1" y="4666"/>
                </a:lnTo>
                <a:lnTo>
                  <a:pt x="1" y="10381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7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3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5"/>
                </a:lnTo>
                <a:lnTo>
                  <a:pt x="7340" y="7340"/>
                </a:lnTo>
                <a:lnTo>
                  <a:pt x="7686" y="6982"/>
                </a:lnTo>
                <a:lnTo>
                  <a:pt x="8009" y="6602"/>
                </a:lnTo>
                <a:lnTo>
                  <a:pt x="8320" y="6210"/>
                </a:lnTo>
                <a:lnTo>
                  <a:pt x="8608" y="5807"/>
                </a:lnTo>
                <a:lnTo>
                  <a:pt x="8884" y="5381"/>
                </a:lnTo>
                <a:lnTo>
                  <a:pt x="9126" y="4943"/>
                </a:lnTo>
                <a:lnTo>
                  <a:pt x="9357" y="4505"/>
                </a:lnTo>
                <a:lnTo>
                  <a:pt x="9564" y="4044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9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/>
          <p:nvPr/>
        </p:nvSpPr>
        <p:spPr>
          <a:xfrm flipH="1" rot="10800000">
            <a:off x="4685581" y="13"/>
            <a:ext cx="4458389" cy="4459426"/>
          </a:xfrm>
          <a:custGeom>
            <a:rect b="b" l="l" r="r" t="t"/>
            <a:pathLst>
              <a:path extrusionOk="0" h="10371" w="10371">
                <a:moveTo>
                  <a:pt x="10370" y="1"/>
                </a:moveTo>
                <a:lnTo>
                  <a:pt x="9840" y="12"/>
                </a:lnTo>
                <a:lnTo>
                  <a:pt x="9310" y="59"/>
                </a:lnTo>
                <a:lnTo>
                  <a:pt x="8792" y="116"/>
                </a:lnTo>
                <a:lnTo>
                  <a:pt x="8285" y="208"/>
                </a:lnTo>
                <a:lnTo>
                  <a:pt x="7778" y="324"/>
                </a:lnTo>
                <a:lnTo>
                  <a:pt x="7294" y="462"/>
                </a:lnTo>
                <a:lnTo>
                  <a:pt x="6810" y="635"/>
                </a:lnTo>
                <a:lnTo>
                  <a:pt x="6338" y="819"/>
                </a:lnTo>
                <a:lnTo>
                  <a:pt x="5877" y="1026"/>
                </a:lnTo>
                <a:lnTo>
                  <a:pt x="5427" y="1257"/>
                </a:lnTo>
                <a:lnTo>
                  <a:pt x="5001" y="1499"/>
                </a:lnTo>
                <a:lnTo>
                  <a:pt x="4575" y="1775"/>
                </a:lnTo>
                <a:lnTo>
                  <a:pt x="4171" y="2063"/>
                </a:lnTo>
                <a:lnTo>
                  <a:pt x="3780" y="2375"/>
                </a:lnTo>
                <a:lnTo>
                  <a:pt x="3399" y="2697"/>
                </a:lnTo>
                <a:lnTo>
                  <a:pt x="3042" y="3043"/>
                </a:lnTo>
                <a:lnTo>
                  <a:pt x="2697" y="3400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75"/>
                </a:lnTo>
                <a:lnTo>
                  <a:pt x="1498" y="5002"/>
                </a:lnTo>
                <a:lnTo>
                  <a:pt x="1256" y="5428"/>
                </a:lnTo>
                <a:lnTo>
                  <a:pt x="1026" y="5877"/>
                </a:lnTo>
                <a:lnTo>
                  <a:pt x="819" y="6338"/>
                </a:lnTo>
                <a:lnTo>
                  <a:pt x="634" y="6811"/>
                </a:lnTo>
                <a:lnTo>
                  <a:pt x="461" y="7294"/>
                </a:lnTo>
                <a:lnTo>
                  <a:pt x="323" y="7778"/>
                </a:lnTo>
                <a:lnTo>
                  <a:pt x="208" y="8285"/>
                </a:lnTo>
                <a:lnTo>
                  <a:pt x="116" y="8792"/>
                </a:lnTo>
                <a:lnTo>
                  <a:pt x="58" y="9311"/>
                </a:lnTo>
                <a:lnTo>
                  <a:pt x="12" y="9841"/>
                </a:lnTo>
                <a:lnTo>
                  <a:pt x="0" y="10371"/>
                </a:lnTo>
                <a:lnTo>
                  <a:pt x="10370" y="10371"/>
                </a:lnTo>
                <a:lnTo>
                  <a:pt x="1037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"/>
          <p:cNvSpPr txBox="1"/>
          <p:nvPr>
            <p:ph type="title"/>
          </p:nvPr>
        </p:nvSpPr>
        <p:spPr>
          <a:xfrm>
            <a:off x="612825" y="1747925"/>
            <a:ext cx="4468800" cy="12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7" name="Google Shape;237;p27"/>
          <p:cNvSpPr txBox="1"/>
          <p:nvPr>
            <p:ph idx="1" type="subTitle"/>
          </p:nvPr>
        </p:nvSpPr>
        <p:spPr>
          <a:xfrm>
            <a:off x="1496475" y="2990097"/>
            <a:ext cx="2701500" cy="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27"/>
          <p:cNvSpPr txBox="1"/>
          <p:nvPr>
            <p:ph hasCustomPrompt="1" idx="2" type="title"/>
          </p:nvPr>
        </p:nvSpPr>
        <p:spPr>
          <a:xfrm>
            <a:off x="2269425" y="1152475"/>
            <a:ext cx="1155600" cy="6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27"/>
          <p:cNvSpPr/>
          <p:nvPr/>
        </p:nvSpPr>
        <p:spPr>
          <a:xfrm rot="-5400000">
            <a:off x="1845393" y="4141668"/>
            <a:ext cx="857792" cy="857527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10382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8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4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6"/>
                </a:lnTo>
                <a:lnTo>
                  <a:pt x="7340" y="7340"/>
                </a:lnTo>
                <a:lnTo>
                  <a:pt x="7686" y="6983"/>
                </a:lnTo>
                <a:lnTo>
                  <a:pt x="8009" y="6603"/>
                </a:lnTo>
                <a:lnTo>
                  <a:pt x="8320" y="6211"/>
                </a:lnTo>
                <a:lnTo>
                  <a:pt x="8608" y="5808"/>
                </a:lnTo>
                <a:lnTo>
                  <a:pt x="8884" y="5381"/>
                </a:lnTo>
                <a:lnTo>
                  <a:pt x="9126" y="4955"/>
                </a:lnTo>
                <a:lnTo>
                  <a:pt x="9357" y="4506"/>
                </a:lnTo>
                <a:lnTo>
                  <a:pt x="9564" y="4045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7"/>
          <p:cNvSpPr/>
          <p:nvPr/>
        </p:nvSpPr>
        <p:spPr>
          <a:xfrm rot="-5400000">
            <a:off x="988411" y="4142123"/>
            <a:ext cx="857792" cy="856619"/>
          </a:xfrm>
          <a:custGeom>
            <a:rect b="b" l="l" r="r" t="t"/>
            <a:pathLst>
              <a:path extrusionOk="0" h="10371" w="10383">
                <a:moveTo>
                  <a:pt x="1" y="0"/>
                </a:moveTo>
                <a:lnTo>
                  <a:pt x="1" y="6061"/>
                </a:lnTo>
                <a:lnTo>
                  <a:pt x="346" y="6050"/>
                </a:lnTo>
                <a:lnTo>
                  <a:pt x="565" y="6061"/>
                </a:lnTo>
                <a:lnTo>
                  <a:pt x="784" y="6073"/>
                </a:lnTo>
                <a:lnTo>
                  <a:pt x="1003" y="6096"/>
                </a:lnTo>
                <a:lnTo>
                  <a:pt x="1211" y="6142"/>
                </a:lnTo>
                <a:lnTo>
                  <a:pt x="1429" y="6188"/>
                </a:lnTo>
                <a:lnTo>
                  <a:pt x="1625" y="6245"/>
                </a:lnTo>
                <a:lnTo>
                  <a:pt x="1833" y="6315"/>
                </a:lnTo>
                <a:lnTo>
                  <a:pt x="2029" y="6395"/>
                </a:lnTo>
                <a:lnTo>
                  <a:pt x="2213" y="6476"/>
                </a:lnTo>
                <a:lnTo>
                  <a:pt x="2409" y="6568"/>
                </a:lnTo>
                <a:lnTo>
                  <a:pt x="2582" y="6672"/>
                </a:lnTo>
                <a:lnTo>
                  <a:pt x="2766" y="6787"/>
                </a:lnTo>
                <a:lnTo>
                  <a:pt x="2927" y="6914"/>
                </a:lnTo>
                <a:lnTo>
                  <a:pt x="3089" y="7041"/>
                </a:lnTo>
                <a:lnTo>
                  <a:pt x="3250" y="7179"/>
                </a:lnTo>
                <a:lnTo>
                  <a:pt x="3400" y="7317"/>
                </a:lnTo>
                <a:lnTo>
                  <a:pt x="3538" y="7467"/>
                </a:lnTo>
                <a:lnTo>
                  <a:pt x="3676" y="7628"/>
                </a:lnTo>
                <a:lnTo>
                  <a:pt x="3803" y="7789"/>
                </a:lnTo>
                <a:lnTo>
                  <a:pt x="3930" y="7951"/>
                </a:lnTo>
                <a:lnTo>
                  <a:pt x="4045" y="8135"/>
                </a:lnTo>
                <a:lnTo>
                  <a:pt x="4149" y="8308"/>
                </a:lnTo>
                <a:lnTo>
                  <a:pt x="4241" y="8504"/>
                </a:lnTo>
                <a:lnTo>
                  <a:pt x="4322" y="8688"/>
                </a:lnTo>
                <a:lnTo>
                  <a:pt x="4402" y="8884"/>
                </a:lnTo>
                <a:lnTo>
                  <a:pt x="4471" y="9091"/>
                </a:lnTo>
                <a:lnTo>
                  <a:pt x="4529" y="9287"/>
                </a:lnTo>
                <a:lnTo>
                  <a:pt x="4575" y="9506"/>
                </a:lnTo>
                <a:lnTo>
                  <a:pt x="4621" y="9714"/>
                </a:lnTo>
                <a:lnTo>
                  <a:pt x="4644" y="9933"/>
                </a:lnTo>
                <a:lnTo>
                  <a:pt x="4656" y="10151"/>
                </a:lnTo>
                <a:lnTo>
                  <a:pt x="4667" y="10370"/>
                </a:lnTo>
                <a:lnTo>
                  <a:pt x="10382" y="10370"/>
                </a:lnTo>
                <a:lnTo>
                  <a:pt x="10371" y="9840"/>
                </a:lnTo>
                <a:lnTo>
                  <a:pt x="10325" y="9310"/>
                </a:lnTo>
                <a:lnTo>
                  <a:pt x="10267" y="8792"/>
                </a:lnTo>
                <a:lnTo>
                  <a:pt x="10175" y="8285"/>
                </a:lnTo>
                <a:lnTo>
                  <a:pt x="10060" y="7778"/>
                </a:lnTo>
                <a:lnTo>
                  <a:pt x="9921" y="7282"/>
                </a:lnTo>
                <a:lnTo>
                  <a:pt x="9748" y="6810"/>
                </a:lnTo>
                <a:lnTo>
                  <a:pt x="9564" y="6338"/>
                </a:lnTo>
                <a:lnTo>
                  <a:pt x="9357" y="5877"/>
                </a:lnTo>
                <a:lnTo>
                  <a:pt x="9126" y="5427"/>
                </a:lnTo>
                <a:lnTo>
                  <a:pt x="8884" y="4990"/>
                </a:lnTo>
                <a:lnTo>
                  <a:pt x="8608" y="4575"/>
                </a:lnTo>
                <a:lnTo>
                  <a:pt x="8320" y="4160"/>
                </a:lnTo>
                <a:lnTo>
                  <a:pt x="8009" y="3768"/>
                </a:lnTo>
                <a:lnTo>
                  <a:pt x="7686" y="3400"/>
                </a:lnTo>
                <a:lnTo>
                  <a:pt x="7340" y="3042"/>
                </a:lnTo>
                <a:lnTo>
                  <a:pt x="6983" y="2697"/>
                </a:lnTo>
                <a:lnTo>
                  <a:pt x="6603" y="2363"/>
                </a:lnTo>
                <a:lnTo>
                  <a:pt x="6211" y="2063"/>
                </a:lnTo>
                <a:lnTo>
                  <a:pt x="5808" y="1775"/>
                </a:lnTo>
                <a:lnTo>
                  <a:pt x="5382" y="1498"/>
                </a:lnTo>
                <a:lnTo>
                  <a:pt x="4955" y="1245"/>
                </a:lnTo>
                <a:lnTo>
                  <a:pt x="4506" y="1026"/>
                </a:lnTo>
                <a:lnTo>
                  <a:pt x="4045" y="819"/>
                </a:lnTo>
                <a:lnTo>
                  <a:pt x="3573" y="623"/>
                </a:lnTo>
                <a:lnTo>
                  <a:pt x="3089" y="461"/>
                </a:lnTo>
                <a:lnTo>
                  <a:pt x="2605" y="323"/>
                </a:lnTo>
                <a:lnTo>
                  <a:pt x="2098" y="208"/>
                </a:lnTo>
                <a:lnTo>
                  <a:pt x="1591" y="116"/>
                </a:lnTo>
                <a:lnTo>
                  <a:pt x="1072" y="47"/>
                </a:lnTo>
                <a:lnTo>
                  <a:pt x="542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"/>
          <p:cNvSpPr/>
          <p:nvPr/>
        </p:nvSpPr>
        <p:spPr>
          <a:xfrm rot="-5400000">
            <a:off x="131428" y="4141668"/>
            <a:ext cx="857792" cy="857527"/>
          </a:xfrm>
          <a:custGeom>
            <a:rect b="b" l="l" r="r" t="t"/>
            <a:pathLst>
              <a:path extrusionOk="0" h="10382" w="10383">
                <a:moveTo>
                  <a:pt x="4322" y="0"/>
                </a:moveTo>
                <a:lnTo>
                  <a:pt x="4333" y="334"/>
                </a:lnTo>
                <a:lnTo>
                  <a:pt x="4322" y="565"/>
                </a:lnTo>
                <a:lnTo>
                  <a:pt x="4310" y="784"/>
                </a:lnTo>
                <a:lnTo>
                  <a:pt x="4275" y="1002"/>
                </a:lnTo>
                <a:lnTo>
                  <a:pt x="4241" y="1210"/>
                </a:lnTo>
                <a:lnTo>
                  <a:pt x="4195" y="1417"/>
                </a:lnTo>
                <a:lnTo>
                  <a:pt x="4137" y="1625"/>
                </a:lnTo>
                <a:lnTo>
                  <a:pt x="4068" y="1832"/>
                </a:lnTo>
                <a:lnTo>
                  <a:pt x="3987" y="2028"/>
                </a:lnTo>
                <a:lnTo>
                  <a:pt x="3907" y="2212"/>
                </a:lnTo>
                <a:lnTo>
                  <a:pt x="3803" y="2397"/>
                </a:lnTo>
                <a:lnTo>
                  <a:pt x="3699" y="2581"/>
                </a:lnTo>
                <a:lnTo>
                  <a:pt x="3596" y="2754"/>
                </a:lnTo>
                <a:lnTo>
                  <a:pt x="3469" y="2927"/>
                </a:lnTo>
                <a:lnTo>
                  <a:pt x="3342" y="3088"/>
                </a:lnTo>
                <a:lnTo>
                  <a:pt x="3204" y="3249"/>
                </a:lnTo>
                <a:lnTo>
                  <a:pt x="3066" y="3399"/>
                </a:lnTo>
                <a:lnTo>
                  <a:pt x="2916" y="3537"/>
                </a:lnTo>
                <a:lnTo>
                  <a:pt x="2755" y="3676"/>
                </a:lnTo>
                <a:lnTo>
                  <a:pt x="2593" y="3802"/>
                </a:lnTo>
                <a:lnTo>
                  <a:pt x="2420" y="3929"/>
                </a:lnTo>
                <a:lnTo>
                  <a:pt x="2248" y="4033"/>
                </a:lnTo>
                <a:lnTo>
                  <a:pt x="2063" y="4136"/>
                </a:lnTo>
                <a:lnTo>
                  <a:pt x="1879" y="4240"/>
                </a:lnTo>
                <a:lnTo>
                  <a:pt x="1694" y="4321"/>
                </a:lnTo>
                <a:lnTo>
                  <a:pt x="1487" y="4401"/>
                </a:lnTo>
                <a:lnTo>
                  <a:pt x="1291" y="4471"/>
                </a:lnTo>
                <a:lnTo>
                  <a:pt x="1084" y="4528"/>
                </a:lnTo>
                <a:lnTo>
                  <a:pt x="876" y="4574"/>
                </a:lnTo>
                <a:lnTo>
                  <a:pt x="669" y="4609"/>
                </a:lnTo>
                <a:lnTo>
                  <a:pt x="450" y="4643"/>
                </a:lnTo>
                <a:lnTo>
                  <a:pt x="231" y="4655"/>
                </a:lnTo>
                <a:lnTo>
                  <a:pt x="1" y="4666"/>
                </a:lnTo>
                <a:lnTo>
                  <a:pt x="1" y="10381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7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3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5"/>
                </a:lnTo>
                <a:lnTo>
                  <a:pt x="7340" y="7340"/>
                </a:lnTo>
                <a:lnTo>
                  <a:pt x="7686" y="6982"/>
                </a:lnTo>
                <a:lnTo>
                  <a:pt x="8009" y="6602"/>
                </a:lnTo>
                <a:lnTo>
                  <a:pt x="8320" y="6210"/>
                </a:lnTo>
                <a:lnTo>
                  <a:pt x="8608" y="5807"/>
                </a:lnTo>
                <a:lnTo>
                  <a:pt x="8884" y="5381"/>
                </a:lnTo>
                <a:lnTo>
                  <a:pt x="9126" y="4943"/>
                </a:lnTo>
                <a:lnTo>
                  <a:pt x="9357" y="4505"/>
                </a:lnTo>
                <a:lnTo>
                  <a:pt x="9564" y="4044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7"/>
          <p:cNvSpPr/>
          <p:nvPr/>
        </p:nvSpPr>
        <p:spPr>
          <a:xfrm rot="5400000">
            <a:off x="2331284" y="4127822"/>
            <a:ext cx="358053" cy="385483"/>
          </a:xfrm>
          <a:custGeom>
            <a:rect b="b" l="l" r="r" t="t"/>
            <a:pathLst>
              <a:path extrusionOk="0" h="4667" w="4334">
                <a:moveTo>
                  <a:pt x="1" y="0"/>
                </a:moveTo>
                <a:lnTo>
                  <a:pt x="1" y="4666"/>
                </a:lnTo>
                <a:lnTo>
                  <a:pt x="231" y="4655"/>
                </a:lnTo>
                <a:lnTo>
                  <a:pt x="450" y="4643"/>
                </a:lnTo>
                <a:lnTo>
                  <a:pt x="669" y="4609"/>
                </a:lnTo>
                <a:lnTo>
                  <a:pt x="876" y="4574"/>
                </a:lnTo>
                <a:lnTo>
                  <a:pt x="1084" y="4528"/>
                </a:lnTo>
                <a:lnTo>
                  <a:pt x="1291" y="4471"/>
                </a:lnTo>
                <a:lnTo>
                  <a:pt x="1487" y="4401"/>
                </a:lnTo>
                <a:lnTo>
                  <a:pt x="1694" y="4321"/>
                </a:lnTo>
                <a:lnTo>
                  <a:pt x="1879" y="4240"/>
                </a:lnTo>
                <a:lnTo>
                  <a:pt x="2063" y="4136"/>
                </a:lnTo>
                <a:lnTo>
                  <a:pt x="2248" y="4033"/>
                </a:lnTo>
                <a:lnTo>
                  <a:pt x="2420" y="3929"/>
                </a:lnTo>
                <a:lnTo>
                  <a:pt x="2593" y="3802"/>
                </a:lnTo>
                <a:lnTo>
                  <a:pt x="2755" y="3676"/>
                </a:lnTo>
                <a:lnTo>
                  <a:pt x="2916" y="3537"/>
                </a:lnTo>
                <a:lnTo>
                  <a:pt x="3066" y="3399"/>
                </a:lnTo>
                <a:lnTo>
                  <a:pt x="3204" y="3249"/>
                </a:lnTo>
                <a:lnTo>
                  <a:pt x="3342" y="3088"/>
                </a:lnTo>
                <a:lnTo>
                  <a:pt x="3469" y="2927"/>
                </a:lnTo>
                <a:lnTo>
                  <a:pt x="3596" y="2754"/>
                </a:lnTo>
                <a:lnTo>
                  <a:pt x="3699" y="2581"/>
                </a:lnTo>
                <a:lnTo>
                  <a:pt x="3803" y="2397"/>
                </a:lnTo>
                <a:lnTo>
                  <a:pt x="3907" y="2212"/>
                </a:lnTo>
                <a:lnTo>
                  <a:pt x="3987" y="2028"/>
                </a:lnTo>
                <a:lnTo>
                  <a:pt x="4068" y="1832"/>
                </a:lnTo>
                <a:lnTo>
                  <a:pt x="4137" y="1625"/>
                </a:lnTo>
                <a:lnTo>
                  <a:pt x="4195" y="1417"/>
                </a:lnTo>
                <a:lnTo>
                  <a:pt x="4241" y="1210"/>
                </a:lnTo>
                <a:lnTo>
                  <a:pt x="4275" y="1002"/>
                </a:lnTo>
                <a:lnTo>
                  <a:pt x="4310" y="784"/>
                </a:lnTo>
                <a:lnTo>
                  <a:pt x="4322" y="565"/>
                </a:lnTo>
                <a:lnTo>
                  <a:pt x="4333" y="334"/>
                </a:lnTo>
                <a:lnTo>
                  <a:pt x="4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7"/>
          <p:cNvSpPr/>
          <p:nvPr/>
        </p:nvSpPr>
        <p:spPr>
          <a:xfrm rot="5400000">
            <a:off x="1131213" y="160328"/>
            <a:ext cx="714041" cy="714799"/>
          </a:xfrm>
          <a:custGeom>
            <a:rect b="b" l="l" r="r" t="t"/>
            <a:pathLst>
              <a:path extrusionOk="0" h="8654" w="8643">
                <a:moveTo>
                  <a:pt x="4321" y="1"/>
                </a:moveTo>
                <a:lnTo>
                  <a:pt x="4091" y="12"/>
                </a:lnTo>
                <a:lnTo>
                  <a:pt x="3872" y="24"/>
                </a:lnTo>
                <a:lnTo>
                  <a:pt x="3664" y="47"/>
                </a:lnTo>
                <a:lnTo>
                  <a:pt x="3446" y="93"/>
                </a:lnTo>
                <a:lnTo>
                  <a:pt x="3238" y="139"/>
                </a:lnTo>
                <a:lnTo>
                  <a:pt x="3031" y="197"/>
                </a:lnTo>
                <a:lnTo>
                  <a:pt x="2835" y="266"/>
                </a:lnTo>
                <a:lnTo>
                  <a:pt x="2639" y="346"/>
                </a:lnTo>
                <a:lnTo>
                  <a:pt x="2443" y="427"/>
                </a:lnTo>
                <a:lnTo>
                  <a:pt x="2259" y="519"/>
                </a:lnTo>
                <a:lnTo>
                  <a:pt x="2074" y="623"/>
                </a:lnTo>
                <a:lnTo>
                  <a:pt x="1902" y="738"/>
                </a:lnTo>
                <a:lnTo>
                  <a:pt x="1729" y="865"/>
                </a:lnTo>
                <a:lnTo>
                  <a:pt x="1567" y="992"/>
                </a:lnTo>
                <a:lnTo>
                  <a:pt x="1406" y="1130"/>
                </a:lnTo>
                <a:lnTo>
                  <a:pt x="1256" y="1268"/>
                </a:lnTo>
                <a:lnTo>
                  <a:pt x="1118" y="1418"/>
                </a:lnTo>
                <a:lnTo>
                  <a:pt x="980" y="1579"/>
                </a:lnTo>
                <a:lnTo>
                  <a:pt x="853" y="1741"/>
                </a:lnTo>
                <a:lnTo>
                  <a:pt x="738" y="1913"/>
                </a:lnTo>
                <a:lnTo>
                  <a:pt x="623" y="2086"/>
                </a:lnTo>
                <a:lnTo>
                  <a:pt x="519" y="2271"/>
                </a:lnTo>
                <a:lnTo>
                  <a:pt x="427" y="2455"/>
                </a:lnTo>
                <a:lnTo>
                  <a:pt x="335" y="2639"/>
                </a:lnTo>
                <a:lnTo>
                  <a:pt x="254" y="2835"/>
                </a:lnTo>
                <a:lnTo>
                  <a:pt x="185" y="3043"/>
                </a:lnTo>
                <a:lnTo>
                  <a:pt x="127" y="3250"/>
                </a:lnTo>
                <a:lnTo>
                  <a:pt x="81" y="3457"/>
                </a:lnTo>
                <a:lnTo>
                  <a:pt x="46" y="3665"/>
                </a:lnTo>
                <a:lnTo>
                  <a:pt x="12" y="3884"/>
                </a:lnTo>
                <a:lnTo>
                  <a:pt x="0" y="4103"/>
                </a:lnTo>
                <a:lnTo>
                  <a:pt x="0" y="4322"/>
                </a:lnTo>
                <a:lnTo>
                  <a:pt x="0" y="4552"/>
                </a:lnTo>
                <a:lnTo>
                  <a:pt x="12" y="4771"/>
                </a:lnTo>
                <a:lnTo>
                  <a:pt x="46" y="4990"/>
                </a:lnTo>
                <a:lnTo>
                  <a:pt x="81" y="5197"/>
                </a:lnTo>
                <a:lnTo>
                  <a:pt x="127" y="5405"/>
                </a:lnTo>
                <a:lnTo>
                  <a:pt x="185" y="5612"/>
                </a:lnTo>
                <a:lnTo>
                  <a:pt x="254" y="5808"/>
                </a:lnTo>
                <a:lnTo>
                  <a:pt x="335" y="6004"/>
                </a:lnTo>
                <a:lnTo>
                  <a:pt x="427" y="6200"/>
                </a:lnTo>
                <a:lnTo>
                  <a:pt x="519" y="6384"/>
                </a:lnTo>
                <a:lnTo>
                  <a:pt x="623" y="6568"/>
                </a:lnTo>
                <a:lnTo>
                  <a:pt x="738" y="6741"/>
                </a:lnTo>
                <a:lnTo>
                  <a:pt x="853" y="6914"/>
                </a:lnTo>
                <a:lnTo>
                  <a:pt x="980" y="7075"/>
                </a:lnTo>
                <a:lnTo>
                  <a:pt x="1118" y="7237"/>
                </a:lnTo>
                <a:lnTo>
                  <a:pt x="1256" y="7386"/>
                </a:lnTo>
                <a:lnTo>
                  <a:pt x="1406" y="7525"/>
                </a:lnTo>
                <a:lnTo>
                  <a:pt x="1567" y="7663"/>
                </a:lnTo>
                <a:lnTo>
                  <a:pt x="1729" y="7790"/>
                </a:lnTo>
                <a:lnTo>
                  <a:pt x="1902" y="7905"/>
                </a:lnTo>
                <a:lnTo>
                  <a:pt x="2074" y="8020"/>
                </a:lnTo>
                <a:lnTo>
                  <a:pt x="2259" y="8124"/>
                </a:lnTo>
                <a:lnTo>
                  <a:pt x="2443" y="8228"/>
                </a:lnTo>
                <a:lnTo>
                  <a:pt x="2639" y="8308"/>
                </a:lnTo>
                <a:lnTo>
                  <a:pt x="2835" y="8389"/>
                </a:lnTo>
                <a:lnTo>
                  <a:pt x="3031" y="8458"/>
                </a:lnTo>
                <a:lnTo>
                  <a:pt x="3238" y="8516"/>
                </a:lnTo>
                <a:lnTo>
                  <a:pt x="3446" y="8562"/>
                </a:lnTo>
                <a:lnTo>
                  <a:pt x="3664" y="8596"/>
                </a:lnTo>
                <a:lnTo>
                  <a:pt x="3872" y="8631"/>
                </a:lnTo>
                <a:lnTo>
                  <a:pt x="4091" y="8642"/>
                </a:lnTo>
                <a:lnTo>
                  <a:pt x="4321" y="8654"/>
                </a:lnTo>
                <a:lnTo>
                  <a:pt x="4540" y="8642"/>
                </a:lnTo>
                <a:lnTo>
                  <a:pt x="4759" y="8631"/>
                </a:lnTo>
                <a:lnTo>
                  <a:pt x="4978" y="8596"/>
                </a:lnTo>
                <a:lnTo>
                  <a:pt x="5185" y="8562"/>
                </a:lnTo>
                <a:lnTo>
                  <a:pt x="5404" y="8516"/>
                </a:lnTo>
                <a:lnTo>
                  <a:pt x="5600" y="8458"/>
                </a:lnTo>
                <a:lnTo>
                  <a:pt x="5808" y="8389"/>
                </a:lnTo>
                <a:lnTo>
                  <a:pt x="6003" y="8308"/>
                </a:lnTo>
                <a:lnTo>
                  <a:pt x="6188" y="8228"/>
                </a:lnTo>
                <a:lnTo>
                  <a:pt x="6384" y="8124"/>
                </a:lnTo>
                <a:lnTo>
                  <a:pt x="6557" y="8020"/>
                </a:lnTo>
                <a:lnTo>
                  <a:pt x="6741" y="7905"/>
                </a:lnTo>
                <a:lnTo>
                  <a:pt x="6902" y="7790"/>
                </a:lnTo>
                <a:lnTo>
                  <a:pt x="7063" y="7663"/>
                </a:lnTo>
                <a:lnTo>
                  <a:pt x="7225" y="7525"/>
                </a:lnTo>
                <a:lnTo>
                  <a:pt x="7375" y="7386"/>
                </a:lnTo>
                <a:lnTo>
                  <a:pt x="7513" y="7237"/>
                </a:lnTo>
                <a:lnTo>
                  <a:pt x="7651" y="7075"/>
                </a:lnTo>
                <a:lnTo>
                  <a:pt x="7778" y="6914"/>
                </a:lnTo>
                <a:lnTo>
                  <a:pt x="7905" y="6741"/>
                </a:lnTo>
                <a:lnTo>
                  <a:pt x="8020" y="6568"/>
                </a:lnTo>
                <a:lnTo>
                  <a:pt x="8124" y="6384"/>
                </a:lnTo>
                <a:lnTo>
                  <a:pt x="8216" y="6200"/>
                </a:lnTo>
                <a:lnTo>
                  <a:pt x="8296" y="6004"/>
                </a:lnTo>
                <a:lnTo>
                  <a:pt x="8377" y="5808"/>
                </a:lnTo>
                <a:lnTo>
                  <a:pt x="8446" y="5612"/>
                </a:lnTo>
                <a:lnTo>
                  <a:pt x="8504" y="5405"/>
                </a:lnTo>
                <a:lnTo>
                  <a:pt x="8550" y="5197"/>
                </a:lnTo>
                <a:lnTo>
                  <a:pt x="8596" y="4990"/>
                </a:lnTo>
                <a:lnTo>
                  <a:pt x="8619" y="4771"/>
                </a:lnTo>
                <a:lnTo>
                  <a:pt x="8630" y="4552"/>
                </a:lnTo>
                <a:lnTo>
                  <a:pt x="8642" y="4322"/>
                </a:lnTo>
                <a:lnTo>
                  <a:pt x="8630" y="4103"/>
                </a:lnTo>
                <a:lnTo>
                  <a:pt x="8619" y="3884"/>
                </a:lnTo>
                <a:lnTo>
                  <a:pt x="8596" y="3665"/>
                </a:lnTo>
                <a:lnTo>
                  <a:pt x="8550" y="3457"/>
                </a:lnTo>
                <a:lnTo>
                  <a:pt x="8504" y="3250"/>
                </a:lnTo>
                <a:lnTo>
                  <a:pt x="8446" y="3043"/>
                </a:lnTo>
                <a:lnTo>
                  <a:pt x="8377" y="2835"/>
                </a:lnTo>
                <a:lnTo>
                  <a:pt x="8296" y="2639"/>
                </a:lnTo>
                <a:lnTo>
                  <a:pt x="8216" y="2455"/>
                </a:lnTo>
                <a:lnTo>
                  <a:pt x="8124" y="2271"/>
                </a:lnTo>
                <a:lnTo>
                  <a:pt x="8020" y="2086"/>
                </a:lnTo>
                <a:lnTo>
                  <a:pt x="7905" y="1913"/>
                </a:lnTo>
                <a:lnTo>
                  <a:pt x="7778" y="1741"/>
                </a:lnTo>
                <a:lnTo>
                  <a:pt x="7651" y="1579"/>
                </a:lnTo>
                <a:lnTo>
                  <a:pt x="7513" y="1418"/>
                </a:lnTo>
                <a:lnTo>
                  <a:pt x="7375" y="1268"/>
                </a:lnTo>
                <a:lnTo>
                  <a:pt x="7225" y="1130"/>
                </a:lnTo>
                <a:lnTo>
                  <a:pt x="7063" y="992"/>
                </a:lnTo>
                <a:lnTo>
                  <a:pt x="6902" y="865"/>
                </a:lnTo>
                <a:lnTo>
                  <a:pt x="6741" y="738"/>
                </a:lnTo>
                <a:lnTo>
                  <a:pt x="6557" y="623"/>
                </a:lnTo>
                <a:lnTo>
                  <a:pt x="6384" y="519"/>
                </a:lnTo>
                <a:lnTo>
                  <a:pt x="6188" y="427"/>
                </a:lnTo>
                <a:lnTo>
                  <a:pt x="6003" y="346"/>
                </a:lnTo>
                <a:lnTo>
                  <a:pt x="5808" y="266"/>
                </a:lnTo>
                <a:lnTo>
                  <a:pt x="5600" y="197"/>
                </a:lnTo>
                <a:lnTo>
                  <a:pt x="5404" y="139"/>
                </a:lnTo>
                <a:lnTo>
                  <a:pt x="5185" y="93"/>
                </a:lnTo>
                <a:lnTo>
                  <a:pt x="4978" y="47"/>
                </a:lnTo>
                <a:lnTo>
                  <a:pt x="4759" y="24"/>
                </a:lnTo>
                <a:lnTo>
                  <a:pt x="4540" y="12"/>
                </a:lnTo>
                <a:lnTo>
                  <a:pt x="432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7"/>
          <p:cNvSpPr/>
          <p:nvPr/>
        </p:nvSpPr>
        <p:spPr>
          <a:xfrm>
            <a:off x="131929" y="160693"/>
            <a:ext cx="856800" cy="857610"/>
          </a:xfrm>
          <a:custGeom>
            <a:rect b="b" l="l" r="r" t="t"/>
            <a:pathLst>
              <a:path extrusionOk="0" h="10383" w="10371">
                <a:moveTo>
                  <a:pt x="10371" y="1"/>
                </a:moveTo>
                <a:lnTo>
                  <a:pt x="9841" y="24"/>
                </a:lnTo>
                <a:lnTo>
                  <a:pt x="9311" y="58"/>
                </a:lnTo>
                <a:lnTo>
                  <a:pt x="8792" y="127"/>
                </a:lnTo>
                <a:lnTo>
                  <a:pt x="8285" y="219"/>
                </a:lnTo>
                <a:lnTo>
                  <a:pt x="7778" y="335"/>
                </a:lnTo>
                <a:lnTo>
                  <a:pt x="7294" y="473"/>
                </a:lnTo>
                <a:lnTo>
                  <a:pt x="6810" y="634"/>
                </a:lnTo>
                <a:lnTo>
                  <a:pt x="6338" y="819"/>
                </a:lnTo>
                <a:lnTo>
                  <a:pt x="5877" y="1026"/>
                </a:lnTo>
                <a:lnTo>
                  <a:pt x="5428" y="1256"/>
                </a:lnTo>
                <a:lnTo>
                  <a:pt x="5001" y="1510"/>
                </a:lnTo>
                <a:lnTo>
                  <a:pt x="4575" y="1775"/>
                </a:lnTo>
                <a:lnTo>
                  <a:pt x="4172" y="2063"/>
                </a:lnTo>
                <a:lnTo>
                  <a:pt x="3780" y="2374"/>
                </a:lnTo>
                <a:lnTo>
                  <a:pt x="3400" y="2697"/>
                </a:lnTo>
                <a:lnTo>
                  <a:pt x="3043" y="3042"/>
                </a:lnTo>
                <a:lnTo>
                  <a:pt x="2697" y="3411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86"/>
                </a:lnTo>
                <a:lnTo>
                  <a:pt x="1499" y="5001"/>
                </a:lnTo>
                <a:lnTo>
                  <a:pt x="1257" y="5439"/>
                </a:lnTo>
                <a:lnTo>
                  <a:pt x="1026" y="5888"/>
                </a:lnTo>
                <a:lnTo>
                  <a:pt x="819" y="6338"/>
                </a:lnTo>
                <a:lnTo>
                  <a:pt x="634" y="6810"/>
                </a:lnTo>
                <a:lnTo>
                  <a:pt x="462" y="7294"/>
                </a:lnTo>
                <a:lnTo>
                  <a:pt x="323" y="7790"/>
                </a:lnTo>
                <a:lnTo>
                  <a:pt x="208" y="8297"/>
                </a:lnTo>
                <a:lnTo>
                  <a:pt x="116" y="8803"/>
                </a:lnTo>
                <a:lnTo>
                  <a:pt x="58" y="9322"/>
                </a:lnTo>
                <a:lnTo>
                  <a:pt x="12" y="9852"/>
                </a:lnTo>
                <a:lnTo>
                  <a:pt x="1" y="10382"/>
                </a:lnTo>
                <a:lnTo>
                  <a:pt x="6061" y="10382"/>
                </a:lnTo>
                <a:lnTo>
                  <a:pt x="6050" y="10048"/>
                </a:lnTo>
                <a:lnTo>
                  <a:pt x="6061" y="9817"/>
                </a:lnTo>
                <a:lnTo>
                  <a:pt x="6073" y="9599"/>
                </a:lnTo>
                <a:lnTo>
                  <a:pt x="6107" y="9391"/>
                </a:lnTo>
                <a:lnTo>
                  <a:pt x="6142" y="9172"/>
                </a:lnTo>
                <a:lnTo>
                  <a:pt x="6188" y="8965"/>
                </a:lnTo>
                <a:lnTo>
                  <a:pt x="6246" y="8757"/>
                </a:lnTo>
                <a:lnTo>
                  <a:pt x="6315" y="8562"/>
                </a:lnTo>
                <a:lnTo>
                  <a:pt x="6396" y="8366"/>
                </a:lnTo>
                <a:lnTo>
                  <a:pt x="6476" y="8170"/>
                </a:lnTo>
                <a:lnTo>
                  <a:pt x="6580" y="7985"/>
                </a:lnTo>
                <a:lnTo>
                  <a:pt x="6684" y="7801"/>
                </a:lnTo>
                <a:lnTo>
                  <a:pt x="6787" y="7628"/>
                </a:lnTo>
                <a:lnTo>
                  <a:pt x="6914" y="7455"/>
                </a:lnTo>
                <a:lnTo>
                  <a:pt x="7041" y="7294"/>
                </a:lnTo>
                <a:lnTo>
                  <a:pt x="7179" y="7133"/>
                </a:lnTo>
                <a:lnTo>
                  <a:pt x="7317" y="6983"/>
                </a:lnTo>
                <a:lnTo>
                  <a:pt x="7467" y="6845"/>
                </a:lnTo>
                <a:lnTo>
                  <a:pt x="7628" y="6706"/>
                </a:lnTo>
                <a:lnTo>
                  <a:pt x="7790" y="6580"/>
                </a:lnTo>
                <a:lnTo>
                  <a:pt x="7963" y="6464"/>
                </a:lnTo>
                <a:lnTo>
                  <a:pt x="8135" y="6349"/>
                </a:lnTo>
                <a:lnTo>
                  <a:pt x="8320" y="6246"/>
                </a:lnTo>
                <a:lnTo>
                  <a:pt x="8504" y="6153"/>
                </a:lnTo>
                <a:lnTo>
                  <a:pt x="8688" y="6061"/>
                </a:lnTo>
                <a:lnTo>
                  <a:pt x="8884" y="5981"/>
                </a:lnTo>
                <a:lnTo>
                  <a:pt x="9092" y="5911"/>
                </a:lnTo>
                <a:lnTo>
                  <a:pt x="9299" y="5854"/>
                </a:lnTo>
                <a:lnTo>
                  <a:pt x="9507" y="5808"/>
                </a:lnTo>
                <a:lnTo>
                  <a:pt x="9714" y="5773"/>
                </a:lnTo>
                <a:lnTo>
                  <a:pt x="9933" y="5739"/>
                </a:lnTo>
                <a:lnTo>
                  <a:pt x="10152" y="5727"/>
                </a:lnTo>
                <a:lnTo>
                  <a:pt x="10371" y="5727"/>
                </a:lnTo>
                <a:lnTo>
                  <a:pt x="1037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0_1_1_2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8"/>
          <p:cNvGrpSpPr/>
          <p:nvPr/>
        </p:nvGrpSpPr>
        <p:grpSpPr>
          <a:xfrm>
            <a:off x="-5" y="11"/>
            <a:ext cx="8941358" cy="4999317"/>
            <a:chOff x="-5" y="11"/>
            <a:chExt cx="8941358" cy="4999317"/>
          </a:xfrm>
        </p:grpSpPr>
        <p:sp>
          <p:nvSpPr>
            <p:cNvPr id="247" name="Google Shape;247;p28"/>
            <p:cNvSpPr/>
            <p:nvPr/>
          </p:nvSpPr>
          <p:spPr>
            <a:xfrm>
              <a:off x="-5" y="11"/>
              <a:ext cx="2490311" cy="2489526"/>
            </a:xfrm>
            <a:custGeom>
              <a:rect b="b" l="l" r="r" t="t"/>
              <a:pathLst>
                <a:path extrusionOk="0" h="10382" w="10383">
                  <a:moveTo>
                    <a:pt x="1" y="0"/>
                  </a:moveTo>
                  <a:lnTo>
                    <a:pt x="1" y="10382"/>
                  </a:lnTo>
                  <a:lnTo>
                    <a:pt x="542" y="10370"/>
                  </a:lnTo>
                  <a:lnTo>
                    <a:pt x="1072" y="10324"/>
                  </a:lnTo>
                  <a:lnTo>
                    <a:pt x="1591" y="10255"/>
                  </a:lnTo>
                  <a:lnTo>
                    <a:pt x="2098" y="10163"/>
                  </a:lnTo>
                  <a:lnTo>
                    <a:pt x="2605" y="10048"/>
                  </a:lnTo>
                  <a:lnTo>
                    <a:pt x="3089" y="9909"/>
                  </a:lnTo>
                  <a:lnTo>
                    <a:pt x="3573" y="9748"/>
                  </a:lnTo>
                  <a:lnTo>
                    <a:pt x="4045" y="9564"/>
                  </a:lnTo>
                  <a:lnTo>
                    <a:pt x="4506" y="9356"/>
                  </a:lnTo>
                  <a:lnTo>
                    <a:pt x="4955" y="9126"/>
                  </a:lnTo>
                  <a:lnTo>
                    <a:pt x="5382" y="8872"/>
                  </a:lnTo>
                  <a:lnTo>
                    <a:pt x="5808" y="8607"/>
                  </a:lnTo>
                  <a:lnTo>
                    <a:pt x="6211" y="8319"/>
                  </a:lnTo>
                  <a:lnTo>
                    <a:pt x="6603" y="8008"/>
                  </a:lnTo>
                  <a:lnTo>
                    <a:pt x="6983" y="7686"/>
                  </a:lnTo>
                  <a:lnTo>
                    <a:pt x="7340" y="7340"/>
                  </a:lnTo>
                  <a:lnTo>
                    <a:pt x="7686" y="6983"/>
                  </a:lnTo>
                  <a:lnTo>
                    <a:pt x="8009" y="6603"/>
                  </a:lnTo>
                  <a:lnTo>
                    <a:pt x="8320" y="6211"/>
                  </a:lnTo>
                  <a:lnTo>
                    <a:pt x="8608" y="5808"/>
                  </a:lnTo>
                  <a:lnTo>
                    <a:pt x="8884" y="5381"/>
                  </a:lnTo>
                  <a:lnTo>
                    <a:pt x="9126" y="4955"/>
                  </a:lnTo>
                  <a:lnTo>
                    <a:pt x="9357" y="4506"/>
                  </a:lnTo>
                  <a:lnTo>
                    <a:pt x="9564" y="4045"/>
                  </a:lnTo>
                  <a:lnTo>
                    <a:pt x="9748" y="3572"/>
                  </a:lnTo>
                  <a:lnTo>
                    <a:pt x="9921" y="3088"/>
                  </a:lnTo>
                  <a:lnTo>
                    <a:pt x="10060" y="2593"/>
                  </a:lnTo>
                  <a:lnTo>
                    <a:pt x="10175" y="2097"/>
                  </a:lnTo>
                  <a:lnTo>
                    <a:pt x="10267" y="1579"/>
                  </a:lnTo>
                  <a:lnTo>
                    <a:pt x="10325" y="1060"/>
                  </a:lnTo>
                  <a:lnTo>
                    <a:pt x="10371" y="542"/>
                  </a:lnTo>
                  <a:lnTo>
                    <a:pt x="103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 rot="5400000">
              <a:off x="8569584" y="4627547"/>
              <a:ext cx="358053" cy="385483"/>
            </a:xfrm>
            <a:custGeom>
              <a:rect b="b" l="l" r="r" t="t"/>
              <a:pathLst>
                <a:path extrusionOk="0" h="4667" w="4334">
                  <a:moveTo>
                    <a:pt x="1" y="0"/>
                  </a:moveTo>
                  <a:lnTo>
                    <a:pt x="1" y="4666"/>
                  </a:lnTo>
                  <a:lnTo>
                    <a:pt x="231" y="4655"/>
                  </a:lnTo>
                  <a:lnTo>
                    <a:pt x="450" y="4643"/>
                  </a:lnTo>
                  <a:lnTo>
                    <a:pt x="669" y="4609"/>
                  </a:lnTo>
                  <a:lnTo>
                    <a:pt x="876" y="4574"/>
                  </a:lnTo>
                  <a:lnTo>
                    <a:pt x="1084" y="4528"/>
                  </a:lnTo>
                  <a:lnTo>
                    <a:pt x="1291" y="4471"/>
                  </a:lnTo>
                  <a:lnTo>
                    <a:pt x="1487" y="4401"/>
                  </a:lnTo>
                  <a:lnTo>
                    <a:pt x="1694" y="4321"/>
                  </a:lnTo>
                  <a:lnTo>
                    <a:pt x="1879" y="4240"/>
                  </a:lnTo>
                  <a:lnTo>
                    <a:pt x="2063" y="4136"/>
                  </a:lnTo>
                  <a:lnTo>
                    <a:pt x="2248" y="4033"/>
                  </a:lnTo>
                  <a:lnTo>
                    <a:pt x="2420" y="3929"/>
                  </a:lnTo>
                  <a:lnTo>
                    <a:pt x="2593" y="3802"/>
                  </a:lnTo>
                  <a:lnTo>
                    <a:pt x="2755" y="3676"/>
                  </a:lnTo>
                  <a:lnTo>
                    <a:pt x="2916" y="3537"/>
                  </a:lnTo>
                  <a:lnTo>
                    <a:pt x="3066" y="3399"/>
                  </a:lnTo>
                  <a:lnTo>
                    <a:pt x="3204" y="3249"/>
                  </a:lnTo>
                  <a:lnTo>
                    <a:pt x="3342" y="3088"/>
                  </a:lnTo>
                  <a:lnTo>
                    <a:pt x="3469" y="2927"/>
                  </a:lnTo>
                  <a:lnTo>
                    <a:pt x="3596" y="2754"/>
                  </a:lnTo>
                  <a:lnTo>
                    <a:pt x="3699" y="2581"/>
                  </a:lnTo>
                  <a:lnTo>
                    <a:pt x="3803" y="2397"/>
                  </a:lnTo>
                  <a:lnTo>
                    <a:pt x="3907" y="2212"/>
                  </a:lnTo>
                  <a:lnTo>
                    <a:pt x="3987" y="2028"/>
                  </a:lnTo>
                  <a:lnTo>
                    <a:pt x="4068" y="1832"/>
                  </a:lnTo>
                  <a:lnTo>
                    <a:pt x="4137" y="1625"/>
                  </a:lnTo>
                  <a:lnTo>
                    <a:pt x="4195" y="1417"/>
                  </a:lnTo>
                  <a:lnTo>
                    <a:pt x="4241" y="1210"/>
                  </a:lnTo>
                  <a:lnTo>
                    <a:pt x="4275" y="1002"/>
                  </a:lnTo>
                  <a:lnTo>
                    <a:pt x="4310" y="784"/>
                  </a:lnTo>
                  <a:lnTo>
                    <a:pt x="4322" y="565"/>
                  </a:lnTo>
                  <a:lnTo>
                    <a:pt x="4333" y="334"/>
                  </a:lnTo>
                  <a:lnTo>
                    <a:pt x="4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 rot="5400000">
              <a:off x="8569584" y="146222"/>
              <a:ext cx="358053" cy="385483"/>
            </a:xfrm>
            <a:custGeom>
              <a:rect b="b" l="l" r="r" t="t"/>
              <a:pathLst>
                <a:path extrusionOk="0" h="4667" w="4334">
                  <a:moveTo>
                    <a:pt x="1" y="0"/>
                  </a:moveTo>
                  <a:lnTo>
                    <a:pt x="1" y="4666"/>
                  </a:lnTo>
                  <a:lnTo>
                    <a:pt x="231" y="4655"/>
                  </a:lnTo>
                  <a:lnTo>
                    <a:pt x="450" y="4643"/>
                  </a:lnTo>
                  <a:lnTo>
                    <a:pt x="669" y="4609"/>
                  </a:lnTo>
                  <a:lnTo>
                    <a:pt x="876" y="4574"/>
                  </a:lnTo>
                  <a:lnTo>
                    <a:pt x="1084" y="4528"/>
                  </a:lnTo>
                  <a:lnTo>
                    <a:pt x="1291" y="4471"/>
                  </a:lnTo>
                  <a:lnTo>
                    <a:pt x="1487" y="4401"/>
                  </a:lnTo>
                  <a:lnTo>
                    <a:pt x="1694" y="4321"/>
                  </a:lnTo>
                  <a:lnTo>
                    <a:pt x="1879" y="4240"/>
                  </a:lnTo>
                  <a:lnTo>
                    <a:pt x="2063" y="4136"/>
                  </a:lnTo>
                  <a:lnTo>
                    <a:pt x="2248" y="4033"/>
                  </a:lnTo>
                  <a:lnTo>
                    <a:pt x="2420" y="3929"/>
                  </a:lnTo>
                  <a:lnTo>
                    <a:pt x="2593" y="3802"/>
                  </a:lnTo>
                  <a:lnTo>
                    <a:pt x="2755" y="3676"/>
                  </a:lnTo>
                  <a:lnTo>
                    <a:pt x="2916" y="3537"/>
                  </a:lnTo>
                  <a:lnTo>
                    <a:pt x="3066" y="3399"/>
                  </a:lnTo>
                  <a:lnTo>
                    <a:pt x="3204" y="3249"/>
                  </a:lnTo>
                  <a:lnTo>
                    <a:pt x="3342" y="3088"/>
                  </a:lnTo>
                  <a:lnTo>
                    <a:pt x="3469" y="2927"/>
                  </a:lnTo>
                  <a:lnTo>
                    <a:pt x="3596" y="2754"/>
                  </a:lnTo>
                  <a:lnTo>
                    <a:pt x="3699" y="2581"/>
                  </a:lnTo>
                  <a:lnTo>
                    <a:pt x="3803" y="2397"/>
                  </a:lnTo>
                  <a:lnTo>
                    <a:pt x="3907" y="2212"/>
                  </a:lnTo>
                  <a:lnTo>
                    <a:pt x="3987" y="2028"/>
                  </a:lnTo>
                  <a:lnTo>
                    <a:pt x="4068" y="1832"/>
                  </a:lnTo>
                  <a:lnTo>
                    <a:pt x="4137" y="1625"/>
                  </a:lnTo>
                  <a:lnTo>
                    <a:pt x="4195" y="1417"/>
                  </a:lnTo>
                  <a:lnTo>
                    <a:pt x="4241" y="1210"/>
                  </a:lnTo>
                  <a:lnTo>
                    <a:pt x="4275" y="1002"/>
                  </a:lnTo>
                  <a:lnTo>
                    <a:pt x="4310" y="784"/>
                  </a:lnTo>
                  <a:lnTo>
                    <a:pt x="4322" y="565"/>
                  </a:lnTo>
                  <a:lnTo>
                    <a:pt x="4333" y="334"/>
                  </a:lnTo>
                  <a:lnTo>
                    <a:pt x="4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 rot="-5400000">
              <a:off x="131428" y="4141668"/>
              <a:ext cx="857792" cy="857527"/>
            </a:xfrm>
            <a:custGeom>
              <a:rect b="b" l="l" r="r" t="t"/>
              <a:pathLst>
                <a:path extrusionOk="0" h="10382" w="10383">
                  <a:moveTo>
                    <a:pt x="4322" y="0"/>
                  </a:moveTo>
                  <a:lnTo>
                    <a:pt x="4333" y="334"/>
                  </a:lnTo>
                  <a:lnTo>
                    <a:pt x="4322" y="565"/>
                  </a:lnTo>
                  <a:lnTo>
                    <a:pt x="4310" y="784"/>
                  </a:lnTo>
                  <a:lnTo>
                    <a:pt x="4275" y="1002"/>
                  </a:lnTo>
                  <a:lnTo>
                    <a:pt x="4241" y="1210"/>
                  </a:lnTo>
                  <a:lnTo>
                    <a:pt x="4195" y="1417"/>
                  </a:lnTo>
                  <a:lnTo>
                    <a:pt x="4137" y="1625"/>
                  </a:lnTo>
                  <a:lnTo>
                    <a:pt x="4068" y="1832"/>
                  </a:lnTo>
                  <a:lnTo>
                    <a:pt x="3987" y="2028"/>
                  </a:lnTo>
                  <a:lnTo>
                    <a:pt x="3907" y="2212"/>
                  </a:lnTo>
                  <a:lnTo>
                    <a:pt x="3803" y="2397"/>
                  </a:lnTo>
                  <a:lnTo>
                    <a:pt x="3699" y="2581"/>
                  </a:lnTo>
                  <a:lnTo>
                    <a:pt x="3596" y="2754"/>
                  </a:lnTo>
                  <a:lnTo>
                    <a:pt x="3469" y="2927"/>
                  </a:lnTo>
                  <a:lnTo>
                    <a:pt x="3342" y="3088"/>
                  </a:lnTo>
                  <a:lnTo>
                    <a:pt x="3204" y="3249"/>
                  </a:lnTo>
                  <a:lnTo>
                    <a:pt x="3066" y="3399"/>
                  </a:lnTo>
                  <a:lnTo>
                    <a:pt x="2916" y="3537"/>
                  </a:lnTo>
                  <a:lnTo>
                    <a:pt x="2755" y="3676"/>
                  </a:lnTo>
                  <a:lnTo>
                    <a:pt x="2593" y="3802"/>
                  </a:lnTo>
                  <a:lnTo>
                    <a:pt x="2420" y="3929"/>
                  </a:lnTo>
                  <a:lnTo>
                    <a:pt x="2248" y="4033"/>
                  </a:lnTo>
                  <a:lnTo>
                    <a:pt x="2063" y="4136"/>
                  </a:lnTo>
                  <a:lnTo>
                    <a:pt x="1879" y="4240"/>
                  </a:lnTo>
                  <a:lnTo>
                    <a:pt x="1694" y="4321"/>
                  </a:lnTo>
                  <a:lnTo>
                    <a:pt x="1487" y="4401"/>
                  </a:lnTo>
                  <a:lnTo>
                    <a:pt x="1291" y="4471"/>
                  </a:lnTo>
                  <a:lnTo>
                    <a:pt x="1084" y="4528"/>
                  </a:lnTo>
                  <a:lnTo>
                    <a:pt x="876" y="4574"/>
                  </a:lnTo>
                  <a:lnTo>
                    <a:pt x="669" y="4609"/>
                  </a:lnTo>
                  <a:lnTo>
                    <a:pt x="450" y="4643"/>
                  </a:lnTo>
                  <a:lnTo>
                    <a:pt x="231" y="4655"/>
                  </a:lnTo>
                  <a:lnTo>
                    <a:pt x="1" y="4666"/>
                  </a:lnTo>
                  <a:lnTo>
                    <a:pt x="1" y="10381"/>
                  </a:lnTo>
                  <a:lnTo>
                    <a:pt x="542" y="10370"/>
                  </a:lnTo>
                  <a:lnTo>
                    <a:pt x="1072" y="10324"/>
                  </a:lnTo>
                  <a:lnTo>
                    <a:pt x="1591" y="10255"/>
                  </a:lnTo>
                  <a:lnTo>
                    <a:pt x="2098" y="10163"/>
                  </a:lnTo>
                  <a:lnTo>
                    <a:pt x="2605" y="10047"/>
                  </a:lnTo>
                  <a:lnTo>
                    <a:pt x="3089" y="9909"/>
                  </a:lnTo>
                  <a:lnTo>
                    <a:pt x="3573" y="9748"/>
                  </a:lnTo>
                  <a:lnTo>
                    <a:pt x="4045" y="9563"/>
                  </a:lnTo>
                  <a:lnTo>
                    <a:pt x="4506" y="9356"/>
                  </a:lnTo>
                  <a:lnTo>
                    <a:pt x="4955" y="9126"/>
                  </a:lnTo>
                  <a:lnTo>
                    <a:pt x="5382" y="8872"/>
                  </a:lnTo>
                  <a:lnTo>
                    <a:pt x="5808" y="8607"/>
                  </a:lnTo>
                  <a:lnTo>
                    <a:pt x="6211" y="8319"/>
                  </a:lnTo>
                  <a:lnTo>
                    <a:pt x="6603" y="8008"/>
                  </a:lnTo>
                  <a:lnTo>
                    <a:pt x="6983" y="7685"/>
                  </a:lnTo>
                  <a:lnTo>
                    <a:pt x="7340" y="7340"/>
                  </a:lnTo>
                  <a:lnTo>
                    <a:pt x="7686" y="6982"/>
                  </a:lnTo>
                  <a:lnTo>
                    <a:pt x="8009" y="6602"/>
                  </a:lnTo>
                  <a:lnTo>
                    <a:pt x="8320" y="6210"/>
                  </a:lnTo>
                  <a:lnTo>
                    <a:pt x="8608" y="5807"/>
                  </a:lnTo>
                  <a:lnTo>
                    <a:pt x="8884" y="5381"/>
                  </a:lnTo>
                  <a:lnTo>
                    <a:pt x="9126" y="4943"/>
                  </a:lnTo>
                  <a:lnTo>
                    <a:pt x="9357" y="4505"/>
                  </a:lnTo>
                  <a:lnTo>
                    <a:pt x="9564" y="4044"/>
                  </a:lnTo>
                  <a:lnTo>
                    <a:pt x="9748" y="3572"/>
                  </a:lnTo>
                  <a:lnTo>
                    <a:pt x="9921" y="3088"/>
                  </a:lnTo>
                  <a:lnTo>
                    <a:pt x="10060" y="2593"/>
                  </a:lnTo>
                  <a:lnTo>
                    <a:pt x="10175" y="2097"/>
                  </a:lnTo>
                  <a:lnTo>
                    <a:pt x="10267" y="1579"/>
                  </a:lnTo>
                  <a:lnTo>
                    <a:pt x="10325" y="1060"/>
                  </a:lnTo>
                  <a:lnTo>
                    <a:pt x="10371" y="542"/>
                  </a:lnTo>
                  <a:lnTo>
                    <a:pt x="103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 rot="-5400000">
              <a:off x="7524893" y="4141668"/>
              <a:ext cx="857792" cy="857527"/>
            </a:xfrm>
            <a:custGeom>
              <a:rect b="b" l="l" r="r" t="t"/>
              <a:pathLst>
                <a:path extrusionOk="0" h="10382" w="10383">
                  <a:moveTo>
                    <a:pt x="1" y="0"/>
                  </a:moveTo>
                  <a:lnTo>
                    <a:pt x="1" y="10382"/>
                  </a:lnTo>
                  <a:lnTo>
                    <a:pt x="542" y="10370"/>
                  </a:lnTo>
                  <a:lnTo>
                    <a:pt x="1072" y="10324"/>
                  </a:lnTo>
                  <a:lnTo>
                    <a:pt x="1591" y="10255"/>
                  </a:lnTo>
                  <a:lnTo>
                    <a:pt x="2098" y="10163"/>
                  </a:lnTo>
                  <a:lnTo>
                    <a:pt x="2605" y="10048"/>
                  </a:lnTo>
                  <a:lnTo>
                    <a:pt x="3089" y="9909"/>
                  </a:lnTo>
                  <a:lnTo>
                    <a:pt x="3573" y="9748"/>
                  </a:lnTo>
                  <a:lnTo>
                    <a:pt x="4045" y="9564"/>
                  </a:lnTo>
                  <a:lnTo>
                    <a:pt x="4506" y="9356"/>
                  </a:lnTo>
                  <a:lnTo>
                    <a:pt x="4955" y="9126"/>
                  </a:lnTo>
                  <a:lnTo>
                    <a:pt x="5382" y="8872"/>
                  </a:lnTo>
                  <a:lnTo>
                    <a:pt x="5808" y="8607"/>
                  </a:lnTo>
                  <a:lnTo>
                    <a:pt x="6211" y="8319"/>
                  </a:lnTo>
                  <a:lnTo>
                    <a:pt x="6603" y="8008"/>
                  </a:lnTo>
                  <a:lnTo>
                    <a:pt x="6983" y="7686"/>
                  </a:lnTo>
                  <a:lnTo>
                    <a:pt x="7340" y="7340"/>
                  </a:lnTo>
                  <a:lnTo>
                    <a:pt x="7686" y="6983"/>
                  </a:lnTo>
                  <a:lnTo>
                    <a:pt x="8009" y="6603"/>
                  </a:lnTo>
                  <a:lnTo>
                    <a:pt x="8320" y="6211"/>
                  </a:lnTo>
                  <a:lnTo>
                    <a:pt x="8608" y="5808"/>
                  </a:lnTo>
                  <a:lnTo>
                    <a:pt x="8884" y="5381"/>
                  </a:lnTo>
                  <a:lnTo>
                    <a:pt x="9126" y="4955"/>
                  </a:lnTo>
                  <a:lnTo>
                    <a:pt x="9357" y="4506"/>
                  </a:lnTo>
                  <a:lnTo>
                    <a:pt x="9564" y="4045"/>
                  </a:lnTo>
                  <a:lnTo>
                    <a:pt x="9748" y="3572"/>
                  </a:lnTo>
                  <a:lnTo>
                    <a:pt x="9921" y="3088"/>
                  </a:lnTo>
                  <a:lnTo>
                    <a:pt x="10060" y="2593"/>
                  </a:lnTo>
                  <a:lnTo>
                    <a:pt x="10175" y="2097"/>
                  </a:lnTo>
                  <a:lnTo>
                    <a:pt x="10267" y="1579"/>
                  </a:lnTo>
                  <a:lnTo>
                    <a:pt x="10325" y="1060"/>
                  </a:lnTo>
                  <a:lnTo>
                    <a:pt x="10371" y="542"/>
                  </a:lnTo>
                  <a:lnTo>
                    <a:pt x="103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0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5" name="Google Shape;25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29"/>
          <p:cNvSpPr txBox="1"/>
          <p:nvPr>
            <p:ph idx="1" type="subTitle"/>
          </p:nvPr>
        </p:nvSpPr>
        <p:spPr>
          <a:xfrm>
            <a:off x="1150188" y="2727538"/>
            <a:ext cx="22812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7" name="Google Shape;257;p29"/>
          <p:cNvSpPr txBox="1"/>
          <p:nvPr>
            <p:ph idx="2" type="subTitle"/>
          </p:nvPr>
        </p:nvSpPr>
        <p:spPr>
          <a:xfrm>
            <a:off x="5712588" y="2727538"/>
            <a:ext cx="22812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8" name="Google Shape;258;p29"/>
          <p:cNvSpPr txBox="1"/>
          <p:nvPr>
            <p:ph idx="3" type="subTitle"/>
          </p:nvPr>
        </p:nvSpPr>
        <p:spPr>
          <a:xfrm>
            <a:off x="1650588" y="2368947"/>
            <a:ext cx="12804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grpSp>
        <p:nvGrpSpPr>
          <p:cNvPr id="259" name="Google Shape;259;p29"/>
          <p:cNvGrpSpPr/>
          <p:nvPr/>
        </p:nvGrpSpPr>
        <p:grpSpPr>
          <a:xfrm>
            <a:off x="131561" y="159936"/>
            <a:ext cx="8809792" cy="4839392"/>
            <a:chOff x="131561" y="159936"/>
            <a:chExt cx="8809792" cy="4839392"/>
          </a:xfrm>
        </p:grpSpPr>
        <p:sp>
          <p:nvSpPr>
            <p:cNvPr id="260" name="Google Shape;260;p29"/>
            <p:cNvSpPr/>
            <p:nvPr/>
          </p:nvSpPr>
          <p:spPr>
            <a:xfrm rot="-5400000">
              <a:off x="8083693" y="4141668"/>
              <a:ext cx="857792" cy="857527"/>
            </a:xfrm>
            <a:custGeom>
              <a:rect b="b" l="l" r="r" t="t"/>
              <a:pathLst>
                <a:path extrusionOk="0" h="10382" w="10383">
                  <a:moveTo>
                    <a:pt x="1" y="0"/>
                  </a:moveTo>
                  <a:lnTo>
                    <a:pt x="1" y="10382"/>
                  </a:lnTo>
                  <a:lnTo>
                    <a:pt x="542" y="10370"/>
                  </a:lnTo>
                  <a:lnTo>
                    <a:pt x="1072" y="10324"/>
                  </a:lnTo>
                  <a:lnTo>
                    <a:pt x="1591" y="10255"/>
                  </a:lnTo>
                  <a:lnTo>
                    <a:pt x="2098" y="10163"/>
                  </a:lnTo>
                  <a:lnTo>
                    <a:pt x="2605" y="10048"/>
                  </a:lnTo>
                  <a:lnTo>
                    <a:pt x="3089" y="9909"/>
                  </a:lnTo>
                  <a:lnTo>
                    <a:pt x="3573" y="9748"/>
                  </a:lnTo>
                  <a:lnTo>
                    <a:pt x="4045" y="9564"/>
                  </a:lnTo>
                  <a:lnTo>
                    <a:pt x="4506" y="9356"/>
                  </a:lnTo>
                  <a:lnTo>
                    <a:pt x="4955" y="9126"/>
                  </a:lnTo>
                  <a:lnTo>
                    <a:pt x="5382" y="8872"/>
                  </a:lnTo>
                  <a:lnTo>
                    <a:pt x="5808" y="8607"/>
                  </a:lnTo>
                  <a:lnTo>
                    <a:pt x="6211" y="8319"/>
                  </a:lnTo>
                  <a:lnTo>
                    <a:pt x="6603" y="8008"/>
                  </a:lnTo>
                  <a:lnTo>
                    <a:pt x="6983" y="7686"/>
                  </a:lnTo>
                  <a:lnTo>
                    <a:pt x="7340" y="7340"/>
                  </a:lnTo>
                  <a:lnTo>
                    <a:pt x="7686" y="6983"/>
                  </a:lnTo>
                  <a:lnTo>
                    <a:pt x="8009" y="6603"/>
                  </a:lnTo>
                  <a:lnTo>
                    <a:pt x="8320" y="6211"/>
                  </a:lnTo>
                  <a:lnTo>
                    <a:pt x="8608" y="5808"/>
                  </a:lnTo>
                  <a:lnTo>
                    <a:pt x="8884" y="5381"/>
                  </a:lnTo>
                  <a:lnTo>
                    <a:pt x="9126" y="4955"/>
                  </a:lnTo>
                  <a:lnTo>
                    <a:pt x="9357" y="4506"/>
                  </a:lnTo>
                  <a:lnTo>
                    <a:pt x="9564" y="4045"/>
                  </a:lnTo>
                  <a:lnTo>
                    <a:pt x="9748" y="3572"/>
                  </a:lnTo>
                  <a:lnTo>
                    <a:pt x="9921" y="3088"/>
                  </a:lnTo>
                  <a:lnTo>
                    <a:pt x="10060" y="2593"/>
                  </a:lnTo>
                  <a:lnTo>
                    <a:pt x="10175" y="2097"/>
                  </a:lnTo>
                  <a:lnTo>
                    <a:pt x="10267" y="1579"/>
                  </a:lnTo>
                  <a:lnTo>
                    <a:pt x="10325" y="1060"/>
                  </a:lnTo>
                  <a:lnTo>
                    <a:pt x="10371" y="542"/>
                  </a:lnTo>
                  <a:lnTo>
                    <a:pt x="103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9"/>
            <p:cNvSpPr/>
            <p:nvPr/>
          </p:nvSpPr>
          <p:spPr>
            <a:xfrm rot="-5400000">
              <a:off x="131428" y="4141668"/>
              <a:ext cx="857792" cy="857527"/>
            </a:xfrm>
            <a:custGeom>
              <a:rect b="b" l="l" r="r" t="t"/>
              <a:pathLst>
                <a:path extrusionOk="0" h="10382" w="10383">
                  <a:moveTo>
                    <a:pt x="4322" y="0"/>
                  </a:moveTo>
                  <a:lnTo>
                    <a:pt x="4333" y="334"/>
                  </a:lnTo>
                  <a:lnTo>
                    <a:pt x="4322" y="565"/>
                  </a:lnTo>
                  <a:lnTo>
                    <a:pt x="4310" y="784"/>
                  </a:lnTo>
                  <a:lnTo>
                    <a:pt x="4275" y="1002"/>
                  </a:lnTo>
                  <a:lnTo>
                    <a:pt x="4241" y="1210"/>
                  </a:lnTo>
                  <a:lnTo>
                    <a:pt x="4195" y="1417"/>
                  </a:lnTo>
                  <a:lnTo>
                    <a:pt x="4137" y="1625"/>
                  </a:lnTo>
                  <a:lnTo>
                    <a:pt x="4068" y="1832"/>
                  </a:lnTo>
                  <a:lnTo>
                    <a:pt x="3987" y="2028"/>
                  </a:lnTo>
                  <a:lnTo>
                    <a:pt x="3907" y="2212"/>
                  </a:lnTo>
                  <a:lnTo>
                    <a:pt x="3803" y="2397"/>
                  </a:lnTo>
                  <a:lnTo>
                    <a:pt x="3699" y="2581"/>
                  </a:lnTo>
                  <a:lnTo>
                    <a:pt x="3596" y="2754"/>
                  </a:lnTo>
                  <a:lnTo>
                    <a:pt x="3469" y="2927"/>
                  </a:lnTo>
                  <a:lnTo>
                    <a:pt x="3342" y="3088"/>
                  </a:lnTo>
                  <a:lnTo>
                    <a:pt x="3204" y="3249"/>
                  </a:lnTo>
                  <a:lnTo>
                    <a:pt x="3066" y="3399"/>
                  </a:lnTo>
                  <a:lnTo>
                    <a:pt x="2916" y="3537"/>
                  </a:lnTo>
                  <a:lnTo>
                    <a:pt x="2755" y="3676"/>
                  </a:lnTo>
                  <a:lnTo>
                    <a:pt x="2593" y="3802"/>
                  </a:lnTo>
                  <a:lnTo>
                    <a:pt x="2420" y="3929"/>
                  </a:lnTo>
                  <a:lnTo>
                    <a:pt x="2248" y="4033"/>
                  </a:lnTo>
                  <a:lnTo>
                    <a:pt x="2063" y="4136"/>
                  </a:lnTo>
                  <a:lnTo>
                    <a:pt x="1879" y="4240"/>
                  </a:lnTo>
                  <a:lnTo>
                    <a:pt x="1694" y="4321"/>
                  </a:lnTo>
                  <a:lnTo>
                    <a:pt x="1487" y="4401"/>
                  </a:lnTo>
                  <a:lnTo>
                    <a:pt x="1291" y="4471"/>
                  </a:lnTo>
                  <a:lnTo>
                    <a:pt x="1084" y="4528"/>
                  </a:lnTo>
                  <a:lnTo>
                    <a:pt x="876" y="4574"/>
                  </a:lnTo>
                  <a:lnTo>
                    <a:pt x="669" y="4609"/>
                  </a:lnTo>
                  <a:lnTo>
                    <a:pt x="450" y="4643"/>
                  </a:lnTo>
                  <a:lnTo>
                    <a:pt x="231" y="4655"/>
                  </a:lnTo>
                  <a:lnTo>
                    <a:pt x="1" y="4666"/>
                  </a:lnTo>
                  <a:lnTo>
                    <a:pt x="1" y="10381"/>
                  </a:lnTo>
                  <a:lnTo>
                    <a:pt x="542" y="10370"/>
                  </a:lnTo>
                  <a:lnTo>
                    <a:pt x="1072" y="10324"/>
                  </a:lnTo>
                  <a:lnTo>
                    <a:pt x="1591" y="10255"/>
                  </a:lnTo>
                  <a:lnTo>
                    <a:pt x="2098" y="10163"/>
                  </a:lnTo>
                  <a:lnTo>
                    <a:pt x="2605" y="10047"/>
                  </a:lnTo>
                  <a:lnTo>
                    <a:pt x="3089" y="9909"/>
                  </a:lnTo>
                  <a:lnTo>
                    <a:pt x="3573" y="9748"/>
                  </a:lnTo>
                  <a:lnTo>
                    <a:pt x="4045" y="9563"/>
                  </a:lnTo>
                  <a:lnTo>
                    <a:pt x="4506" y="9356"/>
                  </a:lnTo>
                  <a:lnTo>
                    <a:pt x="4955" y="9126"/>
                  </a:lnTo>
                  <a:lnTo>
                    <a:pt x="5382" y="8872"/>
                  </a:lnTo>
                  <a:lnTo>
                    <a:pt x="5808" y="8607"/>
                  </a:lnTo>
                  <a:lnTo>
                    <a:pt x="6211" y="8319"/>
                  </a:lnTo>
                  <a:lnTo>
                    <a:pt x="6603" y="8008"/>
                  </a:lnTo>
                  <a:lnTo>
                    <a:pt x="6983" y="7685"/>
                  </a:lnTo>
                  <a:lnTo>
                    <a:pt x="7340" y="7340"/>
                  </a:lnTo>
                  <a:lnTo>
                    <a:pt x="7686" y="6982"/>
                  </a:lnTo>
                  <a:lnTo>
                    <a:pt x="8009" y="6602"/>
                  </a:lnTo>
                  <a:lnTo>
                    <a:pt x="8320" y="6210"/>
                  </a:lnTo>
                  <a:lnTo>
                    <a:pt x="8608" y="5807"/>
                  </a:lnTo>
                  <a:lnTo>
                    <a:pt x="8884" y="5381"/>
                  </a:lnTo>
                  <a:lnTo>
                    <a:pt x="9126" y="4943"/>
                  </a:lnTo>
                  <a:lnTo>
                    <a:pt x="9357" y="4505"/>
                  </a:lnTo>
                  <a:lnTo>
                    <a:pt x="9564" y="4044"/>
                  </a:lnTo>
                  <a:lnTo>
                    <a:pt x="9748" y="3572"/>
                  </a:lnTo>
                  <a:lnTo>
                    <a:pt x="9921" y="3088"/>
                  </a:lnTo>
                  <a:lnTo>
                    <a:pt x="10060" y="2593"/>
                  </a:lnTo>
                  <a:lnTo>
                    <a:pt x="10175" y="2097"/>
                  </a:lnTo>
                  <a:lnTo>
                    <a:pt x="10267" y="1579"/>
                  </a:lnTo>
                  <a:lnTo>
                    <a:pt x="10325" y="1060"/>
                  </a:lnTo>
                  <a:lnTo>
                    <a:pt x="10371" y="542"/>
                  </a:lnTo>
                  <a:lnTo>
                    <a:pt x="103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9"/>
            <p:cNvSpPr/>
            <p:nvPr/>
          </p:nvSpPr>
          <p:spPr>
            <a:xfrm rot="5400000">
              <a:off x="8569584" y="4127822"/>
              <a:ext cx="358053" cy="385483"/>
            </a:xfrm>
            <a:custGeom>
              <a:rect b="b" l="l" r="r" t="t"/>
              <a:pathLst>
                <a:path extrusionOk="0" h="4667" w="4334">
                  <a:moveTo>
                    <a:pt x="1" y="0"/>
                  </a:moveTo>
                  <a:lnTo>
                    <a:pt x="1" y="4666"/>
                  </a:lnTo>
                  <a:lnTo>
                    <a:pt x="231" y="4655"/>
                  </a:lnTo>
                  <a:lnTo>
                    <a:pt x="450" y="4643"/>
                  </a:lnTo>
                  <a:lnTo>
                    <a:pt x="669" y="4609"/>
                  </a:lnTo>
                  <a:lnTo>
                    <a:pt x="876" y="4574"/>
                  </a:lnTo>
                  <a:lnTo>
                    <a:pt x="1084" y="4528"/>
                  </a:lnTo>
                  <a:lnTo>
                    <a:pt x="1291" y="4471"/>
                  </a:lnTo>
                  <a:lnTo>
                    <a:pt x="1487" y="4401"/>
                  </a:lnTo>
                  <a:lnTo>
                    <a:pt x="1694" y="4321"/>
                  </a:lnTo>
                  <a:lnTo>
                    <a:pt x="1879" y="4240"/>
                  </a:lnTo>
                  <a:lnTo>
                    <a:pt x="2063" y="4136"/>
                  </a:lnTo>
                  <a:lnTo>
                    <a:pt x="2248" y="4033"/>
                  </a:lnTo>
                  <a:lnTo>
                    <a:pt x="2420" y="3929"/>
                  </a:lnTo>
                  <a:lnTo>
                    <a:pt x="2593" y="3802"/>
                  </a:lnTo>
                  <a:lnTo>
                    <a:pt x="2755" y="3676"/>
                  </a:lnTo>
                  <a:lnTo>
                    <a:pt x="2916" y="3537"/>
                  </a:lnTo>
                  <a:lnTo>
                    <a:pt x="3066" y="3399"/>
                  </a:lnTo>
                  <a:lnTo>
                    <a:pt x="3204" y="3249"/>
                  </a:lnTo>
                  <a:lnTo>
                    <a:pt x="3342" y="3088"/>
                  </a:lnTo>
                  <a:lnTo>
                    <a:pt x="3469" y="2927"/>
                  </a:lnTo>
                  <a:lnTo>
                    <a:pt x="3596" y="2754"/>
                  </a:lnTo>
                  <a:lnTo>
                    <a:pt x="3699" y="2581"/>
                  </a:lnTo>
                  <a:lnTo>
                    <a:pt x="3803" y="2397"/>
                  </a:lnTo>
                  <a:lnTo>
                    <a:pt x="3907" y="2212"/>
                  </a:lnTo>
                  <a:lnTo>
                    <a:pt x="3987" y="2028"/>
                  </a:lnTo>
                  <a:lnTo>
                    <a:pt x="4068" y="1832"/>
                  </a:lnTo>
                  <a:lnTo>
                    <a:pt x="4137" y="1625"/>
                  </a:lnTo>
                  <a:lnTo>
                    <a:pt x="4195" y="1417"/>
                  </a:lnTo>
                  <a:lnTo>
                    <a:pt x="4241" y="1210"/>
                  </a:lnTo>
                  <a:lnTo>
                    <a:pt x="4275" y="1002"/>
                  </a:lnTo>
                  <a:lnTo>
                    <a:pt x="4310" y="784"/>
                  </a:lnTo>
                  <a:lnTo>
                    <a:pt x="4322" y="565"/>
                  </a:lnTo>
                  <a:lnTo>
                    <a:pt x="4333" y="334"/>
                  </a:lnTo>
                  <a:lnTo>
                    <a:pt x="4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9"/>
            <p:cNvSpPr/>
            <p:nvPr/>
          </p:nvSpPr>
          <p:spPr>
            <a:xfrm rot="5400000">
              <a:off x="8569584" y="146222"/>
              <a:ext cx="358053" cy="385483"/>
            </a:xfrm>
            <a:custGeom>
              <a:rect b="b" l="l" r="r" t="t"/>
              <a:pathLst>
                <a:path extrusionOk="0" h="4667" w="4334">
                  <a:moveTo>
                    <a:pt x="1" y="0"/>
                  </a:moveTo>
                  <a:lnTo>
                    <a:pt x="1" y="4666"/>
                  </a:lnTo>
                  <a:lnTo>
                    <a:pt x="231" y="4655"/>
                  </a:lnTo>
                  <a:lnTo>
                    <a:pt x="450" y="4643"/>
                  </a:lnTo>
                  <a:lnTo>
                    <a:pt x="669" y="4609"/>
                  </a:lnTo>
                  <a:lnTo>
                    <a:pt x="876" y="4574"/>
                  </a:lnTo>
                  <a:lnTo>
                    <a:pt x="1084" y="4528"/>
                  </a:lnTo>
                  <a:lnTo>
                    <a:pt x="1291" y="4471"/>
                  </a:lnTo>
                  <a:lnTo>
                    <a:pt x="1487" y="4401"/>
                  </a:lnTo>
                  <a:lnTo>
                    <a:pt x="1694" y="4321"/>
                  </a:lnTo>
                  <a:lnTo>
                    <a:pt x="1879" y="4240"/>
                  </a:lnTo>
                  <a:lnTo>
                    <a:pt x="2063" y="4136"/>
                  </a:lnTo>
                  <a:lnTo>
                    <a:pt x="2248" y="4033"/>
                  </a:lnTo>
                  <a:lnTo>
                    <a:pt x="2420" y="3929"/>
                  </a:lnTo>
                  <a:lnTo>
                    <a:pt x="2593" y="3802"/>
                  </a:lnTo>
                  <a:lnTo>
                    <a:pt x="2755" y="3676"/>
                  </a:lnTo>
                  <a:lnTo>
                    <a:pt x="2916" y="3537"/>
                  </a:lnTo>
                  <a:lnTo>
                    <a:pt x="3066" y="3399"/>
                  </a:lnTo>
                  <a:lnTo>
                    <a:pt x="3204" y="3249"/>
                  </a:lnTo>
                  <a:lnTo>
                    <a:pt x="3342" y="3088"/>
                  </a:lnTo>
                  <a:lnTo>
                    <a:pt x="3469" y="2927"/>
                  </a:lnTo>
                  <a:lnTo>
                    <a:pt x="3596" y="2754"/>
                  </a:lnTo>
                  <a:lnTo>
                    <a:pt x="3699" y="2581"/>
                  </a:lnTo>
                  <a:lnTo>
                    <a:pt x="3803" y="2397"/>
                  </a:lnTo>
                  <a:lnTo>
                    <a:pt x="3907" y="2212"/>
                  </a:lnTo>
                  <a:lnTo>
                    <a:pt x="3987" y="2028"/>
                  </a:lnTo>
                  <a:lnTo>
                    <a:pt x="4068" y="1832"/>
                  </a:lnTo>
                  <a:lnTo>
                    <a:pt x="4137" y="1625"/>
                  </a:lnTo>
                  <a:lnTo>
                    <a:pt x="4195" y="1417"/>
                  </a:lnTo>
                  <a:lnTo>
                    <a:pt x="4241" y="1210"/>
                  </a:lnTo>
                  <a:lnTo>
                    <a:pt x="4275" y="1002"/>
                  </a:lnTo>
                  <a:lnTo>
                    <a:pt x="4310" y="784"/>
                  </a:lnTo>
                  <a:lnTo>
                    <a:pt x="4322" y="565"/>
                  </a:lnTo>
                  <a:lnTo>
                    <a:pt x="4333" y="334"/>
                  </a:lnTo>
                  <a:lnTo>
                    <a:pt x="4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9"/>
            <p:cNvSpPr/>
            <p:nvPr/>
          </p:nvSpPr>
          <p:spPr>
            <a:xfrm rot="-5400000">
              <a:off x="131423" y="160523"/>
              <a:ext cx="857792" cy="856619"/>
            </a:xfrm>
            <a:custGeom>
              <a:rect b="b" l="l" r="r" t="t"/>
              <a:pathLst>
                <a:path extrusionOk="0" h="10371" w="10383">
                  <a:moveTo>
                    <a:pt x="1" y="0"/>
                  </a:moveTo>
                  <a:lnTo>
                    <a:pt x="1" y="6061"/>
                  </a:lnTo>
                  <a:lnTo>
                    <a:pt x="346" y="6050"/>
                  </a:lnTo>
                  <a:lnTo>
                    <a:pt x="565" y="6061"/>
                  </a:lnTo>
                  <a:lnTo>
                    <a:pt x="784" y="6073"/>
                  </a:lnTo>
                  <a:lnTo>
                    <a:pt x="1003" y="6096"/>
                  </a:lnTo>
                  <a:lnTo>
                    <a:pt x="1211" y="6142"/>
                  </a:lnTo>
                  <a:lnTo>
                    <a:pt x="1429" y="6188"/>
                  </a:lnTo>
                  <a:lnTo>
                    <a:pt x="1625" y="6245"/>
                  </a:lnTo>
                  <a:lnTo>
                    <a:pt x="1833" y="6315"/>
                  </a:lnTo>
                  <a:lnTo>
                    <a:pt x="2029" y="6395"/>
                  </a:lnTo>
                  <a:lnTo>
                    <a:pt x="2213" y="6476"/>
                  </a:lnTo>
                  <a:lnTo>
                    <a:pt x="2409" y="6568"/>
                  </a:lnTo>
                  <a:lnTo>
                    <a:pt x="2582" y="6672"/>
                  </a:lnTo>
                  <a:lnTo>
                    <a:pt x="2766" y="6787"/>
                  </a:lnTo>
                  <a:lnTo>
                    <a:pt x="2927" y="6914"/>
                  </a:lnTo>
                  <a:lnTo>
                    <a:pt x="3089" y="7041"/>
                  </a:lnTo>
                  <a:lnTo>
                    <a:pt x="3250" y="7179"/>
                  </a:lnTo>
                  <a:lnTo>
                    <a:pt x="3400" y="7317"/>
                  </a:lnTo>
                  <a:lnTo>
                    <a:pt x="3538" y="7467"/>
                  </a:lnTo>
                  <a:lnTo>
                    <a:pt x="3676" y="7628"/>
                  </a:lnTo>
                  <a:lnTo>
                    <a:pt x="3803" y="7789"/>
                  </a:lnTo>
                  <a:lnTo>
                    <a:pt x="3930" y="7951"/>
                  </a:lnTo>
                  <a:lnTo>
                    <a:pt x="4045" y="8135"/>
                  </a:lnTo>
                  <a:lnTo>
                    <a:pt x="4149" y="8308"/>
                  </a:lnTo>
                  <a:lnTo>
                    <a:pt x="4241" y="8504"/>
                  </a:lnTo>
                  <a:lnTo>
                    <a:pt x="4322" y="8688"/>
                  </a:lnTo>
                  <a:lnTo>
                    <a:pt x="4402" y="8884"/>
                  </a:lnTo>
                  <a:lnTo>
                    <a:pt x="4471" y="9091"/>
                  </a:lnTo>
                  <a:lnTo>
                    <a:pt x="4529" y="9287"/>
                  </a:lnTo>
                  <a:lnTo>
                    <a:pt x="4575" y="9506"/>
                  </a:lnTo>
                  <a:lnTo>
                    <a:pt x="4621" y="9714"/>
                  </a:lnTo>
                  <a:lnTo>
                    <a:pt x="4644" y="9933"/>
                  </a:lnTo>
                  <a:lnTo>
                    <a:pt x="4656" y="10151"/>
                  </a:lnTo>
                  <a:lnTo>
                    <a:pt x="4667" y="10370"/>
                  </a:lnTo>
                  <a:lnTo>
                    <a:pt x="10382" y="10370"/>
                  </a:lnTo>
                  <a:lnTo>
                    <a:pt x="10371" y="9840"/>
                  </a:lnTo>
                  <a:lnTo>
                    <a:pt x="10325" y="9310"/>
                  </a:lnTo>
                  <a:lnTo>
                    <a:pt x="10267" y="8792"/>
                  </a:lnTo>
                  <a:lnTo>
                    <a:pt x="10175" y="8285"/>
                  </a:lnTo>
                  <a:lnTo>
                    <a:pt x="10060" y="7778"/>
                  </a:lnTo>
                  <a:lnTo>
                    <a:pt x="9921" y="7282"/>
                  </a:lnTo>
                  <a:lnTo>
                    <a:pt x="9748" y="6810"/>
                  </a:lnTo>
                  <a:lnTo>
                    <a:pt x="9564" y="6338"/>
                  </a:lnTo>
                  <a:lnTo>
                    <a:pt x="9357" y="5877"/>
                  </a:lnTo>
                  <a:lnTo>
                    <a:pt x="9126" y="5427"/>
                  </a:lnTo>
                  <a:lnTo>
                    <a:pt x="8884" y="4990"/>
                  </a:lnTo>
                  <a:lnTo>
                    <a:pt x="8608" y="4575"/>
                  </a:lnTo>
                  <a:lnTo>
                    <a:pt x="8320" y="4160"/>
                  </a:lnTo>
                  <a:lnTo>
                    <a:pt x="8009" y="3768"/>
                  </a:lnTo>
                  <a:lnTo>
                    <a:pt x="7686" y="3400"/>
                  </a:lnTo>
                  <a:lnTo>
                    <a:pt x="7340" y="3042"/>
                  </a:lnTo>
                  <a:lnTo>
                    <a:pt x="6983" y="2697"/>
                  </a:lnTo>
                  <a:lnTo>
                    <a:pt x="6603" y="2363"/>
                  </a:lnTo>
                  <a:lnTo>
                    <a:pt x="6211" y="2063"/>
                  </a:lnTo>
                  <a:lnTo>
                    <a:pt x="5808" y="1775"/>
                  </a:lnTo>
                  <a:lnTo>
                    <a:pt x="5382" y="1498"/>
                  </a:lnTo>
                  <a:lnTo>
                    <a:pt x="4955" y="1245"/>
                  </a:lnTo>
                  <a:lnTo>
                    <a:pt x="4506" y="1026"/>
                  </a:lnTo>
                  <a:lnTo>
                    <a:pt x="4045" y="819"/>
                  </a:lnTo>
                  <a:lnTo>
                    <a:pt x="3573" y="623"/>
                  </a:lnTo>
                  <a:lnTo>
                    <a:pt x="3089" y="461"/>
                  </a:lnTo>
                  <a:lnTo>
                    <a:pt x="2605" y="323"/>
                  </a:lnTo>
                  <a:lnTo>
                    <a:pt x="2098" y="208"/>
                  </a:lnTo>
                  <a:lnTo>
                    <a:pt x="1591" y="116"/>
                  </a:lnTo>
                  <a:lnTo>
                    <a:pt x="1072" y="47"/>
                  </a:lnTo>
                  <a:lnTo>
                    <a:pt x="542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9"/>
          <p:cNvSpPr txBox="1"/>
          <p:nvPr>
            <p:ph idx="4" type="subTitle"/>
          </p:nvPr>
        </p:nvSpPr>
        <p:spPr>
          <a:xfrm>
            <a:off x="3431388" y="2097934"/>
            <a:ext cx="22812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6" name="Google Shape;266;p29"/>
          <p:cNvSpPr txBox="1"/>
          <p:nvPr>
            <p:ph idx="5" type="subTitle"/>
          </p:nvPr>
        </p:nvSpPr>
        <p:spPr>
          <a:xfrm>
            <a:off x="3931788" y="1739344"/>
            <a:ext cx="12804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67" name="Google Shape;267;p29"/>
          <p:cNvSpPr txBox="1"/>
          <p:nvPr>
            <p:ph idx="6" type="subTitle"/>
          </p:nvPr>
        </p:nvSpPr>
        <p:spPr>
          <a:xfrm>
            <a:off x="6212988" y="2368947"/>
            <a:ext cx="12804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type="title"/>
          </p:nvPr>
        </p:nvSpPr>
        <p:spPr>
          <a:xfrm>
            <a:off x="4230675" y="1239525"/>
            <a:ext cx="3764100" cy="14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979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70" name="Google Shape;270;p30"/>
          <p:cNvSpPr txBox="1"/>
          <p:nvPr>
            <p:ph idx="1" type="subTitle"/>
          </p:nvPr>
        </p:nvSpPr>
        <p:spPr>
          <a:xfrm>
            <a:off x="5010775" y="2793875"/>
            <a:ext cx="29841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0"/>
          <p:cNvSpPr/>
          <p:nvPr/>
        </p:nvSpPr>
        <p:spPr>
          <a:xfrm flipH="1" rot="10800000">
            <a:off x="0" y="2653963"/>
            <a:ext cx="2490311" cy="2489526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10382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8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4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6"/>
                </a:lnTo>
                <a:lnTo>
                  <a:pt x="7340" y="7340"/>
                </a:lnTo>
                <a:lnTo>
                  <a:pt x="7686" y="6983"/>
                </a:lnTo>
                <a:lnTo>
                  <a:pt x="8009" y="6603"/>
                </a:lnTo>
                <a:lnTo>
                  <a:pt x="8320" y="6211"/>
                </a:lnTo>
                <a:lnTo>
                  <a:pt x="8608" y="5808"/>
                </a:lnTo>
                <a:lnTo>
                  <a:pt x="8884" y="5381"/>
                </a:lnTo>
                <a:lnTo>
                  <a:pt x="9126" y="4955"/>
                </a:lnTo>
                <a:lnTo>
                  <a:pt x="9357" y="4506"/>
                </a:lnTo>
                <a:lnTo>
                  <a:pt x="9564" y="4045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0"/>
          <p:cNvSpPr/>
          <p:nvPr/>
        </p:nvSpPr>
        <p:spPr>
          <a:xfrm flipH="1" rot="5400000">
            <a:off x="8569582" y="130463"/>
            <a:ext cx="358053" cy="385483"/>
          </a:xfrm>
          <a:custGeom>
            <a:rect b="b" l="l" r="r" t="t"/>
            <a:pathLst>
              <a:path extrusionOk="0" h="4667" w="4334">
                <a:moveTo>
                  <a:pt x="1" y="0"/>
                </a:moveTo>
                <a:lnTo>
                  <a:pt x="1" y="4666"/>
                </a:lnTo>
                <a:lnTo>
                  <a:pt x="231" y="4655"/>
                </a:lnTo>
                <a:lnTo>
                  <a:pt x="450" y="4643"/>
                </a:lnTo>
                <a:lnTo>
                  <a:pt x="669" y="4609"/>
                </a:lnTo>
                <a:lnTo>
                  <a:pt x="876" y="4574"/>
                </a:lnTo>
                <a:lnTo>
                  <a:pt x="1084" y="4528"/>
                </a:lnTo>
                <a:lnTo>
                  <a:pt x="1291" y="4471"/>
                </a:lnTo>
                <a:lnTo>
                  <a:pt x="1487" y="4401"/>
                </a:lnTo>
                <a:lnTo>
                  <a:pt x="1694" y="4321"/>
                </a:lnTo>
                <a:lnTo>
                  <a:pt x="1879" y="4240"/>
                </a:lnTo>
                <a:lnTo>
                  <a:pt x="2063" y="4136"/>
                </a:lnTo>
                <a:lnTo>
                  <a:pt x="2248" y="4033"/>
                </a:lnTo>
                <a:lnTo>
                  <a:pt x="2420" y="3929"/>
                </a:lnTo>
                <a:lnTo>
                  <a:pt x="2593" y="3802"/>
                </a:lnTo>
                <a:lnTo>
                  <a:pt x="2755" y="3676"/>
                </a:lnTo>
                <a:lnTo>
                  <a:pt x="2916" y="3537"/>
                </a:lnTo>
                <a:lnTo>
                  <a:pt x="3066" y="3399"/>
                </a:lnTo>
                <a:lnTo>
                  <a:pt x="3204" y="3249"/>
                </a:lnTo>
                <a:lnTo>
                  <a:pt x="3342" y="3088"/>
                </a:lnTo>
                <a:lnTo>
                  <a:pt x="3469" y="2927"/>
                </a:lnTo>
                <a:lnTo>
                  <a:pt x="3596" y="2754"/>
                </a:lnTo>
                <a:lnTo>
                  <a:pt x="3699" y="2581"/>
                </a:lnTo>
                <a:lnTo>
                  <a:pt x="3803" y="2397"/>
                </a:lnTo>
                <a:lnTo>
                  <a:pt x="3907" y="2212"/>
                </a:lnTo>
                <a:lnTo>
                  <a:pt x="3987" y="2028"/>
                </a:lnTo>
                <a:lnTo>
                  <a:pt x="4068" y="1832"/>
                </a:lnTo>
                <a:lnTo>
                  <a:pt x="4137" y="1625"/>
                </a:lnTo>
                <a:lnTo>
                  <a:pt x="4195" y="1417"/>
                </a:lnTo>
                <a:lnTo>
                  <a:pt x="4241" y="1210"/>
                </a:lnTo>
                <a:lnTo>
                  <a:pt x="4275" y="1002"/>
                </a:lnTo>
                <a:lnTo>
                  <a:pt x="4310" y="784"/>
                </a:lnTo>
                <a:lnTo>
                  <a:pt x="4322" y="565"/>
                </a:lnTo>
                <a:lnTo>
                  <a:pt x="4333" y="334"/>
                </a:lnTo>
                <a:lnTo>
                  <a:pt x="4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0"/>
          <p:cNvSpPr/>
          <p:nvPr/>
        </p:nvSpPr>
        <p:spPr>
          <a:xfrm flipH="1" rot="5400000">
            <a:off x="8569582" y="4611795"/>
            <a:ext cx="358053" cy="385483"/>
          </a:xfrm>
          <a:custGeom>
            <a:rect b="b" l="l" r="r" t="t"/>
            <a:pathLst>
              <a:path extrusionOk="0" h="4667" w="4334">
                <a:moveTo>
                  <a:pt x="1" y="0"/>
                </a:moveTo>
                <a:lnTo>
                  <a:pt x="1" y="4666"/>
                </a:lnTo>
                <a:lnTo>
                  <a:pt x="231" y="4655"/>
                </a:lnTo>
                <a:lnTo>
                  <a:pt x="450" y="4643"/>
                </a:lnTo>
                <a:lnTo>
                  <a:pt x="669" y="4609"/>
                </a:lnTo>
                <a:lnTo>
                  <a:pt x="876" y="4574"/>
                </a:lnTo>
                <a:lnTo>
                  <a:pt x="1084" y="4528"/>
                </a:lnTo>
                <a:lnTo>
                  <a:pt x="1291" y="4471"/>
                </a:lnTo>
                <a:lnTo>
                  <a:pt x="1487" y="4401"/>
                </a:lnTo>
                <a:lnTo>
                  <a:pt x="1694" y="4321"/>
                </a:lnTo>
                <a:lnTo>
                  <a:pt x="1879" y="4240"/>
                </a:lnTo>
                <a:lnTo>
                  <a:pt x="2063" y="4136"/>
                </a:lnTo>
                <a:lnTo>
                  <a:pt x="2248" y="4033"/>
                </a:lnTo>
                <a:lnTo>
                  <a:pt x="2420" y="3929"/>
                </a:lnTo>
                <a:lnTo>
                  <a:pt x="2593" y="3802"/>
                </a:lnTo>
                <a:lnTo>
                  <a:pt x="2755" y="3676"/>
                </a:lnTo>
                <a:lnTo>
                  <a:pt x="2916" y="3537"/>
                </a:lnTo>
                <a:lnTo>
                  <a:pt x="3066" y="3399"/>
                </a:lnTo>
                <a:lnTo>
                  <a:pt x="3204" y="3249"/>
                </a:lnTo>
                <a:lnTo>
                  <a:pt x="3342" y="3088"/>
                </a:lnTo>
                <a:lnTo>
                  <a:pt x="3469" y="2927"/>
                </a:lnTo>
                <a:lnTo>
                  <a:pt x="3596" y="2754"/>
                </a:lnTo>
                <a:lnTo>
                  <a:pt x="3699" y="2581"/>
                </a:lnTo>
                <a:lnTo>
                  <a:pt x="3803" y="2397"/>
                </a:lnTo>
                <a:lnTo>
                  <a:pt x="3907" y="2212"/>
                </a:lnTo>
                <a:lnTo>
                  <a:pt x="3987" y="2028"/>
                </a:lnTo>
                <a:lnTo>
                  <a:pt x="4068" y="1832"/>
                </a:lnTo>
                <a:lnTo>
                  <a:pt x="4137" y="1625"/>
                </a:lnTo>
                <a:lnTo>
                  <a:pt x="4195" y="1417"/>
                </a:lnTo>
                <a:lnTo>
                  <a:pt x="4241" y="1210"/>
                </a:lnTo>
                <a:lnTo>
                  <a:pt x="4275" y="1002"/>
                </a:lnTo>
                <a:lnTo>
                  <a:pt x="4310" y="784"/>
                </a:lnTo>
                <a:lnTo>
                  <a:pt x="4322" y="565"/>
                </a:lnTo>
                <a:lnTo>
                  <a:pt x="4333" y="334"/>
                </a:lnTo>
                <a:lnTo>
                  <a:pt x="4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0"/>
          <p:cNvSpPr/>
          <p:nvPr/>
        </p:nvSpPr>
        <p:spPr>
          <a:xfrm flipH="1" rot="-5400000">
            <a:off x="1845397" y="144296"/>
            <a:ext cx="857792" cy="857527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10382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8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4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6"/>
                </a:lnTo>
                <a:lnTo>
                  <a:pt x="7340" y="7340"/>
                </a:lnTo>
                <a:lnTo>
                  <a:pt x="7686" y="6983"/>
                </a:lnTo>
                <a:lnTo>
                  <a:pt x="8009" y="6603"/>
                </a:lnTo>
                <a:lnTo>
                  <a:pt x="8320" y="6211"/>
                </a:lnTo>
                <a:lnTo>
                  <a:pt x="8608" y="5808"/>
                </a:lnTo>
                <a:lnTo>
                  <a:pt x="8884" y="5381"/>
                </a:lnTo>
                <a:lnTo>
                  <a:pt x="9126" y="4955"/>
                </a:lnTo>
                <a:lnTo>
                  <a:pt x="9357" y="4506"/>
                </a:lnTo>
                <a:lnTo>
                  <a:pt x="9564" y="4045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0"/>
          <p:cNvSpPr/>
          <p:nvPr/>
        </p:nvSpPr>
        <p:spPr>
          <a:xfrm flipH="1" rot="-5400000">
            <a:off x="988415" y="144750"/>
            <a:ext cx="857792" cy="856619"/>
          </a:xfrm>
          <a:custGeom>
            <a:rect b="b" l="l" r="r" t="t"/>
            <a:pathLst>
              <a:path extrusionOk="0" h="10371" w="10383">
                <a:moveTo>
                  <a:pt x="1" y="0"/>
                </a:moveTo>
                <a:lnTo>
                  <a:pt x="1" y="6061"/>
                </a:lnTo>
                <a:lnTo>
                  <a:pt x="346" y="6050"/>
                </a:lnTo>
                <a:lnTo>
                  <a:pt x="565" y="6061"/>
                </a:lnTo>
                <a:lnTo>
                  <a:pt x="784" y="6073"/>
                </a:lnTo>
                <a:lnTo>
                  <a:pt x="1003" y="6096"/>
                </a:lnTo>
                <a:lnTo>
                  <a:pt x="1211" y="6142"/>
                </a:lnTo>
                <a:lnTo>
                  <a:pt x="1429" y="6188"/>
                </a:lnTo>
                <a:lnTo>
                  <a:pt x="1625" y="6245"/>
                </a:lnTo>
                <a:lnTo>
                  <a:pt x="1833" y="6315"/>
                </a:lnTo>
                <a:lnTo>
                  <a:pt x="2029" y="6395"/>
                </a:lnTo>
                <a:lnTo>
                  <a:pt x="2213" y="6476"/>
                </a:lnTo>
                <a:lnTo>
                  <a:pt x="2409" y="6568"/>
                </a:lnTo>
                <a:lnTo>
                  <a:pt x="2582" y="6672"/>
                </a:lnTo>
                <a:lnTo>
                  <a:pt x="2766" y="6787"/>
                </a:lnTo>
                <a:lnTo>
                  <a:pt x="2927" y="6914"/>
                </a:lnTo>
                <a:lnTo>
                  <a:pt x="3089" y="7041"/>
                </a:lnTo>
                <a:lnTo>
                  <a:pt x="3250" y="7179"/>
                </a:lnTo>
                <a:lnTo>
                  <a:pt x="3400" y="7317"/>
                </a:lnTo>
                <a:lnTo>
                  <a:pt x="3538" y="7467"/>
                </a:lnTo>
                <a:lnTo>
                  <a:pt x="3676" y="7628"/>
                </a:lnTo>
                <a:lnTo>
                  <a:pt x="3803" y="7789"/>
                </a:lnTo>
                <a:lnTo>
                  <a:pt x="3930" y="7951"/>
                </a:lnTo>
                <a:lnTo>
                  <a:pt x="4045" y="8135"/>
                </a:lnTo>
                <a:lnTo>
                  <a:pt x="4149" y="8308"/>
                </a:lnTo>
                <a:lnTo>
                  <a:pt x="4241" y="8504"/>
                </a:lnTo>
                <a:lnTo>
                  <a:pt x="4322" y="8688"/>
                </a:lnTo>
                <a:lnTo>
                  <a:pt x="4402" y="8884"/>
                </a:lnTo>
                <a:lnTo>
                  <a:pt x="4471" y="9091"/>
                </a:lnTo>
                <a:lnTo>
                  <a:pt x="4529" y="9287"/>
                </a:lnTo>
                <a:lnTo>
                  <a:pt x="4575" y="9506"/>
                </a:lnTo>
                <a:lnTo>
                  <a:pt x="4621" y="9714"/>
                </a:lnTo>
                <a:lnTo>
                  <a:pt x="4644" y="9933"/>
                </a:lnTo>
                <a:lnTo>
                  <a:pt x="4656" y="10151"/>
                </a:lnTo>
                <a:lnTo>
                  <a:pt x="4667" y="10370"/>
                </a:lnTo>
                <a:lnTo>
                  <a:pt x="10382" y="10370"/>
                </a:lnTo>
                <a:lnTo>
                  <a:pt x="10371" y="9840"/>
                </a:lnTo>
                <a:lnTo>
                  <a:pt x="10325" y="9310"/>
                </a:lnTo>
                <a:lnTo>
                  <a:pt x="10267" y="8792"/>
                </a:lnTo>
                <a:lnTo>
                  <a:pt x="10175" y="8285"/>
                </a:lnTo>
                <a:lnTo>
                  <a:pt x="10060" y="7778"/>
                </a:lnTo>
                <a:lnTo>
                  <a:pt x="9921" y="7282"/>
                </a:lnTo>
                <a:lnTo>
                  <a:pt x="9748" y="6810"/>
                </a:lnTo>
                <a:lnTo>
                  <a:pt x="9564" y="6338"/>
                </a:lnTo>
                <a:lnTo>
                  <a:pt x="9357" y="5877"/>
                </a:lnTo>
                <a:lnTo>
                  <a:pt x="9126" y="5427"/>
                </a:lnTo>
                <a:lnTo>
                  <a:pt x="8884" y="4990"/>
                </a:lnTo>
                <a:lnTo>
                  <a:pt x="8608" y="4575"/>
                </a:lnTo>
                <a:lnTo>
                  <a:pt x="8320" y="4160"/>
                </a:lnTo>
                <a:lnTo>
                  <a:pt x="8009" y="3768"/>
                </a:lnTo>
                <a:lnTo>
                  <a:pt x="7686" y="3400"/>
                </a:lnTo>
                <a:lnTo>
                  <a:pt x="7340" y="3042"/>
                </a:lnTo>
                <a:lnTo>
                  <a:pt x="6983" y="2697"/>
                </a:lnTo>
                <a:lnTo>
                  <a:pt x="6603" y="2363"/>
                </a:lnTo>
                <a:lnTo>
                  <a:pt x="6211" y="2063"/>
                </a:lnTo>
                <a:lnTo>
                  <a:pt x="5808" y="1775"/>
                </a:lnTo>
                <a:lnTo>
                  <a:pt x="5382" y="1498"/>
                </a:lnTo>
                <a:lnTo>
                  <a:pt x="4955" y="1245"/>
                </a:lnTo>
                <a:lnTo>
                  <a:pt x="4506" y="1026"/>
                </a:lnTo>
                <a:lnTo>
                  <a:pt x="4045" y="819"/>
                </a:lnTo>
                <a:lnTo>
                  <a:pt x="3573" y="623"/>
                </a:lnTo>
                <a:lnTo>
                  <a:pt x="3089" y="461"/>
                </a:lnTo>
                <a:lnTo>
                  <a:pt x="2605" y="323"/>
                </a:lnTo>
                <a:lnTo>
                  <a:pt x="2098" y="208"/>
                </a:lnTo>
                <a:lnTo>
                  <a:pt x="1591" y="116"/>
                </a:lnTo>
                <a:lnTo>
                  <a:pt x="1072" y="47"/>
                </a:lnTo>
                <a:lnTo>
                  <a:pt x="542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0"/>
          <p:cNvSpPr/>
          <p:nvPr/>
        </p:nvSpPr>
        <p:spPr>
          <a:xfrm flipH="1" rot="-5400000">
            <a:off x="131434" y="144296"/>
            <a:ext cx="857792" cy="857527"/>
          </a:xfrm>
          <a:custGeom>
            <a:rect b="b" l="l" r="r" t="t"/>
            <a:pathLst>
              <a:path extrusionOk="0" h="10382" w="10383">
                <a:moveTo>
                  <a:pt x="4322" y="0"/>
                </a:moveTo>
                <a:lnTo>
                  <a:pt x="4333" y="334"/>
                </a:lnTo>
                <a:lnTo>
                  <a:pt x="4322" y="565"/>
                </a:lnTo>
                <a:lnTo>
                  <a:pt x="4310" y="784"/>
                </a:lnTo>
                <a:lnTo>
                  <a:pt x="4275" y="1002"/>
                </a:lnTo>
                <a:lnTo>
                  <a:pt x="4241" y="1210"/>
                </a:lnTo>
                <a:lnTo>
                  <a:pt x="4195" y="1417"/>
                </a:lnTo>
                <a:lnTo>
                  <a:pt x="4137" y="1625"/>
                </a:lnTo>
                <a:lnTo>
                  <a:pt x="4068" y="1832"/>
                </a:lnTo>
                <a:lnTo>
                  <a:pt x="3987" y="2028"/>
                </a:lnTo>
                <a:lnTo>
                  <a:pt x="3907" y="2212"/>
                </a:lnTo>
                <a:lnTo>
                  <a:pt x="3803" y="2397"/>
                </a:lnTo>
                <a:lnTo>
                  <a:pt x="3699" y="2581"/>
                </a:lnTo>
                <a:lnTo>
                  <a:pt x="3596" y="2754"/>
                </a:lnTo>
                <a:lnTo>
                  <a:pt x="3469" y="2927"/>
                </a:lnTo>
                <a:lnTo>
                  <a:pt x="3342" y="3088"/>
                </a:lnTo>
                <a:lnTo>
                  <a:pt x="3204" y="3249"/>
                </a:lnTo>
                <a:lnTo>
                  <a:pt x="3066" y="3399"/>
                </a:lnTo>
                <a:lnTo>
                  <a:pt x="2916" y="3537"/>
                </a:lnTo>
                <a:lnTo>
                  <a:pt x="2755" y="3676"/>
                </a:lnTo>
                <a:lnTo>
                  <a:pt x="2593" y="3802"/>
                </a:lnTo>
                <a:lnTo>
                  <a:pt x="2420" y="3929"/>
                </a:lnTo>
                <a:lnTo>
                  <a:pt x="2248" y="4033"/>
                </a:lnTo>
                <a:lnTo>
                  <a:pt x="2063" y="4136"/>
                </a:lnTo>
                <a:lnTo>
                  <a:pt x="1879" y="4240"/>
                </a:lnTo>
                <a:lnTo>
                  <a:pt x="1694" y="4321"/>
                </a:lnTo>
                <a:lnTo>
                  <a:pt x="1487" y="4401"/>
                </a:lnTo>
                <a:lnTo>
                  <a:pt x="1291" y="4471"/>
                </a:lnTo>
                <a:lnTo>
                  <a:pt x="1084" y="4528"/>
                </a:lnTo>
                <a:lnTo>
                  <a:pt x="876" y="4574"/>
                </a:lnTo>
                <a:lnTo>
                  <a:pt x="669" y="4609"/>
                </a:lnTo>
                <a:lnTo>
                  <a:pt x="450" y="4643"/>
                </a:lnTo>
                <a:lnTo>
                  <a:pt x="231" y="4655"/>
                </a:lnTo>
                <a:lnTo>
                  <a:pt x="1" y="4666"/>
                </a:lnTo>
                <a:lnTo>
                  <a:pt x="1" y="10381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7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3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5"/>
                </a:lnTo>
                <a:lnTo>
                  <a:pt x="7340" y="7340"/>
                </a:lnTo>
                <a:lnTo>
                  <a:pt x="7686" y="6982"/>
                </a:lnTo>
                <a:lnTo>
                  <a:pt x="8009" y="6602"/>
                </a:lnTo>
                <a:lnTo>
                  <a:pt x="8320" y="6210"/>
                </a:lnTo>
                <a:lnTo>
                  <a:pt x="8608" y="5807"/>
                </a:lnTo>
                <a:lnTo>
                  <a:pt x="8884" y="5381"/>
                </a:lnTo>
                <a:lnTo>
                  <a:pt x="9126" y="4943"/>
                </a:lnTo>
                <a:lnTo>
                  <a:pt x="9357" y="4505"/>
                </a:lnTo>
                <a:lnTo>
                  <a:pt x="9564" y="4044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0"/>
          <p:cNvSpPr/>
          <p:nvPr/>
        </p:nvSpPr>
        <p:spPr>
          <a:xfrm flipH="1" rot="5400000">
            <a:off x="2331287" y="630188"/>
            <a:ext cx="358053" cy="385483"/>
          </a:xfrm>
          <a:custGeom>
            <a:rect b="b" l="l" r="r" t="t"/>
            <a:pathLst>
              <a:path extrusionOk="0" h="4667" w="4334">
                <a:moveTo>
                  <a:pt x="1" y="0"/>
                </a:moveTo>
                <a:lnTo>
                  <a:pt x="1" y="4666"/>
                </a:lnTo>
                <a:lnTo>
                  <a:pt x="231" y="4655"/>
                </a:lnTo>
                <a:lnTo>
                  <a:pt x="450" y="4643"/>
                </a:lnTo>
                <a:lnTo>
                  <a:pt x="669" y="4609"/>
                </a:lnTo>
                <a:lnTo>
                  <a:pt x="876" y="4574"/>
                </a:lnTo>
                <a:lnTo>
                  <a:pt x="1084" y="4528"/>
                </a:lnTo>
                <a:lnTo>
                  <a:pt x="1291" y="4471"/>
                </a:lnTo>
                <a:lnTo>
                  <a:pt x="1487" y="4401"/>
                </a:lnTo>
                <a:lnTo>
                  <a:pt x="1694" y="4321"/>
                </a:lnTo>
                <a:lnTo>
                  <a:pt x="1879" y="4240"/>
                </a:lnTo>
                <a:lnTo>
                  <a:pt x="2063" y="4136"/>
                </a:lnTo>
                <a:lnTo>
                  <a:pt x="2248" y="4033"/>
                </a:lnTo>
                <a:lnTo>
                  <a:pt x="2420" y="3929"/>
                </a:lnTo>
                <a:lnTo>
                  <a:pt x="2593" y="3802"/>
                </a:lnTo>
                <a:lnTo>
                  <a:pt x="2755" y="3676"/>
                </a:lnTo>
                <a:lnTo>
                  <a:pt x="2916" y="3537"/>
                </a:lnTo>
                <a:lnTo>
                  <a:pt x="3066" y="3399"/>
                </a:lnTo>
                <a:lnTo>
                  <a:pt x="3204" y="3249"/>
                </a:lnTo>
                <a:lnTo>
                  <a:pt x="3342" y="3088"/>
                </a:lnTo>
                <a:lnTo>
                  <a:pt x="3469" y="2927"/>
                </a:lnTo>
                <a:lnTo>
                  <a:pt x="3596" y="2754"/>
                </a:lnTo>
                <a:lnTo>
                  <a:pt x="3699" y="2581"/>
                </a:lnTo>
                <a:lnTo>
                  <a:pt x="3803" y="2397"/>
                </a:lnTo>
                <a:lnTo>
                  <a:pt x="3907" y="2212"/>
                </a:lnTo>
                <a:lnTo>
                  <a:pt x="3987" y="2028"/>
                </a:lnTo>
                <a:lnTo>
                  <a:pt x="4068" y="1832"/>
                </a:lnTo>
                <a:lnTo>
                  <a:pt x="4137" y="1625"/>
                </a:lnTo>
                <a:lnTo>
                  <a:pt x="4195" y="1417"/>
                </a:lnTo>
                <a:lnTo>
                  <a:pt x="4241" y="1210"/>
                </a:lnTo>
                <a:lnTo>
                  <a:pt x="4275" y="1002"/>
                </a:lnTo>
                <a:lnTo>
                  <a:pt x="4310" y="784"/>
                </a:lnTo>
                <a:lnTo>
                  <a:pt x="4322" y="565"/>
                </a:lnTo>
                <a:lnTo>
                  <a:pt x="4333" y="334"/>
                </a:lnTo>
                <a:lnTo>
                  <a:pt x="4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669300" y="1152475"/>
            <a:ext cx="780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grpSp>
        <p:nvGrpSpPr>
          <p:cNvPr id="31" name="Google Shape;31;p4"/>
          <p:cNvGrpSpPr/>
          <p:nvPr/>
        </p:nvGrpSpPr>
        <p:grpSpPr>
          <a:xfrm>
            <a:off x="151300" y="133650"/>
            <a:ext cx="8841405" cy="4876212"/>
            <a:chOff x="-4" y="913"/>
            <a:chExt cx="9324410" cy="5142599"/>
          </a:xfrm>
        </p:grpSpPr>
        <p:sp>
          <p:nvSpPr>
            <p:cNvPr id="32" name="Google Shape;32;p4"/>
            <p:cNvSpPr/>
            <p:nvPr/>
          </p:nvSpPr>
          <p:spPr>
            <a:xfrm>
              <a:off x="8467052" y="913"/>
              <a:ext cx="857350" cy="856567"/>
            </a:xfrm>
            <a:custGeom>
              <a:rect b="b" l="l" r="r" t="t"/>
              <a:pathLst>
                <a:path extrusionOk="0" h="10371" w="10383">
                  <a:moveTo>
                    <a:pt x="1" y="1"/>
                  </a:moveTo>
                  <a:lnTo>
                    <a:pt x="24" y="531"/>
                  </a:lnTo>
                  <a:lnTo>
                    <a:pt x="58" y="1061"/>
                  </a:lnTo>
                  <a:lnTo>
                    <a:pt x="128" y="1580"/>
                  </a:lnTo>
                  <a:lnTo>
                    <a:pt x="220" y="2086"/>
                  </a:lnTo>
                  <a:lnTo>
                    <a:pt x="335" y="2593"/>
                  </a:lnTo>
                  <a:lnTo>
                    <a:pt x="473" y="3089"/>
                  </a:lnTo>
                  <a:lnTo>
                    <a:pt x="635" y="3573"/>
                  </a:lnTo>
                  <a:lnTo>
                    <a:pt x="819" y="4045"/>
                  </a:lnTo>
                  <a:lnTo>
                    <a:pt x="1026" y="4495"/>
                  </a:lnTo>
                  <a:lnTo>
                    <a:pt x="1257" y="4944"/>
                  </a:lnTo>
                  <a:lnTo>
                    <a:pt x="1510" y="5382"/>
                  </a:lnTo>
                  <a:lnTo>
                    <a:pt x="1775" y="5797"/>
                  </a:lnTo>
                  <a:lnTo>
                    <a:pt x="2063" y="6211"/>
                  </a:lnTo>
                  <a:lnTo>
                    <a:pt x="2374" y="6603"/>
                  </a:lnTo>
                  <a:lnTo>
                    <a:pt x="2697" y="6972"/>
                  </a:lnTo>
                  <a:lnTo>
                    <a:pt x="3043" y="7341"/>
                  </a:lnTo>
                  <a:lnTo>
                    <a:pt x="3411" y="7686"/>
                  </a:lnTo>
                  <a:lnTo>
                    <a:pt x="3780" y="8009"/>
                  </a:lnTo>
                  <a:lnTo>
                    <a:pt x="4172" y="8320"/>
                  </a:lnTo>
                  <a:lnTo>
                    <a:pt x="4587" y="8608"/>
                  </a:lnTo>
                  <a:lnTo>
                    <a:pt x="5001" y="8873"/>
                  </a:lnTo>
                  <a:lnTo>
                    <a:pt x="5439" y="9127"/>
                  </a:lnTo>
                  <a:lnTo>
                    <a:pt x="5889" y="9357"/>
                  </a:lnTo>
                  <a:lnTo>
                    <a:pt x="6338" y="9564"/>
                  </a:lnTo>
                  <a:lnTo>
                    <a:pt x="6810" y="9749"/>
                  </a:lnTo>
                  <a:lnTo>
                    <a:pt x="7294" y="9910"/>
                  </a:lnTo>
                  <a:lnTo>
                    <a:pt x="7790" y="10048"/>
                  </a:lnTo>
                  <a:lnTo>
                    <a:pt x="8297" y="10164"/>
                  </a:lnTo>
                  <a:lnTo>
                    <a:pt x="8804" y="10256"/>
                  </a:lnTo>
                  <a:lnTo>
                    <a:pt x="9322" y="10325"/>
                  </a:lnTo>
                  <a:lnTo>
                    <a:pt x="9852" y="10359"/>
                  </a:lnTo>
                  <a:lnTo>
                    <a:pt x="10382" y="10371"/>
                  </a:lnTo>
                  <a:lnTo>
                    <a:pt x="10382" y="4310"/>
                  </a:lnTo>
                  <a:lnTo>
                    <a:pt x="10048" y="4322"/>
                  </a:lnTo>
                  <a:lnTo>
                    <a:pt x="9818" y="4322"/>
                  </a:lnTo>
                  <a:lnTo>
                    <a:pt x="9599" y="4299"/>
                  </a:lnTo>
                  <a:lnTo>
                    <a:pt x="9391" y="4276"/>
                  </a:lnTo>
                  <a:lnTo>
                    <a:pt x="9173" y="4241"/>
                  </a:lnTo>
                  <a:lnTo>
                    <a:pt x="8965" y="4184"/>
                  </a:lnTo>
                  <a:lnTo>
                    <a:pt x="8758" y="4126"/>
                  </a:lnTo>
                  <a:lnTo>
                    <a:pt x="8562" y="4057"/>
                  </a:lnTo>
                  <a:lnTo>
                    <a:pt x="8366" y="3988"/>
                  </a:lnTo>
                  <a:lnTo>
                    <a:pt x="8170" y="3895"/>
                  </a:lnTo>
                  <a:lnTo>
                    <a:pt x="7986" y="3803"/>
                  </a:lnTo>
                  <a:lnTo>
                    <a:pt x="7801" y="3700"/>
                  </a:lnTo>
                  <a:lnTo>
                    <a:pt x="7629" y="3584"/>
                  </a:lnTo>
                  <a:lnTo>
                    <a:pt x="7456" y="3469"/>
                  </a:lnTo>
                  <a:lnTo>
                    <a:pt x="7294" y="3342"/>
                  </a:lnTo>
                  <a:lnTo>
                    <a:pt x="7133" y="3204"/>
                  </a:lnTo>
                  <a:lnTo>
                    <a:pt x="6983" y="3054"/>
                  </a:lnTo>
                  <a:lnTo>
                    <a:pt x="6845" y="2905"/>
                  </a:lnTo>
                  <a:lnTo>
                    <a:pt x="6707" y="2755"/>
                  </a:lnTo>
                  <a:lnTo>
                    <a:pt x="6580" y="2582"/>
                  </a:lnTo>
                  <a:lnTo>
                    <a:pt x="6465" y="2421"/>
                  </a:lnTo>
                  <a:lnTo>
                    <a:pt x="6350" y="2248"/>
                  </a:lnTo>
                  <a:lnTo>
                    <a:pt x="6246" y="2063"/>
                  </a:lnTo>
                  <a:lnTo>
                    <a:pt x="6154" y="1879"/>
                  </a:lnTo>
                  <a:lnTo>
                    <a:pt x="6062" y="1683"/>
                  </a:lnTo>
                  <a:lnTo>
                    <a:pt x="5981" y="1487"/>
                  </a:lnTo>
                  <a:lnTo>
                    <a:pt x="5912" y="1291"/>
                  </a:lnTo>
                  <a:lnTo>
                    <a:pt x="5854" y="1084"/>
                  </a:lnTo>
                  <a:lnTo>
                    <a:pt x="5808" y="877"/>
                  </a:lnTo>
                  <a:lnTo>
                    <a:pt x="5773" y="658"/>
                  </a:lnTo>
                  <a:lnTo>
                    <a:pt x="5739" y="439"/>
                  </a:lnTo>
                  <a:lnTo>
                    <a:pt x="5727" y="220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8939948" y="913"/>
              <a:ext cx="384458" cy="356965"/>
            </a:xfrm>
            <a:custGeom>
              <a:rect b="b" l="l" r="r" t="t"/>
              <a:pathLst>
                <a:path extrusionOk="0" h="4322" w="4656">
                  <a:moveTo>
                    <a:pt x="0" y="1"/>
                  </a:moveTo>
                  <a:lnTo>
                    <a:pt x="0" y="220"/>
                  </a:lnTo>
                  <a:lnTo>
                    <a:pt x="12" y="439"/>
                  </a:lnTo>
                  <a:lnTo>
                    <a:pt x="46" y="658"/>
                  </a:lnTo>
                  <a:lnTo>
                    <a:pt x="81" y="877"/>
                  </a:lnTo>
                  <a:lnTo>
                    <a:pt x="127" y="1084"/>
                  </a:lnTo>
                  <a:lnTo>
                    <a:pt x="185" y="1291"/>
                  </a:lnTo>
                  <a:lnTo>
                    <a:pt x="254" y="1487"/>
                  </a:lnTo>
                  <a:lnTo>
                    <a:pt x="335" y="1683"/>
                  </a:lnTo>
                  <a:lnTo>
                    <a:pt x="427" y="1879"/>
                  </a:lnTo>
                  <a:lnTo>
                    <a:pt x="519" y="2063"/>
                  </a:lnTo>
                  <a:lnTo>
                    <a:pt x="623" y="2248"/>
                  </a:lnTo>
                  <a:lnTo>
                    <a:pt x="738" y="2421"/>
                  </a:lnTo>
                  <a:lnTo>
                    <a:pt x="853" y="2582"/>
                  </a:lnTo>
                  <a:lnTo>
                    <a:pt x="980" y="2755"/>
                  </a:lnTo>
                  <a:lnTo>
                    <a:pt x="1118" y="2905"/>
                  </a:lnTo>
                  <a:lnTo>
                    <a:pt x="1256" y="3054"/>
                  </a:lnTo>
                  <a:lnTo>
                    <a:pt x="1406" y="3204"/>
                  </a:lnTo>
                  <a:lnTo>
                    <a:pt x="1567" y="3342"/>
                  </a:lnTo>
                  <a:lnTo>
                    <a:pt x="1729" y="3469"/>
                  </a:lnTo>
                  <a:lnTo>
                    <a:pt x="1902" y="3584"/>
                  </a:lnTo>
                  <a:lnTo>
                    <a:pt x="2074" y="3700"/>
                  </a:lnTo>
                  <a:lnTo>
                    <a:pt x="2259" y="3803"/>
                  </a:lnTo>
                  <a:lnTo>
                    <a:pt x="2443" y="3895"/>
                  </a:lnTo>
                  <a:lnTo>
                    <a:pt x="2639" y="3988"/>
                  </a:lnTo>
                  <a:lnTo>
                    <a:pt x="2835" y="4057"/>
                  </a:lnTo>
                  <a:lnTo>
                    <a:pt x="3031" y="4126"/>
                  </a:lnTo>
                  <a:lnTo>
                    <a:pt x="3238" y="4184"/>
                  </a:lnTo>
                  <a:lnTo>
                    <a:pt x="3446" y="4241"/>
                  </a:lnTo>
                  <a:lnTo>
                    <a:pt x="3664" y="4276"/>
                  </a:lnTo>
                  <a:lnTo>
                    <a:pt x="3872" y="4299"/>
                  </a:lnTo>
                  <a:lnTo>
                    <a:pt x="4091" y="4322"/>
                  </a:lnTo>
                  <a:lnTo>
                    <a:pt x="4321" y="4322"/>
                  </a:lnTo>
                  <a:lnTo>
                    <a:pt x="4655" y="4310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-4" y="4286030"/>
              <a:ext cx="857350" cy="857475"/>
            </a:xfrm>
            <a:custGeom>
              <a:rect b="b" l="l" r="r" t="t"/>
              <a:pathLst>
                <a:path extrusionOk="0" h="10382" w="10383">
                  <a:moveTo>
                    <a:pt x="1" y="0"/>
                  </a:moveTo>
                  <a:lnTo>
                    <a:pt x="1" y="6073"/>
                  </a:lnTo>
                  <a:lnTo>
                    <a:pt x="346" y="6061"/>
                  </a:lnTo>
                  <a:lnTo>
                    <a:pt x="565" y="6061"/>
                  </a:lnTo>
                  <a:lnTo>
                    <a:pt x="784" y="6073"/>
                  </a:lnTo>
                  <a:lnTo>
                    <a:pt x="1003" y="6107"/>
                  </a:lnTo>
                  <a:lnTo>
                    <a:pt x="1210" y="6142"/>
                  </a:lnTo>
                  <a:lnTo>
                    <a:pt x="1418" y="6188"/>
                  </a:lnTo>
                  <a:lnTo>
                    <a:pt x="1625" y="6245"/>
                  </a:lnTo>
                  <a:lnTo>
                    <a:pt x="1833" y="6315"/>
                  </a:lnTo>
                  <a:lnTo>
                    <a:pt x="2028" y="6395"/>
                  </a:lnTo>
                  <a:lnTo>
                    <a:pt x="2213" y="6487"/>
                  </a:lnTo>
                  <a:lnTo>
                    <a:pt x="2409" y="6580"/>
                  </a:lnTo>
                  <a:lnTo>
                    <a:pt x="2582" y="6683"/>
                  </a:lnTo>
                  <a:lnTo>
                    <a:pt x="2754" y="6799"/>
                  </a:lnTo>
                  <a:lnTo>
                    <a:pt x="2927" y="6914"/>
                  </a:lnTo>
                  <a:lnTo>
                    <a:pt x="3088" y="7040"/>
                  </a:lnTo>
                  <a:lnTo>
                    <a:pt x="3250" y="7179"/>
                  </a:lnTo>
                  <a:lnTo>
                    <a:pt x="3400" y="7317"/>
                  </a:lnTo>
                  <a:lnTo>
                    <a:pt x="3538" y="7467"/>
                  </a:lnTo>
                  <a:lnTo>
                    <a:pt x="3676" y="7628"/>
                  </a:lnTo>
                  <a:lnTo>
                    <a:pt x="3803" y="7789"/>
                  </a:lnTo>
                  <a:lnTo>
                    <a:pt x="3930" y="7962"/>
                  </a:lnTo>
                  <a:lnTo>
                    <a:pt x="4045" y="8135"/>
                  </a:lnTo>
                  <a:lnTo>
                    <a:pt x="4149" y="8319"/>
                  </a:lnTo>
                  <a:lnTo>
                    <a:pt x="4241" y="8504"/>
                  </a:lnTo>
                  <a:lnTo>
                    <a:pt x="4321" y="8700"/>
                  </a:lnTo>
                  <a:lnTo>
                    <a:pt x="4402" y="8896"/>
                  </a:lnTo>
                  <a:lnTo>
                    <a:pt x="4471" y="9091"/>
                  </a:lnTo>
                  <a:lnTo>
                    <a:pt x="4529" y="9299"/>
                  </a:lnTo>
                  <a:lnTo>
                    <a:pt x="4575" y="9506"/>
                  </a:lnTo>
                  <a:lnTo>
                    <a:pt x="4621" y="9725"/>
                  </a:lnTo>
                  <a:lnTo>
                    <a:pt x="4644" y="9933"/>
                  </a:lnTo>
                  <a:lnTo>
                    <a:pt x="4656" y="10151"/>
                  </a:lnTo>
                  <a:lnTo>
                    <a:pt x="4667" y="10382"/>
                  </a:lnTo>
                  <a:lnTo>
                    <a:pt x="10382" y="10382"/>
                  </a:lnTo>
                  <a:lnTo>
                    <a:pt x="10371" y="9840"/>
                  </a:lnTo>
                  <a:lnTo>
                    <a:pt x="10324" y="9322"/>
                  </a:lnTo>
                  <a:lnTo>
                    <a:pt x="10267" y="8803"/>
                  </a:lnTo>
                  <a:lnTo>
                    <a:pt x="10175" y="8285"/>
                  </a:lnTo>
                  <a:lnTo>
                    <a:pt x="10059" y="7789"/>
                  </a:lnTo>
                  <a:lnTo>
                    <a:pt x="9921" y="7294"/>
                  </a:lnTo>
                  <a:lnTo>
                    <a:pt x="9748" y="6810"/>
                  </a:lnTo>
                  <a:lnTo>
                    <a:pt x="9564" y="6338"/>
                  </a:lnTo>
                  <a:lnTo>
                    <a:pt x="9357" y="5877"/>
                  </a:lnTo>
                  <a:lnTo>
                    <a:pt x="9126" y="5427"/>
                  </a:lnTo>
                  <a:lnTo>
                    <a:pt x="8884" y="5001"/>
                  </a:lnTo>
                  <a:lnTo>
                    <a:pt x="8608" y="4575"/>
                  </a:lnTo>
                  <a:lnTo>
                    <a:pt x="8320" y="4171"/>
                  </a:lnTo>
                  <a:lnTo>
                    <a:pt x="8008" y="3780"/>
                  </a:lnTo>
                  <a:lnTo>
                    <a:pt x="7686" y="3399"/>
                  </a:lnTo>
                  <a:lnTo>
                    <a:pt x="7340" y="3042"/>
                  </a:lnTo>
                  <a:lnTo>
                    <a:pt x="6983" y="2697"/>
                  </a:lnTo>
                  <a:lnTo>
                    <a:pt x="6603" y="2374"/>
                  </a:lnTo>
                  <a:lnTo>
                    <a:pt x="6211" y="2063"/>
                  </a:lnTo>
                  <a:lnTo>
                    <a:pt x="5808" y="1775"/>
                  </a:lnTo>
                  <a:lnTo>
                    <a:pt x="5381" y="1510"/>
                  </a:lnTo>
                  <a:lnTo>
                    <a:pt x="4955" y="1256"/>
                  </a:lnTo>
                  <a:lnTo>
                    <a:pt x="4506" y="1026"/>
                  </a:lnTo>
                  <a:lnTo>
                    <a:pt x="4045" y="819"/>
                  </a:lnTo>
                  <a:lnTo>
                    <a:pt x="3572" y="634"/>
                  </a:lnTo>
                  <a:lnTo>
                    <a:pt x="3088" y="473"/>
                  </a:lnTo>
                  <a:lnTo>
                    <a:pt x="2593" y="335"/>
                  </a:lnTo>
                  <a:lnTo>
                    <a:pt x="2098" y="208"/>
                  </a:lnTo>
                  <a:lnTo>
                    <a:pt x="1591" y="127"/>
                  </a:lnTo>
                  <a:lnTo>
                    <a:pt x="1061" y="58"/>
                  </a:lnTo>
                  <a:lnTo>
                    <a:pt x="542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-4" y="4786630"/>
              <a:ext cx="385448" cy="356882"/>
            </a:xfrm>
            <a:custGeom>
              <a:rect b="b" l="l" r="r" t="t"/>
              <a:pathLst>
                <a:path extrusionOk="0" h="4321" w="4668">
                  <a:moveTo>
                    <a:pt x="346" y="0"/>
                  </a:moveTo>
                  <a:lnTo>
                    <a:pt x="1" y="12"/>
                  </a:lnTo>
                  <a:lnTo>
                    <a:pt x="1" y="4321"/>
                  </a:lnTo>
                  <a:lnTo>
                    <a:pt x="4667" y="4321"/>
                  </a:lnTo>
                  <a:lnTo>
                    <a:pt x="4656" y="4090"/>
                  </a:lnTo>
                  <a:lnTo>
                    <a:pt x="4644" y="3872"/>
                  </a:lnTo>
                  <a:lnTo>
                    <a:pt x="4621" y="3664"/>
                  </a:lnTo>
                  <a:lnTo>
                    <a:pt x="4575" y="3445"/>
                  </a:lnTo>
                  <a:lnTo>
                    <a:pt x="4529" y="3238"/>
                  </a:lnTo>
                  <a:lnTo>
                    <a:pt x="4471" y="3030"/>
                  </a:lnTo>
                  <a:lnTo>
                    <a:pt x="4402" y="2835"/>
                  </a:lnTo>
                  <a:lnTo>
                    <a:pt x="4321" y="2639"/>
                  </a:lnTo>
                  <a:lnTo>
                    <a:pt x="4241" y="2443"/>
                  </a:lnTo>
                  <a:lnTo>
                    <a:pt x="4149" y="2258"/>
                  </a:lnTo>
                  <a:lnTo>
                    <a:pt x="4045" y="2074"/>
                  </a:lnTo>
                  <a:lnTo>
                    <a:pt x="3930" y="1901"/>
                  </a:lnTo>
                  <a:lnTo>
                    <a:pt x="3803" y="1728"/>
                  </a:lnTo>
                  <a:lnTo>
                    <a:pt x="3676" y="1567"/>
                  </a:lnTo>
                  <a:lnTo>
                    <a:pt x="3538" y="1406"/>
                  </a:lnTo>
                  <a:lnTo>
                    <a:pt x="3400" y="1256"/>
                  </a:lnTo>
                  <a:lnTo>
                    <a:pt x="3250" y="1118"/>
                  </a:lnTo>
                  <a:lnTo>
                    <a:pt x="3088" y="979"/>
                  </a:lnTo>
                  <a:lnTo>
                    <a:pt x="2927" y="853"/>
                  </a:lnTo>
                  <a:lnTo>
                    <a:pt x="2754" y="738"/>
                  </a:lnTo>
                  <a:lnTo>
                    <a:pt x="2582" y="622"/>
                  </a:lnTo>
                  <a:lnTo>
                    <a:pt x="2409" y="519"/>
                  </a:lnTo>
                  <a:lnTo>
                    <a:pt x="2213" y="426"/>
                  </a:lnTo>
                  <a:lnTo>
                    <a:pt x="2028" y="334"/>
                  </a:lnTo>
                  <a:lnTo>
                    <a:pt x="1833" y="254"/>
                  </a:lnTo>
                  <a:lnTo>
                    <a:pt x="1625" y="184"/>
                  </a:lnTo>
                  <a:lnTo>
                    <a:pt x="1418" y="127"/>
                  </a:lnTo>
                  <a:lnTo>
                    <a:pt x="1210" y="81"/>
                  </a:lnTo>
                  <a:lnTo>
                    <a:pt x="1003" y="46"/>
                  </a:lnTo>
                  <a:lnTo>
                    <a:pt x="784" y="12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10800000">
              <a:off x="491" y="913"/>
              <a:ext cx="856359" cy="856567"/>
            </a:xfrm>
            <a:custGeom>
              <a:rect b="b" l="l" r="r" t="t"/>
              <a:pathLst>
                <a:path extrusionOk="0" h="10371" w="10371">
                  <a:moveTo>
                    <a:pt x="10370" y="1"/>
                  </a:moveTo>
                  <a:lnTo>
                    <a:pt x="9840" y="12"/>
                  </a:lnTo>
                  <a:lnTo>
                    <a:pt x="9310" y="59"/>
                  </a:lnTo>
                  <a:lnTo>
                    <a:pt x="8792" y="116"/>
                  </a:lnTo>
                  <a:lnTo>
                    <a:pt x="8285" y="208"/>
                  </a:lnTo>
                  <a:lnTo>
                    <a:pt x="7778" y="324"/>
                  </a:lnTo>
                  <a:lnTo>
                    <a:pt x="7294" y="462"/>
                  </a:lnTo>
                  <a:lnTo>
                    <a:pt x="6810" y="635"/>
                  </a:lnTo>
                  <a:lnTo>
                    <a:pt x="6338" y="819"/>
                  </a:lnTo>
                  <a:lnTo>
                    <a:pt x="5877" y="1026"/>
                  </a:lnTo>
                  <a:lnTo>
                    <a:pt x="5427" y="1257"/>
                  </a:lnTo>
                  <a:lnTo>
                    <a:pt x="5001" y="1499"/>
                  </a:lnTo>
                  <a:lnTo>
                    <a:pt x="4575" y="1775"/>
                  </a:lnTo>
                  <a:lnTo>
                    <a:pt x="4171" y="2063"/>
                  </a:lnTo>
                  <a:lnTo>
                    <a:pt x="3780" y="2375"/>
                  </a:lnTo>
                  <a:lnTo>
                    <a:pt x="3399" y="2697"/>
                  </a:lnTo>
                  <a:lnTo>
                    <a:pt x="3042" y="3043"/>
                  </a:lnTo>
                  <a:lnTo>
                    <a:pt x="2697" y="3400"/>
                  </a:lnTo>
                  <a:lnTo>
                    <a:pt x="2374" y="3780"/>
                  </a:lnTo>
                  <a:lnTo>
                    <a:pt x="2063" y="4172"/>
                  </a:lnTo>
                  <a:lnTo>
                    <a:pt x="1775" y="4575"/>
                  </a:lnTo>
                  <a:lnTo>
                    <a:pt x="1498" y="5002"/>
                  </a:lnTo>
                  <a:lnTo>
                    <a:pt x="1256" y="5428"/>
                  </a:lnTo>
                  <a:lnTo>
                    <a:pt x="1026" y="5877"/>
                  </a:lnTo>
                  <a:lnTo>
                    <a:pt x="819" y="6338"/>
                  </a:lnTo>
                  <a:lnTo>
                    <a:pt x="634" y="6811"/>
                  </a:lnTo>
                  <a:lnTo>
                    <a:pt x="461" y="7294"/>
                  </a:lnTo>
                  <a:lnTo>
                    <a:pt x="323" y="7778"/>
                  </a:lnTo>
                  <a:lnTo>
                    <a:pt x="208" y="8285"/>
                  </a:lnTo>
                  <a:lnTo>
                    <a:pt x="116" y="8792"/>
                  </a:lnTo>
                  <a:lnTo>
                    <a:pt x="58" y="9311"/>
                  </a:lnTo>
                  <a:lnTo>
                    <a:pt x="12" y="9841"/>
                  </a:lnTo>
                  <a:lnTo>
                    <a:pt x="0" y="10371"/>
                  </a:lnTo>
                  <a:lnTo>
                    <a:pt x="10370" y="10371"/>
                  </a:lnTo>
                  <a:lnTo>
                    <a:pt x="10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8467535" y="4286476"/>
              <a:ext cx="856359" cy="856567"/>
            </a:xfrm>
            <a:custGeom>
              <a:rect b="b" l="l" r="r" t="t"/>
              <a:pathLst>
                <a:path extrusionOk="0" h="10371" w="10371">
                  <a:moveTo>
                    <a:pt x="10370" y="1"/>
                  </a:moveTo>
                  <a:lnTo>
                    <a:pt x="9840" y="12"/>
                  </a:lnTo>
                  <a:lnTo>
                    <a:pt x="9310" y="59"/>
                  </a:lnTo>
                  <a:lnTo>
                    <a:pt x="8792" y="116"/>
                  </a:lnTo>
                  <a:lnTo>
                    <a:pt x="8285" y="208"/>
                  </a:lnTo>
                  <a:lnTo>
                    <a:pt x="7778" y="324"/>
                  </a:lnTo>
                  <a:lnTo>
                    <a:pt x="7294" y="462"/>
                  </a:lnTo>
                  <a:lnTo>
                    <a:pt x="6810" y="635"/>
                  </a:lnTo>
                  <a:lnTo>
                    <a:pt x="6338" y="819"/>
                  </a:lnTo>
                  <a:lnTo>
                    <a:pt x="5877" y="1026"/>
                  </a:lnTo>
                  <a:lnTo>
                    <a:pt x="5427" y="1257"/>
                  </a:lnTo>
                  <a:lnTo>
                    <a:pt x="5001" y="1499"/>
                  </a:lnTo>
                  <a:lnTo>
                    <a:pt x="4575" y="1775"/>
                  </a:lnTo>
                  <a:lnTo>
                    <a:pt x="4171" y="2063"/>
                  </a:lnTo>
                  <a:lnTo>
                    <a:pt x="3780" y="2375"/>
                  </a:lnTo>
                  <a:lnTo>
                    <a:pt x="3399" y="2697"/>
                  </a:lnTo>
                  <a:lnTo>
                    <a:pt x="3042" y="3043"/>
                  </a:lnTo>
                  <a:lnTo>
                    <a:pt x="2697" y="3400"/>
                  </a:lnTo>
                  <a:lnTo>
                    <a:pt x="2374" y="3780"/>
                  </a:lnTo>
                  <a:lnTo>
                    <a:pt x="2063" y="4172"/>
                  </a:lnTo>
                  <a:lnTo>
                    <a:pt x="1775" y="4575"/>
                  </a:lnTo>
                  <a:lnTo>
                    <a:pt x="1498" y="5002"/>
                  </a:lnTo>
                  <a:lnTo>
                    <a:pt x="1256" y="5428"/>
                  </a:lnTo>
                  <a:lnTo>
                    <a:pt x="1026" y="5877"/>
                  </a:lnTo>
                  <a:lnTo>
                    <a:pt x="819" y="6338"/>
                  </a:lnTo>
                  <a:lnTo>
                    <a:pt x="634" y="6811"/>
                  </a:lnTo>
                  <a:lnTo>
                    <a:pt x="461" y="7294"/>
                  </a:lnTo>
                  <a:lnTo>
                    <a:pt x="323" y="7778"/>
                  </a:lnTo>
                  <a:lnTo>
                    <a:pt x="208" y="8285"/>
                  </a:lnTo>
                  <a:lnTo>
                    <a:pt x="116" y="8792"/>
                  </a:lnTo>
                  <a:lnTo>
                    <a:pt x="58" y="9311"/>
                  </a:lnTo>
                  <a:lnTo>
                    <a:pt x="12" y="9841"/>
                  </a:lnTo>
                  <a:lnTo>
                    <a:pt x="0" y="10371"/>
                  </a:lnTo>
                  <a:lnTo>
                    <a:pt x="10370" y="10371"/>
                  </a:lnTo>
                  <a:lnTo>
                    <a:pt x="103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2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/>
          <p:nvPr/>
        </p:nvSpPr>
        <p:spPr>
          <a:xfrm>
            <a:off x="-5" y="11"/>
            <a:ext cx="2490311" cy="2489526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10382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8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4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6"/>
                </a:lnTo>
                <a:lnTo>
                  <a:pt x="7340" y="7340"/>
                </a:lnTo>
                <a:lnTo>
                  <a:pt x="7686" y="6983"/>
                </a:lnTo>
                <a:lnTo>
                  <a:pt x="8009" y="6603"/>
                </a:lnTo>
                <a:lnTo>
                  <a:pt x="8320" y="6211"/>
                </a:lnTo>
                <a:lnTo>
                  <a:pt x="8608" y="5808"/>
                </a:lnTo>
                <a:lnTo>
                  <a:pt x="8884" y="5381"/>
                </a:lnTo>
                <a:lnTo>
                  <a:pt x="9126" y="4955"/>
                </a:lnTo>
                <a:lnTo>
                  <a:pt x="9357" y="4506"/>
                </a:lnTo>
                <a:lnTo>
                  <a:pt x="9564" y="4045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1"/>
          <p:cNvSpPr/>
          <p:nvPr/>
        </p:nvSpPr>
        <p:spPr>
          <a:xfrm rot="10800000">
            <a:off x="8569584" y="4627547"/>
            <a:ext cx="358053" cy="385483"/>
          </a:xfrm>
          <a:custGeom>
            <a:rect b="b" l="l" r="r" t="t"/>
            <a:pathLst>
              <a:path extrusionOk="0" h="4667" w="4334">
                <a:moveTo>
                  <a:pt x="1" y="0"/>
                </a:moveTo>
                <a:lnTo>
                  <a:pt x="1" y="4666"/>
                </a:lnTo>
                <a:lnTo>
                  <a:pt x="231" y="4655"/>
                </a:lnTo>
                <a:lnTo>
                  <a:pt x="450" y="4643"/>
                </a:lnTo>
                <a:lnTo>
                  <a:pt x="669" y="4609"/>
                </a:lnTo>
                <a:lnTo>
                  <a:pt x="876" y="4574"/>
                </a:lnTo>
                <a:lnTo>
                  <a:pt x="1084" y="4528"/>
                </a:lnTo>
                <a:lnTo>
                  <a:pt x="1291" y="4471"/>
                </a:lnTo>
                <a:lnTo>
                  <a:pt x="1487" y="4401"/>
                </a:lnTo>
                <a:lnTo>
                  <a:pt x="1694" y="4321"/>
                </a:lnTo>
                <a:lnTo>
                  <a:pt x="1879" y="4240"/>
                </a:lnTo>
                <a:lnTo>
                  <a:pt x="2063" y="4136"/>
                </a:lnTo>
                <a:lnTo>
                  <a:pt x="2248" y="4033"/>
                </a:lnTo>
                <a:lnTo>
                  <a:pt x="2420" y="3929"/>
                </a:lnTo>
                <a:lnTo>
                  <a:pt x="2593" y="3802"/>
                </a:lnTo>
                <a:lnTo>
                  <a:pt x="2755" y="3676"/>
                </a:lnTo>
                <a:lnTo>
                  <a:pt x="2916" y="3537"/>
                </a:lnTo>
                <a:lnTo>
                  <a:pt x="3066" y="3399"/>
                </a:lnTo>
                <a:lnTo>
                  <a:pt x="3204" y="3249"/>
                </a:lnTo>
                <a:lnTo>
                  <a:pt x="3342" y="3088"/>
                </a:lnTo>
                <a:lnTo>
                  <a:pt x="3469" y="2927"/>
                </a:lnTo>
                <a:lnTo>
                  <a:pt x="3596" y="2754"/>
                </a:lnTo>
                <a:lnTo>
                  <a:pt x="3699" y="2581"/>
                </a:lnTo>
                <a:lnTo>
                  <a:pt x="3803" y="2397"/>
                </a:lnTo>
                <a:lnTo>
                  <a:pt x="3907" y="2212"/>
                </a:lnTo>
                <a:lnTo>
                  <a:pt x="3987" y="2028"/>
                </a:lnTo>
                <a:lnTo>
                  <a:pt x="4068" y="1832"/>
                </a:lnTo>
                <a:lnTo>
                  <a:pt x="4137" y="1625"/>
                </a:lnTo>
                <a:lnTo>
                  <a:pt x="4195" y="1417"/>
                </a:lnTo>
                <a:lnTo>
                  <a:pt x="4241" y="1210"/>
                </a:lnTo>
                <a:lnTo>
                  <a:pt x="4275" y="1002"/>
                </a:lnTo>
                <a:lnTo>
                  <a:pt x="4310" y="784"/>
                </a:lnTo>
                <a:lnTo>
                  <a:pt x="4322" y="565"/>
                </a:lnTo>
                <a:lnTo>
                  <a:pt x="4333" y="334"/>
                </a:lnTo>
                <a:lnTo>
                  <a:pt x="4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 rot="5400000">
            <a:off x="8569584" y="146222"/>
            <a:ext cx="358053" cy="385483"/>
          </a:xfrm>
          <a:custGeom>
            <a:rect b="b" l="l" r="r" t="t"/>
            <a:pathLst>
              <a:path extrusionOk="0" h="4667" w="4334">
                <a:moveTo>
                  <a:pt x="1" y="0"/>
                </a:moveTo>
                <a:lnTo>
                  <a:pt x="1" y="4666"/>
                </a:lnTo>
                <a:lnTo>
                  <a:pt x="231" y="4655"/>
                </a:lnTo>
                <a:lnTo>
                  <a:pt x="450" y="4643"/>
                </a:lnTo>
                <a:lnTo>
                  <a:pt x="669" y="4609"/>
                </a:lnTo>
                <a:lnTo>
                  <a:pt x="876" y="4574"/>
                </a:lnTo>
                <a:lnTo>
                  <a:pt x="1084" y="4528"/>
                </a:lnTo>
                <a:lnTo>
                  <a:pt x="1291" y="4471"/>
                </a:lnTo>
                <a:lnTo>
                  <a:pt x="1487" y="4401"/>
                </a:lnTo>
                <a:lnTo>
                  <a:pt x="1694" y="4321"/>
                </a:lnTo>
                <a:lnTo>
                  <a:pt x="1879" y="4240"/>
                </a:lnTo>
                <a:lnTo>
                  <a:pt x="2063" y="4136"/>
                </a:lnTo>
                <a:lnTo>
                  <a:pt x="2248" y="4033"/>
                </a:lnTo>
                <a:lnTo>
                  <a:pt x="2420" y="3929"/>
                </a:lnTo>
                <a:lnTo>
                  <a:pt x="2593" y="3802"/>
                </a:lnTo>
                <a:lnTo>
                  <a:pt x="2755" y="3676"/>
                </a:lnTo>
                <a:lnTo>
                  <a:pt x="2916" y="3537"/>
                </a:lnTo>
                <a:lnTo>
                  <a:pt x="3066" y="3399"/>
                </a:lnTo>
                <a:lnTo>
                  <a:pt x="3204" y="3249"/>
                </a:lnTo>
                <a:lnTo>
                  <a:pt x="3342" y="3088"/>
                </a:lnTo>
                <a:lnTo>
                  <a:pt x="3469" y="2927"/>
                </a:lnTo>
                <a:lnTo>
                  <a:pt x="3596" y="2754"/>
                </a:lnTo>
                <a:lnTo>
                  <a:pt x="3699" y="2581"/>
                </a:lnTo>
                <a:lnTo>
                  <a:pt x="3803" y="2397"/>
                </a:lnTo>
                <a:lnTo>
                  <a:pt x="3907" y="2212"/>
                </a:lnTo>
                <a:lnTo>
                  <a:pt x="3987" y="2028"/>
                </a:lnTo>
                <a:lnTo>
                  <a:pt x="4068" y="1832"/>
                </a:lnTo>
                <a:lnTo>
                  <a:pt x="4137" y="1625"/>
                </a:lnTo>
                <a:lnTo>
                  <a:pt x="4195" y="1417"/>
                </a:lnTo>
                <a:lnTo>
                  <a:pt x="4241" y="1210"/>
                </a:lnTo>
                <a:lnTo>
                  <a:pt x="4275" y="1002"/>
                </a:lnTo>
                <a:lnTo>
                  <a:pt x="4310" y="784"/>
                </a:lnTo>
                <a:lnTo>
                  <a:pt x="4322" y="565"/>
                </a:lnTo>
                <a:lnTo>
                  <a:pt x="4333" y="334"/>
                </a:lnTo>
                <a:lnTo>
                  <a:pt x="4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1"/>
          <p:cNvSpPr/>
          <p:nvPr/>
        </p:nvSpPr>
        <p:spPr>
          <a:xfrm rot="-5400000">
            <a:off x="131428" y="4141668"/>
            <a:ext cx="857792" cy="857527"/>
          </a:xfrm>
          <a:custGeom>
            <a:rect b="b" l="l" r="r" t="t"/>
            <a:pathLst>
              <a:path extrusionOk="0" h="10382" w="10383">
                <a:moveTo>
                  <a:pt x="4322" y="0"/>
                </a:moveTo>
                <a:lnTo>
                  <a:pt x="4333" y="334"/>
                </a:lnTo>
                <a:lnTo>
                  <a:pt x="4322" y="565"/>
                </a:lnTo>
                <a:lnTo>
                  <a:pt x="4310" y="784"/>
                </a:lnTo>
                <a:lnTo>
                  <a:pt x="4275" y="1002"/>
                </a:lnTo>
                <a:lnTo>
                  <a:pt x="4241" y="1210"/>
                </a:lnTo>
                <a:lnTo>
                  <a:pt x="4195" y="1417"/>
                </a:lnTo>
                <a:lnTo>
                  <a:pt x="4137" y="1625"/>
                </a:lnTo>
                <a:lnTo>
                  <a:pt x="4068" y="1832"/>
                </a:lnTo>
                <a:lnTo>
                  <a:pt x="3987" y="2028"/>
                </a:lnTo>
                <a:lnTo>
                  <a:pt x="3907" y="2212"/>
                </a:lnTo>
                <a:lnTo>
                  <a:pt x="3803" y="2397"/>
                </a:lnTo>
                <a:lnTo>
                  <a:pt x="3699" y="2581"/>
                </a:lnTo>
                <a:lnTo>
                  <a:pt x="3596" y="2754"/>
                </a:lnTo>
                <a:lnTo>
                  <a:pt x="3469" y="2927"/>
                </a:lnTo>
                <a:lnTo>
                  <a:pt x="3342" y="3088"/>
                </a:lnTo>
                <a:lnTo>
                  <a:pt x="3204" y="3249"/>
                </a:lnTo>
                <a:lnTo>
                  <a:pt x="3066" y="3399"/>
                </a:lnTo>
                <a:lnTo>
                  <a:pt x="2916" y="3537"/>
                </a:lnTo>
                <a:lnTo>
                  <a:pt x="2755" y="3676"/>
                </a:lnTo>
                <a:lnTo>
                  <a:pt x="2593" y="3802"/>
                </a:lnTo>
                <a:lnTo>
                  <a:pt x="2420" y="3929"/>
                </a:lnTo>
                <a:lnTo>
                  <a:pt x="2248" y="4033"/>
                </a:lnTo>
                <a:lnTo>
                  <a:pt x="2063" y="4136"/>
                </a:lnTo>
                <a:lnTo>
                  <a:pt x="1879" y="4240"/>
                </a:lnTo>
                <a:lnTo>
                  <a:pt x="1694" y="4321"/>
                </a:lnTo>
                <a:lnTo>
                  <a:pt x="1487" y="4401"/>
                </a:lnTo>
                <a:lnTo>
                  <a:pt x="1291" y="4471"/>
                </a:lnTo>
                <a:lnTo>
                  <a:pt x="1084" y="4528"/>
                </a:lnTo>
                <a:lnTo>
                  <a:pt x="876" y="4574"/>
                </a:lnTo>
                <a:lnTo>
                  <a:pt x="669" y="4609"/>
                </a:lnTo>
                <a:lnTo>
                  <a:pt x="450" y="4643"/>
                </a:lnTo>
                <a:lnTo>
                  <a:pt x="231" y="4655"/>
                </a:lnTo>
                <a:lnTo>
                  <a:pt x="1" y="4666"/>
                </a:lnTo>
                <a:lnTo>
                  <a:pt x="1" y="10381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7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3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5"/>
                </a:lnTo>
                <a:lnTo>
                  <a:pt x="7340" y="7340"/>
                </a:lnTo>
                <a:lnTo>
                  <a:pt x="7686" y="6982"/>
                </a:lnTo>
                <a:lnTo>
                  <a:pt x="8009" y="6602"/>
                </a:lnTo>
                <a:lnTo>
                  <a:pt x="8320" y="6210"/>
                </a:lnTo>
                <a:lnTo>
                  <a:pt x="8608" y="5807"/>
                </a:lnTo>
                <a:lnTo>
                  <a:pt x="8884" y="5381"/>
                </a:lnTo>
                <a:lnTo>
                  <a:pt x="9126" y="4943"/>
                </a:lnTo>
                <a:lnTo>
                  <a:pt x="9357" y="4505"/>
                </a:lnTo>
                <a:lnTo>
                  <a:pt x="9564" y="4044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22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/>
          <p:nvPr/>
        </p:nvSpPr>
        <p:spPr>
          <a:xfrm flipH="1">
            <a:off x="8569582" y="4611795"/>
            <a:ext cx="358053" cy="385483"/>
          </a:xfrm>
          <a:custGeom>
            <a:rect b="b" l="l" r="r" t="t"/>
            <a:pathLst>
              <a:path extrusionOk="0" h="4667" w="4334">
                <a:moveTo>
                  <a:pt x="1" y="0"/>
                </a:moveTo>
                <a:lnTo>
                  <a:pt x="1" y="4666"/>
                </a:lnTo>
                <a:lnTo>
                  <a:pt x="231" y="4655"/>
                </a:lnTo>
                <a:lnTo>
                  <a:pt x="450" y="4643"/>
                </a:lnTo>
                <a:lnTo>
                  <a:pt x="669" y="4609"/>
                </a:lnTo>
                <a:lnTo>
                  <a:pt x="876" y="4574"/>
                </a:lnTo>
                <a:lnTo>
                  <a:pt x="1084" y="4528"/>
                </a:lnTo>
                <a:lnTo>
                  <a:pt x="1291" y="4471"/>
                </a:lnTo>
                <a:lnTo>
                  <a:pt x="1487" y="4401"/>
                </a:lnTo>
                <a:lnTo>
                  <a:pt x="1694" y="4321"/>
                </a:lnTo>
                <a:lnTo>
                  <a:pt x="1879" y="4240"/>
                </a:lnTo>
                <a:lnTo>
                  <a:pt x="2063" y="4136"/>
                </a:lnTo>
                <a:lnTo>
                  <a:pt x="2248" y="4033"/>
                </a:lnTo>
                <a:lnTo>
                  <a:pt x="2420" y="3929"/>
                </a:lnTo>
                <a:lnTo>
                  <a:pt x="2593" y="3802"/>
                </a:lnTo>
                <a:lnTo>
                  <a:pt x="2755" y="3676"/>
                </a:lnTo>
                <a:lnTo>
                  <a:pt x="2916" y="3537"/>
                </a:lnTo>
                <a:lnTo>
                  <a:pt x="3066" y="3399"/>
                </a:lnTo>
                <a:lnTo>
                  <a:pt x="3204" y="3249"/>
                </a:lnTo>
                <a:lnTo>
                  <a:pt x="3342" y="3088"/>
                </a:lnTo>
                <a:lnTo>
                  <a:pt x="3469" y="2927"/>
                </a:lnTo>
                <a:lnTo>
                  <a:pt x="3596" y="2754"/>
                </a:lnTo>
                <a:lnTo>
                  <a:pt x="3699" y="2581"/>
                </a:lnTo>
                <a:lnTo>
                  <a:pt x="3803" y="2397"/>
                </a:lnTo>
                <a:lnTo>
                  <a:pt x="3907" y="2212"/>
                </a:lnTo>
                <a:lnTo>
                  <a:pt x="3987" y="2028"/>
                </a:lnTo>
                <a:lnTo>
                  <a:pt x="4068" y="1832"/>
                </a:lnTo>
                <a:lnTo>
                  <a:pt x="4137" y="1625"/>
                </a:lnTo>
                <a:lnTo>
                  <a:pt x="4195" y="1417"/>
                </a:lnTo>
                <a:lnTo>
                  <a:pt x="4241" y="1210"/>
                </a:lnTo>
                <a:lnTo>
                  <a:pt x="4275" y="1002"/>
                </a:lnTo>
                <a:lnTo>
                  <a:pt x="4310" y="784"/>
                </a:lnTo>
                <a:lnTo>
                  <a:pt x="4322" y="565"/>
                </a:lnTo>
                <a:lnTo>
                  <a:pt x="4333" y="334"/>
                </a:lnTo>
                <a:lnTo>
                  <a:pt x="4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"/>
          <p:cNvSpPr/>
          <p:nvPr/>
        </p:nvSpPr>
        <p:spPr>
          <a:xfrm flipH="1" rot="-5400000">
            <a:off x="8083697" y="144296"/>
            <a:ext cx="857792" cy="857527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10382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8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4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6"/>
                </a:lnTo>
                <a:lnTo>
                  <a:pt x="7340" y="7340"/>
                </a:lnTo>
                <a:lnTo>
                  <a:pt x="7686" y="6983"/>
                </a:lnTo>
                <a:lnTo>
                  <a:pt x="8009" y="6603"/>
                </a:lnTo>
                <a:lnTo>
                  <a:pt x="8320" y="6211"/>
                </a:lnTo>
                <a:lnTo>
                  <a:pt x="8608" y="5808"/>
                </a:lnTo>
                <a:lnTo>
                  <a:pt x="8884" y="5381"/>
                </a:lnTo>
                <a:lnTo>
                  <a:pt x="9126" y="4955"/>
                </a:lnTo>
                <a:lnTo>
                  <a:pt x="9357" y="4506"/>
                </a:lnTo>
                <a:lnTo>
                  <a:pt x="9564" y="4045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2"/>
          <p:cNvSpPr/>
          <p:nvPr/>
        </p:nvSpPr>
        <p:spPr>
          <a:xfrm flipH="1" rot="-5400000">
            <a:off x="988415" y="144750"/>
            <a:ext cx="857792" cy="856619"/>
          </a:xfrm>
          <a:custGeom>
            <a:rect b="b" l="l" r="r" t="t"/>
            <a:pathLst>
              <a:path extrusionOk="0" h="10371" w="10383">
                <a:moveTo>
                  <a:pt x="1" y="0"/>
                </a:moveTo>
                <a:lnTo>
                  <a:pt x="1" y="6061"/>
                </a:lnTo>
                <a:lnTo>
                  <a:pt x="346" y="6050"/>
                </a:lnTo>
                <a:lnTo>
                  <a:pt x="565" y="6061"/>
                </a:lnTo>
                <a:lnTo>
                  <a:pt x="784" y="6073"/>
                </a:lnTo>
                <a:lnTo>
                  <a:pt x="1003" y="6096"/>
                </a:lnTo>
                <a:lnTo>
                  <a:pt x="1211" y="6142"/>
                </a:lnTo>
                <a:lnTo>
                  <a:pt x="1429" y="6188"/>
                </a:lnTo>
                <a:lnTo>
                  <a:pt x="1625" y="6245"/>
                </a:lnTo>
                <a:lnTo>
                  <a:pt x="1833" y="6315"/>
                </a:lnTo>
                <a:lnTo>
                  <a:pt x="2029" y="6395"/>
                </a:lnTo>
                <a:lnTo>
                  <a:pt x="2213" y="6476"/>
                </a:lnTo>
                <a:lnTo>
                  <a:pt x="2409" y="6568"/>
                </a:lnTo>
                <a:lnTo>
                  <a:pt x="2582" y="6672"/>
                </a:lnTo>
                <a:lnTo>
                  <a:pt x="2766" y="6787"/>
                </a:lnTo>
                <a:lnTo>
                  <a:pt x="2927" y="6914"/>
                </a:lnTo>
                <a:lnTo>
                  <a:pt x="3089" y="7041"/>
                </a:lnTo>
                <a:lnTo>
                  <a:pt x="3250" y="7179"/>
                </a:lnTo>
                <a:lnTo>
                  <a:pt x="3400" y="7317"/>
                </a:lnTo>
                <a:lnTo>
                  <a:pt x="3538" y="7467"/>
                </a:lnTo>
                <a:lnTo>
                  <a:pt x="3676" y="7628"/>
                </a:lnTo>
                <a:lnTo>
                  <a:pt x="3803" y="7789"/>
                </a:lnTo>
                <a:lnTo>
                  <a:pt x="3930" y="7951"/>
                </a:lnTo>
                <a:lnTo>
                  <a:pt x="4045" y="8135"/>
                </a:lnTo>
                <a:lnTo>
                  <a:pt x="4149" y="8308"/>
                </a:lnTo>
                <a:lnTo>
                  <a:pt x="4241" y="8504"/>
                </a:lnTo>
                <a:lnTo>
                  <a:pt x="4322" y="8688"/>
                </a:lnTo>
                <a:lnTo>
                  <a:pt x="4402" y="8884"/>
                </a:lnTo>
                <a:lnTo>
                  <a:pt x="4471" y="9091"/>
                </a:lnTo>
                <a:lnTo>
                  <a:pt x="4529" y="9287"/>
                </a:lnTo>
                <a:lnTo>
                  <a:pt x="4575" y="9506"/>
                </a:lnTo>
                <a:lnTo>
                  <a:pt x="4621" y="9714"/>
                </a:lnTo>
                <a:lnTo>
                  <a:pt x="4644" y="9933"/>
                </a:lnTo>
                <a:lnTo>
                  <a:pt x="4656" y="10151"/>
                </a:lnTo>
                <a:lnTo>
                  <a:pt x="4667" y="10370"/>
                </a:lnTo>
                <a:lnTo>
                  <a:pt x="10382" y="10370"/>
                </a:lnTo>
                <a:lnTo>
                  <a:pt x="10371" y="9840"/>
                </a:lnTo>
                <a:lnTo>
                  <a:pt x="10325" y="9310"/>
                </a:lnTo>
                <a:lnTo>
                  <a:pt x="10267" y="8792"/>
                </a:lnTo>
                <a:lnTo>
                  <a:pt x="10175" y="8285"/>
                </a:lnTo>
                <a:lnTo>
                  <a:pt x="10060" y="7778"/>
                </a:lnTo>
                <a:lnTo>
                  <a:pt x="9921" y="7282"/>
                </a:lnTo>
                <a:lnTo>
                  <a:pt x="9748" y="6810"/>
                </a:lnTo>
                <a:lnTo>
                  <a:pt x="9564" y="6338"/>
                </a:lnTo>
                <a:lnTo>
                  <a:pt x="9357" y="5877"/>
                </a:lnTo>
                <a:lnTo>
                  <a:pt x="9126" y="5427"/>
                </a:lnTo>
                <a:lnTo>
                  <a:pt x="8884" y="4990"/>
                </a:lnTo>
                <a:lnTo>
                  <a:pt x="8608" y="4575"/>
                </a:lnTo>
                <a:lnTo>
                  <a:pt x="8320" y="4160"/>
                </a:lnTo>
                <a:lnTo>
                  <a:pt x="8009" y="3768"/>
                </a:lnTo>
                <a:lnTo>
                  <a:pt x="7686" y="3400"/>
                </a:lnTo>
                <a:lnTo>
                  <a:pt x="7340" y="3042"/>
                </a:lnTo>
                <a:lnTo>
                  <a:pt x="6983" y="2697"/>
                </a:lnTo>
                <a:lnTo>
                  <a:pt x="6603" y="2363"/>
                </a:lnTo>
                <a:lnTo>
                  <a:pt x="6211" y="2063"/>
                </a:lnTo>
                <a:lnTo>
                  <a:pt x="5808" y="1775"/>
                </a:lnTo>
                <a:lnTo>
                  <a:pt x="5382" y="1498"/>
                </a:lnTo>
                <a:lnTo>
                  <a:pt x="4955" y="1245"/>
                </a:lnTo>
                <a:lnTo>
                  <a:pt x="4506" y="1026"/>
                </a:lnTo>
                <a:lnTo>
                  <a:pt x="4045" y="819"/>
                </a:lnTo>
                <a:lnTo>
                  <a:pt x="3573" y="623"/>
                </a:lnTo>
                <a:lnTo>
                  <a:pt x="3089" y="461"/>
                </a:lnTo>
                <a:lnTo>
                  <a:pt x="2605" y="323"/>
                </a:lnTo>
                <a:lnTo>
                  <a:pt x="2098" y="208"/>
                </a:lnTo>
                <a:lnTo>
                  <a:pt x="1591" y="116"/>
                </a:lnTo>
                <a:lnTo>
                  <a:pt x="1072" y="47"/>
                </a:lnTo>
                <a:lnTo>
                  <a:pt x="542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2"/>
          <p:cNvSpPr/>
          <p:nvPr/>
        </p:nvSpPr>
        <p:spPr>
          <a:xfrm flipH="1" rot="-5400000">
            <a:off x="131434" y="144296"/>
            <a:ext cx="857792" cy="857527"/>
          </a:xfrm>
          <a:custGeom>
            <a:rect b="b" l="l" r="r" t="t"/>
            <a:pathLst>
              <a:path extrusionOk="0" h="10382" w="10383">
                <a:moveTo>
                  <a:pt x="4322" y="0"/>
                </a:moveTo>
                <a:lnTo>
                  <a:pt x="4333" y="334"/>
                </a:lnTo>
                <a:lnTo>
                  <a:pt x="4322" y="565"/>
                </a:lnTo>
                <a:lnTo>
                  <a:pt x="4310" y="784"/>
                </a:lnTo>
                <a:lnTo>
                  <a:pt x="4275" y="1002"/>
                </a:lnTo>
                <a:lnTo>
                  <a:pt x="4241" y="1210"/>
                </a:lnTo>
                <a:lnTo>
                  <a:pt x="4195" y="1417"/>
                </a:lnTo>
                <a:lnTo>
                  <a:pt x="4137" y="1625"/>
                </a:lnTo>
                <a:lnTo>
                  <a:pt x="4068" y="1832"/>
                </a:lnTo>
                <a:lnTo>
                  <a:pt x="3987" y="2028"/>
                </a:lnTo>
                <a:lnTo>
                  <a:pt x="3907" y="2212"/>
                </a:lnTo>
                <a:lnTo>
                  <a:pt x="3803" y="2397"/>
                </a:lnTo>
                <a:lnTo>
                  <a:pt x="3699" y="2581"/>
                </a:lnTo>
                <a:lnTo>
                  <a:pt x="3596" y="2754"/>
                </a:lnTo>
                <a:lnTo>
                  <a:pt x="3469" y="2927"/>
                </a:lnTo>
                <a:lnTo>
                  <a:pt x="3342" y="3088"/>
                </a:lnTo>
                <a:lnTo>
                  <a:pt x="3204" y="3249"/>
                </a:lnTo>
                <a:lnTo>
                  <a:pt x="3066" y="3399"/>
                </a:lnTo>
                <a:lnTo>
                  <a:pt x="2916" y="3537"/>
                </a:lnTo>
                <a:lnTo>
                  <a:pt x="2755" y="3676"/>
                </a:lnTo>
                <a:lnTo>
                  <a:pt x="2593" y="3802"/>
                </a:lnTo>
                <a:lnTo>
                  <a:pt x="2420" y="3929"/>
                </a:lnTo>
                <a:lnTo>
                  <a:pt x="2248" y="4033"/>
                </a:lnTo>
                <a:lnTo>
                  <a:pt x="2063" y="4136"/>
                </a:lnTo>
                <a:lnTo>
                  <a:pt x="1879" y="4240"/>
                </a:lnTo>
                <a:lnTo>
                  <a:pt x="1694" y="4321"/>
                </a:lnTo>
                <a:lnTo>
                  <a:pt x="1487" y="4401"/>
                </a:lnTo>
                <a:lnTo>
                  <a:pt x="1291" y="4471"/>
                </a:lnTo>
                <a:lnTo>
                  <a:pt x="1084" y="4528"/>
                </a:lnTo>
                <a:lnTo>
                  <a:pt x="876" y="4574"/>
                </a:lnTo>
                <a:lnTo>
                  <a:pt x="669" y="4609"/>
                </a:lnTo>
                <a:lnTo>
                  <a:pt x="450" y="4643"/>
                </a:lnTo>
                <a:lnTo>
                  <a:pt x="231" y="4655"/>
                </a:lnTo>
                <a:lnTo>
                  <a:pt x="1" y="4666"/>
                </a:lnTo>
                <a:lnTo>
                  <a:pt x="1" y="10381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7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3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5"/>
                </a:lnTo>
                <a:lnTo>
                  <a:pt x="7340" y="7340"/>
                </a:lnTo>
                <a:lnTo>
                  <a:pt x="7686" y="6982"/>
                </a:lnTo>
                <a:lnTo>
                  <a:pt x="8009" y="6602"/>
                </a:lnTo>
                <a:lnTo>
                  <a:pt x="8320" y="6210"/>
                </a:lnTo>
                <a:lnTo>
                  <a:pt x="8608" y="5807"/>
                </a:lnTo>
                <a:lnTo>
                  <a:pt x="8884" y="5381"/>
                </a:lnTo>
                <a:lnTo>
                  <a:pt x="9126" y="4943"/>
                </a:lnTo>
                <a:lnTo>
                  <a:pt x="9357" y="4505"/>
                </a:lnTo>
                <a:lnTo>
                  <a:pt x="9564" y="4044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2"/>
          <p:cNvSpPr/>
          <p:nvPr/>
        </p:nvSpPr>
        <p:spPr>
          <a:xfrm flipH="1" rot="5400000">
            <a:off x="8569587" y="867263"/>
            <a:ext cx="358053" cy="385483"/>
          </a:xfrm>
          <a:custGeom>
            <a:rect b="b" l="l" r="r" t="t"/>
            <a:pathLst>
              <a:path extrusionOk="0" h="4667" w="4334">
                <a:moveTo>
                  <a:pt x="1" y="0"/>
                </a:moveTo>
                <a:lnTo>
                  <a:pt x="1" y="4666"/>
                </a:lnTo>
                <a:lnTo>
                  <a:pt x="231" y="4655"/>
                </a:lnTo>
                <a:lnTo>
                  <a:pt x="450" y="4643"/>
                </a:lnTo>
                <a:lnTo>
                  <a:pt x="669" y="4609"/>
                </a:lnTo>
                <a:lnTo>
                  <a:pt x="876" y="4574"/>
                </a:lnTo>
                <a:lnTo>
                  <a:pt x="1084" y="4528"/>
                </a:lnTo>
                <a:lnTo>
                  <a:pt x="1291" y="4471"/>
                </a:lnTo>
                <a:lnTo>
                  <a:pt x="1487" y="4401"/>
                </a:lnTo>
                <a:lnTo>
                  <a:pt x="1694" y="4321"/>
                </a:lnTo>
                <a:lnTo>
                  <a:pt x="1879" y="4240"/>
                </a:lnTo>
                <a:lnTo>
                  <a:pt x="2063" y="4136"/>
                </a:lnTo>
                <a:lnTo>
                  <a:pt x="2248" y="4033"/>
                </a:lnTo>
                <a:lnTo>
                  <a:pt x="2420" y="3929"/>
                </a:lnTo>
                <a:lnTo>
                  <a:pt x="2593" y="3802"/>
                </a:lnTo>
                <a:lnTo>
                  <a:pt x="2755" y="3676"/>
                </a:lnTo>
                <a:lnTo>
                  <a:pt x="2916" y="3537"/>
                </a:lnTo>
                <a:lnTo>
                  <a:pt x="3066" y="3399"/>
                </a:lnTo>
                <a:lnTo>
                  <a:pt x="3204" y="3249"/>
                </a:lnTo>
                <a:lnTo>
                  <a:pt x="3342" y="3088"/>
                </a:lnTo>
                <a:lnTo>
                  <a:pt x="3469" y="2927"/>
                </a:lnTo>
                <a:lnTo>
                  <a:pt x="3596" y="2754"/>
                </a:lnTo>
                <a:lnTo>
                  <a:pt x="3699" y="2581"/>
                </a:lnTo>
                <a:lnTo>
                  <a:pt x="3803" y="2397"/>
                </a:lnTo>
                <a:lnTo>
                  <a:pt x="3907" y="2212"/>
                </a:lnTo>
                <a:lnTo>
                  <a:pt x="3987" y="2028"/>
                </a:lnTo>
                <a:lnTo>
                  <a:pt x="4068" y="1832"/>
                </a:lnTo>
                <a:lnTo>
                  <a:pt x="4137" y="1625"/>
                </a:lnTo>
                <a:lnTo>
                  <a:pt x="4195" y="1417"/>
                </a:lnTo>
                <a:lnTo>
                  <a:pt x="4241" y="1210"/>
                </a:lnTo>
                <a:lnTo>
                  <a:pt x="4275" y="1002"/>
                </a:lnTo>
                <a:lnTo>
                  <a:pt x="4310" y="784"/>
                </a:lnTo>
                <a:lnTo>
                  <a:pt x="4322" y="565"/>
                </a:lnTo>
                <a:lnTo>
                  <a:pt x="4333" y="334"/>
                </a:lnTo>
                <a:lnTo>
                  <a:pt x="4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2"/>
          <p:cNvSpPr/>
          <p:nvPr/>
        </p:nvSpPr>
        <p:spPr>
          <a:xfrm flipH="1" rot="10800000">
            <a:off x="0" y="2653963"/>
            <a:ext cx="2490311" cy="2489526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10382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8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4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6"/>
                </a:lnTo>
                <a:lnTo>
                  <a:pt x="7340" y="7340"/>
                </a:lnTo>
                <a:lnTo>
                  <a:pt x="7686" y="6983"/>
                </a:lnTo>
                <a:lnTo>
                  <a:pt x="8009" y="6603"/>
                </a:lnTo>
                <a:lnTo>
                  <a:pt x="8320" y="6211"/>
                </a:lnTo>
                <a:lnTo>
                  <a:pt x="8608" y="5808"/>
                </a:lnTo>
                <a:lnTo>
                  <a:pt x="8884" y="5381"/>
                </a:lnTo>
                <a:lnTo>
                  <a:pt x="9126" y="4955"/>
                </a:lnTo>
                <a:lnTo>
                  <a:pt x="9357" y="4506"/>
                </a:lnTo>
                <a:lnTo>
                  <a:pt x="9564" y="4045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22_1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" name="Google Shape;294;p33"/>
          <p:cNvSpPr/>
          <p:nvPr/>
        </p:nvSpPr>
        <p:spPr>
          <a:xfrm rot="10800000">
            <a:off x="8569584" y="4627547"/>
            <a:ext cx="358053" cy="385483"/>
          </a:xfrm>
          <a:custGeom>
            <a:rect b="b" l="l" r="r" t="t"/>
            <a:pathLst>
              <a:path extrusionOk="0" h="4667" w="4334">
                <a:moveTo>
                  <a:pt x="1" y="0"/>
                </a:moveTo>
                <a:lnTo>
                  <a:pt x="1" y="4666"/>
                </a:lnTo>
                <a:lnTo>
                  <a:pt x="231" y="4655"/>
                </a:lnTo>
                <a:lnTo>
                  <a:pt x="450" y="4643"/>
                </a:lnTo>
                <a:lnTo>
                  <a:pt x="669" y="4609"/>
                </a:lnTo>
                <a:lnTo>
                  <a:pt x="876" y="4574"/>
                </a:lnTo>
                <a:lnTo>
                  <a:pt x="1084" y="4528"/>
                </a:lnTo>
                <a:lnTo>
                  <a:pt x="1291" y="4471"/>
                </a:lnTo>
                <a:lnTo>
                  <a:pt x="1487" y="4401"/>
                </a:lnTo>
                <a:lnTo>
                  <a:pt x="1694" y="4321"/>
                </a:lnTo>
                <a:lnTo>
                  <a:pt x="1879" y="4240"/>
                </a:lnTo>
                <a:lnTo>
                  <a:pt x="2063" y="4136"/>
                </a:lnTo>
                <a:lnTo>
                  <a:pt x="2248" y="4033"/>
                </a:lnTo>
                <a:lnTo>
                  <a:pt x="2420" y="3929"/>
                </a:lnTo>
                <a:lnTo>
                  <a:pt x="2593" y="3802"/>
                </a:lnTo>
                <a:lnTo>
                  <a:pt x="2755" y="3676"/>
                </a:lnTo>
                <a:lnTo>
                  <a:pt x="2916" y="3537"/>
                </a:lnTo>
                <a:lnTo>
                  <a:pt x="3066" y="3399"/>
                </a:lnTo>
                <a:lnTo>
                  <a:pt x="3204" y="3249"/>
                </a:lnTo>
                <a:lnTo>
                  <a:pt x="3342" y="3088"/>
                </a:lnTo>
                <a:lnTo>
                  <a:pt x="3469" y="2927"/>
                </a:lnTo>
                <a:lnTo>
                  <a:pt x="3596" y="2754"/>
                </a:lnTo>
                <a:lnTo>
                  <a:pt x="3699" y="2581"/>
                </a:lnTo>
                <a:lnTo>
                  <a:pt x="3803" y="2397"/>
                </a:lnTo>
                <a:lnTo>
                  <a:pt x="3907" y="2212"/>
                </a:lnTo>
                <a:lnTo>
                  <a:pt x="3987" y="2028"/>
                </a:lnTo>
                <a:lnTo>
                  <a:pt x="4068" y="1832"/>
                </a:lnTo>
                <a:lnTo>
                  <a:pt x="4137" y="1625"/>
                </a:lnTo>
                <a:lnTo>
                  <a:pt x="4195" y="1417"/>
                </a:lnTo>
                <a:lnTo>
                  <a:pt x="4241" y="1210"/>
                </a:lnTo>
                <a:lnTo>
                  <a:pt x="4275" y="1002"/>
                </a:lnTo>
                <a:lnTo>
                  <a:pt x="4310" y="784"/>
                </a:lnTo>
                <a:lnTo>
                  <a:pt x="4322" y="565"/>
                </a:lnTo>
                <a:lnTo>
                  <a:pt x="4333" y="334"/>
                </a:lnTo>
                <a:lnTo>
                  <a:pt x="4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3"/>
          <p:cNvSpPr/>
          <p:nvPr/>
        </p:nvSpPr>
        <p:spPr>
          <a:xfrm rot="5400000">
            <a:off x="8569584" y="146222"/>
            <a:ext cx="358053" cy="385483"/>
          </a:xfrm>
          <a:custGeom>
            <a:rect b="b" l="l" r="r" t="t"/>
            <a:pathLst>
              <a:path extrusionOk="0" h="4667" w="4334">
                <a:moveTo>
                  <a:pt x="1" y="0"/>
                </a:moveTo>
                <a:lnTo>
                  <a:pt x="1" y="4666"/>
                </a:lnTo>
                <a:lnTo>
                  <a:pt x="231" y="4655"/>
                </a:lnTo>
                <a:lnTo>
                  <a:pt x="450" y="4643"/>
                </a:lnTo>
                <a:lnTo>
                  <a:pt x="669" y="4609"/>
                </a:lnTo>
                <a:lnTo>
                  <a:pt x="876" y="4574"/>
                </a:lnTo>
                <a:lnTo>
                  <a:pt x="1084" y="4528"/>
                </a:lnTo>
                <a:lnTo>
                  <a:pt x="1291" y="4471"/>
                </a:lnTo>
                <a:lnTo>
                  <a:pt x="1487" y="4401"/>
                </a:lnTo>
                <a:lnTo>
                  <a:pt x="1694" y="4321"/>
                </a:lnTo>
                <a:lnTo>
                  <a:pt x="1879" y="4240"/>
                </a:lnTo>
                <a:lnTo>
                  <a:pt x="2063" y="4136"/>
                </a:lnTo>
                <a:lnTo>
                  <a:pt x="2248" y="4033"/>
                </a:lnTo>
                <a:lnTo>
                  <a:pt x="2420" y="3929"/>
                </a:lnTo>
                <a:lnTo>
                  <a:pt x="2593" y="3802"/>
                </a:lnTo>
                <a:lnTo>
                  <a:pt x="2755" y="3676"/>
                </a:lnTo>
                <a:lnTo>
                  <a:pt x="2916" y="3537"/>
                </a:lnTo>
                <a:lnTo>
                  <a:pt x="3066" y="3399"/>
                </a:lnTo>
                <a:lnTo>
                  <a:pt x="3204" y="3249"/>
                </a:lnTo>
                <a:lnTo>
                  <a:pt x="3342" y="3088"/>
                </a:lnTo>
                <a:lnTo>
                  <a:pt x="3469" y="2927"/>
                </a:lnTo>
                <a:lnTo>
                  <a:pt x="3596" y="2754"/>
                </a:lnTo>
                <a:lnTo>
                  <a:pt x="3699" y="2581"/>
                </a:lnTo>
                <a:lnTo>
                  <a:pt x="3803" y="2397"/>
                </a:lnTo>
                <a:lnTo>
                  <a:pt x="3907" y="2212"/>
                </a:lnTo>
                <a:lnTo>
                  <a:pt x="3987" y="2028"/>
                </a:lnTo>
                <a:lnTo>
                  <a:pt x="4068" y="1832"/>
                </a:lnTo>
                <a:lnTo>
                  <a:pt x="4137" y="1625"/>
                </a:lnTo>
                <a:lnTo>
                  <a:pt x="4195" y="1417"/>
                </a:lnTo>
                <a:lnTo>
                  <a:pt x="4241" y="1210"/>
                </a:lnTo>
                <a:lnTo>
                  <a:pt x="4275" y="1002"/>
                </a:lnTo>
                <a:lnTo>
                  <a:pt x="4310" y="784"/>
                </a:lnTo>
                <a:lnTo>
                  <a:pt x="4322" y="565"/>
                </a:lnTo>
                <a:lnTo>
                  <a:pt x="4333" y="334"/>
                </a:lnTo>
                <a:lnTo>
                  <a:pt x="4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3"/>
          <p:cNvSpPr/>
          <p:nvPr/>
        </p:nvSpPr>
        <p:spPr>
          <a:xfrm rot="-5400000">
            <a:off x="131428" y="4141668"/>
            <a:ext cx="857792" cy="857527"/>
          </a:xfrm>
          <a:custGeom>
            <a:rect b="b" l="l" r="r" t="t"/>
            <a:pathLst>
              <a:path extrusionOk="0" h="10382" w="10383">
                <a:moveTo>
                  <a:pt x="4322" y="0"/>
                </a:moveTo>
                <a:lnTo>
                  <a:pt x="4333" y="334"/>
                </a:lnTo>
                <a:lnTo>
                  <a:pt x="4322" y="565"/>
                </a:lnTo>
                <a:lnTo>
                  <a:pt x="4310" y="784"/>
                </a:lnTo>
                <a:lnTo>
                  <a:pt x="4275" y="1002"/>
                </a:lnTo>
                <a:lnTo>
                  <a:pt x="4241" y="1210"/>
                </a:lnTo>
                <a:lnTo>
                  <a:pt x="4195" y="1417"/>
                </a:lnTo>
                <a:lnTo>
                  <a:pt x="4137" y="1625"/>
                </a:lnTo>
                <a:lnTo>
                  <a:pt x="4068" y="1832"/>
                </a:lnTo>
                <a:lnTo>
                  <a:pt x="3987" y="2028"/>
                </a:lnTo>
                <a:lnTo>
                  <a:pt x="3907" y="2212"/>
                </a:lnTo>
                <a:lnTo>
                  <a:pt x="3803" y="2397"/>
                </a:lnTo>
                <a:lnTo>
                  <a:pt x="3699" y="2581"/>
                </a:lnTo>
                <a:lnTo>
                  <a:pt x="3596" y="2754"/>
                </a:lnTo>
                <a:lnTo>
                  <a:pt x="3469" y="2927"/>
                </a:lnTo>
                <a:lnTo>
                  <a:pt x="3342" y="3088"/>
                </a:lnTo>
                <a:lnTo>
                  <a:pt x="3204" y="3249"/>
                </a:lnTo>
                <a:lnTo>
                  <a:pt x="3066" y="3399"/>
                </a:lnTo>
                <a:lnTo>
                  <a:pt x="2916" y="3537"/>
                </a:lnTo>
                <a:lnTo>
                  <a:pt x="2755" y="3676"/>
                </a:lnTo>
                <a:lnTo>
                  <a:pt x="2593" y="3802"/>
                </a:lnTo>
                <a:lnTo>
                  <a:pt x="2420" y="3929"/>
                </a:lnTo>
                <a:lnTo>
                  <a:pt x="2248" y="4033"/>
                </a:lnTo>
                <a:lnTo>
                  <a:pt x="2063" y="4136"/>
                </a:lnTo>
                <a:lnTo>
                  <a:pt x="1879" y="4240"/>
                </a:lnTo>
                <a:lnTo>
                  <a:pt x="1694" y="4321"/>
                </a:lnTo>
                <a:lnTo>
                  <a:pt x="1487" y="4401"/>
                </a:lnTo>
                <a:lnTo>
                  <a:pt x="1291" y="4471"/>
                </a:lnTo>
                <a:lnTo>
                  <a:pt x="1084" y="4528"/>
                </a:lnTo>
                <a:lnTo>
                  <a:pt x="876" y="4574"/>
                </a:lnTo>
                <a:lnTo>
                  <a:pt x="669" y="4609"/>
                </a:lnTo>
                <a:lnTo>
                  <a:pt x="450" y="4643"/>
                </a:lnTo>
                <a:lnTo>
                  <a:pt x="231" y="4655"/>
                </a:lnTo>
                <a:lnTo>
                  <a:pt x="1" y="4666"/>
                </a:lnTo>
                <a:lnTo>
                  <a:pt x="1" y="10381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7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3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5"/>
                </a:lnTo>
                <a:lnTo>
                  <a:pt x="7340" y="7340"/>
                </a:lnTo>
                <a:lnTo>
                  <a:pt x="7686" y="6982"/>
                </a:lnTo>
                <a:lnTo>
                  <a:pt x="8009" y="6602"/>
                </a:lnTo>
                <a:lnTo>
                  <a:pt x="8320" y="6210"/>
                </a:lnTo>
                <a:lnTo>
                  <a:pt x="8608" y="5807"/>
                </a:lnTo>
                <a:lnTo>
                  <a:pt x="8884" y="5381"/>
                </a:lnTo>
                <a:lnTo>
                  <a:pt x="9126" y="4943"/>
                </a:lnTo>
                <a:lnTo>
                  <a:pt x="9357" y="4505"/>
                </a:lnTo>
                <a:lnTo>
                  <a:pt x="9564" y="4044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3"/>
          <p:cNvSpPr/>
          <p:nvPr/>
        </p:nvSpPr>
        <p:spPr>
          <a:xfrm>
            <a:off x="-1" y="3"/>
            <a:ext cx="1838440" cy="1837874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10382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8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4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6"/>
                </a:lnTo>
                <a:lnTo>
                  <a:pt x="7340" y="7340"/>
                </a:lnTo>
                <a:lnTo>
                  <a:pt x="7686" y="6983"/>
                </a:lnTo>
                <a:lnTo>
                  <a:pt x="8009" y="6603"/>
                </a:lnTo>
                <a:lnTo>
                  <a:pt x="8320" y="6211"/>
                </a:lnTo>
                <a:lnTo>
                  <a:pt x="8608" y="5808"/>
                </a:lnTo>
                <a:lnTo>
                  <a:pt x="8884" y="5381"/>
                </a:lnTo>
                <a:lnTo>
                  <a:pt x="9126" y="4955"/>
                </a:lnTo>
                <a:lnTo>
                  <a:pt x="9357" y="4506"/>
                </a:lnTo>
                <a:lnTo>
                  <a:pt x="9564" y="4045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23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/>
          <p:nvPr/>
        </p:nvSpPr>
        <p:spPr>
          <a:xfrm flipH="1" rot="10800000">
            <a:off x="4685581" y="13"/>
            <a:ext cx="4458389" cy="4459426"/>
          </a:xfrm>
          <a:custGeom>
            <a:rect b="b" l="l" r="r" t="t"/>
            <a:pathLst>
              <a:path extrusionOk="0" h="10371" w="10371">
                <a:moveTo>
                  <a:pt x="10370" y="1"/>
                </a:moveTo>
                <a:lnTo>
                  <a:pt x="9840" y="12"/>
                </a:lnTo>
                <a:lnTo>
                  <a:pt x="9310" y="59"/>
                </a:lnTo>
                <a:lnTo>
                  <a:pt x="8792" y="116"/>
                </a:lnTo>
                <a:lnTo>
                  <a:pt x="8285" y="208"/>
                </a:lnTo>
                <a:lnTo>
                  <a:pt x="7778" y="324"/>
                </a:lnTo>
                <a:lnTo>
                  <a:pt x="7294" y="462"/>
                </a:lnTo>
                <a:lnTo>
                  <a:pt x="6810" y="635"/>
                </a:lnTo>
                <a:lnTo>
                  <a:pt x="6338" y="819"/>
                </a:lnTo>
                <a:lnTo>
                  <a:pt x="5877" y="1026"/>
                </a:lnTo>
                <a:lnTo>
                  <a:pt x="5427" y="1257"/>
                </a:lnTo>
                <a:lnTo>
                  <a:pt x="5001" y="1499"/>
                </a:lnTo>
                <a:lnTo>
                  <a:pt x="4575" y="1775"/>
                </a:lnTo>
                <a:lnTo>
                  <a:pt x="4171" y="2063"/>
                </a:lnTo>
                <a:lnTo>
                  <a:pt x="3780" y="2375"/>
                </a:lnTo>
                <a:lnTo>
                  <a:pt x="3399" y="2697"/>
                </a:lnTo>
                <a:lnTo>
                  <a:pt x="3042" y="3043"/>
                </a:lnTo>
                <a:lnTo>
                  <a:pt x="2697" y="3400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75"/>
                </a:lnTo>
                <a:lnTo>
                  <a:pt x="1498" y="5002"/>
                </a:lnTo>
                <a:lnTo>
                  <a:pt x="1256" y="5428"/>
                </a:lnTo>
                <a:lnTo>
                  <a:pt x="1026" y="5877"/>
                </a:lnTo>
                <a:lnTo>
                  <a:pt x="819" y="6338"/>
                </a:lnTo>
                <a:lnTo>
                  <a:pt x="634" y="6811"/>
                </a:lnTo>
                <a:lnTo>
                  <a:pt x="461" y="7294"/>
                </a:lnTo>
                <a:lnTo>
                  <a:pt x="323" y="7778"/>
                </a:lnTo>
                <a:lnTo>
                  <a:pt x="208" y="8285"/>
                </a:lnTo>
                <a:lnTo>
                  <a:pt x="116" y="8792"/>
                </a:lnTo>
                <a:lnTo>
                  <a:pt x="58" y="9311"/>
                </a:lnTo>
                <a:lnTo>
                  <a:pt x="12" y="9841"/>
                </a:lnTo>
                <a:lnTo>
                  <a:pt x="0" y="10371"/>
                </a:lnTo>
                <a:lnTo>
                  <a:pt x="10370" y="10371"/>
                </a:lnTo>
                <a:lnTo>
                  <a:pt x="1037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"/>
          <p:cNvSpPr txBox="1"/>
          <p:nvPr>
            <p:ph type="title"/>
          </p:nvPr>
        </p:nvSpPr>
        <p:spPr>
          <a:xfrm>
            <a:off x="1102175" y="2128925"/>
            <a:ext cx="4468800" cy="6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1" name="Google Shape;301;p34"/>
          <p:cNvSpPr txBox="1"/>
          <p:nvPr>
            <p:ph idx="1" type="subTitle"/>
          </p:nvPr>
        </p:nvSpPr>
        <p:spPr>
          <a:xfrm>
            <a:off x="1102125" y="2771825"/>
            <a:ext cx="27360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34"/>
          <p:cNvSpPr txBox="1"/>
          <p:nvPr>
            <p:ph hasCustomPrompt="1" idx="2" type="title"/>
          </p:nvPr>
        </p:nvSpPr>
        <p:spPr>
          <a:xfrm>
            <a:off x="1102125" y="1533475"/>
            <a:ext cx="1155600" cy="6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3" name="Google Shape;303;p34"/>
          <p:cNvSpPr/>
          <p:nvPr/>
        </p:nvSpPr>
        <p:spPr>
          <a:xfrm rot="-5400000">
            <a:off x="988318" y="4141668"/>
            <a:ext cx="857792" cy="857527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10382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8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4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6"/>
                </a:lnTo>
                <a:lnTo>
                  <a:pt x="7340" y="7340"/>
                </a:lnTo>
                <a:lnTo>
                  <a:pt x="7686" y="6983"/>
                </a:lnTo>
                <a:lnTo>
                  <a:pt x="8009" y="6603"/>
                </a:lnTo>
                <a:lnTo>
                  <a:pt x="8320" y="6211"/>
                </a:lnTo>
                <a:lnTo>
                  <a:pt x="8608" y="5808"/>
                </a:lnTo>
                <a:lnTo>
                  <a:pt x="8884" y="5381"/>
                </a:lnTo>
                <a:lnTo>
                  <a:pt x="9126" y="4955"/>
                </a:lnTo>
                <a:lnTo>
                  <a:pt x="9357" y="4506"/>
                </a:lnTo>
                <a:lnTo>
                  <a:pt x="9564" y="4045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4"/>
          <p:cNvSpPr/>
          <p:nvPr/>
        </p:nvSpPr>
        <p:spPr>
          <a:xfrm rot="-5400000">
            <a:off x="131336" y="4142123"/>
            <a:ext cx="857792" cy="856619"/>
          </a:xfrm>
          <a:custGeom>
            <a:rect b="b" l="l" r="r" t="t"/>
            <a:pathLst>
              <a:path extrusionOk="0" h="10371" w="10383">
                <a:moveTo>
                  <a:pt x="1" y="0"/>
                </a:moveTo>
                <a:lnTo>
                  <a:pt x="1" y="6061"/>
                </a:lnTo>
                <a:lnTo>
                  <a:pt x="346" y="6050"/>
                </a:lnTo>
                <a:lnTo>
                  <a:pt x="565" y="6061"/>
                </a:lnTo>
                <a:lnTo>
                  <a:pt x="784" y="6073"/>
                </a:lnTo>
                <a:lnTo>
                  <a:pt x="1003" y="6096"/>
                </a:lnTo>
                <a:lnTo>
                  <a:pt x="1211" y="6142"/>
                </a:lnTo>
                <a:lnTo>
                  <a:pt x="1429" y="6188"/>
                </a:lnTo>
                <a:lnTo>
                  <a:pt x="1625" y="6245"/>
                </a:lnTo>
                <a:lnTo>
                  <a:pt x="1833" y="6315"/>
                </a:lnTo>
                <a:lnTo>
                  <a:pt x="2029" y="6395"/>
                </a:lnTo>
                <a:lnTo>
                  <a:pt x="2213" y="6476"/>
                </a:lnTo>
                <a:lnTo>
                  <a:pt x="2409" y="6568"/>
                </a:lnTo>
                <a:lnTo>
                  <a:pt x="2582" y="6672"/>
                </a:lnTo>
                <a:lnTo>
                  <a:pt x="2766" y="6787"/>
                </a:lnTo>
                <a:lnTo>
                  <a:pt x="2927" y="6914"/>
                </a:lnTo>
                <a:lnTo>
                  <a:pt x="3089" y="7041"/>
                </a:lnTo>
                <a:lnTo>
                  <a:pt x="3250" y="7179"/>
                </a:lnTo>
                <a:lnTo>
                  <a:pt x="3400" y="7317"/>
                </a:lnTo>
                <a:lnTo>
                  <a:pt x="3538" y="7467"/>
                </a:lnTo>
                <a:lnTo>
                  <a:pt x="3676" y="7628"/>
                </a:lnTo>
                <a:lnTo>
                  <a:pt x="3803" y="7789"/>
                </a:lnTo>
                <a:lnTo>
                  <a:pt x="3930" y="7951"/>
                </a:lnTo>
                <a:lnTo>
                  <a:pt x="4045" y="8135"/>
                </a:lnTo>
                <a:lnTo>
                  <a:pt x="4149" y="8308"/>
                </a:lnTo>
                <a:lnTo>
                  <a:pt x="4241" y="8504"/>
                </a:lnTo>
                <a:lnTo>
                  <a:pt x="4322" y="8688"/>
                </a:lnTo>
                <a:lnTo>
                  <a:pt x="4402" y="8884"/>
                </a:lnTo>
                <a:lnTo>
                  <a:pt x="4471" y="9091"/>
                </a:lnTo>
                <a:lnTo>
                  <a:pt x="4529" y="9287"/>
                </a:lnTo>
                <a:lnTo>
                  <a:pt x="4575" y="9506"/>
                </a:lnTo>
                <a:lnTo>
                  <a:pt x="4621" y="9714"/>
                </a:lnTo>
                <a:lnTo>
                  <a:pt x="4644" y="9933"/>
                </a:lnTo>
                <a:lnTo>
                  <a:pt x="4656" y="10151"/>
                </a:lnTo>
                <a:lnTo>
                  <a:pt x="4667" y="10370"/>
                </a:lnTo>
                <a:lnTo>
                  <a:pt x="10382" y="10370"/>
                </a:lnTo>
                <a:lnTo>
                  <a:pt x="10371" y="9840"/>
                </a:lnTo>
                <a:lnTo>
                  <a:pt x="10325" y="9310"/>
                </a:lnTo>
                <a:lnTo>
                  <a:pt x="10267" y="8792"/>
                </a:lnTo>
                <a:lnTo>
                  <a:pt x="10175" y="8285"/>
                </a:lnTo>
                <a:lnTo>
                  <a:pt x="10060" y="7778"/>
                </a:lnTo>
                <a:lnTo>
                  <a:pt x="9921" y="7282"/>
                </a:lnTo>
                <a:lnTo>
                  <a:pt x="9748" y="6810"/>
                </a:lnTo>
                <a:lnTo>
                  <a:pt x="9564" y="6338"/>
                </a:lnTo>
                <a:lnTo>
                  <a:pt x="9357" y="5877"/>
                </a:lnTo>
                <a:lnTo>
                  <a:pt x="9126" y="5427"/>
                </a:lnTo>
                <a:lnTo>
                  <a:pt x="8884" y="4990"/>
                </a:lnTo>
                <a:lnTo>
                  <a:pt x="8608" y="4575"/>
                </a:lnTo>
                <a:lnTo>
                  <a:pt x="8320" y="4160"/>
                </a:lnTo>
                <a:lnTo>
                  <a:pt x="8009" y="3768"/>
                </a:lnTo>
                <a:lnTo>
                  <a:pt x="7686" y="3400"/>
                </a:lnTo>
                <a:lnTo>
                  <a:pt x="7340" y="3042"/>
                </a:lnTo>
                <a:lnTo>
                  <a:pt x="6983" y="2697"/>
                </a:lnTo>
                <a:lnTo>
                  <a:pt x="6603" y="2363"/>
                </a:lnTo>
                <a:lnTo>
                  <a:pt x="6211" y="2063"/>
                </a:lnTo>
                <a:lnTo>
                  <a:pt x="5808" y="1775"/>
                </a:lnTo>
                <a:lnTo>
                  <a:pt x="5382" y="1498"/>
                </a:lnTo>
                <a:lnTo>
                  <a:pt x="4955" y="1245"/>
                </a:lnTo>
                <a:lnTo>
                  <a:pt x="4506" y="1026"/>
                </a:lnTo>
                <a:lnTo>
                  <a:pt x="4045" y="819"/>
                </a:lnTo>
                <a:lnTo>
                  <a:pt x="3573" y="623"/>
                </a:lnTo>
                <a:lnTo>
                  <a:pt x="3089" y="461"/>
                </a:lnTo>
                <a:lnTo>
                  <a:pt x="2605" y="323"/>
                </a:lnTo>
                <a:lnTo>
                  <a:pt x="2098" y="208"/>
                </a:lnTo>
                <a:lnTo>
                  <a:pt x="1591" y="116"/>
                </a:lnTo>
                <a:lnTo>
                  <a:pt x="1072" y="47"/>
                </a:lnTo>
                <a:lnTo>
                  <a:pt x="542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4"/>
          <p:cNvSpPr/>
          <p:nvPr/>
        </p:nvSpPr>
        <p:spPr>
          <a:xfrm rot="5400000">
            <a:off x="1474209" y="4127822"/>
            <a:ext cx="358053" cy="385483"/>
          </a:xfrm>
          <a:custGeom>
            <a:rect b="b" l="l" r="r" t="t"/>
            <a:pathLst>
              <a:path extrusionOk="0" h="4667" w="4334">
                <a:moveTo>
                  <a:pt x="1" y="0"/>
                </a:moveTo>
                <a:lnTo>
                  <a:pt x="1" y="4666"/>
                </a:lnTo>
                <a:lnTo>
                  <a:pt x="231" y="4655"/>
                </a:lnTo>
                <a:lnTo>
                  <a:pt x="450" y="4643"/>
                </a:lnTo>
                <a:lnTo>
                  <a:pt x="669" y="4609"/>
                </a:lnTo>
                <a:lnTo>
                  <a:pt x="876" y="4574"/>
                </a:lnTo>
                <a:lnTo>
                  <a:pt x="1084" y="4528"/>
                </a:lnTo>
                <a:lnTo>
                  <a:pt x="1291" y="4471"/>
                </a:lnTo>
                <a:lnTo>
                  <a:pt x="1487" y="4401"/>
                </a:lnTo>
                <a:lnTo>
                  <a:pt x="1694" y="4321"/>
                </a:lnTo>
                <a:lnTo>
                  <a:pt x="1879" y="4240"/>
                </a:lnTo>
                <a:lnTo>
                  <a:pt x="2063" y="4136"/>
                </a:lnTo>
                <a:lnTo>
                  <a:pt x="2248" y="4033"/>
                </a:lnTo>
                <a:lnTo>
                  <a:pt x="2420" y="3929"/>
                </a:lnTo>
                <a:lnTo>
                  <a:pt x="2593" y="3802"/>
                </a:lnTo>
                <a:lnTo>
                  <a:pt x="2755" y="3676"/>
                </a:lnTo>
                <a:lnTo>
                  <a:pt x="2916" y="3537"/>
                </a:lnTo>
                <a:lnTo>
                  <a:pt x="3066" y="3399"/>
                </a:lnTo>
                <a:lnTo>
                  <a:pt x="3204" y="3249"/>
                </a:lnTo>
                <a:lnTo>
                  <a:pt x="3342" y="3088"/>
                </a:lnTo>
                <a:lnTo>
                  <a:pt x="3469" y="2927"/>
                </a:lnTo>
                <a:lnTo>
                  <a:pt x="3596" y="2754"/>
                </a:lnTo>
                <a:lnTo>
                  <a:pt x="3699" y="2581"/>
                </a:lnTo>
                <a:lnTo>
                  <a:pt x="3803" y="2397"/>
                </a:lnTo>
                <a:lnTo>
                  <a:pt x="3907" y="2212"/>
                </a:lnTo>
                <a:lnTo>
                  <a:pt x="3987" y="2028"/>
                </a:lnTo>
                <a:lnTo>
                  <a:pt x="4068" y="1832"/>
                </a:lnTo>
                <a:lnTo>
                  <a:pt x="4137" y="1625"/>
                </a:lnTo>
                <a:lnTo>
                  <a:pt x="4195" y="1417"/>
                </a:lnTo>
                <a:lnTo>
                  <a:pt x="4241" y="1210"/>
                </a:lnTo>
                <a:lnTo>
                  <a:pt x="4275" y="1002"/>
                </a:lnTo>
                <a:lnTo>
                  <a:pt x="4310" y="784"/>
                </a:lnTo>
                <a:lnTo>
                  <a:pt x="4322" y="565"/>
                </a:lnTo>
                <a:lnTo>
                  <a:pt x="4333" y="334"/>
                </a:lnTo>
                <a:lnTo>
                  <a:pt x="4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4"/>
          <p:cNvSpPr/>
          <p:nvPr/>
        </p:nvSpPr>
        <p:spPr>
          <a:xfrm rot="5400000">
            <a:off x="132313" y="160328"/>
            <a:ext cx="714041" cy="714799"/>
          </a:xfrm>
          <a:custGeom>
            <a:rect b="b" l="l" r="r" t="t"/>
            <a:pathLst>
              <a:path extrusionOk="0" h="8654" w="8643">
                <a:moveTo>
                  <a:pt x="4321" y="1"/>
                </a:moveTo>
                <a:lnTo>
                  <a:pt x="4091" y="12"/>
                </a:lnTo>
                <a:lnTo>
                  <a:pt x="3872" y="24"/>
                </a:lnTo>
                <a:lnTo>
                  <a:pt x="3664" y="47"/>
                </a:lnTo>
                <a:lnTo>
                  <a:pt x="3446" y="93"/>
                </a:lnTo>
                <a:lnTo>
                  <a:pt x="3238" y="139"/>
                </a:lnTo>
                <a:lnTo>
                  <a:pt x="3031" y="197"/>
                </a:lnTo>
                <a:lnTo>
                  <a:pt x="2835" y="266"/>
                </a:lnTo>
                <a:lnTo>
                  <a:pt x="2639" y="346"/>
                </a:lnTo>
                <a:lnTo>
                  <a:pt x="2443" y="427"/>
                </a:lnTo>
                <a:lnTo>
                  <a:pt x="2259" y="519"/>
                </a:lnTo>
                <a:lnTo>
                  <a:pt x="2074" y="623"/>
                </a:lnTo>
                <a:lnTo>
                  <a:pt x="1902" y="738"/>
                </a:lnTo>
                <a:lnTo>
                  <a:pt x="1729" y="865"/>
                </a:lnTo>
                <a:lnTo>
                  <a:pt x="1567" y="992"/>
                </a:lnTo>
                <a:lnTo>
                  <a:pt x="1406" y="1130"/>
                </a:lnTo>
                <a:lnTo>
                  <a:pt x="1256" y="1268"/>
                </a:lnTo>
                <a:lnTo>
                  <a:pt x="1118" y="1418"/>
                </a:lnTo>
                <a:lnTo>
                  <a:pt x="980" y="1579"/>
                </a:lnTo>
                <a:lnTo>
                  <a:pt x="853" y="1741"/>
                </a:lnTo>
                <a:lnTo>
                  <a:pt x="738" y="1913"/>
                </a:lnTo>
                <a:lnTo>
                  <a:pt x="623" y="2086"/>
                </a:lnTo>
                <a:lnTo>
                  <a:pt x="519" y="2271"/>
                </a:lnTo>
                <a:lnTo>
                  <a:pt x="427" y="2455"/>
                </a:lnTo>
                <a:lnTo>
                  <a:pt x="335" y="2639"/>
                </a:lnTo>
                <a:lnTo>
                  <a:pt x="254" y="2835"/>
                </a:lnTo>
                <a:lnTo>
                  <a:pt x="185" y="3043"/>
                </a:lnTo>
                <a:lnTo>
                  <a:pt x="127" y="3250"/>
                </a:lnTo>
                <a:lnTo>
                  <a:pt x="81" y="3457"/>
                </a:lnTo>
                <a:lnTo>
                  <a:pt x="46" y="3665"/>
                </a:lnTo>
                <a:lnTo>
                  <a:pt x="12" y="3884"/>
                </a:lnTo>
                <a:lnTo>
                  <a:pt x="0" y="4103"/>
                </a:lnTo>
                <a:lnTo>
                  <a:pt x="0" y="4322"/>
                </a:lnTo>
                <a:lnTo>
                  <a:pt x="0" y="4552"/>
                </a:lnTo>
                <a:lnTo>
                  <a:pt x="12" y="4771"/>
                </a:lnTo>
                <a:lnTo>
                  <a:pt x="46" y="4990"/>
                </a:lnTo>
                <a:lnTo>
                  <a:pt x="81" y="5197"/>
                </a:lnTo>
                <a:lnTo>
                  <a:pt x="127" y="5405"/>
                </a:lnTo>
                <a:lnTo>
                  <a:pt x="185" y="5612"/>
                </a:lnTo>
                <a:lnTo>
                  <a:pt x="254" y="5808"/>
                </a:lnTo>
                <a:lnTo>
                  <a:pt x="335" y="6004"/>
                </a:lnTo>
                <a:lnTo>
                  <a:pt x="427" y="6200"/>
                </a:lnTo>
                <a:lnTo>
                  <a:pt x="519" y="6384"/>
                </a:lnTo>
                <a:lnTo>
                  <a:pt x="623" y="6568"/>
                </a:lnTo>
                <a:lnTo>
                  <a:pt x="738" y="6741"/>
                </a:lnTo>
                <a:lnTo>
                  <a:pt x="853" y="6914"/>
                </a:lnTo>
                <a:lnTo>
                  <a:pt x="980" y="7075"/>
                </a:lnTo>
                <a:lnTo>
                  <a:pt x="1118" y="7237"/>
                </a:lnTo>
                <a:lnTo>
                  <a:pt x="1256" y="7386"/>
                </a:lnTo>
                <a:lnTo>
                  <a:pt x="1406" y="7525"/>
                </a:lnTo>
                <a:lnTo>
                  <a:pt x="1567" y="7663"/>
                </a:lnTo>
                <a:lnTo>
                  <a:pt x="1729" y="7790"/>
                </a:lnTo>
                <a:lnTo>
                  <a:pt x="1902" y="7905"/>
                </a:lnTo>
                <a:lnTo>
                  <a:pt x="2074" y="8020"/>
                </a:lnTo>
                <a:lnTo>
                  <a:pt x="2259" y="8124"/>
                </a:lnTo>
                <a:lnTo>
                  <a:pt x="2443" y="8228"/>
                </a:lnTo>
                <a:lnTo>
                  <a:pt x="2639" y="8308"/>
                </a:lnTo>
                <a:lnTo>
                  <a:pt x="2835" y="8389"/>
                </a:lnTo>
                <a:lnTo>
                  <a:pt x="3031" y="8458"/>
                </a:lnTo>
                <a:lnTo>
                  <a:pt x="3238" y="8516"/>
                </a:lnTo>
                <a:lnTo>
                  <a:pt x="3446" y="8562"/>
                </a:lnTo>
                <a:lnTo>
                  <a:pt x="3664" y="8596"/>
                </a:lnTo>
                <a:lnTo>
                  <a:pt x="3872" y="8631"/>
                </a:lnTo>
                <a:lnTo>
                  <a:pt x="4091" y="8642"/>
                </a:lnTo>
                <a:lnTo>
                  <a:pt x="4321" y="8654"/>
                </a:lnTo>
                <a:lnTo>
                  <a:pt x="4540" y="8642"/>
                </a:lnTo>
                <a:lnTo>
                  <a:pt x="4759" y="8631"/>
                </a:lnTo>
                <a:lnTo>
                  <a:pt x="4978" y="8596"/>
                </a:lnTo>
                <a:lnTo>
                  <a:pt x="5185" y="8562"/>
                </a:lnTo>
                <a:lnTo>
                  <a:pt x="5404" y="8516"/>
                </a:lnTo>
                <a:lnTo>
                  <a:pt x="5600" y="8458"/>
                </a:lnTo>
                <a:lnTo>
                  <a:pt x="5808" y="8389"/>
                </a:lnTo>
                <a:lnTo>
                  <a:pt x="6003" y="8308"/>
                </a:lnTo>
                <a:lnTo>
                  <a:pt x="6188" y="8228"/>
                </a:lnTo>
                <a:lnTo>
                  <a:pt x="6384" y="8124"/>
                </a:lnTo>
                <a:lnTo>
                  <a:pt x="6557" y="8020"/>
                </a:lnTo>
                <a:lnTo>
                  <a:pt x="6741" y="7905"/>
                </a:lnTo>
                <a:lnTo>
                  <a:pt x="6902" y="7790"/>
                </a:lnTo>
                <a:lnTo>
                  <a:pt x="7063" y="7663"/>
                </a:lnTo>
                <a:lnTo>
                  <a:pt x="7225" y="7525"/>
                </a:lnTo>
                <a:lnTo>
                  <a:pt x="7375" y="7386"/>
                </a:lnTo>
                <a:lnTo>
                  <a:pt x="7513" y="7237"/>
                </a:lnTo>
                <a:lnTo>
                  <a:pt x="7651" y="7075"/>
                </a:lnTo>
                <a:lnTo>
                  <a:pt x="7778" y="6914"/>
                </a:lnTo>
                <a:lnTo>
                  <a:pt x="7905" y="6741"/>
                </a:lnTo>
                <a:lnTo>
                  <a:pt x="8020" y="6568"/>
                </a:lnTo>
                <a:lnTo>
                  <a:pt x="8124" y="6384"/>
                </a:lnTo>
                <a:lnTo>
                  <a:pt x="8216" y="6200"/>
                </a:lnTo>
                <a:lnTo>
                  <a:pt x="8296" y="6004"/>
                </a:lnTo>
                <a:lnTo>
                  <a:pt x="8377" y="5808"/>
                </a:lnTo>
                <a:lnTo>
                  <a:pt x="8446" y="5612"/>
                </a:lnTo>
                <a:lnTo>
                  <a:pt x="8504" y="5405"/>
                </a:lnTo>
                <a:lnTo>
                  <a:pt x="8550" y="5197"/>
                </a:lnTo>
                <a:lnTo>
                  <a:pt x="8596" y="4990"/>
                </a:lnTo>
                <a:lnTo>
                  <a:pt x="8619" y="4771"/>
                </a:lnTo>
                <a:lnTo>
                  <a:pt x="8630" y="4552"/>
                </a:lnTo>
                <a:lnTo>
                  <a:pt x="8642" y="4322"/>
                </a:lnTo>
                <a:lnTo>
                  <a:pt x="8630" y="4103"/>
                </a:lnTo>
                <a:lnTo>
                  <a:pt x="8619" y="3884"/>
                </a:lnTo>
                <a:lnTo>
                  <a:pt x="8596" y="3665"/>
                </a:lnTo>
                <a:lnTo>
                  <a:pt x="8550" y="3457"/>
                </a:lnTo>
                <a:lnTo>
                  <a:pt x="8504" y="3250"/>
                </a:lnTo>
                <a:lnTo>
                  <a:pt x="8446" y="3043"/>
                </a:lnTo>
                <a:lnTo>
                  <a:pt x="8377" y="2835"/>
                </a:lnTo>
                <a:lnTo>
                  <a:pt x="8296" y="2639"/>
                </a:lnTo>
                <a:lnTo>
                  <a:pt x="8216" y="2455"/>
                </a:lnTo>
                <a:lnTo>
                  <a:pt x="8124" y="2271"/>
                </a:lnTo>
                <a:lnTo>
                  <a:pt x="8020" y="2086"/>
                </a:lnTo>
                <a:lnTo>
                  <a:pt x="7905" y="1913"/>
                </a:lnTo>
                <a:lnTo>
                  <a:pt x="7778" y="1741"/>
                </a:lnTo>
                <a:lnTo>
                  <a:pt x="7651" y="1579"/>
                </a:lnTo>
                <a:lnTo>
                  <a:pt x="7513" y="1418"/>
                </a:lnTo>
                <a:lnTo>
                  <a:pt x="7375" y="1268"/>
                </a:lnTo>
                <a:lnTo>
                  <a:pt x="7225" y="1130"/>
                </a:lnTo>
                <a:lnTo>
                  <a:pt x="7063" y="992"/>
                </a:lnTo>
                <a:lnTo>
                  <a:pt x="6902" y="865"/>
                </a:lnTo>
                <a:lnTo>
                  <a:pt x="6741" y="738"/>
                </a:lnTo>
                <a:lnTo>
                  <a:pt x="6557" y="623"/>
                </a:lnTo>
                <a:lnTo>
                  <a:pt x="6384" y="519"/>
                </a:lnTo>
                <a:lnTo>
                  <a:pt x="6188" y="427"/>
                </a:lnTo>
                <a:lnTo>
                  <a:pt x="6003" y="346"/>
                </a:lnTo>
                <a:lnTo>
                  <a:pt x="5808" y="266"/>
                </a:lnTo>
                <a:lnTo>
                  <a:pt x="5600" y="197"/>
                </a:lnTo>
                <a:lnTo>
                  <a:pt x="5404" y="139"/>
                </a:lnTo>
                <a:lnTo>
                  <a:pt x="5185" y="93"/>
                </a:lnTo>
                <a:lnTo>
                  <a:pt x="4978" y="47"/>
                </a:lnTo>
                <a:lnTo>
                  <a:pt x="4759" y="24"/>
                </a:lnTo>
                <a:lnTo>
                  <a:pt x="4540" y="12"/>
                </a:lnTo>
                <a:lnTo>
                  <a:pt x="432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25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/>
          <p:nvPr/>
        </p:nvSpPr>
        <p:spPr>
          <a:xfrm rot="5400000">
            <a:off x="529" y="684313"/>
            <a:ext cx="4458389" cy="4459426"/>
          </a:xfrm>
          <a:custGeom>
            <a:rect b="b" l="l" r="r" t="t"/>
            <a:pathLst>
              <a:path extrusionOk="0" h="10371" w="10371">
                <a:moveTo>
                  <a:pt x="10370" y="1"/>
                </a:moveTo>
                <a:lnTo>
                  <a:pt x="9840" y="12"/>
                </a:lnTo>
                <a:lnTo>
                  <a:pt x="9310" y="59"/>
                </a:lnTo>
                <a:lnTo>
                  <a:pt x="8792" y="116"/>
                </a:lnTo>
                <a:lnTo>
                  <a:pt x="8285" y="208"/>
                </a:lnTo>
                <a:lnTo>
                  <a:pt x="7778" y="324"/>
                </a:lnTo>
                <a:lnTo>
                  <a:pt x="7294" y="462"/>
                </a:lnTo>
                <a:lnTo>
                  <a:pt x="6810" y="635"/>
                </a:lnTo>
                <a:lnTo>
                  <a:pt x="6338" y="819"/>
                </a:lnTo>
                <a:lnTo>
                  <a:pt x="5877" y="1026"/>
                </a:lnTo>
                <a:lnTo>
                  <a:pt x="5427" y="1257"/>
                </a:lnTo>
                <a:lnTo>
                  <a:pt x="5001" y="1499"/>
                </a:lnTo>
                <a:lnTo>
                  <a:pt x="4575" y="1775"/>
                </a:lnTo>
                <a:lnTo>
                  <a:pt x="4171" y="2063"/>
                </a:lnTo>
                <a:lnTo>
                  <a:pt x="3780" y="2375"/>
                </a:lnTo>
                <a:lnTo>
                  <a:pt x="3399" y="2697"/>
                </a:lnTo>
                <a:lnTo>
                  <a:pt x="3042" y="3043"/>
                </a:lnTo>
                <a:lnTo>
                  <a:pt x="2697" y="3400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75"/>
                </a:lnTo>
                <a:lnTo>
                  <a:pt x="1498" y="5002"/>
                </a:lnTo>
                <a:lnTo>
                  <a:pt x="1256" y="5428"/>
                </a:lnTo>
                <a:lnTo>
                  <a:pt x="1026" y="5877"/>
                </a:lnTo>
                <a:lnTo>
                  <a:pt x="819" y="6338"/>
                </a:lnTo>
                <a:lnTo>
                  <a:pt x="634" y="6811"/>
                </a:lnTo>
                <a:lnTo>
                  <a:pt x="461" y="7294"/>
                </a:lnTo>
                <a:lnTo>
                  <a:pt x="323" y="7778"/>
                </a:lnTo>
                <a:lnTo>
                  <a:pt x="208" y="8285"/>
                </a:lnTo>
                <a:lnTo>
                  <a:pt x="116" y="8792"/>
                </a:lnTo>
                <a:lnTo>
                  <a:pt x="58" y="9311"/>
                </a:lnTo>
                <a:lnTo>
                  <a:pt x="12" y="9841"/>
                </a:lnTo>
                <a:lnTo>
                  <a:pt x="0" y="10371"/>
                </a:lnTo>
                <a:lnTo>
                  <a:pt x="10370" y="10371"/>
                </a:lnTo>
                <a:lnTo>
                  <a:pt x="1037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5"/>
          <p:cNvSpPr txBox="1"/>
          <p:nvPr>
            <p:ph type="title"/>
          </p:nvPr>
        </p:nvSpPr>
        <p:spPr>
          <a:xfrm>
            <a:off x="3540800" y="2064388"/>
            <a:ext cx="4468800" cy="6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0" name="Google Shape;310;p35"/>
          <p:cNvSpPr txBox="1"/>
          <p:nvPr>
            <p:ph idx="1" type="subTitle"/>
          </p:nvPr>
        </p:nvSpPr>
        <p:spPr>
          <a:xfrm>
            <a:off x="5273600" y="2783488"/>
            <a:ext cx="27360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35"/>
          <p:cNvSpPr txBox="1"/>
          <p:nvPr>
            <p:ph hasCustomPrompt="1" idx="2" type="title"/>
          </p:nvPr>
        </p:nvSpPr>
        <p:spPr>
          <a:xfrm>
            <a:off x="6854000" y="1468938"/>
            <a:ext cx="1155600" cy="6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2" name="Google Shape;312;p35"/>
          <p:cNvSpPr/>
          <p:nvPr/>
        </p:nvSpPr>
        <p:spPr>
          <a:xfrm flipH="1" rot="5400000">
            <a:off x="6441314" y="4141668"/>
            <a:ext cx="857792" cy="857527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10382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8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4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6"/>
                </a:lnTo>
                <a:lnTo>
                  <a:pt x="7340" y="7340"/>
                </a:lnTo>
                <a:lnTo>
                  <a:pt x="7686" y="6983"/>
                </a:lnTo>
                <a:lnTo>
                  <a:pt x="8009" y="6603"/>
                </a:lnTo>
                <a:lnTo>
                  <a:pt x="8320" y="6211"/>
                </a:lnTo>
                <a:lnTo>
                  <a:pt x="8608" y="5808"/>
                </a:lnTo>
                <a:lnTo>
                  <a:pt x="8884" y="5381"/>
                </a:lnTo>
                <a:lnTo>
                  <a:pt x="9126" y="4955"/>
                </a:lnTo>
                <a:lnTo>
                  <a:pt x="9357" y="4506"/>
                </a:lnTo>
                <a:lnTo>
                  <a:pt x="9564" y="4045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"/>
          <p:cNvSpPr/>
          <p:nvPr/>
        </p:nvSpPr>
        <p:spPr>
          <a:xfrm flipH="1" rot="5400000">
            <a:off x="7298297" y="4142123"/>
            <a:ext cx="857792" cy="856619"/>
          </a:xfrm>
          <a:custGeom>
            <a:rect b="b" l="l" r="r" t="t"/>
            <a:pathLst>
              <a:path extrusionOk="0" h="10371" w="10383">
                <a:moveTo>
                  <a:pt x="1" y="0"/>
                </a:moveTo>
                <a:lnTo>
                  <a:pt x="1" y="6061"/>
                </a:lnTo>
                <a:lnTo>
                  <a:pt x="346" y="6050"/>
                </a:lnTo>
                <a:lnTo>
                  <a:pt x="565" y="6061"/>
                </a:lnTo>
                <a:lnTo>
                  <a:pt x="784" y="6073"/>
                </a:lnTo>
                <a:lnTo>
                  <a:pt x="1003" y="6096"/>
                </a:lnTo>
                <a:lnTo>
                  <a:pt x="1211" y="6142"/>
                </a:lnTo>
                <a:lnTo>
                  <a:pt x="1429" y="6188"/>
                </a:lnTo>
                <a:lnTo>
                  <a:pt x="1625" y="6245"/>
                </a:lnTo>
                <a:lnTo>
                  <a:pt x="1833" y="6315"/>
                </a:lnTo>
                <a:lnTo>
                  <a:pt x="2029" y="6395"/>
                </a:lnTo>
                <a:lnTo>
                  <a:pt x="2213" y="6476"/>
                </a:lnTo>
                <a:lnTo>
                  <a:pt x="2409" y="6568"/>
                </a:lnTo>
                <a:lnTo>
                  <a:pt x="2582" y="6672"/>
                </a:lnTo>
                <a:lnTo>
                  <a:pt x="2766" y="6787"/>
                </a:lnTo>
                <a:lnTo>
                  <a:pt x="2927" y="6914"/>
                </a:lnTo>
                <a:lnTo>
                  <a:pt x="3089" y="7041"/>
                </a:lnTo>
                <a:lnTo>
                  <a:pt x="3250" y="7179"/>
                </a:lnTo>
                <a:lnTo>
                  <a:pt x="3400" y="7317"/>
                </a:lnTo>
                <a:lnTo>
                  <a:pt x="3538" y="7467"/>
                </a:lnTo>
                <a:lnTo>
                  <a:pt x="3676" y="7628"/>
                </a:lnTo>
                <a:lnTo>
                  <a:pt x="3803" y="7789"/>
                </a:lnTo>
                <a:lnTo>
                  <a:pt x="3930" y="7951"/>
                </a:lnTo>
                <a:lnTo>
                  <a:pt x="4045" y="8135"/>
                </a:lnTo>
                <a:lnTo>
                  <a:pt x="4149" y="8308"/>
                </a:lnTo>
                <a:lnTo>
                  <a:pt x="4241" y="8504"/>
                </a:lnTo>
                <a:lnTo>
                  <a:pt x="4322" y="8688"/>
                </a:lnTo>
                <a:lnTo>
                  <a:pt x="4402" y="8884"/>
                </a:lnTo>
                <a:lnTo>
                  <a:pt x="4471" y="9091"/>
                </a:lnTo>
                <a:lnTo>
                  <a:pt x="4529" y="9287"/>
                </a:lnTo>
                <a:lnTo>
                  <a:pt x="4575" y="9506"/>
                </a:lnTo>
                <a:lnTo>
                  <a:pt x="4621" y="9714"/>
                </a:lnTo>
                <a:lnTo>
                  <a:pt x="4644" y="9933"/>
                </a:lnTo>
                <a:lnTo>
                  <a:pt x="4656" y="10151"/>
                </a:lnTo>
                <a:lnTo>
                  <a:pt x="4667" y="10370"/>
                </a:lnTo>
                <a:lnTo>
                  <a:pt x="10382" y="10370"/>
                </a:lnTo>
                <a:lnTo>
                  <a:pt x="10371" y="9840"/>
                </a:lnTo>
                <a:lnTo>
                  <a:pt x="10325" y="9310"/>
                </a:lnTo>
                <a:lnTo>
                  <a:pt x="10267" y="8792"/>
                </a:lnTo>
                <a:lnTo>
                  <a:pt x="10175" y="8285"/>
                </a:lnTo>
                <a:lnTo>
                  <a:pt x="10060" y="7778"/>
                </a:lnTo>
                <a:lnTo>
                  <a:pt x="9921" y="7282"/>
                </a:lnTo>
                <a:lnTo>
                  <a:pt x="9748" y="6810"/>
                </a:lnTo>
                <a:lnTo>
                  <a:pt x="9564" y="6338"/>
                </a:lnTo>
                <a:lnTo>
                  <a:pt x="9357" y="5877"/>
                </a:lnTo>
                <a:lnTo>
                  <a:pt x="9126" y="5427"/>
                </a:lnTo>
                <a:lnTo>
                  <a:pt x="8884" y="4990"/>
                </a:lnTo>
                <a:lnTo>
                  <a:pt x="8608" y="4575"/>
                </a:lnTo>
                <a:lnTo>
                  <a:pt x="8320" y="4160"/>
                </a:lnTo>
                <a:lnTo>
                  <a:pt x="8009" y="3768"/>
                </a:lnTo>
                <a:lnTo>
                  <a:pt x="7686" y="3400"/>
                </a:lnTo>
                <a:lnTo>
                  <a:pt x="7340" y="3042"/>
                </a:lnTo>
                <a:lnTo>
                  <a:pt x="6983" y="2697"/>
                </a:lnTo>
                <a:lnTo>
                  <a:pt x="6603" y="2363"/>
                </a:lnTo>
                <a:lnTo>
                  <a:pt x="6211" y="2063"/>
                </a:lnTo>
                <a:lnTo>
                  <a:pt x="5808" y="1775"/>
                </a:lnTo>
                <a:lnTo>
                  <a:pt x="5382" y="1498"/>
                </a:lnTo>
                <a:lnTo>
                  <a:pt x="4955" y="1245"/>
                </a:lnTo>
                <a:lnTo>
                  <a:pt x="4506" y="1026"/>
                </a:lnTo>
                <a:lnTo>
                  <a:pt x="4045" y="819"/>
                </a:lnTo>
                <a:lnTo>
                  <a:pt x="3573" y="623"/>
                </a:lnTo>
                <a:lnTo>
                  <a:pt x="3089" y="461"/>
                </a:lnTo>
                <a:lnTo>
                  <a:pt x="2605" y="323"/>
                </a:lnTo>
                <a:lnTo>
                  <a:pt x="2098" y="208"/>
                </a:lnTo>
                <a:lnTo>
                  <a:pt x="1591" y="116"/>
                </a:lnTo>
                <a:lnTo>
                  <a:pt x="1072" y="47"/>
                </a:lnTo>
                <a:lnTo>
                  <a:pt x="542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5"/>
          <p:cNvSpPr/>
          <p:nvPr/>
        </p:nvSpPr>
        <p:spPr>
          <a:xfrm flipH="1" rot="5400000">
            <a:off x="8155279" y="4141668"/>
            <a:ext cx="857792" cy="857527"/>
          </a:xfrm>
          <a:custGeom>
            <a:rect b="b" l="l" r="r" t="t"/>
            <a:pathLst>
              <a:path extrusionOk="0" h="10382" w="10383">
                <a:moveTo>
                  <a:pt x="4322" y="0"/>
                </a:moveTo>
                <a:lnTo>
                  <a:pt x="4333" y="334"/>
                </a:lnTo>
                <a:lnTo>
                  <a:pt x="4322" y="565"/>
                </a:lnTo>
                <a:lnTo>
                  <a:pt x="4310" y="784"/>
                </a:lnTo>
                <a:lnTo>
                  <a:pt x="4275" y="1002"/>
                </a:lnTo>
                <a:lnTo>
                  <a:pt x="4241" y="1210"/>
                </a:lnTo>
                <a:lnTo>
                  <a:pt x="4195" y="1417"/>
                </a:lnTo>
                <a:lnTo>
                  <a:pt x="4137" y="1625"/>
                </a:lnTo>
                <a:lnTo>
                  <a:pt x="4068" y="1832"/>
                </a:lnTo>
                <a:lnTo>
                  <a:pt x="3987" y="2028"/>
                </a:lnTo>
                <a:lnTo>
                  <a:pt x="3907" y="2212"/>
                </a:lnTo>
                <a:lnTo>
                  <a:pt x="3803" y="2397"/>
                </a:lnTo>
                <a:lnTo>
                  <a:pt x="3699" y="2581"/>
                </a:lnTo>
                <a:lnTo>
                  <a:pt x="3596" y="2754"/>
                </a:lnTo>
                <a:lnTo>
                  <a:pt x="3469" y="2927"/>
                </a:lnTo>
                <a:lnTo>
                  <a:pt x="3342" y="3088"/>
                </a:lnTo>
                <a:lnTo>
                  <a:pt x="3204" y="3249"/>
                </a:lnTo>
                <a:lnTo>
                  <a:pt x="3066" y="3399"/>
                </a:lnTo>
                <a:lnTo>
                  <a:pt x="2916" y="3537"/>
                </a:lnTo>
                <a:lnTo>
                  <a:pt x="2755" y="3676"/>
                </a:lnTo>
                <a:lnTo>
                  <a:pt x="2593" y="3802"/>
                </a:lnTo>
                <a:lnTo>
                  <a:pt x="2420" y="3929"/>
                </a:lnTo>
                <a:lnTo>
                  <a:pt x="2248" y="4033"/>
                </a:lnTo>
                <a:lnTo>
                  <a:pt x="2063" y="4136"/>
                </a:lnTo>
                <a:lnTo>
                  <a:pt x="1879" y="4240"/>
                </a:lnTo>
                <a:lnTo>
                  <a:pt x="1694" y="4321"/>
                </a:lnTo>
                <a:lnTo>
                  <a:pt x="1487" y="4401"/>
                </a:lnTo>
                <a:lnTo>
                  <a:pt x="1291" y="4471"/>
                </a:lnTo>
                <a:lnTo>
                  <a:pt x="1084" y="4528"/>
                </a:lnTo>
                <a:lnTo>
                  <a:pt x="876" y="4574"/>
                </a:lnTo>
                <a:lnTo>
                  <a:pt x="669" y="4609"/>
                </a:lnTo>
                <a:lnTo>
                  <a:pt x="450" y="4643"/>
                </a:lnTo>
                <a:lnTo>
                  <a:pt x="231" y="4655"/>
                </a:lnTo>
                <a:lnTo>
                  <a:pt x="1" y="4666"/>
                </a:lnTo>
                <a:lnTo>
                  <a:pt x="1" y="10381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7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3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5"/>
                </a:lnTo>
                <a:lnTo>
                  <a:pt x="7340" y="7340"/>
                </a:lnTo>
                <a:lnTo>
                  <a:pt x="7686" y="6982"/>
                </a:lnTo>
                <a:lnTo>
                  <a:pt x="8009" y="6602"/>
                </a:lnTo>
                <a:lnTo>
                  <a:pt x="8320" y="6210"/>
                </a:lnTo>
                <a:lnTo>
                  <a:pt x="8608" y="5807"/>
                </a:lnTo>
                <a:lnTo>
                  <a:pt x="8884" y="5381"/>
                </a:lnTo>
                <a:lnTo>
                  <a:pt x="9126" y="4943"/>
                </a:lnTo>
                <a:lnTo>
                  <a:pt x="9357" y="4505"/>
                </a:lnTo>
                <a:lnTo>
                  <a:pt x="9564" y="4044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5"/>
          <p:cNvSpPr/>
          <p:nvPr/>
        </p:nvSpPr>
        <p:spPr>
          <a:xfrm flipH="1" rot="-5400000">
            <a:off x="6455161" y="4127822"/>
            <a:ext cx="358053" cy="385483"/>
          </a:xfrm>
          <a:custGeom>
            <a:rect b="b" l="l" r="r" t="t"/>
            <a:pathLst>
              <a:path extrusionOk="0" h="4667" w="4334">
                <a:moveTo>
                  <a:pt x="1" y="0"/>
                </a:moveTo>
                <a:lnTo>
                  <a:pt x="1" y="4666"/>
                </a:lnTo>
                <a:lnTo>
                  <a:pt x="231" y="4655"/>
                </a:lnTo>
                <a:lnTo>
                  <a:pt x="450" y="4643"/>
                </a:lnTo>
                <a:lnTo>
                  <a:pt x="669" y="4609"/>
                </a:lnTo>
                <a:lnTo>
                  <a:pt x="876" y="4574"/>
                </a:lnTo>
                <a:lnTo>
                  <a:pt x="1084" y="4528"/>
                </a:lnTo>
                <a:lnTo>
                  <a:pt x="1291" y="4471"/>
                </a:lnTo>
                <a:lnTo>
                  <a:pt x="1487" y="4401"/>
                </a:lnTo>
                <a:lnTo>
                  <a:pt x="1694" y="4321"/>
                </a:lnTo>
                <a:lnTo>
                  <a:pt x="1879" y="4240"/>
                </a:lnTo>
                <a:lnTo>
                  <a:pt x="2063" y="4136"/>
                </a:lnTo>
                <a:lnTo>
                  <a:pt x="2248" y="4033"/>
                </a:lnTo>
                <a:lnTo>
                  <a:pt x="2420" y="3929"/>
                </a:lnTo>
                <a:lnTo>
                  <a:pt x="2593" y="3802"/>
                </a:lnTo>
                <a:lnTo>
                  <a:pt x="2755" y="3676"/>
                </a:lnTo>
                <a:lnTo>
                  <a:pt x="2916" y="3537"/>
                </a:lnTo>
                <a:lnTo>
                  <a:pt x="3066" y="3399"/>
                </a:lnTo>
                <a:lnTo>
                  <a:pt x="3204" y="3249"/>
                </a:lnTo>
                <a:lnTo>
                  <a:pt x="3342" y="3088"/>
                </a:lnTo>
                <a:lnTo>
                  <a:pt x="3469" y="2927"/>
                </a:lnTo>
                <a:lnTo>
                  <a:pt x="3596" y="2754"/>
                </a:lnTo>
                <a:lnTo>
                  <a:pt x="3699" y="2581"/>
                </a:lnTo>
                <a:lnTo>
                  <a:pt x="3803" y="2397"/>
                </a:lnTo>
                <a:lnTo>
                  <a:pt x="3907" y="2212"/>
                </a:lnTo>
                <a:lnTo>
                  <a:pt x="3987" y="2028"/>
                </a:lnTo>
                <a:lnTo>
                  <a:pt x="4068" y="1832"/>
                </a:lnTo>
                <a:lnTo>
                  <a:pt x="4137" y="1625"/>
                </a:lnTo>
                <a:lnTo>
                  <a:pt x="4195" y="1417"/>
                </a:lnTo>
                <a:lnTo>
                  <a:pt x="4241" y="1210"/>
                </a:lnTo>
                <a:lnTo>
                  <a:pt x="4275" y="1002"/>
                </a:lnTo>
                <a:lnTo>
                  <a:pt x="4310" y="784"/>
                </a:lnTo>
                <a:lnTo>
                  <a:pt x="4322" y="565"/>
                </a:lnTo>
                <a:lnTo>
                  <a:pt x="4333" y="334"/>
                </a:lnTo>
                <a:lnTo>
                  <a:pt x="4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5"/>
          <p:cNvSpPr/>
          <p:nvPr/>
        </p:nvSpPr>
        <p:spPr>
          <a:xfrm flipH="1" rot="-5400000">
            <a:off x="7299244" y="160328"/>
            <a:ext cx="714041" cy="714799"/>
          </a:xfrm>
          <a:custGeom>
            <a:rect b="b" l="l" r="r" t="t"/>
            <a:pathLst>
              <a:path extrusionOk="0" h="8654" w="8643">
                <a:moveTo>
                  <a:pt x="4321" y="1"/>
                </a:moveTo>
                <a:lnTo>
                  <a:pt x="4091" y="12"/>
                </a:lnTo>
                <a:lnTo>
                  <a:pt x="3872" y="24"/>
                </a:lnTo>
                <a:lnTo>
                  <a:pt x="3664" y="47"/>
                </a:lnTo>
                <a:lnTo>
                  <a:pt x="3446" y="93"/>
                </a:lnTo>
                <a:lnTo>
                  <a:pt x="3238" y="139"/>
                </a:lnTo>
                <a:lnTo>
                  <a:pt x="3031" y="197"/>
                </a:lnTo>
                <a:lnTo>
                  <a:pt x="2835" y="266"/>
                </a:lnTo>
                <a:lnTo>
                  <a:pt x="2639" y="346"/>
                </a:lnTo>
                <a:lnTo>
                  <a:pt x="2443" y="427"/>
                </a:lnTo>
                <a:lnTo>
                  <a:pt x="2259" y="519"/>
                </a:lnTo>
                <a:lnTo>
                  <a:pt x="2074" y="623"/>
                </a:lnTo>
                <a:lnTo>
                  <a:pt x="1902" y="738"/>
                </a:lnTo>
                <a:lnTo>
                  <a:pt x="1729" y="865"/>
                </a:lnTo>
                <a:lnTo>
                  <a:pt x="1567" y="992"/>
                </a:lnTo>
                <a:lnTo>
                  <a:pt x="1406" y="1130"/>
                </a:lnTo>
                <a:lnTo>
                  <a:pt x="1256" y="1268"/>
                </a:lnTo>
                <a:lnTo>
                  <a:pt x="1118" y="1418"/>
                </a:lnTo>
                <a:lnTo>
                  <a:pt x="980" y="1579"/>
                </a:lnTo>
                <a:lnTo>
                  <a:pt x="853" y="1741"/>
                </a:lnTo>
                <a:lnTo>
                  <a:pt x="738" y="1913"/>
                </a:lnTo>
                <a:lnTo>
                  <a:pt x="623" y="2086"/>
                </a:lnTo>
                <a:lnTo>
                  <a:pt x="519" y="2271"/>
                </a:lnTo>
                <a:lnTo>
                  <a:pt x="427" y="2455"/>
                </a:lnTo>
                <a:lnTo>
                  <a:pt x="335" y="2639"/>
                </a:lnTo>
                <a:lnTo>
                  <a:pt x="254" y="2835"/>
                </a:lnTo>
                <a:lnTo>
                  <a:pt x="185" y="3043"/>
                </a:lnTo>
                <a:lnTo>
                  <a:pt x="127" y="3250"/>
                </a:lnTo>
                <a:lnTo>
                  <a:pt x="81" y="3457"/>
                </a:lnTo>
                <a:lnTo>
                  <a:pt x="46" y="3665"/>
                </a:lnTo>
                <a:lnTo>
                  <a:pt x="12" y="3884"/>
                </a:lnTo>
                <a:lnTo>
                  <a:pt x="0" y="4103"/>
                </a:lnTo>
                <a:lnTo>
                  <a:pt x="0" y="4322"/>
                </a:lnTo>
                <a:lnTo>
                  <a:pt x="0" y="4552"/>
                </a:lnTo>
                <a:lnTo>
                  <a:pt x="12" y="4771"/>
                </a:lnTo>
                <a:lnTo>
                  <a:pt x="46" y="4990"/>
                </a:lnTo>
                <a:lnTo>
                  <a:pt x="81" y="5197"/>
                </a:lnTo>
                <a:lnTo>
                  <a:pt x="127" y="5405"/>
                </a:lnTo>
                <a:lnTo>
                  <a:pt x="185" y="5612"/>
                </a:lnTo>
                <a:lnTo>
                  <a:pt x="254" y="5808"/>
                </a:lnTo>
                <a:lnTo>
                  <a:pt x="335" y="6004"/>
                </a:lnTo>
                <a:lnTo>
                  <a:pt x="427" y="6200"/>
                </a:lnTo>
                <a:lnTo>
                  <a:pt x="519" y="6384"/>
                </a:lnTo>
                <a:lnTo>
                  <a:pt x="623" y="6568"/>
                </a:lnTo>
                <a:lnTo>
                  <a:pt x="738" y="6741"/>
                </a:lnTo>
                <a:lnTo>
                  <a:pt x="853" y="6914"/>
                </a:lnTo>
                <a:lnTo>
                  <a:pt x="980" y="7075"/>
                </a:lnTo>
                <a:lnTo>
                  <a:pt x="1118" y="7237"/>
                </a:lnTo>
                <a:lnTo>
                  <a:pt x="1256" y="7386"/>
                </a:lnTo>
                <a:lnTo>
                  <a:pt x="1406" y="7525"/>
                </a:lnTo>
                <a:lnTo>
                  <a:pt x="1567" y="7663"/>
                </a:lnTo>
                <a:lnTo>
                  <a:pt x="1729" y="7790"/>
                </a:lnTo>
                <a:lnTo>
                  <a:pt x="1902" y="7905"/>
                </a:lnTo>
                <a:lnTo>
                  <a:pt x="2074" y="8020"/>
                </a:lnTo>
                <a:lnTo>
                  <a:pt x="2259" y="8124"/>
                </a:lnTo>
                <a:lnTo>
                  <a:pt x="2443" y="8228"/>
                </a:lnTo>
                <a:lnTo>
                  <a:pt x="2639" y="8308"/>
                </a:lnTo>
                <a:lnTo>
                  <a:pt x="2835" y="8389"/>
                </a:lnTo>
                <a:lnTo>
                  <a:pt x="3031" y="8458"/>
                </a:lnTo>
                <a:lnTo>
                  <a:pt x="3238" y="8516"/>
                </a:lnTo>
                <a:lnTo>
                  <a:pt x="3446" y="8562"/>
                </a:lnTo>
                <a:lnTo>
                  <a:pt x="3664" y="8596"/>
                </a:lnTo>
                <a:lnTo>
                  <a:pt x="3872" y="8631"/>
                </a:lnTo>
                <a:lnTo>
                  <a:pt x="4091" y="8642"/>
                </a:lnTo>
                <a:lnTo>
                  <a:pt x="4321" y="8654"/>
                </a:lnTo>
                <a:lnTo>
                  <a:pt x="4540" y="8642"/>
                </a:lnTo>
                <a:lnTo>
                  <a:pt x="4759" y="8631"/>
                </a:lnTo>
                <a:lnTo>
                  <a:pt x="4978" y="8596"/>
                </a:lnTo>
                <a:lnTo>
                  <a:pt x="5185" y="8562"/>
                </a:lnTo>
                <a:lnTo>
                  <a:pt x="5404" y="8516"/>
                </a:lnTo>
                <a:lnTo>
                  <a:pt x="5600" y="8458"/>
                </a:lnTo>
                <a:lnTo>
                  <a:pt x="5808" y="8389"/>
                </a:lnTo>
                <a:lnTo>
                  <a:pt x="6003" y="8308"/>
                </a:lnTo>
                <a:lnTo>
                  <a:pt x="6188" y="8228"/>
                </a:lnTo>
                <a:lnTo>
                  <a:pt x="6384" y="8124"/>
                </a:lnTo>
                <a:lnTo>
                  <a:pt x="6557" y="8020"/>
                </a:lnTo>
                <a:lnTo>
                  <a:pt x="6741" y="7905"/>
                </a:lnTo>
                <a:lnTo>
                  <a:pt x="6902" y="7790"/>
                </a:lnTo>
                <a:lnTo>
                  <a:pt x="7063" y="7663"/>
                </a:lnTo>
                <a:lnTo>
                  <a:pt x="7225" y="7525"/>
                </a:lnTo>
                <a:lnTo>
                  <a:pt x="7375" y="7386"/>
                </a:lnTo>
                <a:lnTo>
                  <a:pt x="7513" y="7237"/>
                </a:lnTo>
                <a:lnTo>
                  <a:pt x="7651" y="7075"/>
                </a:lnTo>
                <a:lnTo>
                  <a:pt x="7778" y="6914"/>
                </a:lnTo>
                <a:lnTo>
                  <a:pt x="7905" y="6741"/>
                </a:lnTo>
                <a:lnTo>
                  <a:pt x="8020" y="6568"/>
                </a:lnTo>
                <a:lnTo>
                  <a:pt x="8124" y="6384"/>
                </a:lnTo>
                <a:lnTo>
                  <a:pt x="8216" y="6200"/>
                </a:lnTo>
                <a:lnTo>
                  <a:pt x="8296" y="6004"/>
                </a:lnTo>
                <a:lnTo>
                  <a:pt x="8377" y="5808"/>
                </a:lnTo>
                <a:lnTo>
                  <a:pt x="8446" y="5612"/>
                </a:lnTo>
                <a:lnTo>
                  <a:pt x="8504" y="5405"/>
                </a:lnTo>
                <a:lnTo>
                  <a:pt x="8550" y="5197"/>
                </a:lnTo>
                <a:lnTo>
                  <a:pt x="8596" y="4990"/>
                </a:lnTo>
                <a:lnTo>
                  <a:pt x="8619" y="4771"/>
                </a:lnTo>
                <a:lnTo>
                  <a:pt x="8630" y="4552"/>
                </a:lnTo>
                <a:lnTo>
                  <a:pt x="8642" y="4322"/>
                </a:lnTo>
                <a:lnTo>
                  <a:pt x="8630" y="4103"/>
                </a:lnTo>
                <a:lnTo>
                  <a:pt x="8619" y="3884"/>
                </a:lnTo>
                <a:lnTo>
                  <a:pt x="8596" y="3665"/>
                </a:lnTo>
                <a:lnTo>
                  <a:pt x="8550" y="3457"/>
                </a:lnTo>
                <a:lnTo>
                  <a:pt x="8504" y="3250"/>
                </a:lnTo>
                <a:lnTo>
                  <a:pt x="8446" y="3043"/>
                </a:lnTo>
                <a:lnTo>
                  <a:pt x="8377" y="2835"/>
                </a:lnTo>
                <a:lnTo>
                  <a:pt x="8296" y="2639"/>
                </a:lnTo>
                <a:lnTo>
                  <a:pt x="8216" y="2455"/>
                </a:lnTo>
                <a:lnTo>
                  <a:pt x="8124" y="2271"/>
                </a:lnTo>
                <a:lnTo>
                  <a:pt x="8020" y="2086"/>
                </a:lnTo>
                <a:lnTo>
                  <a:pt x="7905" y="1913"/>
                </a:lnTo>
                <a:lnTo>
                  <a:pt x="7778" y="1741"/>
                </a:lnTo>
                <a:lnTo>
                  <a:pt x="7651" y="1579"/>
                </a:lnTo>
                <a:lnTo>
                  <a:pt x="7513" y="1418"/>
                </a:lnTo>
                <a:lnTo>
                  <a:pt x="7375" y="1268"/>
                </a:lnTo>
                <a:lnTo>
                  <a:pt x="7225" y="1130"/>
                </a:lnTo>
                <a:lnTo>
                  <a:pt x="7063" y="992"/>
                </a:lnTo>
                <a:lnTo>
                  <a:pt x="6902" y="865"/>
                </a:lnTo>
                <a:lnTo>
                  <a:pt x="6741" y="738"/>
                </a:lnTo>
                <a:lnTo>
                  <a:pt x="6557" y="623"/>
                </a:lnTo>
                <a:lnTo>
                  <a:pt x="6384" y="519"/>
                </a:lnTo>
                <a:lnTo>
                  <a:pt x="6188" y="427"/>
                </a:lnTo>
                <a:lnTo>
                  <a:pt x="6003" y="346"/>
                </a:lnTo>
                <a:lnTo>
                  <a:pt x="5808" y="266"/>
                </a:lnTo>
                <a:lnTo>
                  <a:pt x="5600" y="197"/>
                </a:lnTo>
                <a:lnTo>
                  <a:pt x="5404" y="139"/>
                </a:lnTo>
                <a:lnTo>
                  <a:pt x="5185" y="93"/>
                </a:lnTo>
                <a:lnTo>
                  <a:pt x="4978" y="47"/>
                </a:lnTo>
                <a:lnTo>
                  <a:pt x="4759" y="24"/>
                </a:lnTo>
                <a:lnTo>
                  <a:pt x="4540" y="12"/>
                </a:lnTo>
                <a:lnTo>
                  <a:pt x="432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5"/>
          <p:cNvSpPr/>
          <p:nvPr/>
        </p:nvSpPr>
        <p:spPr>
          <a:xfrm flipH="1">
            <a:off x="8155770" y="160693"/>
            <a:ext cx="856800" cy="857610"/>
          </a:xfrm>
          <a:custGeom>
            <a:rect b="b" l="l" r="r" t="t"/>
            <a:pathLst>
              <a:path extrusionOk="0" h="10383" w="10371">
                <a:moveTo>
                  <a:pt x="10371" y="1"/>
                </a:moveTo>
                <a:lnTo>
                  <a:pt x="9841" y="24"/>
                </a:lnTo>
                <a:lnTo>
                  <a:pt x="9311" y="58"/>
                </a:lnTo>
                <a:lnTo>
                  <a:pt x="8792" y="127"/>
                </a:lnTo>
                <a:lnTo>
                  <a:pt x="8285" y="219"/>
                </a:lnTo>
                <a:lnTo>
                  <a:pt x="7778" y="335"/>
                </a:lnTo>
                <a:lnTo>
                  <a:pt x="7294" y="473"/>
                </a:lnTo>
                <a:lnTo>
                  <a:pt x="6810" y="634"/>
                </a:lnTo>
                <a:lnTo>
                  <a:pt x="6338" y="819"/>
                </a:lnTo>
                <a:lnTo>
                  <a:pt x="5877" y="1026"/>
                </a:lnTo>
                <a:lnTo>
                  <a:pt x="5428" y="1256"/>
                </a:lnTo>
                <a:lnTo>
                  <a:pt x="5001" y="1510"/>
                </a:lnTo>
                <a:lnTo>
                  <a:pt x="4575" y="1775"/>
                </a:lnTo>
                <a:lnTo>
                  <a:pt x="4172" y="2063"/>
                </a:lnTo>
                <a:lnTo>
                  <a:pt x="3780" y="2374"/>
                </a:lnTo>
                <a:lnTo>
                  <a:pt x="3400" y="2697"/>
                </a:lnTo>
                <a:lnTo>
                  <a:pt x="3043" y="3042"/>
                </a:lnTo>
                <a:lnTo>
                  <a:pt x="2697" y="3411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86"/>
                </a:lnTo>
                <a:lnTo>
                  <a:pt x="1499" y="5001"/>
                </a:lnTo>
                <a:lnTo>
                  <a:pt x="1257" y="5439"/>
                </a:lnTo>
                <a:lnTo>
                  <a:pt x="1026" y="5888"/>
                </a:lnTo>
                <a:lnTo>
                  <a:pt x="819" y="6338"/>
                </a:lnTo>
                <a:lnTo>
                  <a:pt x="634" y="6810"/>
                </a:lnTo>
                <a:lnTo>
                  <a:pt x="462" y="7294"/>
                </a:lnTo>
                <a:lnTo>
                  <a:pt x="323" y="7790"/>
                </a:lnTo>
                <a:lnTo>
                  <a:pt x="208" y="8297"/>
                </a:lnTo>
                <a:lnTo>
                  <a:pt x="116" y="8803"/>
                </a:lnTo>
                <a:lnTo>
                  <a:pt x="58" y="9322"/>
                </a:lnTo>
                <a:lnTo>
                  <a:pt x="12" y="9852"/>
                </a:lnTo>
                <a:lnTo>
                  <a:pt x="1" y="10382"/>
                </a:lnTo>
                <a:lnTo>
                  <a:pt x="6061" y="10382"/>
                </a:lnTo>
                <a:lnTo>
                  <a:pt x="6050" y="10048"/>
                </a:lnTo>
                <a:lnTo>
                  <a:pt x="6061" y="9817"/>
                </a:lnTo>
                <a:lnTo>
                  <a:pt x="6073" y="9599"/>
                </a:lnTo>
                <a:lnTo>
                  <a:pt x="6107" y="9391"/>
                </a:lnTo>
                <a:lnTo>
                  <a:pt x="6142" y="9172"/>
                </a:lnTo>
                <a:lnTo>
                  <a:pt x="6188" y="8965"/>
                </a:lnTo>
                <a:lnTo>
                  <a:pt x="6246" y="8757"/>
                </a:lnTo>
                <a:lnTo>
                  <a:pt x="6315" y="8562"/>
                </a:lnTo>
                <a:lnTo>
                  <a:pt x="6396" y="8366"/>
                </a:lnTo>
                <a:lnTo>
                  <a:pt x="6476" y="8170"/>
                </a:lnTo>
                <a:lnTo>
                  <a:pt x="6580" y="7985"/>
                </a:lnTo>
                <a:lnTo>
                  <a:pt x="6684" y="7801"/>
                </a:lnTo>
                <a:lnTo>
                  <a:pt x="6787" y="7628"/>
                </a:lnTo>
                <a:lnTo>
                  <a:pt x="6914" y="7455"/>
                </a:lnTo>
                <a:lnTo>
                  <a:pt x="7041" y="7294"/>
                </a:lnTo>
                <a:lnTo>
                  <a:pt x="7179" y="7133"/>
                </a:lnTo>
                <a:lnTo>
                  <a:pt x="7317" y="6983"/>
                </a:lnTo>
                <a:lnTo>
                  <a:pt x="7467" y="6845"/>
                </a:lnTo>
                <a:lnTo>
                  <a:pt x="7628" y="6706"/>
                </a:lnTo>
                <a:lnTo>
                  <a:pt x="7790" y="6580"/>
                </a:lnTo>
                <a:lnTo>
                  <a:pt x="7963" y="6464"/>
                </a:lnTo>
                <a:lnTo>
                  <a:pt x="8135" y="6349"/>
                </a:lnTo>
                <a:lnTo>
                  <a:pt x="8320" y="6246"/>
                </a:lnTo>
                <a:lnTo>
                  <a:pt x="8504" y="6153"/>
                </a:lnTo>
                <a:lnTo>
                  <a:pt x="8688" y="6061"/>
                </a:lnTo>
                <a:lnTo>
                  <a:pt x="8884" y="5981"/>
                </a:lnTo>
                <a:lnTo>
                  <a:pt x="9092" y="5911"/>
                </a:lnTo>
                <a:lnTo>
                  <a:pt x="9299" y="5854"/>
                </a:lnTo>
                <a:lnTo>
                  <a:pt x="9507" y="5808"/>
                </a:lnTo>
                <a:lnTo>
                  <a:pt x="9714" y="5773"/>
                </a:lnTo>
                <a:lnTo>
                  <a:pt x="9933" y="5739"/>
                </a:lnTo>
                <a:lnTo>
                  <a:pt x="10152" y="5727"/>
                </a:lnTo>
                <a:lnTo>
                  <a:pt x="10371" y="5727"/>
                </a:lnTo>
                <a:lnTo>
                  <a:pt x="1037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26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36"/>
          <p:cNvGrpSpPr/>
          <p:nvPr/>
        </p:nvGrpSpPr>
        <p:grpSpPr>
          <a:xfrm flipH="1">
            <a:off x="236622" y="133661"/>
            <a:ext cx="8670769" cy="4876212"/>
            <a:chOff x="-4" y="913"/>
            <a:chExt cx="9324410" cy="5142599"/>
          </a:xfrm>
        </p:grpSpPr>
        <p:sp>
          <p:nvSpPr>
            <p:cNvPr id="320" name="Google Shape;320;p36"/>
            <p:cNvSpPr/>
            <p:nvPr/>
          </p:nvSpPr>
          <p:spPr>
            <a:xfrm>
              <a:off x="8467052" y="913"/>
              <a:ext cx="857350" cy="856567"/>
            </a:xfrm>
            <a:custGeom>
              <a:rect b="b" l="l" r="r" t="t"/>
              <a:pathLst>
                <a:path extrusionOk="0" h="10371" w="10383">
                  <a:moveTo>
                    <a:pt x="1" y="1"/>
                  </a:moveTo>
                  <a:lnTo>
                    <a:pt x="24" y="531"/>
                  </a:lnTo>
                  <a:lnTo>
                    <a:pt x="58" y="1061"/>
                  </a:lnTo>
                  <a:lnTo>
                    <a:pt x="128" y="1580"/>
                  </a:lnTo>
                  <a:lnTo>
                    <a:pt x="220" y="2086"/>
                  </a:lnTo>
                  <a:lnTo>
                    <a:pt x="335" y="2593"/>
                  </a:lnTo>
                  <a:lnTo>
                    <a:pt x="473" y="3089"/>
                  </a:lnTo>
                  <a:lnTo>
                    <a:pt x="635" y="3573"/>
                  </a:lnTo>
                  <a:lnTo>
                    <a:pt x="819" y="4045"/>
                  </a:lnTo>
                  <a:lnTo>
                    <a:pt x="1026" y="4495"/>
                  </a:lnTo>
                  <a:lnTo>
                    <a:pt x="1257" y="4944"/>
                  </a:lnTo>
                  <a:lnTo>
                    <a:pt x="1510" y="5382"/>
                  </a:lnTo>
                  <a:lnTo>
                    <a:pt x="1775" y="5797"/>
                  </a:lnTo>
                  <a:lnTo>
                    <a:pt x="2063" y="6211"/>
                  </a:lnTo>
                  <a:lnTo>
                    <a:pt x="2374" y="6603"/>
                  </a:lnTo>
                  <a:lnTo>
                    <a:pt x="2697" y="6972"/>
                  </a:lnTo>
                  <a:lnTo>
                    <a:pt x="3043" y="7341"/>
                  </a:lnTo>
                  <a:lnTo>
                    <a:pt x="3411" y="7686"/>
                  </a:lnTo>
                  <a:lnTo>
                    <a:pt x="3780" y="8009"/>
                  </a:lnTo>
                  <a:lnTo>
                    <a:pt x="4172" y="8320"/>
                  </a:lnTo>
                  <a:lnTo>
                    <a:pt x="4587" y="8608"/>
                  </a:lnTo>
                  <a:lnTo>
                    <a:pt x="5001" y="8873"/>
                  </a:lnTo>
                  <a:lnTo>
                    <a:pt x="5439" y="9127"/>
                  </a:lnTo>
                  <a:lnTo>
                    <a:pt x="5889" y="9357"/>
                  </a:lnTo>
                  <a:lnTo>
                    <a:pt x="6338" y="9564"/>
                  </a:lnTo>
                  <a:lnTo>
                    <a:pt x="6810" y="9749"/>
                  </a:lnTo>
                  <a:lnTo>
                    <a:pt x="7294" y="9910"/>
                  </a:lnTo>
                  <a:lnTo>
                    <a:pt x="7790" y="10048"/>
                  </a:lnTo>
                  <a:lnTo>
                    <a:pt x="8297" y="10164"/>
                  </a:lnTo>
                  <a:lnTo>
                    <a:pt x="8804" y="10256"/>
                  </a:lnTo>
                  <a:lnTo>
                    <a:pt x="9322" y="10325"/>
                  </a:lnTo>
                  <a:lnTo>
                    <a:pt x="9852" y="10359"/>
                  </a:lnTo>
                  <a:lnTo>
                    <a:pt x="10382" y="10371"/>
                  </a:lnTo>
                  <a:lnTo>
                    <a:pt x="10382" y="4310"/>
                  </a:lnTo>
                  <a:lnTo>
                    <a:pt x="10048" y="4322"/>
                  </a:lnTo>
                  <a:lnTo>
                    <a:pt x="9818" y="4322"/>
                  </a:lnTo>
                  <a:lnTo>
                    <a:pt x="9599" y="4299"/>
                  </a:lnTo>
                  <a:lnTo>
                    <a:pt x="9391" y="4276"/>
                  </a:lnTo>
                  <a:lnTo>
                    <a:pt x="9173" y="4241"/>
                  </a:lnTo>
                  <a:lnTo>
                    <a:pt x="8965" y="4184"/>
                  </a:lnTo>
                  <a:lnTo>
                    <a:pt x="8758" y="4126"/>
                  </a:lnTo>
                  <a:lnTo>
                    <a:pt x="8562" y="4057"/>
                  </a:lnTo>
                  <a:lnTo>
                    <a:pt x="8366" y="3988"/>
                  </a:lnTo>
                  <a:lnTo>
                    <a:pt x="8170" y="3895"/>
                  </a:lnTo>
                  <a:lnTo>
                    <a:pt x="7986" y="3803"/>
                  </a:lnTo>
                  <a:lnTo>
                    <a:pt x="7801" y="3700"/>
                  </a:lnTo>
                  <a:lnTo>
                    <a:pt x="7629" y="3584"/>
                  </a:lnTo>
                  <a:lnTo>
                    <a:pt x="7456" y="3469"/>
                  </a:lnTo>
                  <a:lnTo>
                    <a:pt x="7294" y="3342"/>
                  </a:lnTo>
                  <a:lnTo>
                    <a:pt x="7133" y="3204"/>
                  </a:lnTo>
                  <a:lnTo>
                    <a:pt x="6983" y="3054"/>
                  </a:lnTo>
                  <a:lnTo>
                    <a:pt x="6845" y="2905"/>
                  </a:lnTo>
                  <a:lnTo>
                    <a:pt x="6707" y="2755"/>
                  </a:lnTo>
                  <a:lnTo>
                    <a:pt x="6580" y="2582"/>
                  </a:lnTo>
                  <a:lnTo>
                    <a:pt x="6465" y="2421"/>
                  </a:lnTo>
                  <a:lnTo>
                    <a:pt x="6350" y="2248"/>
                  </a:lnTo>
                  <a:lnTo>
                    <a:pt x="6246" y="2063"/>
                  </a:lnTo>
                  <a:lnTo>
                    <a:pt x="6154" y="1879"/>
                  </a:lnTo>
                  <a:lnTo>
                    <a:pt x="6062" y="1683"/>
                  </a:lnTo>
                  <a:lnTo>
                    <a:pt x="5981" y="1487"/>
                  </a:lnTo>
                  <a:lnTo>
                    <a:pt x="5912" y="1291"/>
                  </a:lnTo>
                  <a:lnTo>
                    <a:pt x="5854" y="1084"/>
                  </a:lnTo>
                  <a:lnTo>
                    <a:pt x="5808" y="877"/>
                  </a:lnTo>
                  <a:lnTo>
                    <a:pt x="5773" y="658"/>
                  </a:lnTo>
                  <a:lnTo>
                    <a:pt x="5739" y="439"/>
                  </a:lnTo>
                  <a:lnTo>
                    <a:pt x="5727" y="220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6"/>
            <p:cNvSpPr/>
            <p:nvPr/>
          </p:nvSpPr>
          <p:spPr>
            <a:xfrm>
              <a:off x="8939948" y="913"/>
              <a:ext cx="384458" cy="356965"/>
            </a:xfrm>
            <a:custGeom>
              <a:rect b="b" l="l" r="r" t="t"/>
              <a:pathLst>
                <a:path extrusionOk="0" h="4322" w="4656">
                  <a:moveTo>
                    <a:pt x="0" y="1"/>
                  </a:moveTo>
                  <a:lnTo>
                    <a:pt x="0" y="220"/>
                  </a:lnTo>
                  <a:lnTo>
                    <a:pt x="12" y="439"/>
                  </a:lnTo>
                  <a:lnTo>
                    <a:pt x="46" y="658"/>
                  </a:lnTo>
                  <a:lnTo>
                    <a:pt x="81" y="877"/>
                  </a:lnTo>
                  <a:lnTo>
                    <a:pt x="127" y="1084"/>
                  </a:lnTo>
                  <a:lnTo>
                    <a:pt x="185" y="1291"/>
                  </a:lnTo>
                  <a:lnTo>
                    <a:pt x="254" y="1487"/>
                  </a:lnTo>
                  <a:lnTo>
                    <a:pt x="335" y="1683"/>
                  </a:lnTo>
                  <a:lnTo>
                    <a:pt x="427" y="1879"/>
                  </a:lnTo>
                  <a:lnTo>
                    <a:pt x="519" y="2063"/>
                  </a:lnTo>
                  <a:lnTo>
                    <a:pt x="623" y="2248"/>
                  </a:lnTo>
                  <a:lnTo>
                    <a:pt x="738" y="2421"/>
                  </a:lnTo>
                  <a:lnTo>
                    <a:pt x="853" y="2582"/>
                  </a:lnTo>
                  <a:lnTo>
                    <a:pt x="980" y="2755"/>
                  </a:lnTo>
                  <a:lnTo>
                    <a:pt x="1118" y="2905"/>
                  </a:lnTo>
                  <a:lnTo>
                    <a:pt x="1256" y="3054"/>
                  </a:lnTo>
                  <a:lnTo>
                    <a:pt x="1406" y="3204"/>
                  </a:lnTo>
                  <a:lnTo>
                    <a:pt x="1567" y="3342"/>
                  </a:lnTo>
                  <a:lnTo>
                    <a:pt x="1729" y="3469"/>
                  </a:lnTo>
                  <a:lnTo>
                    <a:pt x="1902" y="3584"/>
                  </a:lnTo>
                  <a:lnTo>
                    <a:pt x="2074" y="3700"/>
                  </a:lnTo>
                  <a:lnTo>
                    <a:pt x="2259" y="3803"/>
                  </a:lnTo>
                  <a:lnTo>
                    <a:pt x="2443" y="3895"/>
                  </a:lnTo>
                  <a:lnTo>
                    <a:pt x="2639" y="3988"/>
                  </a:lnTo>
                  <a:lnTo>
                    <a:pt x="2835" y="4057"/>
                  </a:lnTo>
                  <a:lnTo>
                    <a:pt x="3031" y="4126"/>
                  </a:lnTo>
                  <a:lnTo>
                    <a:pt x="3238" y="4184"/>
                  </a:lnTo>
                  <a:lnTo>
                    <a:pt x="3446" y="4241"/>
                  </a:lnTo>
                  <a:lnTo>
                    <a:pt x="3664" y="4276"/>
                  </a:lnTo>
                  <a:lnTo>
                    <a:pt x="3872" y="4299"/>
                  </a:lnTo>
                  <a:lnTo>
                    <a:pt x="4091" y="4322"/>
                  </a:lnTo>
                  <a:lnTo>
                    <a:pt x="4321" y="4322"/>
                  </a:lnTo>
                  <a:lnTo>
                    <a:pt x="4655" y="4310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6"/>
            <p:cNvSpPr/>
            <p:nvPr/>
          </p:nvSpPr>
          <p:spPr>
            <a:xfrm>
              <a:off x="-4" y="4286030"/>
              <a:ext cx="857350" cy="857475"/>
            </a:xfrm>
            <a:custGeom>
              <a:rect b="b" l="l" r="r" t="t"/>
              <a:pathLst>
                <a:path extrusionOk="0" h="10382" w="10383">
                  <a:moveTo>
                    <a:pt x="1" y="0"/>
                  </a:moveTo>
                  <a:lnTo>
                    <a:pt x="1" y="6073"/>
                  </a:lnTo>
                  <a:lnTo>
                    <a:pt x="346" y="6061"/>
                  </a:lnTo>
                  <a:lnTo>
                    <a:pt x="565" y="6061"/>
                  </a:lnTo>
                  <a:lnTo>
                    <a:pt x="784" y="6073"/>
                  </a:lnTo>
                  <a:lnTo>
                    <a:pt x="1003" y="6107"/>
                  </a:lnTo>
                  <a:lnTo>
                    <a:pt x="1210" y="6142"/>
                  </a:lnTo>
                  <a:lnTo>
                    <a:pt x="1418" y="6188"/>
                  </a:lnTo>
                  <a:lnTo>
                    <a:pt x="1625" y="6245"/>
                  </a:lnTo>
                  <a:lnTo>
                    <a:pt x="1833" y="6315"/>
                  </a:lnTo>
                  <a:lnTo>
                    <a:pt x="2028" y="6395"/>
                  </a:lnTo>
                  <a:lnTo>
                    <a:pt x="2213" y="6487"/>
                  </a:lnTo>
                  <a:lnTo>
                    <a:pt x="2409" y="6580"/>
                  </a:lnTo>
                  <a:lnTo>
                    <a:pt x="2582" y="6683"/>
                  </a:lnTo>
                  <a:lnTo>
                    <a:pt x="2754" y="6799"/>
                  </a:lnTo>
                  <a:lnTo>
                    <a:pt x="2927" y="6914"/>
                  </a:lnTo>
                  <a:lnTo>
                    <a:pt x="3088" y="7040"/>
                  </a:lnTo>
                  <a:lnTo>
                    <a:pt x="3250" y="7179"/>
                  </a:lnTo>
                  <a:lnTo>
                    <a:pt x="3400" y="7317"/>
                  </a:lnTo>
                  <a:lnTo>
                    <a:pt x="3538" y="7467"/>
                  </a:lnTo>
                  <a:lnTo>
                    <a:pt x="3676" y="7628"/>
                  </a:lnTo>
                  <a:lnTo>
                    <a:pt x="3803" y="7789"/>
                  </a:lnTo>
                  <a:lnTo>
                    <a:pt x="3930" y="7962"/>
                  </a:lnTo>
                  <a:lnTo>
                    <a:pt x="4045" y="8135"/>
                  </a:lnTo>
                  <a:lnTo>
                    <a:pt x="4149" y="8319"/>
                  </a:lnTo>
                  <a:lnTo>
                    <a:pt x="4241" y="8504"/>
                  </a:lnTo>
                  <a:lnTo>
                    <a:pt x="4321" y="8700"/>
                  </a:lnTo>
                  <a:lnTo>
                    <a:pt x="4402" y="8896"/>
                  </a:lnTo>
                  <a:lnTo>
                    <a:pt x="4471" y="9091"/>
                  </a:lnTo>
                  <a:lnTo>
                    <a:pt x="4529" y="9299"/>
                  </a:lnTo>
                  <a:lnTo>
                    <a:pt x="4575" y="9506"/>
                  </a:lnTo>
                  <a:lnTo>
                    <a:pt x="4621" y="9725"/>
                  </a:lnTo>
                  <a:lnTo>
                    <a:pt x="4644" y="9933"/>
                  </a:lnTo>
                  <a:lnTo>
                    <a:pt x="4656" y="10151"/>
                  </a:lnTo>
                  <a:lnTo>
                    <a:pt x="4667" y="10382"/>
                  </a:lnTo>
                  <a:lnTo>
                    <a:pt x="10382" y="10382"/>
                  </a:lnTo>
                  <a:lnTo>
                    <a:pt x="10371" y="9840"/>
                  </a:lnTo>
                  <a:lnTo>
                    <a:pt x="10324" y="9322"/>
                  </a:lnTo>
                  <a:lnTo>
                    <a:pt x="10267" y="8803"/>
                  </a:lnTo>
                  <a:lnTo>
                    <a:pt x="10175" y="8285"/>
                  </a:lnTo>
                  <a:lnTo>
                    <a:pt x="10059" y="7789"/>
                  </a:lnTo>
                  <a:lnTo>
                    <a:pt x="9921" y="7294"/>
                  </a:lnTo>
                  <a:lnTo>
                    <a:pt x="9748" y="6810"/>
                  </a:lnTo>
                  <a:lnTo>
                    <a:pt x="9564" y="6338"/>
                  </a:lnTo>
                  <a:lnTo>
                    <a:pt x="9357" y="5877"/>
                  </a:lnTo>
                  <a:lnTo>
                    <a:pt x="9126" y="5427"/>
                  </a:lnTo>
                  <a:lnTo>
                    <a:pt x="8884" y="5001"/>
                  </a:lnTo>
                  <a:lnTo>
                    <a:pt x="8608" y="4575"/>
                  </a:lnTo>
                  <a:lnTo>
                    <a:pt x="8320" y="4171"/>
                  </a:lnTo>
                  <a:lnTo>
                    <a:pt x="8008" y="3780"/>
                  </a:lnTo>
                  <a:lnTo>
                    <a:pt x="7686" y="3399"/>
                  </a:lnTo>
                  <a:lnTo>
                    <a:pt x="7340" y="3042"/>
                  </a:lnTo>
                  <a:lnTo>
                    <a:pt x="6983" y="2697"/>
                  </a:lnTo>
                  <a:lnTo>
                    <a:pt x="6603" y="2374"/>
                  </a:lnTo>
                  <a:lnTo>
                    <a:pt x="6211" y="2063"/>
                  </a:lnTo>
                  <a:lnTo>
                    <a:pt x="5808" y="1775"/>
                  </a:lnTo>
                  <a:lnTo>
                    <a:pt x="5381" y="1510"/>
                  </a:lnTo>
                  <a:lnTo>
                    <a:pt x="4955" y="1256"/>
                  </a:lnTo>
                  <a:lnTo>
                    <a:pt x="4506" y="1026"/>
                  </a:lnTo>
                  <a:lnTo>
                    <a:pt x="4045" y="819"/>
                  </a:lnTo>
                  <a:lnTo>
                    <a:pt x="3572" y="634"/>
                  </a:lnTo>
                  <a:lnTo>
                    <a:pt x="3088" y="473"/>
                  </a:lnTo>
                  <a:lnTo>
                    <a:pt x="2593" y="335"/>
                  </a:lnTo>
                  <a:lnTo>
                    <a:pt x="2098" y="208"/>
                  </a:lnTo>
                  <a:lnTo>
                    <a:pt x="1591" y="127"/>
                  </a:lnTo>
                  <a:lnTo>
                    <a:pt x="1061" y="58"/>
                  </a:lnTo>
                  <a:lnTo>
                    <a:pt x="542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-4" y="4786630"/>
              <a:ext cx="385448" cy="356882"/>
            </a:xfrm>
            <a:custGeom>
              <a:rect b="b" l="l" r="r" t="t"/>
              <a:pathLst>
                <a:path extrusionOk="0" h="4321" w="4668">
                  <a:moveTo>
                    <a:pt x="346" y="0"/>
                  </a:moveTo>
                  <a:lnTo>
                    <a:pt x="1" y="12"/>
                  </a:lnTo>
                  <a:lnTo>
                    <a:pt x="1" y="4321"/>
                  </a:lnTo>
                  <a:lnTo>
                    <a:pt x="4667" y="4321"/>
                  </a:lnTo>
                  <a:lnTo>
                    <a:pt x="4656" y="4090"/>
                  </a:lnTo>
                  <a:lnTo>
                    <a:pt x="4644" y="3872"/>
                  </a:lnTo>
                  <a:lnTo>
                    <a:pt x="4621" y="3664"/>
                  </a:lnTo>
                  <a:lnTo>
                    <a:pt x="4575" y="3445"/>
                  </a:lnTo>
                  <a:lnTo>
                    <a:pt x="4529" y="3238"/>
                  </a:lnTo>
                  <a:lnTo>
                    <a:pt x="4471" y="3030"/>
                  </a:lnTo>
                  <a:lnTo>
                    <a:pt x="4402" y="2835"/>
                  </a:lnTo>
                  <a:lnTo>
                    <a:pt x="4321" y="2639"/>
                  </a:lnTo>
                  <a:lnTo>
                    <a:pt x="4241" y="2443"/>
                  </a:lnTo>
                  <a:lnTo>
                    <a:pt x="4149" y="2258"/>
                  </a:lnTo>
                  <a:lnTo>
                    <a:pt x="4045" y="2074"/>
                  </a:lnTo>
                  <a:lnTo>
                    <a:pt x="3930" y="1901"/>
                  </a:lnTo>
                  <a:lnTo>
                    <a:pt x="3803" y="1728"/>
                  </a:lnTo>
                  <a:lnTo>
                    <a:pt x="3676" y="1567"/>
                  </a:lnTo>
                  <a:lnTo>
                    <a:pt x="3538" y="1406"/>
                  </a:lnTo>
                  <a:lnTo>
                    <a:pt x="3400" y="1256"/>
                  </a:lnTo>
                  <a:lnTo>
                    <a:pt x="3250" y="1118"/>
                  </a:lnTo>
                  <a:lnTo>
                    <a:pt x="3088" y="979"/>
                  </a:lnTo>
                  <a:lnTo>
                    <a:pt x="2927" y="853"/>
                  </a:lnTo>
                  <a:lnTo>
                    <a:pt x="2754" y="738"/>
                  </a:lnTo>
                  <a:lnTo>
                    <a:pt x="2582" y="622"/>
                  </a:lnTo>
                  <a:lnTo>
                    <a:pt x="2409" y="519"/>
                  </a:lnTo>
                  <a:lnTo>
                    <a:pt x="2213" y="426"/>
                  </a:lnTo>
                  <a:lnTo>
                    <a:pt x="2028" y="334"/>
                  </a:lnTo>
                  <a:lnTo>
                    <a:pt x="1833" y="254"/>
                  </a:lnTo>
                  <a:lnTo>
                    <a:pt x="1625" y="184"/>
                  </a:lnTo>
                  <a:lnTo>
                    <a:pt x="1418" y="127"/>
                  </a:lnTo>
                  <a:lnTo>
                    <a:pt x="1210" y="81"/>
                  </a:lnTo>
                  <a:lnTo>
                    <a:pt x="1003" y="46"/>
                  </a:lnTo>
                  <a:lnTo>
                    <a:pt x="784" y="12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6"/>
            <p:cNvSpPr/>
            <p:nvPr/>
          </p:nvSpPr>
          <p:spPr>
            <a:xfrm rot="10800000">
              <a:off x="491" y="913"/>
              <a:ext cx="856359" cy="856567"/>
            </a:xfrm>
            <a:custGeom>
              <a:rect b="b" l="l" r="r" t="t"/>
              <a:pathLst>
                <a:path extrusionOk="0" h="10371" w="10371">
                  <a:moveTo>
                    <a:pt x="10370" y="1"/>
                  </a:moveTo>
                  <a:lnTo>
                    <a:pt x="9840" y="12"/>
                  </a:lnTo>
                  <a:lnTo>
                    <a:pt x="9310" y="59"/>
                  </a:lnTo>
                  <a:lnTo>
                    <a:pt x="8792" y="116"/>
                  </a:lnTo>
                  <a:lnTo>
                    <a:pt x="8285" y="208"/>
                  </a:lnTo>
                  <a:lnTo>
                    <a:pt x="7778" y="324"/>
                  </a:lnTo>
                  <a:lnTo>
                    <a:pt x="7294" y="462"/>
                  </a:lnTo>
                  <a:lnTo>
                    <a:pt x="6810" y="635"/>
                  </a:lnTo>
                  <a:lnTo>
                    <a:pt x="6338" y="819"/>
                  </a:lnTo>
                  <a:lnTo>
                    <a:pt x="5877" y="1026"/>
                  </a:lnTo>
                  <a:lnTo>
                    <a:pt x="5427" y="1257"/>
                  </a:lnTo>
                  <a:lnTo>
                    <a:pt x="5001" y="1499"/>
                  </a:lnTo>
                  <a:lnTo>
                    <a:pt x="4575" y="1775"/>
                  </a:lnTo>
                  <a:lnTo>
                    <a:pt x="4171" y="2063"/>
                  </a:lnTo>
                  <a:lnTo>
                    <a:pt x="3780" y="2375"/>
                  </a:lnTo>
                  <a:lnTo>
                    <a:pt x="3399" y="2697"/>
                  </a:lnTo>
                  <a:lnTo>
                    <a:pt x="3042" y="3043"/>
                  </a:lnTo>
                  <a:lnTo>
                    <a:pt x="2697" y="3400"/>
                  </a:lnTo>
                  <a:lnTo>
                    <a:pt x="2374" y="3780"/>
                  </a:lnTo>
                  <a:lnTo>
                    <a:pt x="2063" y="4172"/>
                  </a:lnTo>
                  <a:lnTo>
                    <a:pt x="1775" y="4575"/>
                  </a:lnTo>
                  <a:lnTo>
                    <a:pt x="1498" y="5002"/>
                  </a:lnTo>
                  <a:lnTo>
                    <a:pt x="1256" y="5428"/>
                  </a:lnTo>
                  <a:lnTo>
                    <a:pt x="1026" y="5877"/>
                  </a:lnTo>
                  <a:lnTo>
                    <a:pt x="819" y="6338"/>
                  </a:lnTo>
                  <a:lnTo>
                    <a:pt x="634" y="6811"/>
                  </a:lnTo>
                  <a:lnTo>
                    <a:pt x="461" y="7294"/>
                  </a:lnTo>
                  <a:lnTo>
                    <a:pt x="323" y="7778"/>
                  </a:lnTo>
                  <a:lnTo>
                    <a:pt x="208" y="8285"/>
                  </a:lnTo>
                  <a:lnTo>
                    <a:pt x="116" y="8792"/>
                  </a:lnTo>
                  <a:lnTo>
                    <a:pt x="58" y="9311"/>
                  </a:lnTo>
                  <a:lnTo>
                    <a:pt x="12" y="9841"/>
                  </a:lnTo>
                  <a:lnTo>
                    <a:pt x="0" y="10371"/>
                  </a:lnTo>
                  <a:lnTo>
                    <a:pt x="10370" y="10371"/>
                  </a:lnTo>
                  <a:lnTo>
                    <a:pt x="10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6"/>
            <p:cNvSpPr/>
            <p:nvPr/>
          </p:nvSpPr>
          <p:spPr>
            <a:xfrm>
              <a:off x="8467535" y="4286476"/>
              <a:ext cx="856359" cy="856567"/>
            </a:xfrm>
            <a:custGeom>
              <a:rect b="b" l="l" r="r" t="t"/>
              <a:pathLst>
                <a:path extrusionOk="0" h="10371" w="10371">
                  <a:moveTo>
                    <a:pt x="10370" y="1"/>
                  </a:moveTo>
                  <a:lnTo>
                    <a:pt x="9840" y="12"/>
                  </a:lnTo>
                  <a:lnTo>
                    <a:pt x="9310" y="59"/>
                  </a:lnTo>
                  <a:lnTo>
                    <a:pt x="8792" y="116"/>
                  </a:lnTo>
                  <a:lnTo>
                    <a:pt x="8285" y="208"/>
                  </a:lnTo>
                  <a:lnTo>
                    <a:pt x="7778" y="324"/>
                  </a:lnTo>
                  <a:lnTo>
                    <a:pt x="7294" y="462"/>
                  </a:lnTo>
                  <a:lnTo>
                    <a:pt x="6810" y="635"/>
                  </a:lnTo>
                  <a:lnTo>
                    <a:pt x="6338" y="819"/>
                  </a:lnTo>
                  <a:lnTo>
                    <a:pt x="5877" y="1026"/>
                  </a:lnTo>
                  <a:lnTo>
                    <a:pt x="5427" y="1257"/>
                  </a:lnTo>
                  <a:lnTo>
                    <a:pt x="5001" y="1499"/>
                  </a:lnTo>
                  <a:lnTo>
                    <a:pt x="4575" y="1775"/>
                  </a:lnTo>
                  <a:lnTo>
                    <a:pt x="4171" y="2063"/>
                  </a:lnTo>
                  <a:lnTo>
                    <a:pt x="3780" y="2375"/>
                  </a:lnTo>
                  <a:lnTo>
                    <a:pt x="3399" y="2697"/>
                  </a:lnTo>
                  <a:lnTo>
                    <a:pt x="3042" y="3043"/>
                  </a:lnTo>
                  <a:lnTo>
                    <a:pt x="2697" y="3400"/>
                  </a:lnTo>
                  <a:lnTo>
                    <a:pt x="2374" y="3780"/>
                  </a:lnTo>
                  <a:lnTo>
                    <a:pt x="2063" y="4172"/>
                  </a:lnTo>
                  <a:lnTo>
                    <a:pt x="1775" y="4575"/>
                  </a:lnTo>
                  <a:lnTo>
                    <a:pt x="1498" y="5002"/>
                  </a:lnTo>
                  <a:lnTo>
                    <a:pt x="1256" y="5428"/>
                  </a:lnTo>
                  <a:lnTo>
                    <a:pt x="1026" y="5877"/>
                  </a:lnTo>
                  <a:lnTo>
                    <a:pt x="819" y="6338"/>
                  </a:lnTo>
                  <a:lnTo>
                    <a:pt x="634" y="6811"/>
                  </a:lnTo>
                  <a:lnTo>
                    <a:pt x="461" y="7294"/>
                  </a:lnTo>
                  <a:lnTo>
                    <a:pt x="323" y="7778"/>
                  </a:lnTo>
                  <a:lnTo>
                    <a:pt x="208" y="8285"/>
                  </a:lnTo>
                  <a:lnTo>
                    <a:pt x="116" y="8792"/>
                  </a:lnTo>
                  <a:lnTo>
                    <a:pt x="58" y="9311"/>
                  </a:lnTo>
                  <a:lnTo>
                    <a:pt x="12" y="9841"/>
                  </a:lnTo>
                  <a:lnTo>
                    <a:pt x="0" y="10371"/>
                  </a:lnTo>
                  <a:lnTo>
                    <a:pt x="10370" y="10371"/>
                  </a:lnTo>
                  <a:lnTo>
                    <a:pt x="103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26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37"/>
          <p:cNvGrpSpPr/>
          <p:nvPr/>
        </p:nvGrpSpPr>
        <p:grpSpPr>
          <a:xfrm rot="10800000">
            <a:off x="151300" y="133650"/>
            <a:ext cx="8841405" cy="4876212"/>
            <a:chOff x="-4" y="913"/>
            <a:chExt cx="9324410" cy="5142599"/>
          </a:xfrm>
        </p:grpSpPr>
        <p:sp>
          <p:nvSpPr>
            <p:cNvPr id="329" name="Google Shape;329;p37"/>
            <p:cNvSpPr/>
            <p:nvPr/>
          </p:nvSpPr>
          <p:spPr>
            <a:xfrm>
              <a:off x="8467052" y="913"/>
              <a:ext cx="857350" cy="856567"/>
            </a:xfrm>
            <a:custGeom>
              <a:rect b="b" l="l" r="r" t="t"/>
              <a:pathLst>
                <a:path extrusionOk="0" h="10371" w="10383">
                  <a:moveTo>
                    <a:pt x="1" y="1"/>
                  </a:moveTo>
                  <a:lnTo>
                    <a:pt x="24" y="531"/>
                  </a:lnTo>
                  <a:lnTo>
                    <a:pt x="58" y="1061"/>
                  </a:lnTo>
                  <a:lnTo>
                    <a:pt x="128" y="1580"/>
                  </a:lnTo>
                  <a:lnTo>
                    <a:pt x="220" y="2086"/>
                  </a:lnTo>
                  <a:lnTo>
                    <a:pt x="335" y="2593"/>
                  </a:lnTo>
                  <a:lnTo>
                    <a:pt x="473" y="3089"/>
                  </a:lnTo>
                  <a:lnTo>
                    <a:pt x="635" y="3573"/>
                  </a:lnTo>
                  <a:lnTo>
                    <a:pt x="819" y="4045"/>
                  </a:lnTo>
                  <a:lnTo>
                    <a:pt x="1026" y="4495"/>
                  </a:lnTo>
                  <a:lnTo>
                    <a:pt x="1257" y="4944"/>
                  </a:lnTo>
                  <a:lnTo>
                    <a:pt x="1510" y="5382"/>
                  </a:lnTo>
                  <a:lnTo>
                    <a:pt x="1775" y="5797"/>
                  </a:lnTo>
                  <a:lnTo>
                    <a:pt x="2063" y="6211"/>
                  </a:lnTo>
                  <a:lnTo>
                    <a:pt x="2374" y="6603"/>
                  </a:lnTo>
                  <a:lnTo>
                    <a:pt x="2697" y="6972"/>
                  </a:lnTo>
                  <a:lnTo>
                    <a:pt x="3043" y="7341"/>
                  </a:lnTo>
                  <a:lnTo>
                    <a:pt x="3411" y="7686"/>
                  </a:lnTo>
                  <a:lnTo>
                    <a:pt x="3780" y="8009"/>
                  </a:lnTo>
                  <a:lnTo>
                    <a:pt x="4172" y="8320"/>
                  </a:lnTo>
                  <a:lnTo>
                    <a:pt x="4587" y="8608"/>
                  </a:lnTo>
                  <a:lnTo>
                    <a:pt x="5001" y="8873"/>
                  </a:lnTo>
                  <a:lnTo>
                    <a:pt x="5439" y="9127"/>
                  </a:lnTo>
                  <a:lnTo>
                    <a:pt x="5889" y="9357"/>
                  </a:lnTo>
                  <a:lnTo>
                    <a:pt x="6338" y="9564"/>
                  </a:lnTo>
                  <a:lnTo>
                    <a:pt x="6810" y="9749"/>
                  </a:lnTo>
                  <a:lnTo>
                    <a:pt x="7294" y="9910"/>
                  </a:lnTo>
                  <a:lnTo>
                    <a:pt x="7790" y="10048"/>
                  </a:lnTo>
                  <a:lnTo>
                    <a:pt x="8297" y="10164"/>
                  </a:lnTo>
                  <a:lnTo>
                    <a:pt x="8804" y="10256"/>
                  </a:lnTo>
                  <a:lnTo>
                    <a:pt x="9322" y="10325"/>
                  </a:lnTo>
                  <a:lnTo>
                    <a:pt x="9852" y="10359"/>
                  </a:lnTo>
                  <a:lnTo>
                    <a:pt x="10382" y="10371"/>
                  </a:lnTo>
                  <a:lnTo>
                    <a:pt x="10382" y="4310"/>
                  </a:lnTo>
                  <a:lnTo>
                    <a:pt x="10048" y="4322"/>
                  </a:lnTo>
                  <a:lnTo>
                    <a:pt x="9818" y="4322"/>
                  </a:lnTo>
                  <a:lnTo>
                    <a:pt x="9599" y="4299"/>
                  </a:lnTo>
                  <a:lnTo>
                    <a:pt x="9391" y="4276"/>
                  </a:lnTo>
                  <a:lnTo>
                    <a:pt x="9173" y="4241"/>
                  </a:lnTo>
                  <a:lnTo>
                    <a:pt x="8965" y="4184"/>
                  </a:lnTo>
                  <a:lnTo>
                    <a:pt x="8758" y="4126"/>
                  </a:lnTo>
                  <a:lnTo>
                    <a:pt x="8562" y="4057"/>
                  </a:lnTo>
                  <a:lnTo>
                    <a:pt x="8366" y="3988"/>
                  </a:lnTo>
                  <a:lnTo>
                    <a:pt x="8170" y="3895"/>
                  </a:lnTo>
                  <a:lnTo>
                    <a:pt x="7986" y="3803"/>
                  </a:lnTo>
                  <a:lnTo>
                    <a:pt x="7801" y="3700"/>
                  </a:lnTo>
                  <a:lnTo>
                    <a:pt x="7629" y="3584"/>
                  </a:lnTo>
                  <a:lnTo>
                    <a:pt x="7456" y="3469"/>
                  </a:lnTo>
                  <a:lnTo>
                    <a:pt x="7294" y="3342"/>
                  </a:lnTo>
                  <a:lnTo>
                    <a:pt x="7133" y="3204"/>
                  </a:lnTo>
                  <a:lnTo>
                    <a:pt x="6983" y="3054"/>
                  </a:lnTo>
                  <a:lnTo>
                    <a:pt x="6845" y="2905"/>
                  </a:lnTo>
                  <a:lnTo>
                    <a:pt x="6707" y="2755"/>
                  </a:lnTo>
                  <a:lnTo>
                    <a:pt x="6580" y="2582"/>
                  </a:lnTo>
                  <a:lnTo>
                    <a:pt x="6465" y="2421"/>
                  </a:lnTo>
                  <a:lnTo>
                    <a:pt x="6350" y="2248"/>
                  </a:lnTo>
                  <a:lnTo>
                    <a:pt x="6246" y="2063"/>
                  </a:lnTo>
                  <a:lnTo>
                    <a:pt x="6154" y="1879"/>
                  </a:lnTo>
                  <a:lnTo>
                    <a:pt x="6062" y="1683"/>
                  </a:lnTo>
                  <a:lnTo>
                    <a:pt x="5981" y="1487"/>
                  </a:lnTo>
                  <a:lnTo>
                    <a:pt x="5912" y="1291"/>
                  </a:lnTo>
                  <a:lnTo>
                    <a:pt x="5854" y="1084"/>
                  </a:lnTo>
                  <a:lnTo>
                    <a:pt x="5808" y="877"/>
                  </a:lnTo>
                  <a:lnTo>
                    <a:pt x="5773" y="658"/>
                  </a:lnTo>
                  <a:lnTo>
                    <a:pt x="5739" y="439"/>
                  </a:lnTo>
                  <a:lnTo>
                    <a:pt x="5727" y="220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8939948" y="913"/>
              <a:ext cx="384458" cy="356965"/>
            </a:xfrm>
            <a:custGeom>
              <a:rect b="b" l="l" r="r" t="t"/>
              <a:pathLst>
                <a:path extrusionOk="0" h="4322" w="4656">
                  <a:moveTo>
                    <a:pt x="0" y="1"/>
                  </a:moveTo>
                  <a:lnTo>
                    <a:pt x="0" y="220"/>
                  </a:lnTo>
                  <a:lnTo>
                    <a:pt x="12" y="439"/>
                  </a:lnTo>
                  <a:lnTo>
                    <a:pt x="46" y="658"/>
                  </a:lnTo>
                  <a:lnTo>
                    <a:pt x="81" y="877"/>
                  </a:lnTo>
                  <a:lnTo>
                    <a:pt x="127" y="1084"/>
                  </a:lnTo>
                  <a:lnTo>
                    <a:pt x="185" y="1291"/>
                  </a:lnTo>
                  <a:lnTo>
                    <a:pt x="254" y="1487"/>
                  </a:lnTo>
                  <a:lnTo>
                    <a:pt x="335" y="1683"/>
                  </a:lnTo>
                  <a:lnTo>
                    <a:pt x="427" y="1879"/>
                  </a:lnTo>
                  <a:lnTo>
                    <a:pt x="519" y="2063"/>
                  </a:lnTo>
                  <a:lnTo>
                    <a:pt x="623" y="2248"/>
                  </a:lnTo>
                  <a:lnTo>
                    <a:pt x="738" y="2421"/>
                  </a:lnTo>
                  <a:lnTo>
                    <a:pt x="853" y="2582"/>
                  </a:lnTo>
                  <a:lnTo>
                    <a:pt x="980" y="2755"/>
                  </a:lnTo>
                  <a:lnTo>
                    <a:pt x="1118" y="2905"/>
                  </a:lnTo>
                  <a:lnTo>
                    <a:pt x="1256" y="3054"/>
                  </a:lnTo>
                  <a:lnTo>
                    <a:pt x="1406" y="3204"/>
                  </a:lnTo>
                  <a:lnTo>
                    <a:pt x="1567" y="3342"/>
                  </a:lnTo>
                  <a:lnTo>
                    <a:pt x="1729" y="3469"/>
                  </a:lnTo>
                  <a:lnTo>
                    <a:pt x="1902" y="3584"/>
                  </a:lnTo>
                  <a:lnTo>
                    <a:pt x="2074" y="3700"/>
                  </a:lnTo>
                  <a:lnTo>
                    <a:pt x="2259" y="3803"/>
                  </a:lnTo>
                  <a:lnTo>
                    <a:pt x="2443" y="3895"/>
                  </a:lnTo>
                  <a:lnTo>
                    <a:pt x="2639" y="3988"/>
                  </a:lnTo>
                  <a:lnTo>
                    <a:pt x="2835" y="4057"/>
                  </a:lnTo>
                  <a:lnTo>
                    <a:pt x="3031" y="4126"/>
                  </a:lnTo>
                  <a:lnTo>
                    <a:pt x="3238" y="4184"/>
                  </a:lnTo>
                  <a:lnTo>
                    <a:pt x="3446" y="4241"/>
                  </a:lnTo>
                  <a:lnTo>
                    <a:pt x="3664" y="4276"/>
                  </a:lnTo>
                  <a:lnTo>
                    <a:pt x="3872" y="4299"/>
                  </a:lnTo>
                  <a:lnTo>
                    <a:pt x="4091" y="4322"/>
                  </a:lnTo>
                  <a:lnTo>
                    <a:pt x="4321" y="4322"/>
                  </a:lnTo>
                  <a:lnTo>
                    <a:pt x="4655" y="4310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-4" y="4286030"/>
              <a:ext cx="857350" cy="857475"/>
            </a:xfrm>
            <a:custGeom>
              <a:rect b="b" l="l" r="r" t="t"/>
              <a:pathLst>
                <a:path extrusionOk="0" h="10382" w="10383">
                  <a:moveTo>
                    <a:pt x="1" y="0"/>
                  </a:moveTo>
                  <a:lnTo>
                    <a:pt x="1" y="6073"/>
                  </a:lnTo>
                  <a:lnTo>
                    <a:pt x="346" y="6061"/>
                  </a:lnTo>
                  <a:lnTo>
                    <a:pt x="565" y="6061"/>
                  </a:lnTo>
                  <a:lnTo>
                    <a:pt x="784" y="6073"/>
                  </a:lnTo>
                  <a:lnTo>
                    <a:pt x="1003" y="6107"/>
                  </a:lnTo>
                  <a:lnTo>
                    <a:pt x="1210" y="6142"/>
                  </a:lnTo>
                  <a:lnTo>
                    <a:pt x="1418" y="6188"/>
                  </a:lnTo>
                  <a:lnTo>
                    <a:pt x="1625" y="6245"/>
                  </a:lnTo>
                  <a:lnTo>
                    <a:pt x="1833" y="6315"/>
                  </a:lnTo>
                  <a:lnTo>
                    <a:pt x="2028" y="6395"/>
                  </a:lnTo>
                  <a:lnTo>
                    <a:pt x="2213" y="6487"/>
                  </a:lnTo>
                  <a:lnTo>
                    <a:pt x="2409" y="6580"/>
                  </a:lnTo>
                  <a:lnTo>
                    <a:pt x="2582" y="6683"/>
                  </a:lnTo>
                  <a:lnTo>
                    <a:pt x="2754" y="6799"/>
                  </a:lnTo>
                  <a:lnTo>
                    <a:pt x="2927" y="6914"/>
                  </a:lnTo>
                  <a:lnTo>
                    <a:pt x="3088" y="7040"/>
                  </a:lnTo>
                  <a:lnTo>
                    <a:pt x="3250" y="7179"/>
                  </a:lnTo>
                  <a:lnTo>
                    <a:pt x="3400" y="7317"/>
                  </a:lnTo>
                  <a:lnTo>
                    <a:pt x="3538" y="7467"/>
                  </a:lnTo>
                  <a:lnTo>
                    <a:pt x="3676" y="7628"/>
                  </a:lnTo>
                  <a:lnTo>
                    <a:pt x="3803" y="7789"/>
                  </a:lnTo>
                  <a:lnTo>
                    <a:pt x="3930" y="7962"/>
                  </a:lnTo>
                  <a:lnTo>
                    <a:pt x="4045" y="8135"/>
                  </a:lnTo>
                  <a:lnTo>
                    <a:pt x="4149" y="8319"/>
                  </a:lnTo>
                  <a:lnTo>
                    <a:pt x="4241" y="8504"/>
                  </a:lnTo>
                  <a:lnTo>
                    <a:pt x="4321" y="8700"/>
                  </a:lnTo>
                  <a:lnTo>
                    <a:pt x="4402" y="8896"/>
                  </a:lnTo>
                  <a:lnTo>
                    <a:pt x="4471" y="9091"/>
                  </a:lnTo>
                  <a:lnTo>
                    <a:pt x="4529" y="9299"/>
                  </a:lnTo>
                  <a:lnTo>
                    <a:pt x="4575" y="9506"/>
                  </a:lnTo>
                  <a:lnTo>
                    <a:pt x="4621" y="9725"/>
                  </a:lnTo>
                  <a:lnTo>
                    <a:pt x="4644" y="9933"/>
                  </a:lnTo>
                  <a:lnTo>
                    <a:pt x="4656" y="10151"/>
                  </a:lnTo>
                  <a:lnTo>
                    <a:pt x="4667" y="10382"/>
                  </a:lnTo>
                  <a:lnTo>
                    <a:pt x="10382" y="10382"/>
                  </a:lnTo>
                  <a:lnTo>
                    <a:pt x="10371" y="9840"/>
                  </a:lnTo>
                  <a:lnTo>
                    <a:pt x="10324" y="9322"/>
                  </a:lnTo>
                  <a:lnTo>
                    <a:pt x="10267" y="8803"/>
                  </a:lnTo>
                  <a:lnTo>
                    <a:pt x="10175" y="8285"/>
                  </a:lnTo>
                  <a:lnTo>
                    <a:pt x="10059" y="7789"/>
                  </a:lnTo>
                  <a:lnTo>
                    <a:pt x="9921" y="7294"/>
                  </a:lnTo>
                  <a:lnTo>
                    <a:pt x="9748" y="6810"/>
                  </a:lnTo>
                  <a:lnTo>
                    <a:pt x="9564" y="6338"/>
                  </a:lnTo>
                  <a:lnTo>
                    <a:pt x="9357" y="5877"/>
                  </a:lnTo>
                  <a:lnTo>
                    <a:pt x="9126" y="5427"/>
                  </a:lnTo>
                  <a:lnTo>
                    <a:pt x="8884" y="5001"/>
                  </a:lnTo>
                  <a:lnTo>
                    <a:pt x="8608" y="4575"/>
                  </a:lnTo>
                  <a:lnTo>
                    <a:pt x="8320" y="4171"/>
                  </a:lnTo>
                  <a:lnTo>
                    <a:pt x="8008" y="3780"/>
                  </a:lnTo>
                  <a:lnTo>
                    <a:pt x="7686" y="3399"/>
                  </a:lnTo>
                  <a:lnTo>
                    <a:pt x="7340" y="3042"/>
                  </a:lnTo>
                  <a:lnTo>
                    <a:pt x="6983" y="2697"/>
                  </a:lnTo>
                  <a:lnTo>
                    <a:pt x="6603" y="2374"/>
                  </a:lnTo>
                  <a:lnTo>
                    <a:pt x="6211" y="2063"/>
                  </a:lnTo>
                  <a:lnTo>
                    <a:pt x="5808" y="1775"/>
                  </a:lnTo>
                  <a:lnTo>
                    <a:pt x="5381" y="1510"/>
                  </a:lnTo>
                  <a:lnTo>
                    <a:pt x="4955" y="1256"/>
                  </a:lnTo>
                  <a:lnTo>
                    <a:pt x="4506" y="1026"/>
                  </a:lnTo>
                  <a:lnTo>
                    <a:pt x="4045" y="819"/>
                  </a:lnTo>
                  <a:lnTo>
                    <a:pt x="3572" y="634"/>
                  </a:lnTo>
                  <a:lnTo>
                    <a:pt x="3088" y="473"/>
                  </a:lnTo>
                  <a:lnTo>
                    <a:pt x="2593" y="335"/>
                  </a:lnTo>
                  <a:lnTo>
                    <a:pt x="2098" y="208"/>
                  </a:lnTo>
                  <a:lnTo>
                    <a:pt x="1591" y="127"/>
                  </a:lnTo>
                  <a:lnTo>
                    <a:pt x="1061" y="58"/>
                  </a:lnTo>
                  <a:lnTo>
                    <a:pt x="542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-4" y="4786630"/>
              <a:ext cx="385448" cy="356882"/>
            </a:xfrm>
            <a:custGeom>
              <a:rect b="b" l="l" r="r" t="t"/>
              <a:pathLst>
                <a:path extrusionOk="0" h="4321" w="4668">
                  <a:moveTo>
                    <a:pt x="346" y="0"/>
                  </a:moveTo>
                  <a:lnTo>
                    <a:pt x="1" y="12"/>
                  </a:lnTo>
                  <a:lnTo>
                    <a:pt x="1" y="4321"/>
                  </a:lnTo>
                  <a:lnTo>
                    <a:pt x="4667" y="4321"/>
                  </a:lnTo>
                  <a:lnTo>
                    <a:pt x="4656" y="4090"/>
                  </a:lnTo>
                  <a:lnTo>
                    <a:pt x="4644" y="3872"/>
                  </a:lnTo>
                  <a:lnTo>
                    <a:pt x="4621" y="3664"/>
                  </a:lnTo>
                  <a:lnTo>
                    <a:pt x="4575" y="3445"/>
                  </a:lnTo>
                  <a:lnTo>
                    <a:pt x="4529" y="3238"/>
                  </a:lnTo>
                  <a:lnTo>
                    <a:pt x="4471" y="3030"/>
                  </a:lnTo>
                  <a:lnTo>
                    <a:pt x="4402" y="2835"/>
                  </a:lnTo>
                  <a:lnTo>
                    <a:pt x="4321" y="2639"/>
                  </a:lnTo>
                  <a:lnTo>
                    <a:pt x="4241" y="2443"/>
                  </a:lnTo>
                  <a:lnTo>
                    <a:pt x="4149" y="2258"/>
                  </a:lnTo>
                  <a:lnTo>
                    <a:pt x="4045" y="2074"/>
                  </a:lnTo>
                  <a:lnTo>
                    <a:pt x="3930" y="1901"/>
                  </a:lnTo>
                  <a:lnTo>
                    <a:pt x="3803" y="1728"/>
                  </a:lnTo>
                  <a:lnTo>
                    <a:pt x="3676" y="1567"/>
                  </a:lnTo>
                  <a:lnTo>
                    <a:pt x="3538" y="1406"/>
                  </a:lnTo>
                  <a:lnTo>
                    <a:pt x="3400" y="1256"/>
                  </a:lnTo>
                  <a:lnTo>
                    <a:pt x="3250" y="1118"/>
                  </a:lnTo>
                  <a:lnTo>
                    <a:pt x="3088" y="979"/>
                  </a:lnTo>
                  <a:lnTo>
                    <a:pt x="2927" y="853"/>
                  </a:lnTo>
                  <a:lnTo>
                    <a:pt x="2754" y="738"/>
                  </a:lnTo>
                  <a:lnTo>
                    <a:pt x="2582" y="622"/>
                  </a:lnTo>
                  <a:lnTo>
                    <a:pt x="2409" y="519"/>
                  </a:lnTo>
                  <a:lnTo>
                    <a:pt x="2213" y="426"/>
                  </a:lnTo>
                  <a:lnTo>
                    <a:pt x="2028" y="334"/>
                  </a:lnTo>
                  <a:lnTo>
                    <a:pt x="1833" y="254"/>
                  </a:lnTo>
                  <a:lnTo>
                    <a:pt x="1625" y="184"/>
                  </a:lnTo>
                  <a:lnTo>
                    <a:pt x="1418" y="127"/>
                  </a:lnTo>
                  <a:lnTo>
                    <a:pt x="1210" y="81"/>
                  </a:lnTo>
                  <a:lnTo>
                    <a:pt x="1003" y="46"/>
                  </a:lnTo>
                  <a:lnTo>
                    <a:pt x="784" y="12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7"/>
            <p:cNvSpPr/>
            <p:nvPr/>
          </p:nvSpPr>
          <p:spPr>
            <a:xfrm rot="10800000">
              <a:off x="491" y="913"/>
              <a:ext cx="856359" cy="856567"/>
            </a:xfrm>
            <a:custGeom>
              <a:rect b="b" l="l" r="r" t="t"/>
              <a:pathLst>
                <a:path extrusionOk="0" h="10371" w="10371">
                  <a:moveTo>
                    <a:pt x="10370" y="1"/>
                  </a:moveTo>
                  <a:lnTo>
                    <a:pt x="9840" y="12"/>
                  </a:lnTo>
                  <a:lnTo>
                    <a:pt x="9310" y="59"/>
                  </a:lnTo>
                  <a:lnTo>
                    <a:pt x="8792" y="116"/>
                  </a:lnTo>
                  <a:lnTo>
                    <a:pt x="8285" y="208"/>
                  </a:lnTo>
                  <a:lnTo>
                    <a:pt x="7778" y="324"/>
                  </a:lnTo>
                  <a:lnTo>
                    <a:pt x="7294" y="462"/>
                  </a:lnTo>
                  <a:lnTo>
                    <a:pt x="6810" y="635"/>
                  </a:lnTo>
                  <a:lnTo>
                    <a:pt x="6338" y="819"/>
                  </a:lnTo>
                  <a:lnTo>
                    <a:pt x="5877" y="1026"/>
                  </a:lnTo>
                  <a:lnTo>
                    <a:pt x="5427" y="1257"/>
                  </a:lnTo>
                  <a:lnTo>
                    <a:pt x="5001" y="1499"/>
                  </a:lnTo>
                  <a:lnTo>
                    <a:pt x="4575" y="1775"/>
                  </a:lnTo>
                  <a:lnTo>
                    <a:pt x="4171" y="2063"/>
                  </a:lnTo>
                  <a:lnTo>
                    <a:pt x="3780" y="2375"/>
                  </a:lnTo>
                  <a:lnTo>
                    <a:pt x="3399" y="2697"/>
                  </a:lnTo>
                  <a:lnTo>
                    <a:pt x="3042" y="3043"/>
                  </a:lnTo>
                  <a:lnTo>
                    <a:pt x="2697" y="3400"/>
                  </a:lnTo>
                  <a:lnTo>
                    <a:pt x="2374" y="3780"/>
                  </a:lnTo>
                  <a:lnTo>
                    <a:pt x="2063" y="4172"/>
                  </a:lnTo>
                  <a:lnTo>
                    <a:pt x="1775" y="4575"/>
                  </a:lnTo>
                  <a:lnTo>
                    <a:pt x="1498" y="5002"/>
                  </a:lnTo>
                  <a:lnTo>
                    <a:pt x="1256" y="5428"/>
                  </a:lnTo>
                  <a:lnTo>
                    <a:pt x="1026" y="5877"/>
                  </a:lnTo>
                  <a:lnTo>
                    <a:pt x="819" y="6338"/>
                  </a:lnTo>
                  <a:lnTo>
                    <a:pt x="634" y="6811"/>
                  </a:lnTo>
                  <a:lnTo>
                    <a:pt x="461" y="7294"/>
                  </a:lnTo>
                  <a:lnTo>
                    <a:pt x="323" y="7778"/>
                  </a:lnTo>
                  <a:lnTo>
                    <a:pt x="208" y="8285"/>
                  </a:lnTo>
                  <a:lnTo>
                    <a:pt x="116" y="8792"/>
                  </a:lnTo>
                  <a:lnTo>
                    <a:pt x="58" y="9311"/>
                  </a:lnTo>
                  <a:lnTo>
                    <a:pt x="12" y="9841"/>
                  </a:lnTo>
                  <a:lnTo>
                    <a:pt x="0" y="10371"/>
                  </a:lnTo>
                  <a:lnTo>
                    <a:pt x="10370" y="10371"/>
                  </a:lnTo>
                  <a:lnTo>
                    <a:pt x="10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8467535" y="4286476"/>
              <a:ext cx="856359" cy="856567"/>
            </a:xfrm>
            <a:custGeom>
              <a:rect b="b" l="l" r="r" t="t"/>
              <a:pathLst>
                <a:path extrusionOk="0" h="10371" w="10371">
                  <a:moveTo>
                    <a:pt x="10370" y="1"/>
                  </a:moveTo>
                  <a:lnTo>
                    <a:pt x="9840" y="12"/>
                  </a:lnTo>
                  <a:lnTo>
                    <a:pt x="9310" y="59"/>
                  </a:lnTo>
                  <a:lnTo>
                    <a:pt x="8792" y="116"/>
                  </a:lnTo>
                  <a:lnTo>
                    <a:pt x="8285" y="208"/>
                  </a:lnTo>
                  <a:lnTo>
                    <a:pt x="7778" y="324"/>
                  </a:lnTo>
                  <a:lnTo>
                    <a:pt x="7294" y="462"/>
                  </a:lnTo>
                  <a:lnTo>
                    <a:pt x="6810" y="635"/>
                  </a:lnTo>
                  <a:lnTo>
                    <a:pt x="6338" y="819"/>
                  </a:lnTo>
                  <a:lnTo>
                    <a:pt x="5877" y="1026"/>
                  </a:lnTo>
                  <a:lnTo>
                    <a:pt x="5427" y="1257"/>
                  </a:lnTo>
                  <a:lnTo>
                    <a:pt x="5001" y="1499"/>
                  </a:lnTo>
                  <a:lnTo>
                    <a:pt x="4575" y="1775"/>
                  </a:lnTo>
                  <a:lnTo>
                    <a:pt x="4171" y="2063"/>
                  </a:lnTo>
                  <a:lnTo>
                    <a:pt x="3780" y="2375"/>
                  </a:lnTo>
                  <a:lnTo>
                    <a:pt x="3399" y="2697"/>
                  </a:lnTo>
                  <a:lnTo>
                    <a:pt x="3042" y="3043"/>
                  </a:lnTo>
                  <a:lnTo>
                    <a:pt x="2697" y="3400"/>
                  </a:lnTo>
                  <a:lnTo>
                    <a:pt x="2374" y="3780"/>
                  </a:lnTo>
                  <a:lnTo>
                    <a:pt x="2063" y="4172"/>
                  </a:lnTo>
                  <a:lnTo>
                    <a:pt x="1775" y="4575"/>
                  </a:lnTo>
                  <a:lnTo>
                    <a:pt x="1498" y="5002"/>
                  </a:lnTo>
                  <a:lnTo>
                    <a:pt x="1256" y="5428"/>
                  </a:lnTo>
                  <a:lnTo>
                    <a:pt x="1026" y="5877"/>
                  </a:lnTo>
                  <a:lnTo>
                    <a:pt x="819" y="6338"/>
                  </a:lnTo>
                  <a:lnTo>
                    <a:pt x="634" y="6811"/>
                  </a:lnTo>
                  <a:lnTo>
                    <a:pt x="461" y="7294"/>
                  </a:lnTo>
                  <a:lnTo>
                    <a:pt x="323" y="7778"/>
                  </a:lnTo>
                  <a:lnTo>
                    <a:pt x="208" y="8285"/>
                  </a:lnTo>
                  <a:lnTo>
                    <a:pt x="116" y="8792"/>
                  </a:lnTo>
                  <a:lnTo>
                    <a:pt x="58" y="9311"/>
                  </a:lnTo>
                  <a:lnTo>
                    <a:pt x="12" y="9841"/>
                  </a:lnTo>
                  <a:lnTo>
                    <a:pt x="0" y="10371"/>
                  </a:lnTo>
                  <a:lnTo>
                    <a:pt x="10370" y="10371"/>
                  </a:lnTo>
                  <a:lnTo>
                    <a:pt x="103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" name="Google Shape;33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7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/>
          <p:nvPr>
            <p:ph idx="1" type="subTitle"/>
          </p:nvPr>
        </p:nvSpPr>
        <p:spPr>
          <a:xfrm>
            <a:off x="2412275" y="3197525"/>
            <a:ext cx="17964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8" name="Google Shape;338;p38"/>
          <p:cNvSpPr txBox="1"/>
          <p:nvPr>
            <p:ph idx="2" type="subTitle"/>
          </p:nvPr>
        </p:nvSpPr>
        <p:spPr>
          <a:xfrm>
            <a:off x="4935325" y="3197525"/>
            <a:ext cx="17964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9" name="Google Shape;339;p38"/>
          <p:cNvSpPr txBox="1"/>
          <p:nvPr>
            <p:ph idx="3" type="subTitle"/>
          </p:nvPr>
        </p:nvSpPr>
        <p:spPr>
          <a:xfrm>
            <a:off x="2670288" y="2884138"/>
            <a:ext cx="12804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500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40" name="Google Shape;340;p38"/>
          <p:cNvSpPr txBox="1"/>
          <p:nvPr>
            <p:ph idx="4" type="subTitle"/>
          </p:nvPr>
        </p:nvSpPr>
        <p:spPr>
          <a:xfrm>
            <a:off x="5193325" y="2884138"/>
            <a:ext cx="12804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500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41" name="Google Shape;34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2" name="Google Shape;342;p38"/>
          <p:cNvSpPr/>
          <p:nvPr/>
        </p:nvSpPr>
        <p:spPr>
          <a:xfrm flipH="1" rot="-5400000">
            <a:off x="7026615" y="3025351"/>
            <a:ext cx="2117629" cy="2118121"/>
          </a:xfrm>
          <a:custGeom>
            <a:rect b="b" l="l" r="r" t="t"/>
            <a:pathLst>
              <a:path extrusionOk="0" h="10371" w="10371">
                <a:moveTo>
                  <a:pt x="10370" y="1"/>
                </a:moveTo>
                <a:lnTo>
                  <a:pt x="9840" y="12"/>
                </a:lnTo>
                <a:lnTo>
                  <a:pt x="9310" y="59"/>
                </a:lnTo>
                <a:lnTo>
                  <a:pt x="8792" y="116"/>
                </a:lnTo>
                <a:lnTo>
                  <a:pt x="8285" y="208"/>
                </a:lnTo>
                <a:lnTo>
                  <a:pt x="7778" y="324"/>
                </a:lnTo>
                <a:lnTo>
                  <a:pt x="7294" y="462"/>
                </a:lnTo>
                <a:lnTo>
                  <a:pt x="6810" y="635"/>
                </a:lnTo>
                <a:lnTo>
                  <a:pt x="6338" y="819"/>
                </a:lnTo>
                <a:lnTo>
                  <a:pt x="5877" y="1026"/>
                </a:lnTo>
                <a:lnTo>
                  <a:pt x="5427" y="1257"/>
                </a:lnTo>
                <a:lnTo>
                  <a:pt x="5001" y="1499"/>
                </a:lnTo>
                <a:lnTo>
                  <a:pt x="4575" y="1775"/>
                </a:lnTo>
                <a:lnTo>
                  <a:pt x="4171" y="2063"/>
                </a:lnTo>
                <a:lnTo>
                  <a:pt x="3780" y="2375"/>
                </a:lnTo>
                <a:lnTo>
                  <a:pt x="3399" y="2697"/>
                </a:lnTo>
                <a:lnTo>
                  <a:pt x="3042" y="3043"/>
                </a:lnTo>
                <a:lnTo>
                  <a:pt x="2697" y="3400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75"/>
                </a:lnTo>
                <a:lnTo>
                  <a:pt x="1498" y="5002"/>
                </a:lnTo>
                <a:lnTo>
                  <a:pt x="1256" y="5428"/>
                </a:lnTo>
                <a:lnTo>
                  <a:pt x="1026" y="5877"/>
                </a:lnTo>
                <a:lnTo>
                  <a:pt x="819" y="6338"/>
                </a:lnTo>
                <a:lnTo>
                  <a:pt x="634" y="6811"/>
                </a:lnTo>
                <a:lnTo>
                  <a:pt x="461" y="7294"/>
                </a:lnTo>
                <a:lnTo>
                  <a:pt x="323" y="7778"/>
                </a:lnTo>
                <a:lnTo>
                  <a:pt x="208" y="8285"/>
                </a:lnTo>
                <a:lnTo>
                  <a:pt x="116" y="8792"/>
                </a:lnTo>
                <a:lnTo>
                  <a:pt x="58" y="9311"/>
                </a:lnTo>
                <a:lnTo>
                  <a:pt x="12" y="9841"/>
                </a:lnTo>
                <a:lnTo>
                  <a:pt x="0" y="10371"/>
                </a:lnTo>
                <a:lnTo>
                  <a:pt x="10370" y="10371"/>
                </a:lnTo>
                <a:lnTo>
                  <a:pt x="1037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8"/>
          <p:cNvSpPr/>
          <p:nvPr/>
        </p:nvSpPr>
        <p:spPr>
          <a:xfrm rot="-5400000">
            <a:off x="8119043" y="160743"/>
            <a:ext cx="857792" cy="857527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10382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8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4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6"/>
                </a:lnTo>
                <a:lnTo>
                  <a:pt x="7340" y="7340"/>
                </a:lnTo>
                <a:lnTo>
                  <a:pt x="7686" y="6983"/>
                </a:lnTo>
                <a:lnTo>
                  <a:pt x="8009" y="6603"/>
                </a:lnTo>
                <a:lnTo>
                  <a:pt x="8320" y="6211"/>
                </a:lnTo>
                <a:lnTo>
                  <a:pt x="8608" y="5808"/>
                </a:lnTo>
                <a:lnTo>
                  <a:pt x="8884" y="5381"/>
                </a:lnTo>
                <a:lnTo>
                  <a:pt x="9126" y="4955"/>
                </a:lnTo>
                <a:lnTo>
                  <a:pt x="9357" y="4506"/>
                </a:lnTo>
                <a:lnTo>
                  <a:pt x="9564" y="4045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8"/>
          <p:cNvSpPr/>
          <p:nvPr/>
        </p:nvSpPr>
        <p:spPr>
          <a:xfrm rot="-5400000">
            <a:off x="131423" y="3284323"/>
            <a:ext cx="857792" cy="856619"/>
          </a:xfrm>
          <a:custGeom>
            <a:rect b="b" l="l" r="r" t="t"/>
            <a:pathLst>
              <a:path extrusionOk="0" h="10371" w="10383">
                <a:moveTo>
                  <a:pt x="1" y="0"/>
                </a:moveTo>
                <a:lnTo>
                  <a:pt x="1" y="6061"/>
                </a:lnTo>
                <a:lnTo>
                  <a:pt x="346" y="6050"/>
                </a:lnTo>
                <a:lnTo>
                  <a:pt x="565" y="6061"/>
                </a:lnTo>
                <a:lnTo>
                  <a:pt x="784" y="6073"/>
                </a:lnTo>
                <a:lnTo>
                  <a:pt x="1003" y="6096"/>
                </a:lnTo>
                <a:lnTo>
                  <a:pt x="1211" y="6142"/>
                </a:lnTo>
                <a:lnTo>
                  <a:pt x="1429" y="6188"/>
                </a:lnTo>
                <a:lnTo>
                  <a:pt x="1625" y="6245"/>
                </a:lnTo>
                <a:lnTo>
                  <a:pt x="1833" y="6315"/>
                </a:lnTo>
                <a:lnTo>
                  <a:pt x="2029" y="6395"/>
                </a:lnTo>
                <a:lnTo>
                  <a:pt x="2213" y="6476"/>
                </a:lnTo>
                <a:lnTo>
                  <a:pt x="2409" y="6568"/>
                </a:lnTo>
                <a:lnTo>
                  <a:pt x="2582" y="6672"/>
                </a:lnTo>
                <a:lnTo>
                  <a:pt x="2766" y="6787"/>
                </a:lnTo>
                <a:lnTo>
                  <a:pt x="2927" y="6914"/>
                </a:lnTo>
                <a:lnTo>
                  <a:pt x="3089" y="7041"/>
                </a:lnTo>
                <a:lnTo>
                  <a:pt x="3250" y="7179"/>
                </a:lnTo>
                <a:lnTo>
                  <a:pt x="3400" y="7317"/>
                </a:lnTo>
                <a:lnTo>
                  <a:pt x="3538" y="7467"/>
                </a:lnTo>
                <a:lnTo>
                  <a:pt x="3676" y="7628"/>
                </a:lnTo>
                <a:lnTo>
                  <a:pt x="3803" y="7789"/>
                </a:lnTo>
                <a:lnTo>
                  <a:pt x="3930" y="7951"/>
                </a:lnTo>
                <a:lnTo>
                  <a:pt x="4045" y="8135"/>
                </a:lnTo>
                <a:lnTo>
                  <a:pt x="4149" y="8308"/>
                </a:lnTo>
                <a:lnTo>
                  <a:pt x="4241" y="8504"/>
                </a:lnTo>
                <a:lnTo>
                  <a:pt x="4322" y="8688"/>
                </a:lnTo>
                <a:lnTo>
                  <a:pt x="4402" y="8884"/>
                </a:lnTo>
                <a:lnTo>
                  <a:pt x="4471" y="9091"/>
                </a:lnTo>
                <a:lnTo>
                  <a:pt x="4529" y="9287"/>
                </a:lnTo>
                <a:lnTo>
                  <a:pt x="4575" y="9506"/>
                </a:lnTo>
                <a:lnTo>
                  <a:pt x="4621" y="9714"/>
                </a:lnTo>
                <a:lnTo>
                  <a:pt x="4644" y="9933"/>
                </a:lnTo>
                <a:lnTo>
                  <a:pt x="4656" y="10151"/>
                </a:lnTo>
                <a:lnTo>
                  <a:pt x="4667" y="10370"/>
                </a:lnTo>
                <a:lnTo>
                  <a:pt x="10382" y="10370"/>
                </a:lnTo>
                <a:lnTo>
                  <a:pt x="10371" y="9840"/>
                </a:lnTo>
                <a:lnTo>
                  <a:pt x="10325" y="9310"/>
                </a:lnTo>
                <a:lnTo>
                  <a:pt x="10267" y="8792"/>
                </a:lnTo>
                <a:lnTo>
                  <a:pt x="10175" y="8285"/>
                </a:lnTo>
                <a:lnTo>
                  <a:pt x="10060" y="7778"/>
                </a:lnTo>
                <a:lnTo>
                  <a:pt x="9921" y="7282"/>
                </a:lnTo>
                <a:lnTo>
                  <a:pt x="9748" y="6810"/>
                </a:lnTo>
                <a:lnTo>
                  <a:pt x="9564" y="6338"/>
                </a:lnTo>
                <a:lnTo>
                  <a:pt x="9357" y="5877"/>
                </a:lnTo>
                <a:lnTo>
                  <a:pt x="9126" y="5427"/>
                </a:lnTo>
                <a:lnTo>
                  <a:pt x="8884" y="4990"/>
                </a:lnTo>
                <a:lnTo>
                  <a:pt x="8608" y="4575"/>
                </a:lnTo>
                <a:lnTo>
                  <a:pt x="8320" y="4160"/>
                </a:lnTo>
                <a:lnTo>
                  <a:pt x="8009" y="3768"/>
                </a:lnTo>
                <a:lnTo>
                  <a:pt x="7686" y="3400"/>
                </a:lnTo>
                <a:lnTo>
                  <a:pt x="7340" y="3042"/>
                </a:lnTo>
                <a:lnTo>
                  <a:pt x="6983" y="2697"/>
                </a:lnTo>
                <a:lnTo>
                  <a:pt x="6603" y="2363"/>
                </a:lnTo>
                <a:lnTo>
                  <a:pt x="6211" y="2063"/>
                </a:lnTo>
                <a:lnTo>
                  <a:pt x="5808" y="1775"/>
                </a:lnTo>
                <a:lnTo>
                  <a:pt x="5382" y="1498"/>
                </a:lnTo>
                <a:lnTo>
                  <a:pt x="4955" y="1245"/>
                </a:lnTo>
                <a:lnTo>
                  <a:pt x="4506" y="1026"/>
                </a:lnTo>
                <a:lnTo>
                  <a:pt x="4045" y="819"/>
                </a:lnTo>
                <a:lnTo>
                  <a:pt x="3573" y="623"/>
                </a:lnTo>
                <a:lnTo>
                  <a:pt x="3089" y="461"/>
                </a:lnTo>
                <a:lnTo>
                  <a:pt x="2605" y="323"/>
                </a:lnTo>
                <a:lnTo>
                  <a:pt x="2098" y="208"/>
                </a:lnTo>
                <a:lnTo>
                  <a:pt x="1591" y="116"/>
                </a:lnTo>
                <a:lnTo>
                  <a:pt x="1072" y="47"/>
                </a:lnTo>
                <a:lnTo>
                  <a:pt x="542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8"/>
          <p:cNvSpPr/>
          <p:nvPr/>
        </p:nvSpPr>
        <p:spPr>
          <a:xfrm rot="5400000">
            <a:off x="8604934" y="146897"/>
            <a:ext cx="358053" cy="385483"/>
          </a:xfrm>
          <a:custGeom>
            <a:rect b="b" l="l" r="r" t="t"/>
            <a:pathLst>
              <a:path extrusionOk="0" h="4667" w="4334">
                <a:moveTo>
                  <a:pt x="1" y="0"/>
                </a:moveTo>
                <a:lnTo>
                  <a:pt x="1" y="4666"/>
                </a:lnTo>
                <a:lnTo>
                  <a:pt x="231" y="4655"/>
                </a:lnTo>
                <a:lnTo>
                  <a:pt x="450" y="4643"/>
                </a:lnTo>
                <a:lnTo>
                  <a:pt x="669" y="4609"/>
                </a:lnTo>
                <a:lnTo>
                  <a:pt x="876" y="4574"/>
                </a:lnTo>
                <a:lnTo>
                  <a:pt x="1084" y="4528"/>
                </a:lnTo>
                <a:lnTo>
                  <a:pt x="1291" y="4471"/>
                </a:lnTo>
                <a:lnTo>
                  <a:pt x="1487" y="4401"/>
                </a:lnTo>
                <a:lnTo>
                  <a:pt x="1694" y="4321"/>
                </a:lnTo>
                <a:lnTo>
                  <a:pt x="1879" y="4240"/>
                </a:lnTo>
                <a:lnTo>
                  <a:pt x="2063" y="4136"/>
                </a:lnTo>
                <a:lnTo>
                  <a:pt x="2248" y="4033"/>
                </a:lnTo>
                <a:lnTo>
                  <a:pt x="2420" y="3929"/>
                </a:lnTo>
                <a:lnTo>
                  <a:pt x="2593" y="3802"/>
                </a:lnTo>
                <a:lnTo>
                  <a:pt x="2755" y="3676"/>
                </a:lnTo>
                <a:lnTo>
                  <a:pt x="2916" y="3537"/>
                </a:lnTo>
                <a:lnTo>
                  <a:pt x="3066" y="3399"/>
                </a:lnTo>
                <a:lnTo>
                  <a:pt x="3204" y="3249"/>
                </a:lnTo>
                <a:lnTo>
                  <a:pt x="3342" y="3088"/>
                </a:lnTo>
                <a:lnTo>
                  <a:pt x="3469" y="2927"/>
                </a:lnTo>
                <a:lnTo>
                  <a:pt x="3596" y="2754"/>
                </a:lnTo>
                <a:lnTo>
                  <a:pt x="3699" y="2581"/>
                </a:lnTo>
                <a:lnTo>
                  <a:pt x="3803" y="2397"/>
                </a:lnTo>
                <a:lnTo>
                  <a:pt x="3907" y="2212"/>
                </a:lnTo>
                <a:lnTo>
                  <a:pt x="3987" y="2028"/>
                </a:lnTo>
                <a:lnTo>
                  <a:pt x="4068" y="1832"/>
                </a:lnTo>
                <a:lnTo>
                  <a:pt x="4137" y="1625"/>
                </a:lnTo>
                <a:lnTo>
                  <a:pt x="4195" y="1417"/>
                </a:lnTo>
                <a:lnTo>
                  <a:pt x="4241" y="1210"/>
                </a:lnTo>
                <a:lnTo>
                  <a:pt x="4275" y="1002"/>
                </a:lnTo>
                <a:lnTo>
                  <a:pt x="4310" y="784"/>
                </a:lnTo>
                <a:lnTo>
                  <a:pt x="4322" y="565"/>
                </a:lnTo>
                <a:lnTo>
                  <a:pt x="4333" y="334"/>
                </a:lnTo>
                <a:lnTo>
                  <a:pt x="4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8"/>
          <p:cNvSpPr/>
          <p:nvPr/>
        </p:nvSpPr>
        <p:spPr>
          <a:xfrm rot="5400000">
            <a:off x="793063" y="747628"/>
            <a:ext cx="714041" cy="714799"/>
          </a:xfrm>
          <a:custGeom>
            <a:rect b="b" l="l" r="r" t="t"/>
            <a:pathLst>
              <a:path extrusionOk="0" h="8654" w="8643">
                <a:moveTo>
                  <a:pt x="4321" y="1"/>
                </a:moveTo>
                <a:lnTo>
                  <a:pt x="4091" y="12"/>
                </a:lnTo>
                <a:lnTo>
                  <a:pt x="3872" y="24"/>
                </a:lnTo>
                <a:lnTo>
                  <a:pt x="3664" y="47"/>
                </a:lnTo>
                <a:lnTo>
                  <a:pt x="3446" y="93"/>
                </a:lnTo>
                <a:lnTo>
                  <a:pt x="3238" y="139"/>
                </a:lnTo>
                <a:lnTo>
                  <a:pt x="3031" y="197"/>
                </a:lnTo>
                <a:lnTo>
                  <a:pt x="2835" y="266"/>
                </a:lnTo>
                <a:lnTo>
                  <a:pt x="2639" y="346"/>
                </a:lnTo>
                <a:lnTo>
                  <a:pt x="2443" y="427"/>
                </a:lnTo>
                <a:lnTo>
                  <a:pt x="2259" y="519"/>
                </a:lnTo>
                <a:lnTo>
                  <a:pt x="2074" y="623"/>
                </a:lnTo>
                <a:lnTo>
                  <a:pt x="1902" y="738"/>
                </a:lnTo>
                <a:lnTo>
                  <a:pt x="1729" y="865"/>
                </a:lnTo>
                <a:lnTo>
                  <a:pt x="1567" y="992"/>
                </a:lnTo>
                <a:lnTo>
                  <a:pt x="1406" y="1130"/>
                </a:lnTo>
                <a:lnTo>
                  <a:pt x="1256" y="1268"/>
                </a:lnTo>
                <a:lnTo>
                  <a:pt x="1118" y="1418"/>
                </a:lnTo>
                <a:lnTo>
                  <a:pt x="980" y="1579"/>
                </a:lnTo>
                <a:lnTo>
                  <a:pt x="853" y="1741"/>
                </a:lnTo>
                <a:lnTo>
                  <a:pt x="738" y="1913"/>
                </a:lnTo>
                <a:lnTo>
                  <a:pt x="623" y="2086"/>
                </a:lnTo>
                <a:lnTo>
                  <a:pt x="519" y="2271"/>
                </a:lnTo>
                <a:lnTo>
                  <a:pt x="427" y="2455"/>
                </a:lnTo>
                <a:lnTo>
                  <a:pt x="335" y="2639"/>
                </a:lnTo>
                <a:lnTo>
                  <a:pt x="254" y="2835"/>
                </a:lnTo>
                <a:lnTo>
                  <a:pt x="185" y="3043"/>
                </a:lnTo>
                <a:lnTo>
                  <a:pt x="127" y="3250"/>
                </a:lnTo>
                <a:lnTo>
                  <a:pt x="81" y="3457"/>
                </a:lnTo>
                <a:lnTo>
                  <a:pt x="46" y="3665"/>
                </a:lnTo>
                <a:lnTo>
                  <a:pt x="12" y="3884"/>
                </a:lnTo>
                <a:lnTo>
                  <a:pt x="0" y="4103"/>
                </a:lnTo>
                <a:lnTo>
                  <a:pt x="0" y="4322"/>
                </a:lnTo>
                <a:lnTo>
                  <a:pt x="0" y="4552"/>
                </a:lnTo>
                <a:lnTo>
                  <a:pt x="12" y="4771"/>
                </a:lnTo>
                <a:lnTo>
                  <a:pt x="46" y="4990"/>
                </a:lnTo>
                <a:lnTo>
                  <a:pt x="81" y="5197"/>
                </a:lnTo>
                <a:lnTo>
                  <a:pt x="127" y="5405"/>
                </a:lnTo>
                <a:lnTo>
                  <a:pt x="185" y="5612"/>
                </a:lnTo>
                <a:lnTo>
                  <a:pt x="254" y="5808"/>
                </a:lnTo>
                <a:lnTo>
                  <a:pt x="335" y="6004"/>
                </a:lnTo>
                <a:lnTo>
                  <a:pt x="427" y="6200"/>
                </a:lnTo>
                <a:lnTo>
                  <a:pt x="519" y="6384"/>
                </a:lnTo>
                <a:lnTo>
                  <a:pt x="623" y="6568"/>
                </a:lnTo>
                <a:lnTo>
                  <a:pt x="738" y="6741"/>
                </a:lnTo>
                <a:lnTo>
                  <a:pt x="853" y="6914"/>
                </a:lnTo>
                <a:lnTo>
                  <a:pt x="980" y="7075"/>
                </a:lnTo>
                <a:lnTo>
                  <a:pt x="1118" y="7237"/>
                </a:lnTo>
                <a:lnTo>
                  <a:pt x="1256" y="7386"/>
                </a:lnTo>
                <a:lnTo>
                  <a:pt x="1406" y="7525"/>
                </a:lnTo>
                <a:lnTo>
                  <a:pt x="1567" y="7663"/>
                </a:lnTo>
                <a:lnTo>
                  <a:pt x="1729" y="7790"/>
                </a:lnTo>
                <a:lnTo>
                  <a:pt x="1902" y="7905"/>
                </a:lnTo>
                <a:lnTo>
                  <a:pt x="2074" y="8020"/>
                </a:lnTo>
                <a:lnTo>
                  <a:pt x="2259" y="8124"/>
                </a:lnTo>
                <a:lnTo>
                  <a:pt x="2443" y="8228"/>
                </a:lnTo>
                <a:lnTo>
                  <a:pt x="2639" y="8308"/>
                </a:lnTo>
                <a:lnTo>
                  <a:pt x="2835" y="8389"/>
                </a:lnTo>
                <a:lnTo>
                  <a:pt x="3031" y="8458"/>
                </a:lnTo>
                <a:lnTo>
                  <a:pt x="3238" y="8516"/>
                </a:lnTo>
                <a:lnTo>
                  <a:pt x="3446" y="8562"/>
                </a:lnTo>
                <a:lnTo>
                  <a:pt x="3664" y="8596"/>
                </a:lnTo>
                <a:lnTo>
                  <a:pt x="3872" y="8631"/>
                </a:lnTo>
                <a:lnTo>
                  <a:pt x="4091" y="8642"/>
                </a:lnTo>
                <a:lnTo>
                  <a:pt x="4321" y="8654"/>
                </a:lnTo>
                <a:lnTo>
                  <a:pt x="4540" y="8642"/>
                </a:lnTo>
                <a:lnTo>
                  <a:pt x="4759" y="8631"/>
                </a:lnTo>
                <a:lnTo>
                  <a:pt x="4978" y="8596"/>
                </a:lnTo>
                <a:lnTo>
                  <a:pt x="5185" y="8562"/>
                </a:lnTo>
                <a:lnTo>
                  <a:pt x="5404" y="8516"/>
                </a:lnTo>
                <a:lnTo>
                  <a:pt x="5600" y="8458"/>
                </a:lnTo>
                <a:lnTo>
                  <a:pt x="5808" y="8389"/>
                </a:lnTo>
                <a:lnTo>
                  <a:pt x="6003" y="8308"/>
                </a:lnTo>
                <a:lnTo>
                  <a:pt x="6188" y="8228"/>
                </a:lnTo>
                <a:lnTo>
                  <a:pt x="6384" y="8124"/>
                </a:lnTo>
                <a:lnTo>
                  <a:pt x="6557" y="8020"/>
                </a:lnTo>
                <a:lnTo>
                  <a:pt x="6741" y="7905"/>
                </a:lnTo>
                <a:lnTo>
                  <a:pt x="6902" y="7790"/>
                </a:lnTo>
                <a:lnTo>
                  <a:pt x="7063" y="7663"/>
                </a:lnTo>
                <a:lnTo>
                  <a:pt x="7225" y="7525"/>
                </a:lnTo>
                <a:lnTo>
                  <a:pt x="7375" y="7386"/>
                </a:lnTo>
                <a:lnTo>
                  <a:pt x="7513" y="7237"/>
                </a:lnTo>
                <a:lnTo>
                  <a:pt x="7651" y="7075"/>
                </a:lnTo>
                <a:lnTo>
                  <a:pt x="7778" y="6914"/>
                </a:lnTo>
                <a:lnTo>
                  <a:pt x="7905" y="6741"/>
                </a:lnTo>
                <a:lnTo>
                  <a:pt x="8020" y="6568"/>
                </a:lnTo>
                <a:lnTo>
                  <a:pt x="8124" y="6384"/>
                </a:lnTo>
                <a:lnTo>
                  <a:pt x="8216" y="6200"/>
                </a:lnTo>
                <a:lnTo>
                  <a:pt x="8296" y="6004"/>
                </a:lnTo>
                <a:lnTo>
                  <a:pt x="8377" y="5808"/>
                </a:lnTo>
                <a:lnTo>
                  <a:pt x="8446" y="5612"/>
                </a:lnTo>
                <a:lnTo>
                  <a:pt x="8504" y="5405"/>
                </a:lnTo>
                <a:lnTo>
                  <a:pt x="8550" y="5197"/>
                </a:lnTo>
                <a:lnTo>
                  <a:pt x="8596" y="4990"/>
                </a:lnTo>
                <a:lnTo>
                  <a:pt x="8619" y="4771"/>
                </a:lnTo>
                <a:lnTo>
                  <a:pt x="8630" y="4552"/>
                </a:lnTo>
                <a:lnTo>
                  <a:pt x="8642" y="4322"/>
                </a:lnTo>
                <a:lnTo>
                  <a:pt x="8630" y="4103"/>
                </a:lnTo>
                <a:lnTo>
                  <a:pt x="8619" y="3884"/>
                </a:lnTo>
                <a:lnTo>
                  <a:pt x="8596" y="3665"/>
                </a:lnTo>
                <a:lnTo>
                  <a:pt x="8550" y="3457"/>
                </a:lnTo>
                <a:lnTo>
                  <a:pt x="8504" y="3250"/>
                </a:lnTo>
                <a:lnTo>
                  <a:pt x="8446" y="3043"/>
                </a:lnTo>
                <a:lnTo>
                  <a:pt x="8377" y="2835"/>
                </a:lnTo>
                <a:lnTo>
                  <a:pt x="8296" y="2639"/>
                </a:lnTo>
                <a:lnTo>
                  <a:pt x="8216" y="2455"/>
                </a:lnTo>
                <a:lnTo>
                  <a:pt x="8124" y="2271"/>
                </a:lnTo>
                <a:lnTo>
                  <a:pt x="8020" y="2086"/>
                </a:lnTo>
                <a:lnTo>
                  <a:pt x="7905" y="1913"/>
                </a:lnTo>
                <a:lnTo>
                  <a:pt x="7778" y="1741"/>
                </a:lnTo>
                <a:lnTo>
                  <a:pt x="7651" y="1579"/>
                </a:lnTo>
                <a:lnTo>
                  <a:pt x="7513" y="1418"/>
                </a:lnTo>
                <a:lnTo>
                  <a:pt x="7375" y="1268"/>
                </a:lnTo>
                <a:lnTo>
                  <a:pt x="7225" y="1130"/>
                </a:lnTo>
                <a:lnTo>
                  <a:pt x="7063" y="992"/>
                </a:lnTo>
                <a:lnTo>
                  <a:pt x="6902" y="865"/>
                </a:lnTo>
                <a:lnTo>
                  <a:pt x="6741" y="738"/>
                </a:lnTo>
                <a:lnTo>
                  <a:pt x="6557" y="623"/>
                </a:lnTo>
                <a:lnTo>
                  <a:pt x="6384" y="519"/>
                </a:lnTo>
                <a:lnTo>
                  <a:pt x="6188" y="427"/>
                </a:lnTo>
                <a:lnTo>
                  <a:pt x="6003" y="346"/>
                </a:lnTo>
                <a:lnTo>
                  <a:pt x="5808" y="266"/>
                </a:lnTo>
                <a:lnTo>
                  <a:pt x="5600" y="197"/>
                </a:lnTo>
                <a:lnTo>
                  <a:pt x="5404" y="139"/>
                </a:lnTo>
                <a:lnTo>
                  <a:pt x="5185" y="93"/>
                </a:lnTo>
                <a:lnTo>
                  <a:pt x="4978" y="47"/>
                </a:lnTo>
                <a:lnTo>
                  <a:pt x="4759" y="24"/>
                </a:lnTo>
                <a:lnTo>
                  <a:pt x="4540" y="12"/>
                </a:lnTo>
                <a:lnTo>
                  <a:pt x="432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8"/>
          <p:cNvSpPr/>
          <p:nvPr/>
        </p:nvSpPr>
        <p:spPr>
          <a:xfrm>
            <a:off x="131929" y="160693"/>
            <a:ext cx="856800" cy="857610"/>
          </a:xfrm>
          <a:custGeom>
            <a:rect b="b" l="l" r="r" t="t"/>
            <a:pathLst>
              <a:path extrusionOk="0" h="10383" w="10371">
                <a:moveTo>
                  <a:pt x="10371" y="1"/>
                </a:moveTo>
                <a:lnTo>
                  <a:pt x="9841" y="24"/>
                </a:lnTo>
                <a:lnTo>
                  <a:pt x="9311" y="58"/>
                </a:lnTo>
                <a:lnTo>
                  <a:pt x="8792" y="127"/>
                </a:lnTo>
                <a:lnTo>
                  <a:pt x="8285" y="219"/>
                </a:lnTo>
                <a:lnTo>
                  <a:pt x="7778" y="335"/>
                </a:lnTo>
                <a:lnTo>
                  <a:pt x="7294" y="473"/>
                </a:lnTo>
                <a:lnTo>
                  <a:pt x="6810" y="634"/>
                </a:lnTo>
                <a:lnTo>
                  <a:pt x="6338" y="819"/>
                </a:lnTo>
                <a:lnTo>
                  <a:pt x="5877" y="1026"/>
                </a:lnTo>
                <a:lnTo>
                  <a:pt x="5428" y="1256"/>
                </a:lnTo>
                <a:lnTo>
                  <a:pt x="5001" y="1510"/>
                </a:lnTo>
                <a:lnTo>
                  <a:pt x="4575" y="1775"/>
                </a:lnTo>
                <a:lnTo>
                  <a:pt x="4172" y="2063"/>
                </a:lnTo>
                <a:lnTo>
                  <a:pt x="3780" y="2374"/>
                </a:lnTo>
                <a:lnTo>
                  <a:pt x="3400" y="2697"/>
                </a:lnTo>
                <a:lnTo>
                  <a:pt x="3043" y="3042"/>
                </a:lnTo>
                <a:lnTo>
                  <a:pt x="2697" y="3411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86"/>
                </a:lnTo>
                <a:lnTo>
                  <a:pt x="1499" y="5001"/>
                </a:lnTo>
                <a:lnTo>
                  <a:pt x="1257" y="5439"/>
                </a:lnTo>
                <a:lnTo>
                  <a:pt x="1026" y="5888"/>
                </a:lnTo>
                <a:lnTo>
                  <a:pt x="819" y="6338"/>
                </a:lnTo>
                <a:lnTo>
                  <a:pt x="634" y="6810"/>
                </a:lnTo>
                <a:lnTo>
                  <a:pt x="462" y="7294"/>
                </a:lnTo>
                <a:lnTo>
                  <a:pt x="323" y="7790"/>
                </a:lnTo>
                <a:lnTo>
                  <a:pt x="208" y="8297"/>
                </a:lnTo>
                <a:lnTo>
                  <a:pt x="116" y="8803"/>
                </a:lnTo>
                <a:lnTo>
                  <a:pt x="58" y="9322"/>
                </a:lnTo>
                <a:lnTo>
                  <a:pt x="12" y="9852"/>
                </a:lnTo>
                <a:lnTo>
                  <a:pt x="1" y="10382"/>
                </a:lnTo>
                <a:lnTo>
                  <a:pt x="6061" y="10382"/>
                </a:lnTo>
                <a:lnTo>
                  <a:pt x="6050" y="10048"/>
                </a:lnTo>
                <a:lnTo>
                  <a:pt x="6061" y="9817"/>
                </a:lnTo>
                <a:lnTo>
                  <a:pt x="6073" y="9599"/>
                </a:lnTo>
                <a:lnTo>
                  <a:pt x="6107" y="9391"/>
                </a:lnTo>
                <a:lnTo>
                  <a:pt x="6142" y="9172"/>
                </a:lnTo>
                <a:lnTo>
                  <a:pt x="6188" y="8965"/>
                </a:lnTo>
                <a:lnTo>
                  <a:pt x="6246" y="8757"/>
                </a:lnTo>
                <a:lnTo>
                  <a:pt x="6315" y="8562"/>
                </a:lnTo>
                <a:lnTo>
                  <a:pt x="6396" y="8366"/>
                </a:lnTo>
                <a:lnTo>
                  <a:pt x="6476" y="8170"/>
                </a:lnTo>
                <a:lnTo>
                  <a:pt x="6580" y="7985"/>
                </a:lnTo>
                <a:lnTo>
                  <a:pt x="6684" y="7801"/>
                </a:lnTo>
                <a:lnTo>
                  <a:pt x="6787" y="7628"/>
                </a:lnTo>
                <a:lnTo>
                  <a:pt x="6914" y="7455"/>
                </a:lnTo>
                <a:lnTo>
                  <a:pt x="7041" y="7294"/>
                </a:lnTo>
                <a:lnTo>
                  <a:pt x="7179" y="7133"/>
                </a:lnTo>
                <a:lnTo>
                  <a:pt x="7317" y="6983"/>
                </a:lnTo>
                <a:lnTo>
                  <a:pt x="7467" y="6845"/>
                </a:lnTo>
                <a:lnTo>
                  <a:pt x="7628" y="6706"/>
                </a:lnTo>
                <a:lnTo>
                  <a:pt x="7790" y="6580"/>
                </a:lnTo>
                <a:lnTo>
                  <a:pt x="7963" y="6464"/>
                </a:lnTo>
                <a:lnTo>
                  <a:pt x="8135" y="6349"/>
                </a:lnTo>
                <a:lnTo>
                  <a:pt x="8320" y="6246"/>
                </a:lnTo>
                <a:lnTo>
                  <a:pt x="8504" y="6153"/>
                </a:lnTo>
                <a:lnTo>
                  <a:pt x="8688" y="6061"/>
                </a:lnTo>
                <a:lnTo>
                  <a:pt x="8884" y="5981"/>
                </a:lnTo>
                <a:lnTo>
                  <a:pt x="9092" y="5911"/>
                </a:lnTo>
                <a:lnTo>
                  <a:pt x="9299" y="5854"/>
                </a:lnTo>
                <a:lnTo>
                  <a:pt x="9507" y="5808"/>
                </a:lnTo>
                <a:lnTo>
                  <a:pt x="9714" y="5773"/>
                </a:lnTo>
                <a:lnTo>
                  <a:pt x="9933" y="5739"/>
                </a:lnTo>
                <a:lnTo>
                  <a:pt x="10152" y="5727"/>
                </a:lnTo>
                <a:lnTo>
                  <a:pt x="10371" y="5727"/>
                </a:lnTo>
                <a:lnTo>
                  <a:pt x="1037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8"/>
          <p:cNvSpPr/>
          <p:nvPr/>
        </p:nvSpPr>
        <p:spPr>
          <a:xfrm rot="-5400000">
            <a:off x="131428" y="4141668"/>
            <a:ext cx="857792" cy="857527"/>
          </a:xfrm>
          <a:custGeom>
            <a:rect b="b" l="l" r="r" t="t"/>
            <a:pathLst>
              <a:path extrusionOk="0" h="10382" w="10383">
                <a:moveTo>
                  <a:pt x="4322" y="0"/>
                </a:moveTo>
                <a:lnTo>
                  <a:pt x="4333" y="334"/>
                </a:lnTo>
                <a:lnTo>
                  <a:pt x="4322" y="565"/>
                </a:lnTo>
                <a:lnTo>
                  <a:pt x="4310" y="784"/>
                </a:lnTo>
                <a:lnTo>
                  <a:pt x="4275" y="1002"/>
                </a:lnTo>
                <a:lnTo>
                  <a:pt x="4241" y="1210"/>
                </a:lnTo>
                <a:lnTo>
                  <a:pt x="4195" y="1417"/>
                </a:lnTo>
                <a:lnTo>
                  <a:pt x="4137" y="1625"/>
                </a:lnTo>
                <a:lnTo>
                  <a:pt x="4068" y="1832"/>
                </a:lnTo>
                <a:lnTo>
                  <a:pt x="3987" y="2028"/>
                </a:lnTo>
                <a:lnTo>
                  <a:pt x="3907" y="2212"/>
                </a:lnTo>
                <a:lnTo>
                  <a:pt x="3803" y="2397"/>
                </a:lnTo>
                <a:lnTo>
                  <a:pt x="3699" y="2581"/>
                </a:lnTo>
                <a:lnTo>
                  <a:pt x="3596" y="2754"/>
                </a:lnTo>
                <a:lnTo>
                  <a:pt x="3469" y="2927"/>
                </a:lnTo>
                <a:lnTo>
                  <a:pt x="3342" y="3088"/>
                </a:lnTo>
                <a:lnTo>
                  <a:pt x="3204" y="3249"/>
                </a:lnTo>
                <a:lnTo>
                  <a:pt x="3066" y="3399"/>
                </a:lnTo>
                <a:lnTo>
                  <a:pt x="2916" y="3537"/>
                </a:lnTo>
                <a:lnTo>
                  <a:pt x="2755" y="3676"/>
                </a:lnTo>
                <a:lnTo>
                  <a:pt x="2593" y="3802"/>
                </a:lnTo>
                <a:lnTo>
                  <a:pt x="2420" y="3929"/>
                </a:lnTo>
                <a:lnTo>
                  <a:pt x="2248" y="4033"/>
                </a:lnTo>
                <a:lnTo>
                  <a:pt x="2063" y="4136"/>
                </a:lnTo>
                <a:lnTo>
                  <a:pt x="1879" y="4240"/>
                </a:lnTo>
                <a:lnTo>
                  <a:pt x="1694" y="4321"/>
                </a:lnTo>
                <a:lnTo>
                  <a:pt x="1487" y="4401"/>
                </a:lnTo>
                <a:lnTo>
                  <a:pt x="1291" y="4471"/>
                </a:lnTo>
                <a:lnTo>
                  <a:pt x="1084" y="4528"/>
                </a:lnTo>
                <a:lnTo>
                  <a:pt x="876" y="4574"/>
                </a:lnTo>
                <a:lnTo>
                  <a:pt x="669" y="4609"/>
                </a:lnTo>
                <a:lnTo>
                  <a:pt x="450" y="4643"/>
                </a:lnTo>
                <a:lnTo>
                  <a:pt x="231" y="4655"/>
                </a:lnTo>
                <a:lnTo>
                  <a:pt x="1" y="4666"/>
                </a:lnTo>
                <a:lnTo>
                  <a:pt x="1" y="10381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7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3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5"/>
                </a:lnTo>
                <a:lnTo>
                  <a:pt x="7340" y="7340"/>
                </a:lnTo>
                <a:lnTo>
                  <a:pt x="7686" y="6982"/>
                </a:lnTo>
                <a:lnTo>
                  <a:pt x="8009" y="6602"/>
                </a:lnTo>
                <a:lnTo>
                  <a:pt x="8320" y="6210"/>
                </a:lnTo>
                <a:lnTo>
                  <a:pt x="8608" y="5807"/>
                </a:lnTo>
                <a:lnTo>
                  <a:pt x="8884" y="5381"/>
                </a:lnTo>
                <a:lnTo>
                  <a:pt x="9126" y="4943"/>
                </a:lnTo>
                <a:lnTo>
                  <a:pt x="9357" y="4505"/>
                </a:lnTo>
                <a:lnTo>
                  <a:pt x="9564" y="4044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slide">
  <p:cSld name="CUSTOM_18_2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/>
          <p:nvPr>
            <p:ph type="title"/>
          </p:nvPr>
        </p:nvSpPr>
        <p:spPr>
          <a:xfrm>
            <a:off x="1797696" y="901975"/>
            <a:ext cx="55485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51" name="Google Shape;351;p39"/>
          <p:cNvSpPr txBox="1"/>
          <p:nvPr/>
        </p:nvSpPr>
        <p:spPr>
          <a:xfrm>
            <a:off x="1684975" y="3508775"/>
            <a:ext cx="57741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This presentation 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template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2" name="Google Shape;352;p39"/>
          <p:cNvSpPr txBox="1"/>
          <p:nvPr>
            <p:ph idx="1" type="subTitle"/>
          </p:nvPr>
        </p:nvSpPr>
        <p:spPr>
          <a:xfrm>
            <a:off x="840025" y="1881475"/>
            <a:ext cx="7464000" cy="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9"/>
          <p:cNvSpPr/>
          <p:nvPr/>
        </p:nvSpPr>
        <p:spPr>
          <a:xfrm rot="-5400000">
            <a:off x="8135293" y="4141668"/>
            <a:ext cx="857792" cy="857527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10382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8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4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6"/>
                </a:lnTo>
                <a:lnTo>
                  <a:pt x="7340" y="7340"/>
                </a:lnTo>
                <a:lnTo>
                  <a:pt x="7686" y="6983"/>
                </a:lnTo>
                <a:lnTo>
                  <a:pt x="8009" y="6603"/>
                </a:lnTo>
                <a:lnTo>
                  <a:pt x="8320" y="6211"/>
                </a:lnTo>
                <a:lnTo>
                  <a:pt x="8608" y="5808"/>
                </a:lnTo>
                <a:lnTo>
                  <a:pt x="8884" y="5381"/>
                </a:lnTo>
                <a:lnTo>
                  <a:pt x="9126" y="4955"/>
                </a:lnTo>
                <a:lnTo>
                  <a:pt x="9357" y="4506"/>
                </a:lnTo>
                <a:lnTo>
                  <a:pt x="9564" y="4045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9"/>
          <p:cNvSpPr/>
          <p:nvPr/>
        </p:nvSpPr>
        <p:spPr>
          <a:xfrm rot="10800000">
            <a:off x="214034" y="1024860"/>
            <a:ext cx="857792" cy="856619"/>
          </a:xfrm>
          <a:custGeom>
            <a:rect b="b" l="l" r="r" t="t"/>
            <a:pathLst>
              <a:path extrusionOk="0" h="10371" w="10383">
                <a:moveTo>
                  <a:pt x="1" y="0"/>
                </a:moveTo>
                <a:lnTo>
                  <a:pt x="1" y="6061"/>
                </a:lnTo>
                <a:lnTo>
                  <a:pt x="346" y="6050"/>
                </a:lnTo>
                <a:lnTo>
                  <a:pt x="565" y="6061"/>
                </a:lnTo>
                <a:lnTo>
                  <a:pt x="784" y="6073"/>
                </a:lnTo>
                <a:lnTo>
                  <a:pt x="1003" y="6096"/>
                </a:lnTo>
                <a:lnTo>
                  <a:pt x="1211" y="6142"/>
                </a:lnTo>
                <a:lnTo>
                  <a:pt x="1429" y="6188"/>
                </a:lnTo>
                <a:lnTo>
                  <a:pt x="1625" y="6245"/>
                </a:lnTo>
                <a:lnTo>
                  <a:pt x="1833" y="6315"/>
                </a:lnTo>
                <a:lnTo>
                  <a:pt x="2029" y="6395"/>
                </a:lnTo>
                <a:lnTo>
                  <a:pt x="2213" y="6476"/>
                </a:lnTo>
                <a:lnTo>
                  <a:pt x="2409" y="6568"/>
                </a:lnTo>
                <a:lnTo>
                  <a:pt x="2582" y="6672"/>
                </a:lnTo>
                <a:lnTo>
                  <a:pt x="2766" y="6787"/>
                </a:lnTo>
                <a:lnTo>
                  <a:pt x="2927" y="6914"/>
                </a:lnTo>
                <a:lnTo>
                  <a:pt x="3089" y="7041"/>
                </a:lnTo>
                <a:lnTo>
                  <a:pt x="3250" y="7179"/>
                </a:lnTo>
                <a:lnTo>
                  <a:pt x="3400" y="7317"/>
                </a:lnTo>
                <a:lnTo>
                  <a:pt x="3538" y="7467"/>
                </a:lnTo>
                <a:lnTo>
                  <a:pt x="3676" y="7628"/>
                </a:lnTo>
                <a:lnTo>
                  <a:pt x="3803" y="7789"/>
                </a:lnTo>
                <a:lnTo>
                  <a:pt x="3930" y="7951"/>
                </a:lnTo>
                <a:lnTo>
                  <a:pt x="4045" y="8135"/>
                </a:lnTo>
                <a:lnTo>
                  <a:pt x="4149" y="8308"/>
                </a:lnTo>
                <a:lnTo>
                  <a:pt x="4241" y="8504"/>
                </a:lnTo>
                <a:lnTo>
                  <a:pt x="4322" y="8688"/>
                </a:lnTo>
                <a:lnTo>
                  <a:pt x="4402" y="8884"/>
                </a:lnTo>
                <a:lnTo>
                  <a:pt x="4471" y="9091"/>
                </a:lnTo>
                <a:lnTo>
                  <a:pt x="4529" y="9287"/>
                </a:lnTo>
                <a:lnTo>
                  <a:pt x="4575" y="9506"/>
                </a:lnTo>
                <a:lnTo>
                  <a:pt x="4621" y="9714"/>
                </a:lnTo>
                <a:lnTo>
                  <a:pt x="4644" y="9933"/>
                </a:lnTo>
                <a:lnTo>
                  <a:pt x="4656" y="10151"/>
                </a:lnTo>
                <a:lnTo>
                  <a:pt x="4667" y="10370"/>
                </a:lnTo>
                <a:lnTo>
                  <a:pt x="10382" y="10370"/>
                </a:lnTo>
                <a:lnTo>
                  <a:pt x="10371" y="9840"/>
                </a:lnTo>
                <a:lnTo>
                  <a:pt x="10325" y="9310"/>
                </a:lnTo>
                <a:lnTo>
                  <a:pt x="10267" y="8792"/>
                </a:lnTo>
                <a:lnTo>
                  <a:pt x="10175" y="8285"/>
                </a:lnTo>
                <a:lnTo>
                  <a:pt x="10060" y="7778"/>
                </a:lnTo>
                <a:lnTo>
                  <a:pt x="9921" y="7282"/>
                </a:lnTo>
                <a:lnTo>
                  <a:pt x="9748" y="6810"/>
                </a:lnTo>
                <a:lnTo>
                  <a:pt x="9564" y="6338"/>
                </a:lnTo>
                <a:lnTo>
                  <a:pt x="9357" y="5877"/>
                </a:lnTo>
                <a:lnTo>
                  <a:pt x="9126" y="5427"/>
                </a:lnTo>
                <a:lnTo>
                  <a:pt x="8884" y="4990"/>
                </a:lnTo>
                <a:lnTo>
                  <a:pt x="8608" y="4575"/>
                </a:lnTo>
                <a:lnTo>
                  <a:pt x="8320" y="4160"/>
                </a:lnTo>
                <a:lnTo>
                  <a:pt x="8009" y="3768"/>
                </a:lnTo>
                <a:lnTo>
                  <a:pt x="7686" y="3400"/>
                </a:lnTo>
                <a:lnTo>
                  <a:pt x="7340" y="3042"/>
                </a:lnTo>
                <a:lnTo>
                  <a:pt x="6983" y="2697"/>
                </a:lnTo>
                <a:lnTo>
                  <a:pt x="6603" y="2363"/>
                </a:lnTo>
                <a:lnTo>
                  <a:pt x="6211" y="2063"/>
                </a:lnTo>
                <a:lnTo>
                  <a:pt x="5808" y="1775"/>
                </a:lnTo>
                <a:lnTo>
                  <a:pt x="5382" y="1498"/>
                </a:lnTo>
                <a:lnTo>
                  <a:pt x="4955" y="1245"/>
                </a:lnTo>
                <a:lnTo>
                  <a:pt x="4506" y="1026"/>
                </a:lnTo>
                <a:lnTo>
                  <a:pt x="4045" y="819"/>
                </a:lnTo>
                <a:lnTo>
                  <a:pt x="3573" y="623"/>
                </a:lnTo>
                <a:lnTo>
                  <a:pt x="3089" y="461"/>
                </a:lnTo>
                <a:lnTo>
                  <a:pt x="2605" y="323"/>
                </a:lnTo>
                <a:lnTo>
                  <a:pt x="2098" y="208"/>
                </a:lnTo>
                <a:lnTo>
                  <a:pt x="1591" y="116"/>
                </a:lnTo>
                <a:lnTo>
                  <a:pt x="1072" y="47"/>
                </a:lnTo>
                <a:lnTo>
                  <a:pt x="542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9"/>
          <p:cNvSpPr/>
          <p:nvPr/>
        </p:nvSpPr>
        <p:spPr>
          <a:xfrm rot="-5400000">
            <a:off x="131428" y="4141668"/>
            <a:ext cx="857792" cy="857527"/>
          </a:xfrm>
          <a:custGeom>
            <a:rect b="b" l="l" r="r" t="t"/>
            <a:pathLst>
              <a:path extrusionOk="0" h="10382" w="10383">
                <a:moveTo>
                  <a:pt x="4322" y="0"/>
                </a:moveTo>
                <a:lnTo>
                  <a:pt x="4333" y="334"/>
                </a:lnTo>
                <a:lnTo>
                  <a:pt x="4322" y="565"/>
                </a:lnTo>
                <a:lnTo>
                  <a:pt x="4310" y="784"/>
                </a:lnTo>
                <a:lnTo>
                  <a:pt x="4275" y="1002"/>
                </a:lnTo>
                <a:lnTo>
                  <a:pt x="4241" y="1210"/>
                </a:lnTo>
                <a:lnTo>
                  <a:pt x="4195" y="1417"/>
                </a:lnTo>
                <a:lnTo>
                  <a:pt x="4137" y="1625"/>
                </a:lnTo>
                <a:lnTo>
                  <a:pt x="4068" y="1832"/>
                </a:lnTo>
                <a:lnTo>
                  <a:pt x="3987" y="2028"/>
                </a:lnTo>
                <a:lnTo>
                  <a:pt x="3907" y="2212"/>
                </a:lnTo>
                <a:lnTo>
                  <a:pt x="3803" y="2397"/>
                </a:lnTo>
                <a:lnTo>
                  <a:pt x="3699" y="2581"/>
                </a:lnTo>
                <a:lnTo>
                  <a:pt x="3596" y="2754"/>
                </a:lnTo>
                <a:lnTo>
                  <a:pt x="3469" y="2927"/>
                </a:lnTo>
                <a:lnTo>
                  <a:pt x="3342" y="3088"/>
                </a:lnTo>
                <a:lnTo>
                  <a:pt x="3204" y="3249"/>
                </a:lnTo>
                <a:lnTo>
                  <a:pt x="3066" y="3399"/>
                </a:lnTo>
                <a:lnTo>
                  <a:pt x="2916" y="3537"/>
                </a:lnTo>
                <a:lnTo>
                  <a:pt x="2755" y="3676"/>
                </a:lnTo>
                <a:lnTo>
                  <a:pt x="2593" y="3802"/>
                </a:lnTo>
                <a:lnTo>
                  <a:pt x="2420" y="3929"/>
                </a:lnTo>
                <a:lnTo>
                  <a:pt x="2248" y="4033"/>
                </a:lnTo>
                <a:lnTo>
                  <a:pt x="2063" y="4136"/>
                </a:lnTo>
                <a:lnTo>
                  <a:pt x="1879" y="4240"/>
                </a:lnTo>
                <a:lnTo>
                  <a:pt x="1694" y="4321"/>
                </a:lnTo>
                <a:lnTo>
                  <a:pt x="1487" y="4401"/>
                </a:lnTo>
                <a:lnTo>
                  <a:pt x="1291" y="4471"/>
                </a:lnTo>
                <a:lnTo>
                  <a:pt x="1084" y="4528"/>
                </a:lnTo>
                <a:lnTo>
                  <a:pt x="876" y="4574"/>
                </a:lnTo>
                <a:lnTo>
                  <a:pt x="669" y="4609"/>
                </a:lnTo>
                <a:lnTo>
                  <a:pt x="450" y="4643"/>
                </a:lnTo>
                <a:lnTo>
                  <a:pt x="231" y="4655"/>
                </a:lnTo>
                <a:lnTo>
                  <a:pt x="1" y="4666"/>
                </a:lnTo>
                <a:lnTo>
                  <a:pt x="1" y="10381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7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3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5"/>
                </a:lnTo>
                <a:lnTo>
                  <a:pt x="7340" y="7340"/>
                </a:lnTo>
                <a:lnTo>
                  <a:pt x="7686" y="6982"/>
                </a:lnTo>
                <a:lnTo>
                  <a:pt x="8009" y="6602"/>
                </a:lnTo>
                <a:lnTo>
                  <a:pt x="8320" y="6210"/>
                </a:lnTo>
                <a:lnTo>
                  <a:pt x="8608" y="5807"/>
                </a:lnTo>
                <a:lnTo>
                  <a:pt x="8884" y="5381"/>
                </a:lnTo>
                <a:lnTo>
                  <a:pt x="9126" y="4943"/>
                </a:lnTo>
                <a:lnTo>
                  <a:pt x="9357" y="4505"/>
                </a:lnTo>
                <a:lnTo>
                  <a:pt x="9564" y="4044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9"/>
          <p:cNvSpPr/>
          <p:nvPr/>
        </p:nvSpPr>
        <p:spPr>
          <a:xfrm rot="5400000">
            <a:off x="8621184" y="4127822"/>
            <a:ext cx="358053" cy="385483"/>
          </a:xfrm>
          <a:custGeom>
            <a:rect b="b" l="l" r="r" t="t"/>
            <a:pathLst>
              <a:path extrusionOk="0" h="4667" w="4334">
                <a:moveTo>
                  <a:pt x="1" y="0"/>
                </a:moveTo>
                <a:lnTo>
                  <a:pt x="1" y="4666"/>
                </a:lnTo>
                <a:lnTo>
                  <a:pt x="231" y="4655"/>
                </a:lnTo>
                <a:lnTo>
                  <a:pt x="450" y="4643"/>
                </a:lnTo>
                <a:lnTo>
                  <a:pt x="669" y="4609"/>
                </a:lnTo>
                <a:lnTo>
                  <a:pt x="876" y="4574"/>
                </a:lnTo>
                <a:lnTo>
                  <a:pt x="1084" y="4528"/>
                </a:lnTo>
                <a:lnTo>
                  <a:pt x="1291" y="4471"/>
                </a:lnTo>
                <a:lnTo>
                  <a:pt x="1487" y="4401"/>
                </a:lnTo>
                <a:lnTo>
                  <a:pt x="1694" y="4321"/>
                </a:lnTo>
                <a:lnTo>
                  <a:pt x="1879" y="4240"/>
                </a:lnTo>
                <a:lnTo>
                  <a:pt x="2063" y="4136"/>
                </a:lnTo>
                <a:lnTo>
                  <a:pt x="2248" y="4033"/>
                </a:lnTo>
                <a:lnTo>
                  <a:pt x="2420" y="3929"/>
                </a:lnTo>
                <a:lnTo>
                  <a:pt x="2593" y="3802"/>
                </a:lnTo>
                <a:lnTo>
                  <a:pt x="2755" y="3676"/>
                </a:lnTo>
                <a:lnTo>
                  <a:pt x="2916" y="3537"/>
                </a:lnTo>
                <a:lnTo>
                  <a:pt x="3066" y="3399"/>
                </a:lnTo>
                <a:lnTo>
                  <a:pt x="3204" y="3249"/>
                </a:lnTo>
                <a:lnTo>
                  <a:pt x="3342" y="3088"/>
                </a:lnTo>
                <a:lnTo>
                  <a:pt x="3469" y="2927"/>
                </a:lnTo>
                <a:lnTo>
                  <a:pt x="3596" y="2754"/>
                </a:lnTo>
                <a:lnTo>
                  <a:pt x="3699" y="2581"/>
                </a:lnTo>
                <a:lnTo>
                  <a:pt x="3803" y="2397"/>
                </a:lnTo>
                <a:lnTo>
                  <a:pt x="3907" y="2212"/>
                </a:lnTo>
                <a:lnTo>
                  <a:pt x="3987" y="2028"/>
                </a:lnTo>
                <a:lnTo>
                  <a:pt x="4068" y="1832"/>
                </a:lnTo>
                <a:lnTo>
                  <a:pt x="4137" y="1625"/>
                </a:lnTo>
                <a:lnTo>
                  <a:pt x="4195" y="1417"/>
                </a:lnTo>
                <a:lnTo>
                  <a:pt x="4241" y="1210"/>
                </a:lnTo>
                <a:lnTo>
                  <a:pt x="4275" y="1002"/>
                </a:lnTo>
                <a:lnTo>
                  <a:pt x="4310" y="784"/>
                </a:lnTo>
                <a:lnTo>
                  <a:pt x="4322" y="565"/>
                </a:lnTo>
                <a:lnTo>
                  <a:pt x="4333" y="334"/>
                </a:lnTo>
                <a:lnTo>
                  <a:pt x="4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9"/>
          <p:cNvSpPr/>
          <p:nvPr/>
        </p:nvSpPr>
        <p:spPr>
          <a:xfrm>
            <a:off x="214529" y="167256"/>
            <a:ext cx="856800" cy="857610"/>
          </a:xfrm>
          <a:custGeom>
            <a:rect b="b" l="l" r="r" t="t"/>
            <a:pathLst>
              <a:path extrusionOk="0" h="10383" w="10371">
                <a:moveTo>
                  <a:pt x="10371" y="1"/>
                </a:moveTo>
                <a:lnTo>
                  <a:pt x="9841" y="24"/>
                </a:lnTo>
                <a:lnTo>
                  <a:pt x="9311" y="58"/>
                </a:lnTo>
                <a:lnTo>
                  <a:pt x="8792" y="127"/>
                </a:lnTo>
                <a:lnTo>
                  <a:pt x="8285" y="219"/>
                </a:lnTo>
                <a:lnTo>
                  <a:pt x="7778" y="335"/>
                </a:lnTo>
                <a:lnTo>
                  <a:pt x="7294" y="473"/>
                </a:lnTo>
                <a:lnTo>
                  <a:pt x="6810" y="634"/>
                </a:lnTo>
                <a:lnTo>
                  <a:pt x="6338" y="819"/>
                </a:lnTo>
                <a:lnTo>
                  <a:pt x="5877" y="1026"/>
                </a:lnTo>
                <a:lnTo>
                  <a:pt x="5428" y="1256"/>
                </a:lnTo>
                <a:lnTo>
                  <a:pt x="5001" y="1510"/>
                </a:lnTo>
                <a:lnTo>
                  <a:pt x="4575" y="1775"/>
                </a:lnTo>
                <a:lnTo>
                  <a:pt x="4172" y="2063"/>
                </a:lnTo>
                <a:lnTo>
                  <a:pt x="3780" y="2374"/>
                </a:lnTo>
                <a:lnTo>
                  <a:pt x="3400" y="2697"/>
                </a:lnTo>
                <a:lnTo>
                  <a:pt x="3043" y="3042"/>
                </a:lnTo>
                <a:lnTo>
                  <a:pt x="2697" y="3411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86"/>
                </a:lnTo>
                <a:lnTo>
                  <a:pt x="1499" y="5001"/>
                </a:lnTo>
                <a:lnTo>
                  <a:pt x="1257" y="5439"/>
                </a:lnTo>
                <a:lnTo>
                  <a:pt x="1026" y="5888"/>
                </a:lnTo>
                <a:lnTo>
                  <a:pt x="819" y="6338"/>
                </a:lnTo>
                <a:lnTo>
                  <a:pt x="634" y="6810"/>
                </a:lnTo>
                <a:lnTo>
                  <a:pt x="462" y="7294"/>
                </a:lnTo>
                <a:lnTo>
                  <a:pt x="323" y="7790"/>
                </a:lnTo>
                <a:lnTo>
                  <a:pt x="208" y="8297"/>
                </a:lnTo>
                <a:lnTo>
                  <a:pt x="116" y="8803"/>
                </a:lnTo>
                <a:lnTo>
                  <a:pt x="58" y="9322"/>
                </a:lnTo>
                <a:lnTo>
                  <a:pt x="12" y="9852"/>
                </a:lnTo>
                <a:lnTo>
                  <a:pt x="1" y="10382"/>
                </a:lnTo>
                <a:lnTo>
                  <a:pt x="6061" y="10382"/>
                </a:lnTo>
                <a:lnTo>
                  <a:pt x="6050" y="10048"/>
                </a:lnTo>
                <a:lnTo>
                  <a:pt x="6061" y="9817"/>
                </a:lnTo>
                <a:lnTo>
                  <a:pt x="6073" y="9599"/>
                </a:lnTo>
                <a:lnTo>
                  <a:pt x="6107" y="9391"/>
                </a:lnTo>
                <a:lnTo>
                  <a:pt x="6142" y="9172"/>
                </a:lnTo>
                <a:lnTo>
                  <a:pt x="6188" y="8965"/>
                </a:lnTo>
                <a:lnTo>
                  <a:pt x="6246" y="8757"/>
                </a:lnTo>
                <a:lnTo>
                  <a:pt x="6315" y="8562"/>
                </a:lnTo>
                <a:lnTo>
                  <a:pt x="6396" y="8366"/>
                </a:lnTo>
                <a:lnTo>
                  <a:pt x="6476" y="8170"/>
                </a:lnTo>
                <a:lnTo>
                  <a:pt x="6580" y="7985"/>
                </a:lnTo>
                <a:lnTo>
                  <a:pt x="6684" y="7801"/>
                </a:lnTo>
                <a:lnTo>
                  <a:pt x="6787" y="7628"/>
                </a:lnTo>
                <a:lnTo>
                  <a:pt x="6914" y="7455"/>
                </a:lnTo>
                <a:lnTo>
                  <a:pt x="7041" y="7294"/>
                </a:lnTo>
                <a:lnTo>
                  <a:pt x="7179" y="7133"/>
                </a:lnTo>
                <a:lnTo>
                  <a:pt x="7317" y="6983"/>
                </a:lnTo>
                <a:lnTo>
                  <a:pt x="7467" y="6845"/>
                </a:lnTo>
                <a:lnTo>
                  <a:pt x="7628" y="6706"/>
                </a:lnTo>
                <a:lnTo>
                  <a:pt x="7790" y="6580"/>
                </a:lnTo>
                <a:lnTo>
                  <a:pt x="7963" y="6464"/>
                </a:lnTo>
                <a:lnTo>
                  <a:pt x="8135" y="6349"/>
                </a:lnTo>
                <a:lnTo>
                  <a:pt x="8320" y="6246"/>
                </a:lnTo>
                <a:lnTo>
                  <a:pt x="8504" y="6153"/>
                </a:lnTo>
                <a:lnTo>
                  <a:pt x="8688" y="6061"/>
                </a:lnTo>
                <a:lnTo>
                  <a:pt x="8884" y="5981"/>
                </a:lnTo>
                <a:lnTo>
                  <a:pt x="9092" y="5911"/>
                </a:lnTo>
                <a:lnTo>
                  <a:pt x="9299" y="5854"/>
                </a:lnTo>
                <a:lnTo>
                  <a:pt x="9507" y="5808"/>
                </a:lnTo>
                <a:lnTo>
                  <a:pt x="9714" y="5773"/>
                </a:lnTo>
                <a:lnTo>
                  <a:pt x="9933" y="5739"/>
                </a:lnTo>
                <a:lnTo>
                  <a:pt x="10152" y="5727"/>
                </a:lnTo>
                <a:lnTo>
                  <a:pt x="10371" y="5727"/>
                </a:lnTo>
                <a:lnTo>
                  <a:pt x="1037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9"/>
          <p:cNvSpPr/>
          <p:nvPr/>
        </p:nvSpPr>
        <p:spPr>
          <a:xfrm rot="5400000">
            <a:off x="1365001" y="666978"/>
            <a:ext cx="714041" cy="714799"/>
          </a:xfrm>
          <a:custGeom>
            <a:rect b="b" l="l" r="r" t="t"/>
            <a:pathLst>
              <a:path extrusionOk="0" h="8654" w="8643">
                <a:moveTo>
                  <a:pt x="4321" y="1"/>
                </a:moveTo>
                <a:lnTo>
                  <a:pt x="4091" y="12"/>
                </a:lnTo>
                <a:lnTo>
                  <a:pt x="3872" y="24"/>
                </a:lnTo>
                <a:lnTo>
                  <a:pt x="3664" y="47"/>
                </a:lnTo>
                <a:lnTo>
                  <a:pt x="3446" y="93"/>
                </a:lnTo>
                <a:lnTo>
                  <a:pt x="3238" y="139"/>
                </a:lnTo>
                <a:lnTo>
                  <a:pt x="3031" y="197"/>
                </a:lnTo>
                <a:lnTo>
                  <a:pt x="2835" y="266"/>
                </a:lnTo>
                <a:lnTo>
                  <a:pt x="2639" y="346"/>
                </a:lnTo>
                <a:lnTo>
                  <a:pt x="2443" y="427"/>
                </a:lnTo>
                <a:lnTo>
                  <a:pt x="2259" y="519"/>
                </a:lnTo>
                <a:lnTo>
                  <a:pt x="2074" y="623"/>
                </a:lnTo>
                <a:lnTo>
                  <a:pt x="1902" y="738"/>
                </a:lnTo>
                <a:lnTo>
                  <a:pt x="1729" y="865"/>
                </a:lnTo>
                <a:lnTo>
                  <a:pt x="1567" y="992"/>
                </a:lnTo>
                <a:lnTo>
                  <a:pt x="1406" y="1130"/>
                </a:lnTo>
                <a:lnTo>
                  <a:pt x="1256" y="1268"/>
                </a:lnTo>
                <a:lnTo>
                  <a:pt x="1118" y="1418"/>
                </a:lnTo>
                <a:lnTo>
                  <a:pt x="980" y="1579"/>
                </a:lnTo>
                <a:lnTo>
                  <a:pt x="853" y="1741"/>
                </a:lnTo>
                <a:lnTo>
                  <a:pt x="738" y="1913"/>
                </a:lnTo>
                <a:lnTo>
                  <a:pt x="623" y="2086"/>
                </a:lnTo>
                <a:lnTo>
                  <a:pt x="519" y="2271"/>
                </a:lnTo>
                <a:lnTo>
                  <a:pt x="427" y="2455"/>
                </a:lnTo>
                <a:lnTo>
                  <a:pt x="335" y="2639"/>
                </a:lnTo>
                <a:lnTo>
                  <a:pt x="254" y="2835"/>
                </a:lnTo>
                <a:lnTo>
                  <a:pt x="185" y="3043"/>
                </a:lnTo>
                <a:lnTo>
                  <a:pt x="127" y="3250"/>
                </a:lnTo>
                <a:lnTo>
                  <a:pt x="81" y="3457"/>
                </a:lnTo>
                <a:lnTo>
                  <a:pt x="46" y="3665"/>
                </a:lnTo>
                <a:lnTo>
                  <a:pt x="12" y="3884"/>
                </a:lnTo>
                <a:lnTo>
                  <a:pt x="0" y="4103"/>
                </a:lnTo>
                <a:lnTo>
                  <a:pt x="0" y="4322"/>
                </a:lnTo>
                <a:lnTo>
                  <a:pt x="0" y="4552"/>
                </a:lnTo>
                <a:lnTo>
                  <a:pt x="12" y="4771"/>
                </a:lnTo>
                <a:lnTo>
                  <a:pt x="46" y="4990"/>
                </a:lnTo>
                <a:lnTo>
                  <a:pt x="81" y="5197"/>
                </a:lnTo>
                <a:lnTo>
                  <a:pt x="127" y="5405"/>
                </a:lnTo>
                <a:lnTo>
                  <a:pt x="185" y="5612"/>
                </a:lnTo>
                <a:lnTo>
                  <a:pt x="254" y="5808"/>
                </a:lnTo>
                <a:lnTo>
                  <a:pt x="335" y="6004"/>
                </a:lnTo>
                <a:lnTo>
                  <a:pt x="427" y="6200"/>
                </a:lnTo>
                <a:lnTo>
                  <a:pt x="519" y="6384"/>
                </a:lnTo>
                <a:lnTo>
                  <a:pt x="623" y="6568"/>
                </a:lnTo>
                <a:lnTo>
                  <a:pt x="738" y="6741"/>
                </a:lnTo>
                <a:lnTo>
                  <a:pt x="853" y="6914"/>
                </a:lnTo>
                <a:lnTo>
                  <a:pt x="980" y="7075"/>
                </a:lnTo>
                <a:lnTo>
                  <a:pt x="1118" y="7237"/>
                </a:lnTo>
                <a:lnTo>
                  <a:pt x="1256" y="7386"/>
                </a:lnTo>
                <a:lnTo>
                  <a:pt x="1406" y="7525"/>
                </a:lnTo>
                <a:lnTo>
                  <a:pt x="1567" y="7663"/>
                </a:lnTo>
                <a:lnTo>
                  <a:pt x="1729" y="7790"/>
                </a:lnTo>
                <a:lnTo>
                  <a:pt x="1902" y="7905"/>
                </a:lnTo>
                <a:lnTo>
                  <a:pt x="2074" y="8020"/>
                </a:lnTo>
                <a:lnTo>
                  <a:pt x="2259" y="8124"/>
                </a:lnTo>
                <a:lnTo>
                  <a:pt x="2443" y="8228"/>
                </a:lnTo>
                <a:lnTo>
                  <a:pt x="2639" y="8308"/>
                </a:lnTo>
                <a:lnTo>
                  <a:pt x="2835" y="8389"/>
                </a:lnTo>
                <a:lnTo>
                  <a:pt x="3031" y="8458"/>
                </a:lnTo>
                <a:lnTo>
                  <a:pt x="3238" y="8516"/>
                </a:lnTo>
                <a:lnTo>
                  <a:pt x="3446" y="8562"/>
                </a:lnTo>
                <a:lnTo>
                  <a:pt x="3664" y="8596"/>
                </a:lnTo>
                <a:lnTo>
                  <a:pt x="3872" y="8631"/>
                </a:lnTo>
                <a:lnTo>
                  <a:pt x="4091" y="8642"/>
                </a:lnTo>
                <a:lnTo>
                  <a:pt x="4321" y="8654"/>
                </a:lnTo>
                <a:lnTo>
                  <a:pt x="4540" y="8642"/>
                </a:lnTo>
                <a:lnTo>
                  <a:pt x="4759" y="8631"/>
                </a:lnTo>
                <a:lnTo>
                  <a:pt x="4978" y="8596"/>
                </a:lnTo>
                <a:lnTo>
                  <a:pt x="5185" y="8562"/>
                </a:lnTo>
                <a:lnTo>
                  <a:pt x="5404" y="8516"/>
                </a:lnTo>
                <a:lnTo>
                  <a:pt x="5600" y="8458"/>
                </a:lnTo>
                <a:lnTo>
                  <a:pt x="5808" y="8389"/>
                </a:lnTo>
                <a:lnTo>
                  <a:pt x="6003" y="8308"/>
                </a:lnTo>
                <a:lnTo>
                  <a:pt x="6188" y="8228"/>
                </a:lnTo>
                <a:lnTo>
                  <a:pt x="6384" y="8124"/>
                </a:lnTo>
                <a:lnTo>
                  <a:pt x="6557" y="8020"/>
                </a:lnTo>
                <a:lnTo>
                  <a:pt x="6741" y="7905"/>
                </a:lnTo>
                <a:lnTo>
                  <a:pt x="6902" y="7790"/>
                </a:lnTo>
                <a:lnTo>
                  <a:pt x="7063" y="7663"/>
                </a:lnTo>
                <a:lnTo>
                  <a:pt x="7225" y="7525"/>
                </a:lnTo>
                <a:lnTo>
                  <a:pt x="7375" y="7386"/>
                </a:lnTo>
                <a:lnTo>
                  <a:pt x="7513" y="7237"/>
                </a:lnTo>
                <a:lnTo>
                  <a:pt x="7651" y="7075"/>
                </a:lnTo>
                <a:lnTo>
                  <a:pt x="7778" y="6914"/>
                </a:lnTo>
                <a:lnTo>
                  <a:pt x="7905" y="6741"/>
                </a:lnTo>
                <a:lnTo>
                  <a:pt x="8020" y="6568"/>
                </a:lnTo>
                <a:lnTo>
                  <a:pt x="8124" y="6384"/>
                </a:lnTo>
                <a:lnTo>
                  <a:pt x="8216" y="6200"/>
                </a:lnTo>
                <a:lnTo>
                  <a:pt x="8296" y="6004"/>
                </a:lnTo>
                <a:lnTo>
                  <a:pt x="8377" y="5808"/>
                </a:lnTo>
                <a:lnTo>
                  <a:pt x="8446" y="5612"/>
                </a:lnTo>
                <a:lnTo>
                  <a:pt x="8504" y="5405"/>
                </a:lnTo>
                <a:lnTo>
                  <a:pt x="8550" y="5197"/>
                </a:lnTo>
                <a:lnTo>
                  <a:pt x="8596" y="4990"/>
                </a:lnTo>
                <a:lnTo>
                  <a:pt x="8619" y="4771"/>
                </a:lnTo>
                <a:lnTo>
                  <a:pt x="8630" y="4552"/>
                </a:lnTo>
                <a:lnTo>
                  <a:pt x="8642" y="4322"/>
                </a:lnTo>
                <a:lnTo>
                  <a:pt x="8630" y="4103"/>
                </a:lnTo>
                <a:lnTo>
                  <a:pt x="8619" y="3884"/>
                </a:lnTo>
                <a:lnTo>
                  <a:pt x="8596" y="3665"/>
                </a:lnTo>
                <a:lnTo>
                  <a:pt x="8550" y="3457"/>
                </a:lnTo>
                <a:lnTo>
                  <a:pt x="8504" y="3250"/>
                </a:lnTo>
                <a:lnTo>
                  <a:pt x="8446" y="3043"/>
                </a:lnTo>
                <a:lnTo>
                  <a:pt x="8377" y="2835"/>
                </a:lnTo>
                <a:lnTo>
                  <a:pt x="8296" y="2639"/>
                </a:lnTo>
                <a:lnTo>
                  <a:pt x="8216" y="2455"/>
                </a:lnTo>
                <a:lnTo>
                  <a:pt x="8124" y="2271"/>
                </a:lnTo>
                <a:lnTo>
                  <a:pt x="8020" y="2086"/>
                </a:lnTo>
                <a:lnTo>
                  <a:pt x="7905" y="1913"/>
                </a:lnTo>
                <a:lnTo>
                  <a:pt x="7778" y="1741"/>
                </a:lnTo>
                <a:lnTo>
                  <a:pt x="7651" y="1579"/>
                </a:lnTo>
                <a:lnTo>
                  <a:pt x="7513" y="1418"/>
                </a:lnTo>
                <a:lnTo>
                  <a:pt x="7375" y="1268"/>
                </a:lnTo>
                <a:lnTo>
                  <a:pt x="7225" y="1130"/>
                </a:lnTo>
                <a:lnTo>
                  <a:pt x="7063" y="992"/>
                </a:lnTo>
                <a:lnTo>
                  <a:pt x="6902" y="865"/>
                </a:lnTo>
                <a:lnTo>
                  <a:pt x="6741" y="738"/>
                </a:lnTo>
                <a:lnTo>
                  <a:pt x="6557" y="623"/>
                </a:lnTo>
                <a:lnTo>
                  <a:pt x="6384" y="519"/>
                </a:lnTo>
                <a:lnTo>
                  <a:pt x="6188" y="427"/>
                </a:lnTo>
                <a:lnTo>
                  <a:pt x="6003" y="346"/>
                </a:lnTo>
                <a:lnTo>
                  <a:pt x="5808" y="266"/>
                </a:lnTo>
                <a:lnTo>
                  <a:pt x="5600" y="197"/>
                </a:lnTo>
                <a:lnTo>
                  <a:pt x="5404" y="139"/>
                </a:lnTo>
                <a:lnTo>
                  <a:pt x="5185" y="93"/>
                </a:lnTo>
                <a:lnTo>
                  <a:pt x="4978" y="47"/>
                </a:lnTo>
                <a:lnTo>
                  <a:pt x="4759" y="24"/>
                </a:lnTo>
                <a:lnTo>
                  <a:pt x="4540" y="12"/>
                </a:lnTo>
                <a:lnTo>
                  <a:pt x="432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9"/>
          <p:cNvSpPr/>
          <p:nvPr/>
        </p:nvSpPr>
        <p:spPr>
          <a:xfrm flipH="1" rot="10800000">
            <a:off x="6723723" y="21"/>
            <a:ext cx="2420254" cy="2420799"/>
          </a:xfrm>
          <a:custGeom>
            <a:rect b="b" l="l" r="r" t="t"/>
            <a:pathLst>
              <a:path extrusionOk="0" h="10371" w="10371">
                <a:moveTo>
                  <a:pt x="10370" y="1"/>
                </a:moveTo>
                <a:lnTo>
                  <a:pt x="9840" y="12"/>
                </a:lnTo>
                <a:lnTo>
                  <a:pt x="9310" y="59"/>
                </a:lnTo>
                <a:lnTo>
                  <a:pt x="8792" y="116"/>
                </a:lnTo>
                <a:lnTo>
                  <a:pt x="8285" y="208"/>
                </a:lnTo>
                <a:lnTo>
                  <a:pt x="7778" y="324"/>
                </a:lnTo>
                <a:lnTo>
                  <a:pt x="7294" y="462"/>
                </a:lnTo>
                <a:lnTo>
                  <a:pt x="6810" y="635"/>
                </a:lnTo>
                <a:lnTo>
                  <a:pt x="6338" y="819"/>
                </a:lnTo>
                <a:lnTo>
                  <a:pt x="5877" y="1026"/>
                </a:lnTo>
                <a:lnTo>
                  <a:pt x="5427" y="1257"/>
                </a:lnTo>
                <a:lnTo>
                  <a:pt x="5001" y="1499"/>
                </a:lnTo>
                <a:lnTo>
                  <a:pt x="4575" y="1775"/>
                </a:lnTo>
                <a:lnTo>
                  <a:pt x="4171" y="2063"/>
                </a:lnTo>
                <a:lnTo>
                  <a:pt x="3780" y="2375"/>
                </a:lnTo>
                <a:lnTo>
                  <a:pt x="3399" y="2697"/>
                </a:lnTo>
                <a:lnTo>
                  <a:pt x="3042" y="3043"/>
                </a:lnTo>
                <a:lnTo>
                  <a:pt x="2697" y="3400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75"/>
                </a:lnTo>
                <a:lnTo>
                  <a:pt x="1498" y="5002"/>
                </a:lnTo>
                <a:lnTo>
                  <a:pt x="1256" y="5428"/>
                </a:lnTo>
                <a:lnTo>
                  <a:pt x="1026" y="5877"/>
                </a:lnTo>
                <a:lnTo>
                  <a:pt x="819" y="6338"/>
                </a:lnTo>
                <a:lnTo>
                  <a:pt x="634" y="6811"/>
                </a:lnTo>
                <a:lnTo>
                  <a:pt x="461" y="7294"/>
                </a:lnTo>
                <a:lnTo>
                  <a:pt x="323" y="7778"/>
                </a:lnTo>
                <a:lnTo>
                  <a:pt x="208" y="8285"/>
                </a:lnTo>
                <a:lnTo>
                  <a:pt x="116" y="8792"/>
                </a:lnTo>
                <a:lnTo>
                  <a:pt x="58" y="9311"/>
                </a:lnTo>
                <a:lnTo>
                  <a:pt x="12" y="9841"/>
                </a:lnTo>
                <a:lnTo>
                  <a:pt x="0" y="10371"/>
                </a:lnTo>
                <a:lnTo>
                  <a:pt x="10370" y="10371"/>
                </a:lnTo>
                <a:lnTo>
                  <a:pt x="1037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numbers">
  <p:cSld name="CUSTOM_13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"/>
          <p:cNvSpPr txBox="1"/>
          <p:nvPr>
            <p:ph hasCustomPrompt="1" type="title"/>
          </p:nvPr>
        </p:nvSpPr>
        <p:spPr>
          <a:xfrm>
            <a:off x="3431400" y="2730025"/>
            <a:ext cx="2281200" cy="9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sp>
        <p:nvSpPr>
          <p:cNvPr id="362" name="Google Shape;362;p40"/>
          <p:cNvSpPr txBox="1"/>
          <p:nvPr>
            <p:ph hasCustomPrompt="1" idx="2" type="title"/>
          </p:nvPr>
        </p:nvSpPr>
        <p:spPr>
          <a:xfrm>
            <a:off x="931975" y="2730025"/>
            <a:ext cx="2281200" cy="9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sp>
        <p:nvSpPr>
          <p:cNvPr id="363" name="Google Shape;363;p40"/>
          <p:cNvSpPr txBox="1"/>
          <p:nvPr>
            <p:ph hasCustomPrompt="1" idx="3" type="title"/>
          </p:nvPr>
        </p:nvSpPr>
        <p:spPr>
          <a:xfrm>
            <a:off x="5930825" y="2730025"/>
            <a:ext cx="2281200" cy="9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sp>
        <p:nvSpPr>
          <p:cNvPr id="364" name="Google Shape;364;p40"/>
          <p:cNvSpPr txBox="1"/>
          <p:nvPr>
            <p:ph idx="1" type="subTitle"/>
          </p:nvPr>
        </p:nvSpPr>
        <p:spPr>
          <a:xfrm>
            <a:off x="931975" y="3597320"/>
            <a:ext cx="22812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5" name="Google Shape;365;p40"/>
          <p:cNvSpPr txBox="1"/>
          <p:nvPr>
            <p:ph idx="4" type="subTitle"/>
          </p:nvPr>
        </p:nvSpPr>
        <p:spPr>
          <a:xfrm>
            <a:off x="3431400" y="3597320"/>
            <a:ext cx="22812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6" name="Google Shape;366;p40"/>
          <p:cNvSpPr txBox="1"/>
          <p:nvPr>
            <p:ph idx="5" type="subTitle"/>
          </p:nvPr>
        </p:nvSpPr>
        <p:spPr>
          <a:xfrm>
            <a:off x="5930825" y="3597320"/>
            <a:ext cx="22812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367" name="Google Shape;367;p40"/>
          <p:cNvGrpSpPr/>
          <p:nvPr/>
        </p:nvGrpSpPr>
        <p:grpSpPr>
          <a:xfrm>
            <a:off x="151300" y="133650"/>
            <a:ext cx="8841405" cy="4876212"/>
            <a:chOff x="-4" y="913"/>
            <a:chExt cx="9324410" cy="5142599"/>
          </a:xfrm>
        </p:grpSpPr>
        <p:sp>
          <p:nvSpPr>
            <p:cNvPr id="368" name="Google Shape;368;p40"/>
            <p:cNvSpPr/>
            <p:nvPr/>
          </p:nvSpPr>
          <p:spPr>
            <a:xfrm>
              <a:off x="8467052" y="913"/>
              <a:ext cx="857350" cy="856567"/>
            </a:xfrm>
            <a:custGeom>
              <a:rect b="b" l="l" r="r" t="t"/>
              <a:pathLst>
                <a:path extrusionOk="0" h="10371" w="10383">
                  <a:moveTo>
                    <a:pt x="1" y="1"/>
                  </a:moveTo>
                  <a:lnTo>
                    <a:pt x="24" y="531"/>
                  </a:lnTo>
                  <a:lnTo>
                    <a:pt x="58" y="1061"/>
                  </a:lnTo>
                  <a:lnTo>
                    <a:pt x="128" y="1580"/>
                  </a:lnTo>
                  <a:lnTo>
                    <a:pt x="220" y="2086"/>
                  </a:lnTo>
                  <a:lnTo>
                    <a:pt x="335" y="2593"/>
                  </a:lnTo>
                  <a:lnTo>
                    <a:pt x="473" y="3089"/>
                  </a:lnTo>
                  <a:lnTo>
                    <a:pt x="635" y="3573"/>
                  </a:lnTo>
                  <a:lnTo>
                    <a:pt x="819" y="4045"/>
                  </a:lnTo>
                  <a:lnTo>
                    <a:pt x="1026" y="4495"/>
                  </a:lnTo>
                  <a:lnTo>
                    <a:pt x="1257" y="4944"/>
                  </a:lnTo>
                  <a:lnTo>
                    <a:pt x="1510" y="5382"/>
                  </a:lnTo>
                  <a:lnTo>
                    <a:pt x="1775" y="5797"/>
                  </a:lnTo>
                  <a:lnTo>
                    <a:pt x="2063" y="6211"/>
                  </a:lnTo>
                  <a:lnTo>
                    <a:pt x="2374" y="6603"/>
                  </a:lnTo>
                  <a:lnTo>
                    <a:pt x="2697" y="6972"/>
                  </a:lnTo>
                  <a:lnTo>
                    <a:pt x="3043" y="7341"/>
                  </a:lnTo>
                  <a:lnTo>
                    <a:pt x="3411" y="7686"/>
                  </a:lnTo>
                  <a:lnTo>
                    <a:pt x="3780" y="8009"/>
                  </a:lnTo>
                  <a:lnTo>
                    <a:pt x="4172" y="8320"/>
                  </a:lnTo>
                  <a:lnTo>
                    <a:pt x="4587" y="8608"/>
                  </a:lnTo>
                  <a:lnTo>
                    <a:pt x="5001" y="8873"/>
                  </a:lnTo>
                  <a:lnTo>
                    <a:pt x="5439" y="9127"/>
                  </a:lnTo>
                  <a:lnTo>
                    <a:pt x="5889" y="9357"/>
                  </a:lnTo>
                  <a:lnTo>
                    <a:pt x="6338" y="9564"/>
                  </a:lnTo>
                  <a:lnTo>
                    <a:pt x="6810" y="9749"/>
                  </a:lnTo>
                  <a:lnTo>
                    <a:pt x="7294" y="9910"/>
                  </a:lnTo>
                  <a:lnTo>
                    <a:pt x="7790" y="10048"/>
                  </a:lnTo>
                  <a:lnTo>
                    <a:pt x="8297" y="10164"/>
                  </a:lnTo>
                  <a:lnTo>
                    <a:pt x="8804" y="10256"/>
                  </a:lnTo>
                  <a:lnTo>
                    <a:pt x="9322" y="10325"/>
                  </a:lnTo>
                  <a:lnTo>
                    <a:pt x="9852" y="10359"/>
                  </a:lnTo>
                  <a:lnTo>
                    <a:pt x="10382" y="10371"/>
                  </a:lnTo>
                  <a:lnTo>
                    <a:pt x="10382" y="4310"/>
                  </a:lnTo>
                  <a:lnTo>
                    <a:pt x="10048" y="4322"/>
                  </a:lnTo>
                  <a:lnTo>
                    <a:pt x="9818" y="4322"/>
                  </a:lnTo>
                  <a:lnTo>
                    <a:pt x="9599" y="4299"/>
                  </a:lnTo>
                  <a:lnTo>
                    <a:pt x="9391" y="4276"/>
                  </a:lnTo>
                  <a:lnTo>
                    <a:pt x="9173" y="4241"/>
                  </a:lnTo>
                  <a:lnTo>
                    <a:pt x="8965" y="4184"/>
                  </a:lnTo>
                  <a:lnTo>
                    <a:pt x="8758" y="4126"/>
                  </a:lnTo>
                  <a:lnTo>
                    <a:pt x="8562" y="4057"/>
                  </a:lnTo>
                  <a:lnTo>
                    <a:pt x="8366" y="3988"/>
                  </a:lnTo>
                  <a:lnTo>
                    <a:pt x="8170" y="3895"/>
                  </a:lnTo>
                  <a:lnTo>
                    <a:pt x="7986" y="3803"/>
                  </a:lnTo>
                  <a:lnTo>
                    <a:pt x="7801" y="3700"/>
                  </a:lnTo>
                  <a:lnTo>
                    <a:pt x="7629" y="3584"/>
                  </a:lnTo>
                  <a:lnTo>
                    <a:pt x="7456" y="3469"/>
                  </a:lnTo>
                  <a:lnTo>
                    <a:pt x="7294" y="3342"/>
                  </a:lnTo>
                  <a:lnTo>
                    <a:pt x="7133" y="3204"/>
                  </a:lnTo>
                  <a:lnTo>
                    <a:pt x="6983" y="3054"/>
                  </a:lnTo>
                  <a:lnTo>
                    <a:pt x="6845" y="2905"/>
                  </a:lnTo>
                  <a:lnTo>
                    <a:pt x="6707" y="2755"/>
                  </a:lnTo>
                  <a:lnTo>
                    <a:pt x="6580" y="2582"/>
                  </a:lnTo>
                  <a:lnTo>
                    <a:pt x="6465" y="2421"/>
                  </a:lnTo>
                  <a:lnTo>
                    <a:pt x="6350" y="2248"/>
                  </a:lnTo>
                  <a:lnTo>
                    <a:pt x="6246" y="2063"/>
                  </a:lnTo>
                  <a:lnTo>
                    <a:pt x="6154" y="1879"/>
                  </a:lnTo>
                  <a:lnTo>
                    <a:pt x="6062" y="1683"/>
                  </a:lnTo>
                  <a:lnTo>
                    <a:pt x="5981" y="1487"/>
                  </a:lnTo>
                  <a:lnTo>
                    <a:pt x="5912" y="1291"/>
                  </a:lnTo>
                  <a:lnTo>
                    <a:pt x="5854" y="1084"/>
                  </a:lnTo>
                  <a:lnTo>
                    <a:pt x="5808" y="877"/>
                  </a:lnTo>
                  <a:lnTo>
                    <a:pt x="5773" y="658"/>
                  </a:lnTo>
                  <a:lnTo>
                    <a:pt x="5739" y="439"/>
                  </a:lnTo>
                  <a:lnTo>
                    <a:pt x="5727" y="220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8939948" y="913"/>
              <a:ext cx="384458" cy="356965"/>
            </a:xfrm>
            <a:custGeom>
              <a:rect b="b" l="l" r="r" t="t"/>
              <a:pathLst>
                <a:path extrusionOk="0" h="4322" w="4656">
                  <a:moveTo>
                    <a:pt x="0" y="1"/>
                  </a:moveTo>
                  <a:lnTo>
                    <a:pt x="0" y="220"/>
                  </a:lnTo>
                  <a:lnTo>
                    <a:pt x="12" y="439"/>
                  </a:lnTo>
                  <a:lnTo>
                    <a:pt x="46" y="658"/>
                  </a:lnTo>
                  <a:lnTo>
                    <a:pt x="81" y="877"/>
                  </a:lnTo>
                  <a:lnTo>
                    <a:pt x="127" y="1084"/>
                  </a:lnTo>
                  <a:lnTo>
                    <a:pt x="185" y="1291"/>
                  </a:lnTo>
                  <a:lnTo>
                    <a:pt x="254" y="1487"/>
                  </a:lnTo>
                  <a:lnTo>
                    <a:pt x="335" y="1683"/>
                  </a:lnTo>
                  <a:lnTo>
                    <a:pt x="427" y="1879"/>
                  </a:lnTo>
                  <a:lnTo>
                    <a:pt x="519" y="2063"/>
                  </a:lnTo>
                  <a:lnTo>
                    <a:pt x="623" y="2248"/>
                  </a:lnTo>
                  <a:lnTo>
                    <a:pt x="738" y="2421"/>
                  </a:lnTo>
                  <a:lnTo>
                    <a:pt x="853" y="2582"/>
                  </a:lnTo>
                  <a:lnTo>
                    <a:pt x="980" y="2755"/>
                  </a:lnTo>
                  <a:lnTo>
                    <a:pt x="1118" y="2905"/>
                  </a:lnTo>
                  <a:lnTo>
                    <a:pt x="1256" y="3054"/>
                  </a:lnTo>
                  <a:lnTo>
                    <a:pt x="1406" y="3204"/>
                  </a:lnTo>
                  <a:lnTo>
                    <a:pt x="1567" y="3342"/>
                  </a:lnTo>
                  <a:lnTo>
                    <a:pt x="1729" y="3469"/>
                  </a:lnTo>
                  <a:lnTo>
                    <a:pt x="1902" y="3584"/>
                  </a:lnTo>
                  <a:lnTo>
                    <a:pt x="2074" y="3700"/>
                  </a:lnTo>
                  <a:lnTo>
                    <a:pt x="2259" y="3803"/>
                  </a:lnTo>
                  <a:lnTo>
                    <a:pt x="2443" y="3895"/>
                  </a:lnTo>
                  <a:lnTo>
                    <a:pt x="2639" y="3988"/>
                  </a:lnTo>
                  <a:lnTo>
                    <a:pt x="2835" y="4057"/>
                  </a:lnTo>
                  <a:lnTo>
                    <a:pt x="3031" y="4126"/>
                  </a:lnTo>
                  <a:lnTo>
                    <a:pt x="3238" y="4184"/>
                  </a:lnTo>
                  <a:lnTo>
                    <a:pt x="3446" y="4241"/>
                  </a:lnTo>
                  <a:lnTo>
                    <a:pt x="3664" y="4276"/>
                  </a:lnTo>
                  <a:lnTo>
                    <a:pt x="3872" y="4299"/>
                  </a:lnTo>
                  <a:lnTo>
                    <a:pt x="4091" y="4322"/>
                  </a:lnTo>
                  <a:lnTo>
                    <a:pt x="4321" y="4322"/>
                  </a:lnTo>
                  <a:lnTo>
                    <a:pt x="4655" y="4310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0"/>
            <p:cNvSpPr/>
            <p:nvPr/>
          </p:nvSpPr>
          <p:spPr>
            <a:xfrm>
              <a:off x="-4" y="4286030"/>
              <a:ext cx="857350" cy="857475"/>
            </a:xfrm>
            <a:custGeom>
              <a:rect b="b" l="l" r="r" t="t"/>
              <a:pathLst>
                <a:path extrusionOk="0" h="10382" w="10383">
                  <a:moveTo>
                    <a:pt x="1" y="0"/>
                  </a:moveTo>
                  <a:lnTo>
                    <a:pt x="1" y="6073"/>
                  </a:lnTo>
                  <a:lnTo>
                    <a:pt x="346" y="6061"/>
                  </a:lnTo>
                  <a:lnTo>
                    <a:pt x="565" y="6061"/>
                  </a:lnTo>
                  <a:lnTo>
                    <a:pt x="784" y="6073"/>
                  </a:lnTo>
                  <a:lnTo>
                    <a:pt x="1003" y="6107"/>
                  </a:lnTo>
                  <a:lnTo>
                    <a:pt x="1210" y="6142"/>
                  </a:lnTo>
                  <a:lnTo>
                    <a:pt x="1418" y="6188"/>
                  </a:lnTo>
                  <a:lnTo>
                    <a:pt x="1625" y="6245"/>
                  </a:lnTo>
                  <a:lnTo>
                    <a:pt x="1833" y="6315"/>
                  </a:lnTo>
                  <a:lnTo>
                    <a:pt x="2028" y="6395"/>
                  </a:lnTo>
                  <a:lnTo>
                    <a:pt x="2213" y="6487"/>
                  </a:lnTo>
                  <a:lnTo>
                    <a:pt x="2409" y="6580"/>
                  </a:lnTo>
                  <a:lnTo>
                    <a:pt x="2582" y="6683"/>
                  </a:lnTo>
                  <a:lnTo>
                    <a:pt x="2754" y="6799"/>
                  </a:lnTo>
                  <a:lnTo>
                    <a:pt x="2927" y="6914"/>
                  </a:lnTo>
                  <a:lnTo>
                    <a:pt x="3088" y="7040"/>
                  </a:lnTo>
                  <a:lnTo>
                    <a:pt x="3250" y="7179"/>
                  </a:lnTo>
                  <a:lnTo>
                    <a:pt x="3400" y="7317"/>
                  </a:lnTo>
                  <a:lnTo>
                    <a:pt x="3538" y="7467"/>
                  </a:lnTo>
                  <a:lnTo>
                    <a:pt x="3676" y="7628"/>
                  </a:lnTo>
                  <a:lnTo>
                    <a:pt x="3803" y="7789"/>
                  </a:lnTo>
                  <a:lnTo>
                    <a:pt x="3930" y="7962"/>
                  </a:lnTo>
                  <a:lnTo>
                    <a:pt x="4045" y="8135"/>
                  </a:lnTo>
                  <a:lnTo>
                    <a:pt x="4149" y="8319"/>
                  </a:lnTo>
                  <a:lnTo>
                    <a:pt x="4241" y="8504"/>
                  </a:lnTo>
                  <a:lnTo>
                    <a:pt x="4321" y="8700"/>
                  </a:lnTo>
                  <a:lnTo>
                    <a:pt x="4402" y="8896"/>
                  </a:lnTo>
                  <a:lnTo>
                    <a:pt x="4471" y="9091"/>
                  </a:lnTo>
                  <a:lnTo>
                    <a:pt x="4529" y="9299"/>
                  </a:lnTo>
                  <a:lnTo>
                    <a:pt x="4575" y="9506"/>
                  </a:lnTo>
                  <a:lnTo>
                    <a:pt x="4621" y="9725"/>
                  </a:lnTo>
                  <a:lnTo>
                    <a:pt x="4644" y="9933"/>
                  </a:lnTo>
                  <a:lnTo>
                    <a:pt x="4656" y="10151"/>
                  </a:lnTo>
                  <a:lnTo>
                    <a:pt x="4667" y="10382"/>
                  </a:lnTo>
                  <a:lnTo>
                    <a:pt x="10382" y="10382"/>
                  </a:lnTo>
                  <a:lnTo>
                    <a:pt x="10371" y="9840"/>
                  </a:lnTo>
                  <a:lnTo>
                    <a:pt x="10324" y="9322"/>
                  </a:lnTo>
                  <a:lnTo>
                    <a:pt x="10267" y="8803"/>
                  </a:lnTo>
                  <a:lnTo>
                    <a:pt x="10175" y="8285"/>
                  </a:lnTo>
                  <a:lnTo>
                    <a:pt x="10059" y="7789"/>
                  </a:lnTo>
                  <a:lnTo>
                    <a:pt x="9921" y="7294"/>
                  </a:lnTo>
                  <a:lnTo>
                    <a:pt x="9748" y="6810"/>
                  </a:lnTo>
                  <a:lnTo>
                    <a:pt x="9564" y="6338"/>
                  </a:lnTo>
                  <a:lnTo>
                    <a:pt x="9357" y="5877"/>
                  </a:lnTo>
                  <a:lnTo>
                    <a:pt x="9126" y="5427"/>
                  </a:lnTo>
                  <a:lnTo>
                    <a:pt x="8884" y="5001"/>
                  </a:lnTo>
                  <a:lnTo>
                    <a:pt x="8608" y="4575"/>
                  </a:lnTo>
                  <a:lnTo>
                    <a:pt x="8320" y="4171"/>
                  </a:lnTo>
                  <a:lnTo>
                    <a:pt x="8008" y="3780"/>
                  </a:lnTo>
                  <a:lnTo>
                    <a:pt x="7686" y="3399"/>
                  </a:lnTo>
                  <a:lnTo>
                    <a:pt x="7340" y="3042"/>
                  </a:lnTo>
                  <a:lnTo>
                    <a:pt x="6983" y="2697"/>
                  </a:lnTo>
                  <a:lnTo>
                    <a:pt x="6603" y="2374"/>
                  </a:lnTo>
                  <a:lnTo>
                    <a:pt x="6211" y="2063"/>
                  </a:lnTo>
                  <a:lnTo>
                    <a:pt x="5808" y="1775"/>
                  </a:lnTo>
                  <a:lnTo>
                    <a:pt x="5381" y="1510"/>
                  </a:lnTo>
                  <a:lnTo>
                    <a:pt x="4955" y="1256"/>
                  </a:lnTo>
                  <a:lnTo>
                    <a:pt x="4506" y="1026"/>
                  </a:lnTo>
                  <a:lnTo>
                    <a:pt x="4045" y="819"/>
                  </a:lnTo>
                  <a:lnTo>
                    <a:pt x="3572" y="634"/>
                  </a:lnTo>
                  <a:lnTo>
                    <a:pt x="3088" y="473"/>
                  </a:lnTo>
                  <a:lnTo>
                    <a:pt x="2593" y="335"/>
                  </a:lnTo>
                  <a:lnTo>
                    <a:pt x="2098" y="208"/>
                  </a:lnTo>
                  <a:lnTo>
                    <a:pt x="1591" y="127"/>
                  </a:lnTo>
                  <a:lnTo>
                    <a:pt x="1061" y="58"/>
                  </a:lnTo>
                  <a:lnTo>
                    <a:pt x="542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0"/>
            <p:cNvSpPr/>
            <p:nvPr/>
          </p:nvSpPr>
          <p:spPr>
            <a:xfrm>
              <a:off x="-4" y="4786630"/>
              <a:ext cx="385448" cy="356882"/>
            </a:xfrm>
            <a:custGeom>
              <a:rect b="b" l="l" r="r" t="t"/>
              <a:pathLst>
                <a:path extrusionOk="0" h="4321" w="4668">
                  <a:moveTo>
                    <a:pt x="346" y="0"/>
                  </a:moveTo>
                  <a:lnTo>
                    <a:pt x="1" y="12"/>
                  </a:lnTo>
                  <a:lnTo>
                    <a:pt x="1" y="4321"/>
                  </a:lnTo>
                  <a:lnTo>
                    <a:pt x="4667" y="4321"/>
                  </a:lnTo>
                  <a:lnTo>
                    <a:pt x="4656" y="4090"/>
                  </a:lnTo>
                  <a:lnTo>
                    <a:pt x="4644" y="3872"/>
                  </a:lnTo>
                  <a:lnTo>
                    <a:pt x="4621" y="3664"/>
                  </a:lnTo>
                  <a:lnTo>
                    <a:pt x="4575" y="3445"/>
                  </a:lnTo>
                  <a:lnTo>
                    <a:pt x="4529" y="3238"/>
                  </a:lnTo>
                  <a:lnTo>
                    <a:pt x="4471" y="3030"/>
                  </a:lnTo>
                  <a:lnTo>
                    <a:pt x="4402" y="2835"/>
                  </a:lnTo>
                  <a:lnTo>
                    <a:pt x="4321" y="2639"/>
                  </a:lnTo>
                  <a:lnTo>
                    <a:pt x="4241" y="2443"/>
                  </a:lnTo>
                  <a:lnTo>
                    <a:pt x="4149" y="2258"/>
                  </a:lnTo>
                  <a:lnTo>
                    <a:pt x="4045" y="2074"/>
                  </a:lnTo>
                  <a:lnTo>
                    <a:pt x="3930" y="1901"/>
                  </a:lnTo>
                  <a:lnTo>
                    <a:pt x="3803" y="1728"/>
                  </a:lnTo>
                  <a:lnTo>
                    <a:pt x="3676" y="1567"/>
                  </a:lnTo>
                  <a:lnTo>
                    <a:pt x="3538" y="1406"/>
                  </a:lnTo>
                  <a:lnTo>
                    <a:pt x="3400" y="1256"/>
                  </a:lnTo>
                  <a:lnTo>
                    <a:pt x="3250" y="1118"/>
                  </a:lnTo>
                  <a:lnTo>
                    <a:pt x="3088" y="979"/>
                  </a:lnTo>
                  <a:lnTo>
                    <a:pt x="2927" y="853"/>
                  </a:lnTo>
                  <a:lnTo>
                    <a:pt x="2754" y="738"/>
                  </a:lnTo>
                  <a:lnTo>
                    <a:pt x="2582" y="622"/>
                  </a:lnTo>
                  <a:lnTo>
                    <a:pt x="2409" y="519"/>
                  </a:lnTo>
                  <a:lnTo>
                    <a:pt x="2213" y="426"/>
                  </a:lnTo>
                  <a:lnTo>
                    <a:pt x="2028" y="334"/>
                  </a:lnTo>
                  <a:lnTo>
                    <a:pt x="1833" y="254"/>
                  </a:lnTo>
                  <a:lnTo>
                    <a:pt x="1625" y="184"/>
                  </a:lnTo>
                  <a:lnTo>
                    <a:pt x="1418" y="127"/>
                  </a:lnTo>
                  <a:lnTo>
                    <a:pt x="1210" y="81"/>
                  </a:lnTo>
                  <a:lnTo>
                    <a:pt x="1003" y="46"/>
                  </a:lnTo>
                  <a:lnTo>
                    <a:pt x="784" y="12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0"/>
            <p:cNvSpPr/>
            <p:nvPr/>
          </p:nvSpPr>
          <p:spPr>
            <a:xfrm rot="10800000">
              <a:off x="491" y="913"/>
              <a:ext cx="856359" cy="856567"/>
            </a:xfrm>
            <a:custGeom>
              <a:rect b="b" l="l" r="r" t="t"/>
              <a:pathLst>
                <a:path extrusionOk="0" h="10371" w="10371">
                  <a:moveTo>
                    <a:pt x="10370" y="1"/>
                  </a:moveTo>
                  <a:lnTo>
                    <a:pt x="9840" y="12"/>
                  </a:lnTo>
                  <a:lnTo>
                    <a:pt x="9310" y="59"/>
                  </a:lnTo>
                  <a:lnTo>
                    <a:pt x="8792" y="116"/>
                  </a:lnTo>
                  <a:lnTo>
                    <a:pt x="8285" y="208"/>
                  </a:lnTo>
                  <a:lnTo>
                    <a:pt x="7778" y="324"/>
                  </a:lnTo>
                  <a:lnTo>
                    <a:pt x="7294" y="462"/>
                  </a:lnTo>
                  <a:lnTo>
                    <a:pt x="6810" y="635"/>
                  </a:lnTo>
                  <a:lnTo>
                    <a:pt x="6338" y="819"/>
                  </a:lnTo>
                  <a:lnTo>
                    <a:pt x="5877" y="1026"/>
                  </a:lnTo>
                  <a:lnTo>
                    <a:pt x="5427" y="1257"/>
                  </a:lnTo>
                  <a:lnTo>
                    <a:pt x="5001" y="1499"/>
                  </a:lnTo>
                  <a:lnTo>
                    <a:pt x="4575" y="1775"/>
                  </a:lnTo>
                  <a:lnTo>
                    <a:pt x="4171" y="2063"/>
                  </a:lnTo>
                  <a:lnTo>
                    <a:pt x="3780" y="2375"/>
                  </a:lnTo>
                  <a:lnTo>
                    <a:pt x="3399" y="2697"/>
                  </a:lnTo>
                  <a:lnTo>
                    <a:pt x="3042" y="3043"/>
                  </a:lnTo>
                  <a:lnTo>
                    <a:pt x="2697" y="3400"/>
                  </a:lnTo>
                  <a:lnTo>
                    <a:pt x="2374" y="3780"/>
                  </a:lnTo>
                  <a:lnTo>
                    <a:pt x="2063" y="4172"/>
                  </a:lnTo>
                  <a:lnTo>
                    <a:pt x="1775" y="4575"/>
                  </a:lnTo>
                  <a:lnTo>
                    <a:pt x="1498" y="5002"/>
                  </a:lnTo>
                  <a:lnTo>
                    <a:pt x="1256" y="5428"/>
                  </a:lnTo>
                  <a:lnTo>
                    <a:pt x="1026" y="5877"/>
                  </a:lnTo>
                  <a:lnTo>
                    <a:pt x="819" y="6338"/>
                  </a:lnTo>
                  <a:lnTo>
                    <a:pt x="634" y="6811"/>
                  </a:lnTo>
                  <a:lnTo>
                    <a:pt x="461" y="7294"/>
                  </a:lnTo>
                  <a:lnTo>
                    <a:pt x="323" y="7778"/>
                  </a:lnTo>
                  <a:lnTo>
                    <a:pt x="208" y="8285"/>
                  </a:lnTo>
                  <a:lnTo>
                    <a:pt x="116" y="8792"/>
                  </a:lnTo>
                  <a:lnTo>
                    <a:pt x="58" y="9311"/>
                  </a:lnTo>
                  <a:lnTo>
                    <a:pt x="12" y="9841"/>
                  </a:lnTo>
                  <a:lnTo>
                    <a:pt x="0" y="10371"/>
                  </a:lnTo>
                  <a:lnTo>
                    <a:pt x="10370" y="10371"/>
                  </a:lnTo>
                  <a:lnTo>
                    <a:pt x="10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8467535" y="4286476"/>
              <a:ext cx="856359" cy="856567"/>
            </a:xfrm>
            <a:custGeom>
              <a:rect b="b" l="l" r="r" t="t"/>
              <a:pathLst>
                <a:path extrusionOk="0" h="10371" w="10371">
                  <a:moveTo>
                    <a:pt x="10370" y="1"/>
                  </a:moveTo>
                  <a:lnTo>
                    <a:pt x="9840" y="12"/>
                  </a:lnTo>
                  <a:lnTo>
                    <a:pt x="9310" y="59"/>
                  </a:lnTo>
                  <a:lnTo>
                    <a:pt x="8792" y="116"/>
                  </a:lnTo>
                  <a:lnTo>
                    <a:pt x="8285" y="208"/>
                  </a:lnTo>
                  <a:lnTo>
                    <a:pt x="7778" y="324"/>
                  </a:lnTo>
                  <a:lnTo>
                    <a:pt x="7294" y="462"/>
                  </a:lnTo>
                  <a:lnTo>
                    <a:pt x="6810" y="635"/>
                  </a:lnTo>
                  <a:lnTo>
                    <a:pt x="6338" y="819"/>
                  </a:lnTo>
                  <a:lnTo>
                    <a:pt x="5877" y="1026"/>
                  </a:lnTo>
                  <a:lnTo>
                    <a:pt x="5427" y="1257"/>
                  </a:lnTo>
                  <a:lnTo>
                    <a:pt x="5001" y="1499"/>
                  </a:lnTo>
                  <a:lnTo>
                    <a:pt x="4575" y="1775"/>
                  </a:lnTo>
                  <a:lnTo>
                    <a:pt x="4171" y="2063"/>
                  </a:lnTo>
                  <a:lnTo>
                    <a:pt x="3780" y="2375"/>
                  </a:lnTo>
                  <a:lnTo>
                    <a:pt x="3399" y="2697"/>
                  </a:lnTo>
                  <a:lnTo>
                    <a:pt x="3042" y="3043"/>
                  </a:lnTo>
                  <a:lnTo>
                    <a:pt x="2697" y="3400"/>
                  </a:lnTo>
                  <a:lnTo>
                    <a:pt x="2374" y="3780"/>
                  </a:lnTo>
                  <a:lnTo>
                    <a:pt x="2063" y="4172"/>
                  </a:lnTo>
                  <a:lnTo>
                    <a:pt x="1775" y="4575"/>
                  </a:lnTo>
                  <a:lnTo>
                    <a:pt x="1498" y="5002"/>
                  </a:lnTo>
                  <a:lnTo>
                    <a:pt x="1256" y="5428"/>
                  </a:lnTo>
                  <a:lnTo>
                    <a:pt x="1026" y="5877"/>
                  </a:lnTo>
                  <a:lnTo>
                    <a:pt x="819" y="6338"/>
                  </a:lnTo>
                  <a:lnTo>
                    <a:pt x="634" y="6811"/>
                  </a:lnTo>
                  <a:lnTo>
                    <a:pt x="461" y="7294"/>
                  </a:lnTo>
                  <a:lnTo>
                    <a:pt x="323" y="7778"/>
                  </a:lnTo>
                  <a:lnTo>
                    <a:pt x="208" y="8285"/>
                  </a:lnTo>
                  <a:lnTo>
                    <a:pt x="116" y="8792"/>
                  </a:lnTo>
                  <a:lnTo>
                    <a:pt x="58" y="9311"/>
                  </a:lnTo>
                  <a:lnTo>
                    <a:pt x="12" y="9841"/>
                  </a:lnTo>
                  <a:lnTo>
                    <a:pt x="0" y="10371"/>
                  </a:lnTo>
                  <a:lnTo>
                    <a:pt x="10370" y="10371"/>
                  </a:lnTo>
                  <a:lnTo>
                    <a:pt x="103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40"/>
          <p:cNvSpPr txBox="1"/>
          <p:nvPr>
            <p:ph idx="6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-1" y="2"/>
            <a:ext cx="1931186" cy="1930585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10382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8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4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6"/>
                </a:lnTo>
                <a:lnTo>
                  <a:pt x="7340" y="7340"/>
                </a:lnTo>
                <a:lnTo>
                  <a:pt x="7686" y="6983"/>
                </a:lnTo>
                <a:lnTo>
                  <a:pt x="8009" y="6603"/>
                </a:lnTo>
                <a:lnTo>
                  <a:pt x="8320" y="6211"/>
                </a:lnTo>
                <a:lnTo>
                  <a:pt x="8608" y="5808"/>
                </a:lnTo>
                <a:lnTo>
                  <a:pt x="8884" y="5381"/>
                </a:lnTo>
                <a:lnTo>
                  <a:pt x="9126" y="4955"/>
                </a:lnTo>
                <a:lnTo>
                  <a:pt x="9357" y="4506"/>
                </a:lnTo>
                <a:lnTo>
                  <a:pt x="9564" y="4045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948138" y="3050975"/>
            <a:ext cx="22812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2" type="subTitle"/>
          </p:nvPr>
        </p:nvSpPr>
        <p:spPr>
          <a:xfrm>
            <a:off x="4914663" y="3050975"/>
            <a:ext cx="22812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3" type="subTitle"/>
          </p:nvPr>
        </p:nvSpPr>
        <p:spPr>
          <a:xfrm>
            <a:off x="1949263" y="2693100"/>
            <a:ext cx="22812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5"/>
          <p:cNvSpPr txBox="1"/>
          <p:nvPr>
            <p:ph idx="4" type="subTitle"/>
          </p:nvPr>
        </p:nvSpPr>
        <p:spPr>
          <a:xfrm>
            <a:off x="4913738" y="2693100"/>
            <a:ext cx="22812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5"/>
          <p:cNvSpPr/>
          <p:nvPr/>
        </p:nvSpPr>
        <p:spPr>
          <a:xfrm rot="5400000">
            <a:off x="8569584" y="146222"/>
            <a:ext cx="358053" cy="385483"/>
          </a:xfrm>
          <a:custGeom>
            <a:rect b="b" l="l" r="r" t="t"/>
            <a:pathLst>
              <a:path extrusionOk="0" h="4667" w="4334">
                <a:moveTo>
                  <a:pt x="1" y="0"/>
                </a:moveTo>
                <a:lnTo>
                  <a:pt x="1" y="4666"/>
                </a:lnTo>
                <a:lnTo>
                  <a:pt x="231" y="4655"/>
                </a:lnTo>
                <a:lnTo>
                  <a:pt x="450" y="4643"/>
                </a:lnTo>
                <a:lnTo>
                  <a:pt x="669" y="4609"/>
                </a:lnTo>
                <a:lnTo>
                  <a:pt x="876" y="4574"/>
                </a:lnTo>
                <a:lnTo>
                  <a:pt x="1084" y="4528"/>
                </a:lnTo>
                <a:lnTo>
                  <a:pt x="1291" y="4471"/>
                </a:lnTo>
                <a:lnTo>
                  <a:pt x="1487" y="4401"/>
                </a:lnTo>
                <a:lnTo>
                  <a:pt x="1694" y="4321"/>
                </a:lnTo>
                <a:lnTo>
                  <a:pt x="1879" y="4240"/>
                </a:lnTo>
                <a:lnTo>
                  <a:pt x="2063" y="4136"/>
                </a:lnTo>
                <a:lnTo>
                  <a:pt x="2248" y="4033"/>
                </a:lnTo>
                <a:lnTo>
                  <a:pt x="2420" y="3929"/>
                </a:lnTo>
                <a:lnTo>
                  <a:pt x="2593" y="3802"/>
                </a:lnTo>
                <a:lnTo>
                  <a:pt x="2755" y="3676"/>
                </a:lnTo>
                <a:lnTo>
                  <a:pt x="2916" y="3537"/>
                </a:lnTo>
                <a:lnTo>
                  <a:pt x="3066" y="3399"/>
                </a:lnTo>
                <a:lnTo>
                  <a:pt x="3204" y="3249"/>
                </a:lnTo>
                <a:lnTo>
                  <a:pt x="3342" y="3088"/>
                </a:lnTo>
                <a:lnTo>
                  <a:pt x="3469" y="2927"/>
                </a:lnTo>
                <a:lnTo>
                  <a:pt x="3596" y="2754"/>
                </a:lnTo>
                <a:lnTo>
                  <a:pt x="3699" y="2581"/>
                </a:lnTo>
                <a:lnTo>
                  <a:pt x="3803" y="2397"/>
                </a:lnTo>
                <a:lnTo>
                  <a:pt x="3907" y="2212"/>
                </a:lnTo>
                <a:lnTo>
                  <a:pt x="3987" y="2028"/>
                </a:lnTo>
                <a:lnTo>
                  <a:pt x="4068" y="1832"/>
                </a:lnTo>
                <a:lnTo>
                  <a:pt x="4137" y="1625"/>
                </a:lnTo>
                <a:lnTo>
                  <a:pt x="4195" y="1417"/>
                </a:lnTo>
                <a:lnTo>
                  <a:pt x="4241" y="1210"/>
                </a:lnTo>
                <a:lnTo>
                  <a:pt x="4275" y="1002"/>
                </a:lnTo>
                <a:lnTo>
                  <a:pt x="4310" y="784"/>
                </a:lnTo>
                <a:lnTo>
                  <a:pt x="4322" y="565"/>
                </a:lnTo>
                <a:lnTo>
                  <a:pt x="4333" y="334"/>
                </a:lnTo>
                <a:lnTo>
                  <a:pt x="4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 rot="-5400000">
            <a:off x="7974643" y="302618"/>
            <a:ext cx="857792" cy="857527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10382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8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4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6"/>
                </a:lnTo>
                <a:lnTo>
                  <a:pt x="7340" y="7340"/>
                </a:lnTo>
                <a:lnTo>
                  <a:pt x="7686" y="6983"/>
                </a:lnTo>
                <a:lnTo>
                  <a:pt x="8009" y="6603"/>
                </a:lnTo>
                <a:lnTo>
                  <a:pt x="8320" y="6211"/>
                </a:lnTo>
                <a:lnTo>
                  <a:pt x="8608" y="5808"/>
                </a:lnTo>
                <a:lnTo>
                  <a:pt x="8884" y="5381"/>
                </a:lnTo>
                <a:lnTo>
                  <a:pt x="9126" y="4955"/>
                </a:lnTo>
                <a:lnTo>
                  <a:pt x="9357" y="4506"/>
                </a:lnTo>
                <a:lnTo>
                  <a:pt x="9564" y="4045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 rot="-5400000">
            <a:off x="8084136" y="4142123"/>
            <a:ext cx="857792" cy="856619"/>
          </a:xfrm>
          <a:custGeom>
            <a:rect b="b" l="l" r="r" t="t"/>
            <a:pathLst>
              <a:path extrusionOk="0" h="10371" w="10383">
                <a:moveTo>
                  <a:pt x="1" y="0"/>
                </a:moveTo>
                <a:lnTo>
                  <a:pt x="1" y="6061"/>
                </a:lnTo>
                <a:lnTo>
                  <a:pt x="346" y="6050"/>
                </a:lnTo>
                <a:lnTo>
                  <a:pt x="565" y="6061"/>
                </a:lnTo>
                <a:lnTo>
                  <a:pt x="784" y="6073"/>
                </a:lnTo>
                <a:lnTo>
                  <a:pt x="1003" y="6096"/>
                </a:lnTo>
                <a:lnTo>
                  <a:pt x="1211" y="6142"/>
                </a:lnTo>
                <a:lnTo>
                  <a:pt x="1429" y="6188"/>
                </a:lnTo>
                <a:lnTo>
                  <a:pt x="1625" y="6245"/>
                </a:lnTo>
                <a:lnTo>
                  <a:pt x="1833" y="6315"/>
                </a:lnTo>
                <a:lnTo>
                  <a:pt x="2029" y="6395"/>
                </a:lnTo>
                <a:lnTo>
                  <a:pt x="2213" y="6476"/>
                </a:lnTo>
                <a:lnTo>
                  <a:pt x="2409" y="6568"/>
                </a:lnTo>
                <a:lnTo>
                  <a:pt x="2582" y="6672"/>
                </a:lnTo>
                <a:lnTo>
                  <a:pt x="2766" y="6787"/>
                </a:lnTo>
                <a:lnTo>
                  <a:pt x="2927" y="6914"/>
                </a:lnTo>
                <a:lnTo>
                  <a:pt x="3089" y="7041"/>
                </a:lnTo>
                <a:lnTo>
                  <a:pt x="3250" y="7179"/>
                </a:lnTo>
                <a:lnTo>
                  <a:pt x="3400" y="7317"/>
                </a:lnTo>
                <a:lnTo>
                  <a:pt x="3538" y="7467"/>
                </a:lnTo>
                <a:lnTo>
                  <a:pt x="3676" y="7628"/>
                </a:lnTo>
                <a:lnTo>
                  <a:pt x="3803" y="7789"/>
                </a:lnTo>
                <a:lnTo>
                  <a:pt x="3930" y="7951"/>
                </a:lnTo>
                <a:lnTo>
                  <a:pt x="4045" y="8135"/>
                </a:lnTo>
                <a:lnTo>
                  <a:pt x="4149" y="8308"/>
                </a:lnTo>
                <a:lnTo>
                  <a:pt x="4241" y="8504"/>
                </a:lnTo>
                <a:lnTo>
                  <a:pt x="4322" y="8688"/>
                </a:lnTo>
                <a:lnTo>
                  <a:pt x="4402" y="8884"/>
                </a:lnTo>
                <a:lnTo>
                  <a:pt x="4471" y="9091"/>
                </a:lnTo>
                <a:lnTo>
                  <a:pt x="4529" y="9287"/>
                </a:lnTo>
                <a:lnTo>
                  <a:pt x="4575" y="9506"/>
                </a:lnTo>
                <a:lnTo>
                  <a:pt x="4621" y="9714"/>
                </a:lnTo>
                <a:lnTo>
                  <a:pt x="4644" y="9933"/>
                </a:lnTo>
                <a:lnTo>
                  <a:pt x="4656" y="10151"/>
                </a:lnTo>
                <a:lnTo>
                  <a:pt x="4667" y="10370"/>
                </a:lnTo>
                <a:lnTo>
                  <a:pt x="10382" y="10370"/>
                </a:lnTo>
                <a:lnTo>
                  <a:pt x="10371" y="9840"/>
                </a:lnTo>
                <a:lnTo>
                  <a:pt x="10325" y="9310"/>
                </a:lnTo>
                <a:lnTo>
                  <a:pt x="10267" y="8792"/>
                </a:lnTo>
                <a:lnTo>
                  <a:pt x="10175" y="8285"/>
                </a:lnTo>
                <a:lnTo>
                  <a:pt x="10060" y="7778"/>
                </a:lnTo>
                <a:lnTo>
                  <a:pt x="9921" y="7282"/>
                </a:lnTo>
                <a:lnTo>
                  <a:pt x="9748" y="6810"/>
                </a:lnTo>
                <a:lnTo>
                  <a:pt x="9564" y="6338"/>
                </a:lnTo>
                <a:lnTo>
                  <a:pt x="9357" y="5877"/>
                </a:lnTo>
                <a:lnTo>
                  <a:pt x="9126" y="5427"/>
                </a:lnTo>
                <a:lnTo>
                  <a:pt x="8884" y="4990"/>
                </a:lnTo>
                <a:lnTo>
                  <a:pt x="8608" y="4575"/>
                </a:lnTo>
                <a:lnTo>
                  <a:pt x="8320" y="4160"/>
                </a:lnTo>
                <a:lnTo>
                  <a:pt x="8009" y="3768"/>
                </a:lnTo>
                <a:lnTo>
                  <a:pt x="7686" y="3400"/>
                </a:lnTo>
                <a:lnTo>
                  <a:pt x="7340" y="3042"/>
                </a:lnTo>
                <a:lnTo>
                  <a:pt x="6983" y="2697"/>
                </a:lnTo>
                <a:lnTo>
                  <a:pt x="6603" y="2363"/>
                </a:lnTo>
                <a:lnTo>
                  <a:pt x="6211" y="2063"/>
                </a:lnTo>
                <a:lnTo>
                  <a:pt x="5808" y="1775"/>
                </a:lnTo>
                <a:lnTo>
                  <a:pt x="5382" y="1498"/>
                </a:lnTo>
                <a:lnTo>
                  <a:pt x="4955" y="1245"/>
                </a:lnTo>
                <a:lnTo>
                  <a:pt x="4506" y="1026"/>
                </a:lnTo>
                <a:lnTo>
                  <a:pt x="4045" y="819"/>
                </a:lnTo>
                <a:lnTo>
                  <a:pt x="3573" y="623"/>
                </a:lnTo>
                <a:lnTo>
                  <a:pt x="3089" y="461"/>
                </a:lnTo>
                <a:lnTo>
                  <a:pt x="2605" y="323"/>
                </a:lnTo>
                <a:lnTo>
                  <a:pt x="2098" y="208"/>
                </a:lnTo>
                <a:lnTo>
                  <a:pt x="1591" y="116"/>
                </a:lnTo>
                <a:lnTo>
                  <a:pt x="1072" y="47"/>
                </a:lnTo>
                <a:lnTo>
                  <a:pt x="542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 rot="-5400000">
            <a:off x="131428" y="4141668"/>
            <a:ext cx="857792" cy="857527"/>
          </a:xfrm>
          <a:custGeom>
            <a:rect b="b" l="l" r="r" t="t"/>
            <a:pathLst>
              <a:path extrusionOk="0" h="10382" w="10383">
                <a:moveTo>
                  <a:pt x="4322" y="0"/>
                </a:moveTo>
                <a:lnTo>
                  <a:pt x="4333" y="334"/>
                </a:lnTo>
                <a:lnTo>
                  <a:pt x="4322" y="565"/>
                </a:lnTo>
                <a:lnTo>
                  <a:pt x="4310" y="784"/>
                </a:lnTo>
                <a:lnTo>
                  <a:pt x="4275" y="1002"/>
                </a:lnTo>
                <a:lnTo>
                  <a:pt x="4241" y="1210"/>
                </a:lnTo>
                <a:lnTo>
                  <a:pt x="4195" y="1417"/>
                </a:lnTo>
                <a:lnTo>
                  <a:pt x="4137" y="1625"/>
                </a:lnTo>
                <a:lnTo>
                  <a:pt x="4068" y="1832"/>
                </a:lnTo>
                <a:lnTo>
                  <a:pt x="3987" y="2028"/>
                </a:lnTo>
                <a:lnTo>
                  <a:pt x="3907" y="2212"/>
                </a:lnTo>
                <a:lnTo>
                  <a:pt x="3803" y="2397"/>
                </a:lnTo>
                <a:lnTo>
                  <a:pt x="3699" y="2581"/>
                </a:lnTo>
                <a:lnTo>
                  <a:pt x="3596" y="2754"/>
                </a:lnTo>
                <a:lnTo>
                  <a:pt x="3469" y="2927"/>
                </a:lnTo>
                <a:lnTo>
                  <a:pt x="3342" y="3088"/>
                </a:lnTo>
                <a:lnTo>
                  <a:pt x="3204" y="3249"/>
                </a:lnTo>
                <a:lnTo>
                  <a:pt x="3066" y="3399"/>
                </a:lnTo>
                <a:lnTo>
                  <a:pt x="2916" y="3537"/>
                </a:lnTo>
                <a:lnTo>
                  <a:pt x="2755" y="3676"/>
                </a:lnTo>
                <a:lnTo>
                  <a:pt x="2593" y="3802"/>
                </a:lnTo>
                <a:lnTo>
                  <a:pt x="2420" y="3929"/>
                </a:lnTo>
                <a:lnTo>
                  <a:pt x="2248" y="4033"/>
                </a:lnTo>
                <a:lnTo>
                  <a:pt x="2063" y="4136"/>
                </a:lnTo>
                <a:lnTo>
                  <a:pt x="1879" y="4240"/>
                </a:lnTo>
                <a:lnTo>
                  <a:pt x="1694" y="4321"/>
                </a:lnTo>
                <a:lnTo>
                  <a:pt x="1487" y="4401"/>
                </a:lnTo>
                <a:lnTo>
                  <a:pt x="1291" y="4471"/>
                </a:lnTo>
                <a:lnTo>
                  <a:pt x="1084" y="4528"/>
                </a:lnTo>
                <a:lnTo>
                  <a:pt x="876" y="4574"/>
                </a:lnTo>
                <a:lnTo>
                  <a:pt x="669" y="4609"/>
                </a:lnTo>
                <a:lnTo>
                  <a:pt x="450" y="4643"/>
                </a:lnTo>
                <a:lnTo>
                  <a:pt x="231" y="4655"/>
                </a:lnTo>
                <a:lnTo>
                  <a:pt x="1" y="4666"/>
                </a:lnTo>
                <a:lnTo>
                  <a:pt x="1" y="10381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7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3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5"/>
                </a:lnTo>
                <a:lnTo>
                  <a:pt x="7340" y="7340"/>
                </a:lnTo>
                <a:lnTo>
                  <a:pt x="7686" y="6982"/>
                </a:lnTo>
                <a:lnTo>
                  <a:pt x="8009" y="6602"/>
                </a:lnTo>
                <a:lnTo>
                  <a:pt x="8320" y="6210"/>
                </a:lnTo>
                <a:lnTo>
                  <a:pt x="8608" y="5807"/>
                </a:lnTo>
                <a:lnTo>
                  <a:pt x="8884" y="5381"/>
                </a:lnTo>
                <a:lnTo>
                  <a:pt x="9126" y="4943"/>
                </a:lnTo>
                <a:lnTo>
                  <a:pt x="9357" y="4505"/>
                </a:lnTo>
                <a:lnTo>
                  <a:pt x="9564" y="4044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3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41"/>
          <p:cNvGrpSpPr/>
          <p:nvPr/>
        </p:nvGrpSpPr>
        <p:grpSpPr>
          <a:xfrm>
            <a:off x="151300" y="133650"/>
            <a:ext cx="8841405" cy="4876212"/>
            <a:chOff x="-4" y="913"/>
            <a:chExt cx="9324410" cy="5142599"/>
          </a:xfrm>
        </p:grpSpPr>
        <p:sp>
          <p:nvSpPr>
            <p:cNvPr id="377" name="Google Shape;377;p41"/>
            <p:cNvSpPr/>
            <p:nvPr/>
          </p:nvSpPr>
          <p:spPr>
            <a:xfrm>
              <a:off x="8467052" y="913"/>
              <a:ext cx="857350" cy="856567"/>
            </a:xfrm>
            <a:custGeom>
              <a:rect b="b" l="l" r="r" t="t"/>
              <a:pathLst>
                <a:path extrusionOk="0" h="10371" w="10383">
                  <a:moveTo>
                    <a:pt x="1" y="1"/>
                  </a:moveTo>
                  <a:lnTo>
                    <a:pt x="24" y="531"/>
                  </a:lnTo>
                  <a:lnTo>
                    <a:pt x="58" y="1061"/>
                  </a:lnTo>
                  <a:lnTo>
                    <a:pt x="128" y="1580"/>
                  </a:lnTo>
                  <a:lnTo>
                    <a:pt x="220" y="2086"/>
                  </a:lnTo>
                  <a:lnTo>
                    <a:pt x="335" y="2593"/>
                  </a:lnTo>
                  <a:lnTo>
                    <a:pt x="473" y="3089"/>
                  </a:lnTo>
                  <a:lnTo>
                    <a:pt x="635" y="3573"/>
                  </a:lnTo>
                  <a:lnTo>
                    <a:pt x="819" y="4045"/>
                  </a:lnTo>
                  <a:lnTo>
                    <a:pt x="1026" y="4495"/>
                  </a:lnTo>
                  <a:lnTo>
                    <a:pt x="1257" y="4944"/>
                  </a:lnTo>
                  <a:lnTo>
                    <a:pt x="1510" y="5382"/>
                  </a:lnTo>
                  <a:lnTo>
                    <a:pt x="1775" y="5797"/>
                  </a:lnTo>
                  <a:lnTo>
                    <a:pt x="2063" y="6211"/>
                  </a:lnTo>
                  <a:lnTo>
                    <a:pt x="2374" y="6603"/>
                  </a:lnTo>
                  <a:lnTo>
                    <a:pt x="2697" y="6972"/>
                  </a:lnTo>
                  <a:lnTo>
                    <a:pt x="3043" y="7341"/>
                  </a:lnTo>
                  <a:lnTo>
                    <a:pt x="3411" y="7686"/>
                  </a:lnTo>
                  <a:lnTo>
                    <a:pt x="3780" y="8009"/>
                  </a:lnTo>
                  <a:lnTo>
                    <a:pt x="4172" y="8320"/>
                  </a:lnTo>
                  <a:lnTo>
                    <a:pt x="4587" y="8608"/>
                  </a:lnTo>
                  <a:lnTo>
                    <a:pt x="5001" y="8873"/>
                  </a:lnTo>
                  <a:lnTo>
                    <a:pt x="5439" y="9127"/>
                  </a:lnTo>
                  <a:lnTo>
                    <a:pt x="5889" y="9357"/>
                  </a:lnTo>
                  <a:lnTo>
                    <a:pt x="6338" y="9564"/>
                  </a:lnTo>
                  <a:lnTo>
                    <a:pt x="6810" y="9749"/>
                  </a:lnTo>
                  <a:lnTo>
                    <a:pt x="7294" y="9910"/>
                  </a:lnTo>
                  <a:lnTo>
                    <a:pt x="7790" y="10048"/>
                  </a:lnTo>
                  <a:lnTo>
                    <a:pt x="8297" y="10164"/>
                  </a:lnTo>
                  <a:lnTo>
                    <a:pt x="8804" y="10256"/>
                  </a:lnTo>
                  <a:lnTo>
                    <a:pt x="9322" y="10325"/>
                  </a:lnTo>
                  <a:lnTo>
                    <a:pt x="9852" y="10359"/>
                  </a:lnTo>
                  <a:lnTo>
                    <a:pt x="10382" y="10371"/>
                  </a:lnTo>
                  <a:lnTo>
                    <a:pt x="10382" y="4310"/>
                  </a:lnTo>
                  <a:lnTo>
                    <a:pt x="10048" y="4322"/>
                  </a:lnTo>
                  <a:lnTo>
                    <a:pt x="9818" y="4322"/>
                  </a:lnTo>
                  <a:lnTo>
                    <a:pt x="9599" y="4299"/>
                  </a:lnTo>
                  <a:lnTo>
                    <a:pt x="9391" y="4276"/>
                  </a:lnTo>
                  <a:lnTo>
                    <a:pt x="9173" y="4241"/>
                  </a:lnTo>
                  <a:lnTo>
                    <a:pt x="8965" y="4184"/>
                  </a:lnTo>
                  <a:lnTo>
                    <a:pt x="8758" y="4126"/>
                  </a:lnTo>
                  <a:lnTo>
                    <a:pt x="8562" y="4057"/>
                  </a:lnTo>
                  <a:lnTo>
                    <a:pt x="8366" y="3988"/>
                  </a:lnTo>
                  <a:lnTo>
                    <a:pt x="8170" y="3895"/>
                  </a:lnTo>
                  <a:lnTo>
                    <a:pt x="7986" y="3803"/>
                  </a:lnTo>
                  <a:lnTo>
                    <a:pt x="7801" y="3700"/>
                  </a:lnTo>
                  <a:lnTo>
                    <a:pt x="7629" y="3584"/>
                  </a:lnTo>
                  <a:lnTo>
                    <a:pt x="7456" y="3469"/>
                  </a:lnTo>
                  <a:lnTo>
                    <a:pt x="7294" y="3342"/>
                  </a:lnTo>
                  <a:lnTo>
                    <a:pt x="7133" y="3204"/>
                  </a:lnTo>
                  <a:lnTo>
                    <a:pt x="6983" y="3054"/>
                  </a:lnTo>
                  <a:lnTo>
                    <a:pt x="6845" y="2905"/>
                  </a:lnTo>
                  <a:lnTo>
                    <a:pt x="6707" y="2755"/>
                  </a:lnTo>
                  <a:lnTo>
                    <a:pt x="6580" y="2582"/>
                  </a:lnTo>
                  <a:lnTo>
                    <a:pt x="6465" y="2421"/>
                  </a:lnTo>
                  <a:lnTo>
                    <a:pt x="6350" y="2248"/>
                  </a:lnTo>
                  <a:lnTo>
                    <a:pt x="6246" y="2063"/>
                  </a:lnTo>
                  <a:lnTo>
                    <a:pt x="6154" y="1879"/>
                  </a:lnTo>
                  <a:lnTo>
                    <a:pt x="6062" y="1683"/>
                  </a:lnTo>
                  <a:lnTo>
                    <a:pt x="5981" y="1487"/>
                  </a:lnTo>
                  <a:lnTo>
                    <a:pt x="5912" y="1291"/>
                  </a:lnTo>
                  <a:lnTo>
                    <a:pt x="5854" y="1084"/>
                  </a:lnTo>
                  <a:lnTo>
                    <a:pt x="5808" y="877"/>
                  </a:lnTo>
                  <a:lnTo>
                    <a:pt x="5773" y="658"/>
                  </a:lnTo>
                  <a:lnTo>
                    <a:pt x="5739" y="439"/>
                  </a:lnTo>
                  <a:lnTo>
                    <a:pt x="5727" y="220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1"/>
            <p:cNvSpPr/>
            <p:nvPr/>
          </p:nvSpPr>
          <p:spPr>
            <a:xfrm>
              <a:off x="8939948" y="913"/>
              <a:ext cx="384458" cy="356965"/>
            </a:xfrm>
            <a:custGeom>
              <a:rect b="b" l="l" r="r" t="t"/>
              <a:pathLst>
                <a:path extrusionOk="0" h="4322" w="4656">
                  <a:moveTo>
                    <a:pt x="0" y="1"/>
                  </a:moveTo>
                  <a:lnTo>
                    <a:pt x="0" y="220"/>
                  </a:lnTo>
                  <a:lnTo>
                    <a:pt x="12" y="439"/>
                  </a:lnTo>
                  <a:lnTo>
                    <a:pt x="46" y="658"/>
                  </a:lnTo>
                  <a:lnTo>
                    <a:pt x="81" y="877"/>
                  </a:lnTo>
                  <a:lnTo>
                    <a:pt x="127" y="1084"/>
                  </a:lnTo>
                  <a:lnTo>
                    <a:pt x="185" y="1291"/>
                  </a:lnTo>
                  <a:lnTo>
                    <a:pt x="254" y="1487"/>
                  </a:lnTo>
                  <a:lnTo>
                    <a:pt x="335" y="1683"/>
                  </a:lnTo>
                  <a:lnTo>
                    <a:pt x="427" y="1879"/>
                  </a:lnTo>
                  <a:lnTo>
                    <a:pt x="519" y="2063"/>
                  </a:lnTo>
                  <a:lnTo>
                    <a:pt x="623" y="2248"/>
                  </a:lnTo>
                  <a:lnTo>
                    <a:pt x="738" y="2421"/>
                  </a:lnTo>
                  <a:lnTo>
                    <a:pt x="853" y="2582"/>
                  </a:lnTo>
                  <a:lnTo>
                    <a:pt x="980" y="2755"/>
                  </a:lnTo>
                  <a:lnTo>
                    <a:pt x="1118" y="2905"/>
                  </a:lnTo>
                  <a:lnTo>
                    <a:pt x="1256" y="3054"/>
                  </a:lnTo>
                  <a:lnTo>
                    <a:pt x="1406" y="3204"/>
                  </a:lnTo>
                  <a:lnTo>
                    <a:pt x="1567" y="3342"/>
                  </a:lnTo>
                  <a:lnTo>
                    <a:pt x="1729" y="3469"/>
                  </a:lnTo>
                  <a:lnTo>
                    <a:pt x="1902" y="3584"/>
                  </a:lnTo>
                  <a:lnTo>
                    <a:pt x="2074" y="3700"/>
                  </a:lnTo>
                  <a:lnTo>
                    <a:pt x="2259" y="3803"/>
                  </a:lnTo>
                  <a:lnTo>
                    <a:pt x="2443" y="3895"/>
                  </a:lnTo>
                  <a:lnTo>
                    <a:pt x="2639" y="3988"/>
                  </a:lnTo>
                  <a:lnTo>
                    <a:pt x="2835" y="4057"/>
                  </a:lnTo>
                  <a:lnTo>
                    <a:pt x="3031" y="4126"/>
                  </a:lnTo>
                  <a:lnTo>
                    <a:pt x="3238" y="4184"/>
                  </a:lnTo>
                  <a:lnTo>
                    <a:pt x="3446" y="4241"/>
                  </a:lnTo>
                  <a:lnTo>
                    <a:pt x="3664" y="4276"/>
                  </a:lnTo>
                  <a:lnTo>
                    <a:pt x="3872" y="4299"/>
                  </a:lnTo>
                  <a:lnTo>
                    <a:pt x="4091" y="4322"/>
                  </a:lnTo>
                  <a:lnTo>
                    <a:pt x="4321" y="4322"/>
                  </a:lnTo>
                  <a:lnTo>
                    <a:pt x="4655" y="4310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1"/>
            <p:cNvSpPr/>
            <p:nvPr/>
          </p:nvSpPr>
          <p:spPr>
            <a:xfrm>
              <a:off x="-4" y="4286030"/>
              <a:ext cx="857350" cy="857475"/>
            </a:xfrm>
            <a:custGeom>
              <a:rect b="b" l="l" r="r" t="t"/>
              <a:pathLst>
                <a:path extrusionOk="0" h="10382" w="10383">
                  <a:moveTo>
                    <a:pt x="1" y="0"/>
                  </a:moveTo>
                  <a:lnTo>
                    <a:pt x="1" y="6073"/>
                  </a:lnTo>
                  <a:lnTo>
                    <a:pt x="346" y="6061"/>
                  </a:lnTo>
                  <a:lnTo>
                    <a:pt x="565" y="6061"/>
                  </a:lnTo>
                  <a:lnTo>
                    <a:pt x="784" y="6073"/>
                  </a:lnTo>
                  <a:lnTo>
                    <a:pt x="1003" y="6107"/>
                  </a:lnTo>
                  <a:lnTo>
                    <a:pt x="1210" y="6142"/>
                  </a:lnTo>
                  <a:lnTo>
                    <a:pt x="1418" y="6188"/>
                  </a:lnTo>
                  <a:lnTo>
                    <a:pt x="1625" y="6245"/>
                  </a:lnTo>
                  <a:lnTo>
                    <a:pt x="1833" y="6315"/>
                  </a:lnTo>
                  <a:lnTo>
                    <a:pt x="2028" y="6395"/>
                  </a:lnTo>
                  <a:lnTo>
                    <a:pt x="2213" y="6487"/>
                  </a:lnTo>
                  <a:lnTo>
                    <a:pt x="2409" y="6580"/>
                  </a:lnTo>
                  <a:lnTo>
                    <a:pt x="2582" y="6683"/>
                  </a:lnTo>
                  <a:lnTo>
                    <a:pt x="2754" y="6799"/>
                  </a:lnTo>
                  <a:lnTo>
                    <a:pt x="2927" y="6914"/>
                  </a:lnTo>
                  <a:lnTo>
                    <a:pt x="3088" y="7040"/>
                  </a:lnTo>
                  <a:lnTo>
                    <a:pt x="3250" y="7179"/>
                  </a:lnTo>
                  <a:lnTo>
                    <a:pt x="3400" y="7317"/>
                  </a:lnTo>
                  <a:lnTo>
                    <a:pt x="3538" y="7467"/>
                  </a:lnTo>
                  <a:lnTo>
                    <a:pt x="3676" y="7628"/>
                  </a:lnTo>
                  <a:lnTo>
                    <a:pt x="3803" y="7789"/>
                  </a:lnTo>
                  <a:lnTo>
                    <a:pt x="3930" y="7962"/>
                  </a:lnTo>
                  <a:lnTo>
                    <a:pt x="4045" y="8135"/>
                  </a:lnTo>
                  <a:lnTo>
                    <a:pt x="4149" y="8319"/>
                  </a:lnTo>
                  <a:lnTo>
                    <a:pt x="4241" y="8504"/>
                  </a:lnTo>
                  <a:lnTo>
                    <a:pt x="4321" y="8700"/>
                  </a:lnTo>
                  <a:lnTo>
                    <a:pt x="4402" y="8896"/>
                  </a:lnTo>
                  <a:lnTo>
                    <a:pt x="4471" y="9091"/>
                  </a:lnTo>
                  <a:lnTo>
                    <a:pt x="4529" y="9299"/>
                  </a:lnTo>
                  <a:lnTo>
                    <a:pt x="4575" y="9506"/>
                  </a:lnTo>
                  <a:lnTo>
                    <a:pt x="4621" y="9725"/>
                  </a:lnTo>
                  <a:lnTo>
                    <a:pt x="4644" y="9933"/>
                  </a:lnTo>
                  <a:lnTo>
                    <a:pt x="4656" y="10151"/>
                  </a:lnTo>
                  <a:lnTo>
                    <a:pt x="4667" y="10382"/>
                  </a:lnTo>
                  <a:lnTo>
                    <a:pt x="10382" y="10382"/>
                  </a:lnTo>
                  <a:lnTo>
                    <a:pt x="10371" y="9840"/>
                  </a:lnTo>
                  <a:lnTo>
                    <a:pt x="10324" y="9322"/>
                  </a:lnTo>
                  <a:lnTo>
                    <a:pt x="10267" y="8803"/>
                  </a:lnTo>
                  <a:lnTo>
                    <a:pt x="10175" y="8285"/>
                  </a:lnTo>
                  <a:lnTo>
                    <a:pt x="10059" y="7789"/>
                  </a:lnTo>
                  <a:lnTo>
                    <a:pt x="9921" y="7294"/>
                  </a:lnTo>
                  <a:lnTo>
                    <a:pt x="9748" y="6810"/>
                  </a:lnTo>
                  <a:lnTo>
                    <a:pt x="9564" y="6338"/>
                  </a:lnTo>
                  <a:lnTo>
                    <a:pt x="9357" y="5877"/>
                  </a:lnTo>
                  <a:lnTo>
                    <a:pt x="9126" y="5427"/>
                  </a:lnTo>
                  <a:lnTo>
                    <a:pt x="8884" y="5001"/>
                  </a:lnTo>
                  <a:lnTo>
                    <a:pt x="8608" y="4575"/>
                  </a:lnTo>
                  <a:lnTo>
                    <a:pt x="8320" y="4171"/>
                  </a:lnTo>
                  <a:lnTo>
                    <a:pt x="8008" y="3780"/>
                  </a:lnTo>
                  <a:lnTo>
                    <a:pt x="7686" y="3399"/>
                  </a:lnTo>
                  <a:lnTo>
                    <a:pt x="7340" y="3042"/>
                  </a:lnTo>
                  <a:lnTo>
                    <a:pt x="6983" y="2697"/>
                  </a:lnTo>
                  <a:lnTo>
                    <a:pt x="6603" y="2374"/>
                  </a:lnTo>
                  <a:lnTo>
                    <a:pt x="6211" y="2063"/>
                  </a:lnTo>
                  <a:lnTo>
                    <a:pt x="5808" y="1775"/>
                  </a:lnTo>
                  <a:lnTo>
                    <a:pt x="5381" y="1510"/>
                  </a:lnTo>
                  <a:lnTo>
                    <a:pt x="4955" y="1256"/>
                  </a:lnTo>
                  <a:lnTo>
                    <a:pt x="4506" y="1026"/>
                  </a:lnTo>
                  <a:lnTo>
                    <a:pt x="4045" y="819"/>
                  </a:lnTo>
                  <a:lnTo>
                    <a:pt x="3572" y="634"/>
                  </a:lnTo>
                  <a:lnTo>
                    <a:pt x="3088" y="473"/>
                  </a:lnTo>
                  <a:lnTo>
                    <a:pt x="2593" y="335"/>
                  </a:lnTo>
                  <a:lnTo>
                    <a:pt x="2098" y="208"/>
                  </a:lnTo>
                  <a:lnTo>
                    <a:pt x="1591" y="127"/>
                  </a:lnTo>
                  <a:lnTo>
                    <a:pt x="1061" y="58"/>
                  </a:lnTo>
                  <a:lnTo>
                    <a:pt x="542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1"/>
            <p:cNvSpPr/>
            <p:nvPr/>
          </p:nvSpPr>
          <p:spPr>
            <a:xfrm>
              <a:off x="-4" y="4786630"/>
              <a:ext cx="385448" cy="356882"/>
            </a:xfrm>
            <a:custGeom>
              <a:rect b="b" l="l" r="r" t="t"/>
              <a:pathLst>
                <a:path extrusionOk="0" h="4321" w="4668">
                  <a:moveTo>
                    <a:pt x="346" y="0"/>
                  </a:moveTo>
                  <a:lnTo>
                    <a:pt x="1" y="12"/>
                  </a:lnTo>
                  <a:lnTo>
                    <a:pt x="1" y="4321"/>
                  </a:lnTo>
                  <a:lnTo>
                    <a:pt x="4667" y="4321"/>
                  </a:lnTo>
                  <a:lnTo>
                    <a:pt x="4656" y="4090"/>
                  </a:lnTo>
                  <a:lnTo>
                    <a:pt x="4644" y="3872"/>
                  </a:lnTo>
                  <a:lnTo>
                    <a:pt x="4621" y="3664"/>
                  </a:lnTo>
                  <a:lnTo>
                    <a:pt x="4575" y="3445"/>
                  </a:lnTo>
                  <a:lnTo>
                    <a:pt x="4529" y="3238"/>
                  </a:lnTo>
                  <a:lnTo>
                    <a:pt x="4471" y="3030"/>
                  </a:lnTo>
                  <a:lnTo>
                    <a:pt x="4402" y="2835"/>
                  </a:lnTo>
                  <a:lnTo>
                    <a:pt x="4321" y="2639"/>
                  </a:lnTo>
                  <a:lnTo>
                    <a:pt x="4241" y="2443"/>
                  </a:lnTo>
                  <a:lnTo>
                    <a:pt x="4149" y="2258"/>
                  </a:lnTo>
                  <a:lnTo>
                    <a:pt x="4045" y="2074"/>
                  </a:lnTo>
                  <a:lnTo>
                    <a:pt x="3930" y="1901"/>
                  </a:lnTo>
                  <a:lnTo>
                    <a:pt x="3803" y="1728"/>
                  </a:lnTo>
                  <a:lnTo>
                    <a:pt x="3676" y="1567"/>
                  </a:lnTo>
                  <a:lnTo>
                    <a:pt x="3538" y="1406"/>
                  </a:lnTo>
                  <a:lnTo>
                    <a:pt x="3400" y="1256"/>
                  </a:lnTo>
                  <a:lnTo>
                    <a:pt x="3250" y="1118"/>
                  </a:lnTo>
                  <a:lnTo>
                    <a:pt x="3088" y="979"/>
                  </a:lnTo>
                  <a:lnTo>
                    <a:pt x="2927" y="853"/>
                  </a:lnTo>
                  <a:lnTo>
                    <a:pt x="2754" y="738"/>
                  </a:lnTo>
                  <a:lnTo>
                    <a:pt x="2582" y="622"/>
                  </a:lnTo>
                  <a:lnTo>
                    <a:pt x="2409" y="519"/>
                  </a:lnTo>
                  <a:lnTo>
                    <a:pt x="2213" y="426"/>
                  </a:lnTo>
                  <a:lnTo>
                    <a:pt x="2028" y="334"/>
                  </a:lnTo>
                  <a:lnTo>
                    <a:pt x="1833" y="254"/>
                  </a:lnTo>
                  <a:lnTo>
                    <a:pt x="1625" y="184"/>
                  </a:lnTo>
                  <a:lnTo>
                    <a:pt x="1418" y="127"/>
                  </a:lnTo>
                  <a:lnTo>
                    <a:pt x="1210" y="81"/>
                  </a:lnTo>
                  <a:lnTo>
                    <a:pt x="1003" y="46"/>
                  </a:lnTo>
                  <a:lnTo>
                    <a:pt x="784" y="12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1"/>
            <p:cNvSpPr/>
            <p:nvPr/>
          </p:nvSpPr>
          <p:spPr>
            <a:xfrm rot="10800000">
              <a:off x="491" y="913"/>
              <a:ext cx="856359" cy="856567"/>
            </a:xfrm>
            <a:custGeom>
              <a:rect b="b" l="l" r="r" t="t"/>
              <a:pathLst>
                <a:path extrusionOk="0" h="10371" w="10371">
                  <a:moveTo>
                    <a:pt x="10370" y="1"/>
                  </a:moveTo>
                  <a:lnTo>
                    <a:pt x="9840" y="12"/>
                  </a:lnTo>
                  <a:lnTo>
                    <a:pt x="9310" y="59"/>
                  </a:lnTo>
                  <a:lnTo>
                    <a:pt x="8792" y="116"/>
                  </a:lnTo>
                  <a:lnTo>
                    <a:pt x="8285" y="208"/>
                  </a:lnTo>
                  <a:lnTo>
                    <a:pt x="7778" y="324"/>
                  </a:lnTo>
                  <a:lnTo>
                    <a:pt x="7294" y="462"/>
                  </a:lnTo>
                  <a:lnTo>
                    <a:pt x="6810" y="635"/>
                  </a:lnTo>
                  <a:lnTo>
                    <a:pt x="6338" y="819"/>
                  </a:lnTo>
                  <a:lnTo>
                    <a:pt x="5877" y="1026"/>
                  </a:lnTo>
                  <a:lnTo>
                    <a:pt x="5427" y="1257"/>
                  </a:lnTo>
                  <a:lnTo>
                    <a:pt x="5001" y="1499"/>
                  </a:lnTo>
                  <a:lnTo>
                    <a:pt x="4575" y="1775"/>
                  </a:lnTo>
                  <a:lnTo>
                    <a:pt x="4171" y="2063"/>
                  </a:lnTo>
                  <a:lnTo>
                    <a:pt x="3780" y="2375"/>
                  </a:lnTo>
                  <a:lnTo>
                    <a:pt x="3399" y="2697"/>
                  </a:lnTo>
                  <a:lnTo>
                    <a:pt x="3042" y="3043"/>
                  </a:lnTo>
                  <a:lnTo>
                    <a:pt x="2697" y="3400"/>
                  </a:lnTo>
                  <a:lnTo>
                    <a:pt x="2374" y="3780"/>
                  </a:lnTo>
                  <a:lnTo>
                    <a:pt x="2063" y="4172"/>
                  </a:lnTo>
                  <a:lnTo>
                    <a:pt x="1775" y="4575"/>
                  </a:lnTo>
                  <a:lnTo>
                    <a:pt x="1498" y="5002"/>
                  </a:lnTo>
                  <a:lnTo>
                    <a:pt x="1256" y="5428"/>
                  </a:lnTo>
                  <a:lnTo>
                    <a:pt x="1026" y="5877"/>
                  </a:lnTo>
                  <a:lnTo>
                    <a:pt x="819" y="6338"/>
                  </a:lnTo>
                  <a:lnTo>
                    <a:pt x="634" y="6811"/>
                  </a:lnTo>
                  <a:lnTo>
                    <a:pt x="461" y="7294"/>
                  </a:lnTo>
                  <a:lnTo>
                    <a:pt x="323" y="7778"/>
                  </a:lnTo>
                  <a:lnTo>
                    <a:pt x="208" y="8285"/>
                  </a:lnTo>
                  <a:lnTo>
                    <a:pt x="116" y="8792"/>
                  </a:lnTo>
                  <a:lnTo>
                    <a:pt x="58" y="9311"/>
                  </a:lnTo>
                  <a:lnTo>
                    <a:pt x="12" y="9841"/>
                  </a:lnTo>
                  <a:lnTo>
                    <a:pt x="0" y="10371"/>
                  </a:lnTo>
                  <a:lnTo>
                    <a:pt x="10370" y="10371"/>
                  </a:lnTo>
                  <a:lnTo>
                    <a:pt x="10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1"/>
            <p:cNvSpPr/>
            <p:nvPr/>
          </p:nvSpPr>
          <p:spPr>
            <a:xfrm>
              <a:off x="8467535" y="4286476"/>
              <a:ext cx="856359" cy="856567"/>
            </a:xfrm>
            <a:custGeom>
              <a:rect b="b" l="l" r="r" t="t"/>
              <a:pathLst>
                <a:path extrusionOk="0" h="10371" w="10371">
                  <a:moveTo>
                    <a:pt x="10370" y="1"/>
                  </a:moveTo>
                  <a:lnTo>
                    <a:pt x="9840" y="12"/>
                  </a:lnTo>
                  <a:lnTo>
                    <a:pt x="9310" y="59"/>
                  </a:lnTo>
                  <a:lnTo>
                    <a:pt x="8792" y="116"/>
                  </a:lnTo>
                  <a:lnTo>
                    <a:pt x="8285" y="208"/>
                  </a:lnTo>
                  <a:lnTo>
                    <a:pt x="7778" y="324"/>
                  </a:lnTo>
                  <a:lnTo>
                    <a:pt x="7294" y="462"/>
                  </a:lnTo>
                  <a:lnTo>
                    <a:pt x="6810" y="635"/>
                  </a:lnTo>
                  <a:lnTo>
                    <a:pt x="6338" y="819"/>
                  </a:lnTo>
                  <a:lnTo>
                    <a:pt x="5877" y="1026"/>
                  </a:lnTo>
                  <a:lnTo>
                    <a:pt x="5427" y="1257"/>
                  </a:lnTo>
                  <a:lnTo>
                    <a:pt x="5001" y="1499"/>
                  </a:lnTo>
                  <a:lnTo>
                    <a:pt x="4575" y="1775"/>
                  </a:lnTo>
                  <a:lnTo>
                    <a:pt x="4171" y="2063"/>
                  </a:lnTo>
                  <a:lnTo>
                    <a:pt x="3780" y="2375"/>
                  </a:lnTo>
                  <a:lnTo>
                    <a:pt x="3399" y="2697"/>
                  </a:lnTo>
                  <a:lnTo>
                    <a:pt x="3042" y="3043"/>
                  </a:lnTo>
                  <a:lnTo>
                    <a:pt x="2697" y="3400"/>
                  </a:lnTo>
                  <a:lnTo>
                    <a:pt x="2374" y="3780"/>
                  </a:lnTo>
                  <a:lnTo>
                    <a:pt x="2063" y="4172"/>
                  </a:lnTo>
                  <a:lnTo>
                    <a:pt x="1775" y="4575"/>
                  </a:lnTo>
                  <a:lnTo>
                    <a:pt x="1498" y="5002"/>
                  </a:lnTo>
                  <a:lnTo>
                    <a:pt x="1256" y="5428"/>
                  </a:lnTo>
                  <a:lnTo>
                    <a:pt x="1026" y="5877"/>
                  </a:lnTo>
                  <a:lnTo>
                    <a:pt x="819" y="6338"/>
                  </a:lnTo>
                  <a:lnTo>
                    <a:pt x="634" y="6811"/>
                  </a:lnTo>
                  <a:lnTo>
                    <a:pt x="461" y="7294"/>
                  </a:lnTo>
                  <a:lnTo>
                    <a:pt x="323" y="7778"/>
                  </a:lnTo>
                  <a:lnTo>
                    <a:pt x="208" y="8285"/>
                  </a:lnTo>
                  <a:lnTo>
                    <a:pt x="116" y="8792"/>
                  </a:lnTo>
                  <a:lnTo>
                    <a:pt x="58" y="9311"/>
                  </a:lnTo>
                  <a:lnTo>
                    <a:pt x="12" y="9841"/>
                  </a:lnTo>
                  <a:lnTo>
                    <a:pt x="0" y="10371"/>
                  </a:lnTo>
                  <a:lnTo>
                    <a:pt x="10370" y="10371"/>
                  </a:lnTo>
                  <a:lnTo>
                    <a:pt x="103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3_1_1_1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/>
          <p:nvPr/>
        </p:nvSpPr>
        <p:spPr>
          <a:xfrm rot="10800000">
            <a:off x="214034" y="1024860"/>
            <a:ext cx="857792" cy="856619"/>
          </a:xfrm>
          <a:custGeom>
            <a:rect b="b" l="l" r="r" t="t"/>
            <a:pathLst>
              <a:path extrusionOk="0" h="10371" w="10383">
                <a:moveTo>
                  <a:pt x="1" y="0"/>
                </a:moveTo>
                <a:lnTo>
                  <a:pt x="1" y="6061"/>
                </a:lnTo>
                <a:lnTo>
                  <a:pt x="346" y="6050"/>
                </a:lnTo>
                <a:lnTo>
                  <a:pt x="565" y="6061"/>
                </a:lnTo>
                <a:lnTo>
                  <a:pt x="784" y="6073"/>
                </a:lnTo>
                <a:lnTo>
                  <a:pt x="1003" y="6096"/>
                </a:lnTo>
                <a:lnTo>
                  <a:pt x="1211" y="6142"/>
                </a:lnTo>
                <a:lnTo>
                  <a:pt x="1429" y="6188"/>
                </a:lnTo>
                <a:lnTo>
                  <a:pt x="1625" y="6245"/>
                </a:lnTo>
                <a:lnTo>
                  <a:pt x="1833" y="6315"/>
                </a:lnTo>
                <a:lnTo>
                  <a:pt x="2029" y="6395"/>
                </a:lnTo>
                <a:lnTo>
                  <a:pt x="2213" y="6476"/>
                </a:lnTo>
                <a:lnTo>
                  <a:pt x="2409" y="6568"/>
                </a:lnTo>
                <a:lnTo>
                  <a:pt x="2582" y="6672"/>
                </a:lnTo>
                <a:lnTo>
                  <a:pt x="2766" y="6787"/>
                </a:lnTo>
                <a:lnTo>
                  <a:pt x="2927" y="6914"/>
                </a:lnTo>
                <a:lnTo>
                  <a:pt x="3089" y="7041"/>
                </a:lnTo>
                <a:lnTo>
                  <a:pt x="3250" y="7179"/>
                </a:lnTo>
                <a:lnTo>
                  <a:pt x="3400" y="7317"/>
                </a:lnTo>
                <a:lnTo>
                  <a:pt x="3538" y="7467"/>
                </a:lnTo>
                <a:lnTo>
                  <a:pt x="3676" y="7628"/>
                </a:lnTo>
                <a:lnTo>
                  <a:pt x="3803" y="7789"/>
                </a:lnTo>
                <a:lnTo>
                  <a:pt x="3930" y="7951"/>
                </a:lnTo>
                <a:lnTo>
                  <a:pt x="4045" y="8135"/>
                </a:lnTo>
                <a:lnTo>
                  <a:pt x="4149" y="8308"/>
                </a:lnTo>
                <a:lnTo>
                  <a:pt x="4241" y="8504"/>
                </a:lnTo>
                <a:lnTo>
                  <a:pt x="4322" y="8688"/>
                </a:lnTo>
                <a:lnTo>
                  <a:pt x="4402" y="8884"/>
                </a:lnTo>
                <a:lnTo>
                  <a:pt x="4471" y="9091"/>
                </a:lnTo>
                <a:lnTo>
                  <a:pt x="4529" y="9287"/>
                </a:lnTo>
                <a:lnTo>
                  <a:pt x="4575" y="9506"/>
                </a:lnTo>
                <a:lnTo>
                  <a:pt x="4621" y="9714"/>
                </a:lnTo>
                <a:lnTo>
                  <a:pt x="4644" y="9933"/>
                </a:lnTo>
                <a:lnTo>
                  <a:pt x="4656" y="10151"/>
                </a:lnTo>
                <a:lnTo>
                  <a:pt x="4667" y="10370"/>
                </a:lnTo>
                <a:lnTo>
                  <a:pt x="10382" y="10370"/>
                </a:lnTo>
                <a:lnTo>
                  <a:pt x="10371" y="9840"/>
                </a:lnTo>
                <a:lnTo>
                  <a:pt x="10325" y="9310"/>
                </a:lnTo>
                <a:lnTo>
                  <a:pt x="10267" y="8792"/>
                </a:lnTo>
                <a:lnTo>
                  <a:pt x="10175" y="8285"/>
                </a:lnTo>
                <a:lnTo>
                  <a:pt x="10060" y="7778"/>
                </a:lnTo>
                <a:lnTo>
                  <a:pt x="9921" y="7282"/>
                </a:lnTo>
                <a:lnTo>
                  <a:pt x="9748" y="6810"/>
                </a:lnTo>
                <a:lnTo>
                  <a:pt x="9564" y="6338"/>
                </a:lnTo>
                <a:lnTo>
                  <a:pt x="9357" y="5877"/>
                </a:lnTo>
                <a:lnTo>
                  <a:pt x="9126" y="5427"/>
                </a:lnTo>
                <a:lnTo>
                  <a:pt x="8884" y="4990"/>
                </a:lnTo>
                <a:lnTo>
                  <a:pt x="8608" y="4575"/>
                </a:lnTo>
                <a:lnTo>
                  <a:pt x="8320" y="4160"/>
                </a:lnTo>
                <a:lnTo>
                  <a:pt x="8009" y="3768"/>
                </a:lnTo>
                <a:lnTo>
                  <a:pt x="7686" y="3400"/>
                </a:lnTo>
                <a:lnTo>
                  <a:pt x="7340" y="3042"/>
                </a:lnTo>
                <a:lnTo>
                  <a:pt x="6983" y="2697"/>
                </a:lnTo>
                <a:lnTo>
                  <a:pt x="6603" y="2363"/>
                </a:lnTo>
                <a:lnTo>
                  <a:pt x="6211" y="2063"/>
                </a:lnTo>
                <a:lnTo>
                  <a:pt x="5808" y="1775"/>
                </a:lnTo>
                <a:lnTo>
                  <a:pt x="5382" y="1498"/>
                </a:lnTo>
                <a:lnTo>
                  <a:pt x="4955" y="1245"/>
                </a:lnTo>
                <a:lnTo>
                  <a:pt x="4506" y="1026"/>
                </a:lnTo>
                <a:lnTo>
                  <a:pt x="4045" y="819"/>
                </a:lnTo>
                <a:lnTo>
                  <a:pt x="3573" y="623"/>
                </a:lnTo>
                <a:lnTo>
                  <a:pt x="3089" y="461"/>
                </a:lnTo>
                <a:lnTo>
                  <a:pt x="2605" y="323"/>
                </a:lnTo>
                <a:lnTo>
                  <a:pt x="2098" y="208"/>
                </a:lnTo>
                <a:lnTo>
                  <a:pt x="1591" y="116"/>
                </a:lnTo>
                <a:lnTo>
                  <a:pt x="1072" y="47"/>
                </a:lnTo>
                <a:lnTo>
                  <a:pt x="542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2"/>
          <p:cNvSpPr/>
          <p:nvPr/>
        </p:nvSpPr>
        <p:spPr>
          <a:xfrm>
            <a:off x="214529" y="167256"/>
            <a:ext cx="856800" cy="857610"/>
          </a:xfrm>
          <a:custGeom>
            <a:rect b="b" l="l" r="r" t="t"/>
            <a:pathLst>
              <a:path extrusionOk="0" h="10383" w="10371">
                <a:moveTo>
                  <a:pt x="10371" y="1"/>
                </a:moveTo>
                <a:lnTo>
                  <a:pt x="9841" y="24"/>
                </a:lnTo>
                <a:lnTo>
                  <a:pt x="9311" y="58"/>
                </a:lnTo>
                <a:lnTo>
                  <a:pt x="8792" y="127"/>
                </a:lnTo>
                <a:lnTo>
                  <a:pt x="8285" y="219"/>
                </a:lnTo>
                <a:lnTo>
                  <a:pt x="7778" y="335"/>
                </a:lnTo>
                <a:lnTo>
                  <a:pt x="7294" y="473"/>
                </a:lnTo>
                <a:lnTo>
                  <a:pt x="6810" y="634"/>
                </a:lnTo>
                <a:lnTo>
                  <a:pt x="6338" y="819"/>
                </a:lnTo>
                <a:lnTo>
                  <a:pt x="5877" y="1026"/>
                </a:lnTo>
                <a:lnTo>
                  <a:pt x="5428" y="1256"/>
                </a:lnTo>
                <a:lnTo>
                  <a:pt x="5001" y="1510"/>
                </a:lnTo>
                <a:lnTo>
                  <a:pt x="4575" y="1775"/>
                </a:lnTo>
                <a:lnTo>
                  <a:pt x="4172" y="2063"/>
                </a:lnTo>
                <a:lnTo>
                  <a:pt x="3780" y="2374"/>
                </a:lnTo>
                <a:lnTo>
                  <a:pt x="3400" y="2697"/>
                </a:lnTo>
                <a:lnTo>
                  <a:pt x="3043" y="3042"/>
                </a:lnTo>
                <a:lnTo>
                  <a:pt x="2697" y="3411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86"/>
                </a:lnTo>
                <a:lnTo>
                  <a:pt x="1499" y="5001"/>
                </a:lnTo>
                <a:lnTo>
                  <a:pt x="1257" y="5439"/>
                </a:lnTo>
                <a:lnTo>
                  <a:pt x="1026" y="5888"/>
                </a:lnTo>
                <a:lnTo>
                  <a:pt x="819" y="6338"/>
                </a:lnTo>
                <a:lnTo>
                  <a:pt x="634" y="6810"/>
                </a:lnTo>
                <a:lnTo>
                  <a:pt x="462" y="7294"/>
                </a:lnTo>
                <a:lnTo>
                  <a:pt x="323" y="7790"/>
                </a:lnTo>
                <a:lnTo>
                  <a:pt x="208" y="8297"/>
                </a:lnTo>
                <a:lnTo>
                  <a:pt x="116" y="8803"/>
                </a:lnTo>
                <a:lnTo>
                  <a:pt x="58" y="9322"/>
                </a:lnTo>
                <a:lnTo>
                  <a:pt x="12" y="9852"/>
                </a:lnTo>
                <a:lnTo>
                  <a:pt x="1" y="10382"/>
                </a:lnTo>
                <a:lnTo>
                  <a:pt x="6061" y="10382"/>
                </a:lnTo>
                <a:lnTo>
                  <a:pt x="6050" y="10048"/>
                </a:lnTo>
                <a:lnTo>
                  <a:pt x="6061" y="9817"/>
                </a:lnTo>
                <a:lnTo>
                  <a:pt x="6073" y="9599"/>
                </a:lnTo>
                <a:lnTo>
                  <a:pt x="6107" y="9391"/>
                </a:lnTo>
                <a:lnTo>
                  <a:pt x="6142" y="9172"/>
                </a:lnTo>
                <a:lnTo>
                  <a:pt x="6188" y="8965"/>
                </a:lnTo>
                <a:lnTo>
                  <a:pt x="6246" y="8757"/>
                </a:lnTo>
                <a:lnTo>
                  <a:pt x="6315" y="8562"/>
                </a:lnTo>
                <a:lnTo>
                  <a:pt x="6396" y="8366"/>
                </a:lnTo>
                <a:lnTo>
                  <a:pt x="6476" y="8170"/>
                </a:lnTo>
                <a:lnTo>
                  <a:pt x="6580" y="7985"/>
                </a:lnTo>
                <a:lnTo>
                  <a:pt x="6684" y="7801"/>
                </a:lnTo>
                <a:lnTo>
                  <a:pt x="6787" y="7628"/>
                </a:lnTo>
                <a:lnTo>
                  <a:pt x="6914" y="7455"/>
                </a:lnTo>
                <a:lnTo>
                  <a:pt x="7041" y="7294"/>
                </a:lnTo>
                <a:lnTo>
                  <a:pt x="7179" y="7133"/>
                </a:lnTo>
                <a:lnTo>
                  <a:pt x="7317" y="6983"/>
                </a:lnTo>
                <a:lnTo>
                  <a:pt x="7467" y="6845"/>
                </a:lnTo>
                <a:lnTo>
                  <a:pt x="7628" y="6706"/>
                </a:lnTo>
                <a:lnTo>
                  <a:pt x="7790" y="6580"/>
                </a:lnTo>
                <a:lnTo>
                  <a:pt x="7963" y="6464"/>
                </a:lnTo>
                <a:lnTo>
                  <a:pt x="8135" y="6349"/>
                </a:lnTo>
                <a:lnTo>
                  <a:pt x="8320" y="6246"/>
                </a:lnTo>
                <a:lnTo>
                  <a:pt x="8504" y="6153"/>
                </a:lnTo>
                <a:lnTo>
                  <a:pt x="8688" y="6061"/>
                </a:lnTo>
                <a:lnTo>
                  <a:pt x="8884" y="5981"/>
                </a:lnTo>
                <a:lnTo>
                  <a:pt x="9092" y="5911"/>
                </a:lnTo>
                <a:lnTo>
                  <a:pt x="9299" y="5854"/>
                </a:lnTo>
                <a:lnTo>
                  <a:pt x="9507" y="5808"/>
                </a:lnTo>
                <a:lnTo>
                  <a:pt x="9714" y="5773"/>
                </a:lnTo>
                <a:lnTo>
                  <a:pt x="9933" y="5739"/>
                </a:lnTo>
                <a:lnTo>
                  <a:pt x="10152" y="5727"/>
                </a:lnTo>
                <a:lnTo>
                  <a:pt x="10371" y="5727"/>
                </a:lnTo>
                <a:lnTo>
                  <a:pt x="1037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 rot="5400000">
            <a:off x="285901" y="4150403"/>
            <a:ext cx="714041" cy="714799"/>
          </a:xfrm>
          <a:custGeom>
            <a:rect b="b" l="l" r="r" t="t"/>
            <a:pathLst>
              <a:path extrusionOk="0" h="8654" w="8643">
                <a:moveTo>
                  <a:pt x="4321" y="1"/>
                </a:moveTo>
                <a:lnTo>
                  <a:pt x="4091" y="12"/>
                </a:lnTo>
                <a:lnTo>
                  <a:pt x="3872" y="24"/>
                </a:lnTo>
                <a:lnTo>
                  <a:pt x="3664" y="47"/>
                </a:lnTo>
                <a:lnTo>
                  <a:pt x="3446" y="93"/>
                </a:lnTo>
                <a:lnTo>
                  <a:pt x="3238" y="139"/>
                </a:lnTo>
                <a:lnTo>
                  <a:pt x="3031" y="197"/>
                </a:lnTo>
                <a:lnTo>
                  <a:pt x="2835" y="266"/>
                </a:lnTo>
                <a:lnTo>
                  <a:pt x="2639" y="346"/>
                </a:lnTo>
                <a:lnTo>
                  <a:pt x="2443" y="427"/>
                </a:lnTo>
                <a:lnTo>
                  <a:pt x="2259" y="519"/>
                </a:lnTo>
                <a:lnTo>
                  <a:pt x="2074" y="623"/>
                </a:lnTo>
                <a:lnTo>
                  <a:pt x="1902" y="738"/>
                </a:lnTo>
                <a:lnTo>
                  <a:pt x="1729" y="865"/>
                </a:lnTo>
                <a:lnTo>
                  <a:pt x="1567" y="992"/>
                </a:lnTo>
                <a:lnTo>
                  <a:pt x="1406" y="1130"/>
                </a:lnTo>
                <a:lnTo>
                  <a:pt x="1256" y="1268"/>
                </a:lnTo>
                <a:lnTo>
                  <a:pt x="1118" y="1418"/>
                </a:lnTo>
                <a:lnTo>
                  <a:pt x="980" y="1579"/>
                </a:lnTo>
                <a:lnTo>
                  <a:pt x="853" y="1741"/>
                </a:lnTo>
                <a:lnTo>
                  <a:pt x="738" y="1913"/>
                </a:lnTo>
                <a:lnTo>
                  <a:pt x="623" y="2086"/>
                </a:lnTo>
                <a:lnTo>
                  <a:pt x="519" y="2271"/>
                </a:lnTo>
                <a:lnTo>
                  <a:pt x="427" y="2455"/>
                </a:lnTo>
                <a:lnTo>
                  <a:pt x="335" y="2639"/>
                </a:lnTo>
                <a:lnTo>
                  <a:pt x="254" y="2835"/>
                </a:lnTo>
                <a:lnTo>
                  <a:pt x="185" y="3043"/>
                </a:lnTo>
                <a:lnTo>
                  <a:pt x="127" y="3250"/>
                </a:lnTo>
                <a:lnTo>
                  <a:pt x="81" y="3457"/>
                </a:lnTo>
                <a:lnTo>
                  <a:pt x="46" y="3665"/>
                </a:lnTo>
                <a:lnTo>
                  <a:pt x="12" y="3884"/>
                </a:lnTo>
                <a:lnTo>
                  <a:pt x="0" y="4103"/>
                </a:lnTo>
                <a:lnTo>
                  <a:pt x="0" y="4322"/>
                </a:lnTo>
                <a:lnTo>
                  <a:pt x="0" y="4552"/>
                </a:lnTo>
                <a:lnTo>
                  <a:pt x="12" y="4771"/>
                </a:lnTo>
                <a:lnTo>
                  <a:pt x="46" y="4990"/>
                </a:lnTo>
                <a:lnTo>
                  <a:pt x="81" y="5197"/>
                </a:lnTo>
                <a:lnTo>
                  <a:pt x="127" y="5405"/>
                </a:lnTo>
                <a:lnTo>
                  <a:pt x="185" y="5612"/>
                </a:lnTo>
                <a:lnTo>
                  <a:pt x="254" y="5808"/>
                </a:lnTo>
                <a:lnTo>
                  <a:pt x="335" y="6004"/>
                </a:lnTo>
                <a:lnTo>
                  <a:pt x="427" y="6200"/>
                </a:lnTo>
                <a:lnTo>
                  <a:pt x="519" y="6384"/>
                </a:lnTo>
                <a:lnTo>
                  <a:pt x="623" y="6568"/>
                </a:lnTo>
                <a:lnTo>
                  <a:pt x="738" y="6741"/>
                </a:lnTo>
                <a:lnTo>
                  <a:pt x="853" y="6914"/>
                </a:lnTo>
                <a:lnTo>
                  <a:pt x="980" y="7075"/>
                </a:lnTo>
                <a:lnTo>
                  <a:pt x="1118" y="7237"/>
                </a:lnTo>
                <a:lnTo>
                  <a:pt x="1256" y="7386"/>
                </a:lnTo>
                <a:lnTo>
                  <a:pt x="1406" y="7525"/>
                </a:lnTo>
                <a:lnTo>
                  <a:pt x="1567" y="7663"/>
                </a:lnTo>
                <a:lnTo>
                  <a:pt x="1729" y="7790"/>
                </a:lnTo>
                <a:lnTo>
                  <a:pt x="1902" y="7905"/>
                </a:lnTo>
                <a:lnTo>
                  <a:pt x="2074" y="8020"/>
                </a:lnTo>
                <a:lnTo>
                  <a:pt x="2259" y="8124"/>
                </a:lnTo>
                <a:lnTo>
                  <a:pt x="2443" y="8228"/>
                </a:lnTo>
                <a:lnTo>
                  <a:pt x="2639" y="8308"/>
                </a:lnTo>
                <a:lnTo>
                  <a:pt x="2835" y="8389"/>
                </a:lnTo>
                <a:lnTo>
                  <a:pt x="3031" y="8458"/>
                </a:lnTo>
                <a:lnTo>
                  <a:pt x="3238" y="8516"/>
                </a:lnTo>
                <a:lnTo>
                  <a:pt x="3446" y="8562"/>
                </a:lnTo>
                <a:lnTo>
                  <a:pt x="3664" y="8596"/>
                </a:lnTo>
                <a:lnTo>
                  <a:pt x="3872" y="8631"/>
                </a:lnTo>
                <a:lnTo>
                  <a:pt x="4091" y="8642"/>
                </a:lnTo>
                <a:lnTo>
                  <a:pt x="4321" y="8654"/>
                </a:lnTo>
                <a:lnTo>
                  <a:pt x="4540" y="8642"/>
                </a:lnTo>
                <a:lnTo>
                  <a:pt x="4759" y="8631"/>
                </a:lnTo>
                <a:lnTo>
                  <a:pt x="4978" y="8596"/>
                </a:lnTo>
                <a:lnTo>
                  <a:pt x="5185" y="8562"/>
                </a:lnTo>
                <a:lnTo>
                  <a:pt x="5404" y="8516"/>
                </a:lnTo>
                <a:lnTo>
                  <a:pt x="5600" y="8458"/>
                </a:lnTo>
                <a:lnTo>
                  <a:pt x="5808" y="8389"/>
                </a:lnTo>
                <a:lnTo>
                  <a:pt x="6003" y="8308"/>
                </a:lnTo>
                <a:lnTo>
                  <a:pt x="6188" y="8228"/>
                </a:lnTo>
                <a:lnTo>
                  <a:pt x="6384" y="8124"/>
                </a:lnTo>
                <a:lnTo>
                  <a:pt x="6557" y="8020"/>
                </a:lnTo>
                <a:lnTo>
                  <a:pt x="6741" y="7905"/>
                </a:lnTo>
                <a:lnTo>
                  <a:pt x="6902" y="7790"/>
                </a:lnTo>
                <a:lnTo>
                  <a:pt x="7063" y="7663"/>
                </a:lnTo>
                <a:lnTo>
                  <a:pt x="7225" y="7525"/>
                </a:lnTo>
                <a:lnTo>
                  <a:pt x="7375" y="7386"/>
                </a:lnTo>
                <a:lnTo>
                  <a:pt x="7513" y="7237"/>
                </a:lnTo>
                <a:lnTo>
                  <a:pt x="7651" y="7075"/>
                </a:lnTo>
                <a:lnTo>
                  <a:pt x="7778" y="6914"/>
                </a:lnTo>
                <a:lnTo>
                  <a:pt x="7905" y="6741"/>
                </a:lnTo>
                <a:lnTo>
                  <a:pt x="8020" y="6568"/>
                </a:lnTo>
                <a:lnTo>
                  <a:pt x="8124" y="6384"/>
                </a:lnTo>
                <a:lnTo>
                  <a:pt x="8216" y="6200"/>
                </a:lnTo>
                <a:lnTo>
                  <a:pt x="8296" y="6004"/>
                </a:lnTo>
                <a:lnTo>
                  <a:pt x="8377" y="5808"/>
                </a:lnTo>
                <a:lnTo>
                  <a:pt x="8446" y="5612"/>
                </a:lnTo>
                <a:lnTo>
                  <a:pt x="8504" y="5405"/>
                </a:lnTo>
                <a:lnTo>
                  <a:pt x="8550" y="5197"/>
                </a:lnTo>
                <a:lnTo>
                  <a:pt x="8596" y="4990"/>
                </a:lnTo>
                <a:lnTo>
                  <a:pt x="8619" y="4771"/>
                </a:lnTo>
                <a:lnTo>
                  <a:pt x="8630" y="4552"/>
                </a:lnTo>
                <a:lnTo>
                  <a:pt x="8642" y="4322"/>
                </a:lnTo>
                <a:lnTo>
                  <a:pt x="8630" y="4103"/>
                </a:lnTo>
                <a:lnTo>
                  <a:pt x="8619" y="3884"/>
                </a:lnTo>
                <a:lnTo>
                  <a:pt x="8596" y="3665"/>
                </a:lnTo>
                <a:lnTo>
                  <a:pt x="8550" y="3457"/>
                </a:lnTo>
                <a:lnTo>
                  <a:pt x="8504" y="3250"/>
                </a:lnTo>
                <a:lnTo>
                  <a:pt x="8446" y="3043"/>
                </a:lnTo>
                <a:lnTo>
                  <a:pt x="8377" y="2835"/>
                </a:lnTo>
                <a:lnTo>
                  <a:pt x="8296" y="2639"/>
                </a:lnTo>
                <a:lnTo>
                  <a:pt x="8216" y="2455"/>
                </a:lnTo>
                <a:lnTo>
                  <a:pt x="8124" y="2271"/>
                </a:lnTo>
                <a:lnTo>
                  <a:pt x="8020" y="2086"/>
                </a:lnTo>
                <a:lnTo>
                  <a:pt x="7905" y="1913"/>
                </a:lnTo>
                <a:lnTo>
                  <a:pt x="7778" y="1741"/>
                </a:lnTo>
                <a:lnTo>
                  <a:pt x="7651" y="1579"/>
                </a:lnTo>
                <a:lnTo>
                  <a:pt x="7513" y="1418"/>
                </a:lnTo>
                <a:lnTo>
                  <a:pt x="7375" y="1268"/>
                </a:lnTo>
                <a:lnTo>
                  <a:pt x="7225" y="1130"/>
                </a:lnTo>
                <a:lnTo>
                  <a:pt x="7063" y="992"/>
                </a:lnTo>
                <a:lnTo>
                  <a:pt x="6902" y="865"/>
                </a:lnTo>
                <a:lnTo>
                  <a:pt x="6741" y="738"/>
                </a:lnTo>
                <a:lnTo>
                  <a:pt x="6557" y="623"/>
                </a:lnTo>
                <a:lnTo>
                  <a:pt x="6384" y="519"/>
                </a:lnTo>
                <a:lnTo>
                  <a:pt x="6188" y="427"/>
                </a:lnTo>
                <a:lnTo>
                  <a:pt x="6003" y="346"/>
                </a:lnTo>
                <a:lnTo>
                  <a:pt x="5808" y="266"/>
                </a:lnTo>
                <a:lnTo>
                  <a:pt x="5600" y="197"/>
                </a:lnTo>
                <a:lnTo>
                  <a:pt x="5404" y="139"/>
                </a:lnTo>
                <a:lnTo>
                  <a:pt x="5185" y="93"/>
                </a:lnTo>
                <a:lnTo>
                  <a:pt x="4978" y="47"/>
                </a:lnTo>
                <a:lnTo>
                  <a:pt x="4759" y="24"/>
                </a:lnTo>
                <a:lnTo>
                  <a:pt x="4540" y="12"/>
                </a:lnTo>
                <a:lnTo>
                  <a:pt x="432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 flipH="1" rot="10800000">
            <a:off x="5746524" y="39"/>
            <a:ext cx="3397462" cy="3398188"/>
          </a:xfrm>
          <a:custGeom>
            <a:rect b="b" l="l" r="r" t="t"/>
            <a:pathLst>
              <a:path extrusionOk="0" h="10371" w="10371">
                <a:moveTo>
                  <a:pt x="10370" y="1"/>
                </a:moveTo>
                <a:lnTo>
                  <a:pt x="9840" y="12"/>
                </a:lnTo>
                <a:lnTo>
                  <a:pt x="9310" y="59"/>
                </a:lnTo>
                <a:lnTo>
                  <a:pt x="8792" y="116"/>
                </a:lnTo>
                <a:lnTo>
                  <a:pt x="8285" y="208"/>
                </a:lnTo>
                <a:lnTo>
                  <a:pt x="7778" y="324"/>
                </a:lnTo>
                <a:lnTo>
                  <a:pt x="7294" y="462"/>
                </a:lnTo>
                <a:lnTo>
                  <a:pt x="6810" y="635"/>
                </a:lnTo>
                <a:lnTo>
                  <a:pt x="6338" y="819"/>
                </a:lnTo>
                <a:lnTo>
                  <a:pt x="5877" y="1026"/>
                </a:lnTo>
                <a:lnTo>
                  <a:pt x="5427" y="1257"/>
                </a:lnTo>
                <a:lnTo>
                  <a:pt x="5001" y="1499"/>
                </a:lnTo>
                <a:lnTo>
                  <a:pt x="4575" y="1775"/>
                </a:lnTo>
                <a:lnTo>
                  <a:pt x="4171" y="2063"/>
                </a:lnTo>
                <a:lnTo>
                  <a:pt x="3780" y="2375"/>
                </a:lnTo>
                <a:lnTo>
                  <a:pt x="3399" y="2697"/>
                </a:lnTo>
                <a:lnTo>
                  <a:pt x="3042" y="3043"/>
                </a:lnTo>
                <a:lnTo>
                  <a:pt x="2697" y="3400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75"/>
                </a:lnTo>
                <a:lnTo>
                  <a:pt x="1498" y="5002"/>
                </a:lnTo>
                <a:lnTo>
                  <a:pt x="1256" y="5428"/>
                </a:lnTo>
                <a:lnTo>
                  <a:pt x="1026" y="5877"/>
                </a:lnTo>
                <a:lnTo>
                  <a:pt x="819" y="6338"/>
                </a:lnTo>
                <a:lnTo>
                  <a:pt x="634" y="6811"/>
                </a:lnTo>
                <a:lnTo>
                  <a:pt x="461" y="7294"/>
                </a:lnTo>
                <a:lnTo>
                  <a:pt x="323" y="7778"/>
                </a:lnTo>
                <a:lnTo>
                  <a:pt x="208" y="8285"/>
                </a:lnTo>
                <a:lnTo>
                  <a:pt x="116" y="8792"/>
                </a:lnTo>
                <a:lnTo>
                  <a:pt x="58" y="9311"/>
                </a:lnTo>
                <a:lnTo>
                  <a:pt x="12" y="9841"/>
                </a:lnTo>
                <a:lnTo>
                  <a:pt x="0" y="10371"/>
                </a:lnTo>
                <a:lnTo>
                  <a:pt x="10370" y="10371"/>
                </a:lnTo>
                <a:lnTo>
                  <a:pt x="1037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3_1_1_1_1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43"/>
          <p:cNvGrpSpPr/>
          <p:nvPr/>
        </p:nvGrpSpPr>
        <p:grpSpPr>
          <a:xfrm>
            <a:off x="-5" y="11"/>
            <a:ext cx="8941358" cy="4999317"/>
            <a:chOff x="-5" y="11"/>
            <a:chExt cx="8941358" cy="4999317"/>
          </a:xfrm>
        </p:grpSpPr>
        <p:sp>
          <p:nvSpPr>
            <p:cNvPr id="390" name="Google Shape;390;p43"/>
            <p:cNvSpPr/>
            <p:nvPr/>
          </p:nvSpPr>
          <p:spPr>
            <a:xfrm>
              <a:off x="-5" y="11"/>
              <a:ext cx="2490311" cy="2489526"/>
            </a:xfrm>
            <a:custGeom>
              <a:rect b="b" l="l" r="r" t="t"/>
              <a:pathLst>
                <a:path extrusionOk="0" h="10382" w="10383">
                  <a:moveTo>
                    <a:pt x="1" y="0"/>
                  </a:moveTo>
                  <a:lnTo>
                    <a:pt x="1" y="10382"/>
                  </a:lnTo>
                  <a:lnTo>
                    <a:pt x="542" y="10370"/>
                  </a:lnTo>
                  <a:lnTo>
                    <a:pt x="1072" y="10324"/>
                  </a:lnTo>
                  <a:lnTo>
                    <a:pt x="1591" y="10255"/>
                  </a:lnTo>
                  <a:lnTo>
                    <a:pt x="2098" y="10163"/>
                  </a:lnTo>
                  <a:lnTo>
                    <a:pt x="2605" y="10048"/>
                  </a:lnTo>
                  <a:lnTo>
                    <a:pt x="3089" y="9909"/>
                  </a:lnTo>
                  <a:lnTo>
                    <a:pt x="3573" y="9748"/>
                  </a:lnTo>
                  <a:lnTo>
                    <a:pt x="4045" y="9564"/>
                  </a:lnTo>
                  <a:lnTo>
                    <a:pt x="4506" y="9356"/>
                  </a:lnTo>
                  <a:lnTo>
                    <a:pt x="4955" y="9126"/>
                  </a:lnTo>
                  <a:lnTo>
                    <a:pt x="5382" y="8872"/>
                  </a:lnTo>
                  <a:lnTo>
                    <a:pt x="5808" y="8607"/>
                  </a:lnTo>
                  <a:lnTo>
                    <a:pt x="6211" y="8319"/>
                  </a:lnTo>
                  <a:lnTo>
                    <a:pt x="6603" y="8008"/>
                  </a:lnTo>
                  <a:lnTo>
                    <a:pt x="6983" y="7686"/>
                  </a:lnTo>
                  <a:lnTo>
                    <a:pt x="7340" y="7340"/>
                  </a:lnTo>
                  <a:lnTo>
                    <a:pt x="7686" y="6983"/>
                  </a:lnTo>
                  <a:lnTo>
                    <a:pt x="8009" y="6603"/>
                  </a:lnTo>
                  <a:lnTo>
                    <a:pt x="8320" y="6211"/>
                  </a:lnTo>
                  <a:lnTo>
                    <a:pt x="8608" y="5808"/>
                  </a:lnTo>
                  <a:lnTo>
                    <a:pt x="8884" y="5381"/>
                  </a:lnTo>
                  <a:lnTo>
                    <a:pt x="9126" y="4955"/>
                  </a:lnTo>
                  <a:lnTo>
                    <a:pt x="9357" y="4506"/>
                  </a:lnTo>
                  <a:lnTo>
                    <a:pt x="9564" y="4045"/>
                  </a:lnTo>
                  <a:lnTo>
                    <a:pt x="9748" y="3572"/>
                  </a:lnTo>
                  <a:lnTo>
                    <a:pt x="9921" y="3088"/>
                  </a:lnTo>
                  <a:lnTo>
                    <a:pt x="10060" y="2593"/>
                  </a:lnTo>
                  <a:lnTo>
                    <a:pt x="10175" y="2097"/>
                  </a:lnTo>
                  <a:lnTo>
                    <a:pt x="10267" y="1579"/>
                  </a:lnTo>
                  <a:lnTo>
                    <a:pt x="10325" y="1060"/>
                  </a:lnTo>
                  <a:lnTo>
                    <a:pt x="10371" y="542"/>
                  </a:lnTo>
                  <a:lnTo>
                    <a:pt x="103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3"/>
            <p:cNvSpPr/>
            <p:nvPr/>
          </p:nvSpPr>
          <p:spPr>
            <a:xfrm rot="5400000">
              <a:off x="8569584" y="4627547"/>
              <a:ext cx="358053" cy="385483"/>
            </a:xfrm>
            <a:custGeom>
              <a:rect b="b" l="l" r="r" t="t"/>
              <a:pathLst>
                <a:path extrusionOk="0" h="4667" w="4334">
                  <a:moveTo>
                    <a:pt x="1" y="0"/>
                  </a:moveTo>
                  <a:lnTo>
                    <a:pt x="1" y="4666"/>
                  </a:lnTo>
                  <a:lnTo>
                    <a:pt x="231" y="4655"/>
                  </a:lnTo>
                  <a:lnTo>
                    <a:pt x="450" y="4643"/>
                  </a:lnTo>
                  <a:lnTo>
                    <a:pt x="669" y="4609"/>
                  </a:lnTo>
                  <a:lnTo>
                    <a:pt x="876" y="4574"/>
                  </a:lnTo>
                  <a:lnTo>
                    <a:pt x="1084" y="4528"/>
                  </a:lnTo>
                  <a:lnTo>
                    <a:pt x="1291" y="4471"/>
                  </a:lnTo>
                  <a:lnTo>
                    <a:pt x="1487" y="4401"/>
                  </a:lnTo>
                  <a:lnTo>
                    <a:pt x="1694" y="4321"/>
                  </a:lnTo>
                  <a:lnTo>
                    <a:pt x="1879" y="4240"/>
                  </a:lnTo>
                  <a:lnTo>
                    <a:pt x="2063" y="4136"/>
                  </a:lnTo>
                  <a:lnTo>
                    <a:pt x="2248" y="4033"/>
                  </a:lnTo>
                  <a:lnTo>
                    <a:pt x="2420" y="3929"/>
                  </a:lnTo>
                  <a:lnTo>
                    <a:pt x="2593" y="3802"/>
                  </a:lnTo>
                  <a:lnTo>
                    <a:pt x="2755" y="3676"/>
                  </a:lnTo>
                  <a:lnTo>
                    <a:pt x="2916" y="3537"/>
                  </a:lnTo>
                  <a:lnTo>
                    <a:pt x="3066" y="3399"/>
                  </a:lnTo>
                  <a:lnTo>
                    <a:pt x="3204" y="3249"/>
                  </a:lnTo>
                  <a:lnTo>
                    <a:pt x="3342" y="3088"/>
                  </a:lnTo>
                  <a:lnTo>
                    <a:pt x="3469" y="2927"/>
                  </a:lnTo>
                  <a:lnTo>
                    <a:pt x="3596" y="2754"/>
                  </a:lnTo>
                  <a:lnTo>
                    <a:pt x="3699" y="2581"/>
                  </a:lnTo>
                  <a:lnTo>
                    <a:pt x="3803" y="2397"/>
                  </a:lnTo>
                  <a:lnTo>
                    <a:pt x="3907" y="2212"/>
                  </a:lnTo>
                  <a:lnTo>
                    <a:pt x="3987" y="2028"/>
                  </a:lnTo>
                  <a:lnTo>
                    <a:pt x="4068" y="1832"/>
                  </a:lnTo>
                  <a:lnTo>
                    <a:pt x="4137" y="1625"/>
                  </a:lnTo>
                  <a:lnTo>
                    <a:pt x="4195" y="1417"/>
                  </a:lnTo>
                  <a:lnTo>
                    <a:pt x="4241" y="1210"/>
                  </a:lnTo>
                  <a:lnTo>
                    <a:pt x="4275" y="1002"/>
                  </a:lnTo>
                  <a:lnTo>
                    <a:pt x="4310" y="784"/>
                  </a:lnTo>
                  <a:lnTo>
                    <a:pt x="4322" y="565"/>
                  </a:lnTo>
                  <a:lnTo>
                    <a:pt x="4333" y="334"/>
                  </a:lnTo>
                  <a:lnTo>
                    <a:pt x="4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3"/>
            <p:cNvSpPr/>
            <p:nvPr/>
          </p:nvSpPr>
          <p:spPr>
            <a:xfrm rot="5400000">
              <a:off x="8569584" y="146222"/>
              <a:ext cx="358053" cy="385483"/>
            </a:xfrm>
            <a:custGeom>
              <a:rect b="b" l="l" r="r" t="t"/>
              <a:pathLst>
                <a:path extrusionOk="0" h="4667" w="4334">
                  <a:moveTo>
                    <a:pt x="1" y="0"/>
                  </a:moveTo>
                  <a:lnTo>
                    <a:pt x="1" y="4666"/>
                  </a:lnTo>
                  <a:lnTo>
                    <a:pt x="231" y="4655"/>
                  </a:lnTo>
                  <a:lnTo>
                    <a:pt x="450" y="4643"/>
                  </a:lnTo>
                  <a:lnTo>
                    <a:pt x="669" y="4609"/>
                  </a:lnTo>
                  <a:lnTo>
                    <a:pt x="876" y="4574"/>
                  </a:lnTo>
                  <a:lnTo>
                    <a:pt x="1084" y="4528"/>
                  </a:lnTo>
                  <a:lnTo>
                    <a:pt x="1291" y="4471"/>
                  </a:lnTo>
                  <a:lnTo>
                    <a:pt x="1487" y="4401"/>
                  </a:lnTo>
                  <a:lnTo>
                    <a:pt x="1694" y="4321"/>
                  </a:lnTo>
                  <a:lnTo>
                    <a:pt x="1879" y="4240"/>
                  </a:lnTo>
                  <a:lnTo>
                    <a:pt x="2063" y="4136"/>
                  </a:lnTo>
                  <a:lnTo>
                    <a:pt x="2248" y="4033"/>
                  </a:lnTo>
                  <a:lnTo>
                    <a:pt x="2420" y="3929"/>
                  </a:lnTo>
                  <a:lnTo>
                    <a:pt x="2593" y="3802"/>
                  </a:lnTo>
                  <a:lnTo>
                    <a:pt x="2755" y="3676"/>
                  </a:lnTo>
                  <a:lnTo>
                    <a:pt x="2916" y="3537"/>
                  </a:lnTo>
                  <a:lnTo>
                    <a:pt x="3066" y="3399"/>
                  </a:lnTo>
                  <a:lnTo>
                    <a:pt x="3204" y="3249"/>
                  </a:lnTo>
                  <a:lnTo>
                    <a:pt x="3342" y="3088"/>
                  </a:lnTo>
                  <a:lnTo>
                    <a:pt x="3469" y="2927"/>
                  </a:lnTo>
                  <a:lnTo>
                    <a:pt x="3596" y="2754"/>
                  </a:lnTo>
                  <a:lnTo>
                    <a:pt x="3699" y="2581"/>
                  </a:lnTo>
                  <a:lnTo>
                    <a:pt x="3803" y="2397"/>
                  </a:lnTo>
                  <a:lnTo>
                    <a:pt x="3907" y="2212"/>
                  </a:lnTo>
                  <a:lnTo>
                    <a:pt x="3987" y="2028"/>
                  </a:lnTo>
                  <a:lnTo>
                    <a:pt x="4068" y="1832"/>
                  </a:lnTo>
                  <a:lnTo>
                    <a:pt x="4137" y="1625"/>
                  </a:lnTo>
                  <a:lnTo>
                    <a:pt x="4195" y="1417"/>
                  </a:lnTo>
                  <a:lnTo>
                    <a:pt x="4241" y="1210"/>
                  </a:lnTo>
                  <a:lnTo>
                    <a:pt x="4275" y="1002"/>
                  </a:lnTo>
                  <a:lnTo>
                    <a:pt x="4310" y="784"/>
                  </a:lnTo>
                  <a:lnTo>
                    <a:pt x="4322" y="565"/>
                  </a:lnTo>
                  <a:lnTo>
                    <a:pt x="4333" y="334"/>
                  </a:lnTo>
                  <a:lnTo>
                    <a:pt x="4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3"/>
            <p:cNvSpPr/>
            <p:nvPr/>
          </p:nvSpPr>
          <p:spPr>
            <a:xfrm rot="-5400000">
              <a:off x="1845393" y="4141668"/>
              <a:ext cx="857792" cy="857527"/>
            </a:xfrm>
            <a:custGeom>
              <a:rect b="b" l="l" r="r" t="t"/>
              <a:pathLst>
                <a:path extrusionOk="0" h="10382" w="10383">
                  <a:moveTo>
                    <a:pt x="1" y="0"/>
                  </a:moveTo>
                  <a:lnTo>
                    <a:pt x="1" y="10382"/>
                  </a:lnTo>
                  <a:lnTo>
                    <a:pt x="542" y="10370"/>
                  </a:lnTo>
                  <a:lnTo>
                    <a:pt x="1072" y="10324"/>
                  </a:lnTo>
                  <a:lnTo>
                    <a:pt x="1591" y="10255"/>
                  </a:lnTo>
                  <a:lnTo>
                    <a:pt x="2098" y="10163"/>
                  </a:lnTo>
                  <a:lnTo>
                    <a:pt x="2605" y="10048"/>
                  </a:lnTo>
                  <a:lnTo>
                    <a:pt x="3089" y="9909"/>
                  </a:lnTo>
                  <a:lnTo>
                    <a:pt x="3573" y="9748"/>
                  </a:lnTo>
                  <a:lnTo>
                    <a:pt x="4045" y="9564"/>
                  </a:lnTo>
                  <a:lnTo>
                    <a:pt x="4506" y="9356"/>
                  </a:lnTo>
                  <a:lnTo>
                    <a:pt x="4955" y="9126"/>
                  </a:lnTo>
                  <a:lnTo>
                    <a:pt x="5382" y="8872"/>
                  </a:lnTo>
                  <a:lnTo>
                    <a:pt x="5808" y="8607"/>
                  </a:lnTo>
                  <a:lnTo>
                    <a:pt x="6211" y="8319"/>
                  </a:lnTo>
                  <a:lnTo>
                    <a:pt x="6603" y="8008"/>
                  </a:lnTo>
                  <a:lnTo>
                    <a:pt x="6983" y="7686"/>
                  </a:lnTo>
                  <a:lnTo>
                    <a:pt x="7340" y="7340"/>
                  </a:lnTo>
                  <a:lnTo>
                    <a:pt x="7686" y="6983"/>
                  </a:lnTo>
                  <a:lnTo>
                    <a:pt x="8009" y="6603"/>
                  </a:lnTo>
                  <a:lnTo>
                    <a:pt x="8320" y="6211"/>
                  </a:lnTo>
                  <a:lnTo>
                    <a:pt x="8608" y="5808"/>
                  </a:lnTo>
                  <a:lnTo>
                    <a:pt x="8884" y="5381"/>
                  </a:lnTo>
                  <a:lnTo>
                    <a:pt x="9126" y="4955"/>
                  </a:lnTo>
                  <a:lnTo>
                    <a:pt x="9357" y="4506"/>
                  </a:lnTo>
                  <a:lnTo>
                    <a:pt x="9564" y="4045"/>
                  </a:lnTo>
                  <a:lnTo>
                    <a:pt x="9748" y="3572"/>
                  </a:lnTo>
                  <a:lnTo>
                    <a:pt x="9921" y="3088"/>
                  </a:lnTo>
                  <a:lnTo>
                    <a:pt x="10060" y="2593"/>
                  </a:lnTo>
                  <a:lnTo>
                    <a:pt x="10175" y="2097"/>
                  </a:lnTo>
                  <a:lnTo>
                    <a:pt x="10267" y="1579"/>
                  </a:lnTo>
                  <a:lnTo>
                    <a:pt x="10325" y="1060"/>
                  </a:lnTo>
                  <a:lnTo>
                    <a:pt x="10371" y="542"/>
                  </a:lnTo>
                  <a:lnTo>
                    <a:pt x="103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3"/>
            <p:cNvSpPr/>
            <p:nvPr/>
          </p:nvSpPr>
          <p:spPr>
            <a:xfrm rot="-5400000">
              <a:off x="988411" y="4142123"/>
              <a:ext cx="857792" cy="856619"/>
            </a:xfrm>
            <a:custGeom>
              <a:rect b="b" l="l" r="r" t="t"/>
              <a:pathLst>
                <a:path extrusionOk="0" h="10371" w="10383">
                  <a:moveTo>
                    <a:pt x="1" y="0"/>
                  </a:moveTo>
                  <a:lnTo>
                    <a:pt x="1" y="6061"/>
                  </a:lnTo>
                  <a:lnTo>
                    <a:pt x="346" y="6050"/>
                  </a:lnTo>
                  <a:lnTo>
                    <a:pt x="565" y="6061"/>
                  </a:lnTo>
                  <a:lnTo>
                    <a:pt x="784" y="6073"/>
                  </a:lnTo>
                  <a:lnTo>
                    <a:pt x="1003" y="6096"/>
                  </a:lnTo>
                  <a:lnTo>
                    <a:pt x="1211" y="6142"/>
                  </a:lnTo>
                  <a:lnTo>
                    <a:pt x="1429" y="6188"/>
                  </a:lnTo>
                  <a:lnTo>
                    <a:pt x="1625" y="6245"/>
                  </a:lnTo>
                  <a:lnTo>
                    <a:pt x="1833" y="6315"/>
                  </a:lnTo>
                  <a:lnTo>
                    <a:pt x="2029" y="6395"/>
                  </a:lnTo>
                  <a:lnTo>
                    <a:pt x="2213" y="6476"/>
                  </a:lnTo>
                  <a:lnTo>
                    <a:pt x="2409" y="6568"/>
                  </a:lnTo>
                  <a:lnTo>
                    <a:pt x="2582" y="6672"/>
                  </a:lnTo>
                  <a:lnTo>
                    <a:pt x="2766" y="6787"/>
                  </a:lnTo>
                  <a:lnTo>
                    <a:pt x="2927" y="6914"/>
                  </a:lnTo>
                  <a:lnTo>
                    <a:pt x="3089" y="7041"/>
                  </a:lnTo>
                  <a:lnTo>
                    <a:pt x="3250" y="7179"/>
                  </a:lnTo>
                  <a:lnTo>
                    <a:pt x="3400" y="7317"/>
                  </a:lnTo>
                  <a:lnTo>
                    <a:pt x="3538" y="7467"/>
                  </a:lnTo>
                  <a:lnTo>
                    <a:pt x="3676" y="7628"/>
                  </a:lnTo>
                  <a:lnTo>
                    <a:pt x="3803" y="7789"/>
                  </a:lnTo>
                  <a:lnTo>
                    <a:pt x="3930" y="7951"/>
                  </a:lnTo>
                  <a:lnTo>
                    <a:pt x="4045" y="8135"/>
                  </a:lnTo>
                  <a:lnTo>
                    <a:pt x="4149" y="8308"/>
                  </a:lnTo>
                  <a:lnTo>
                    <a:pt x="4241" y="8504"/>
                  </a:lnTo>
                  <a:lnTo>
                    <a:pt x="4322" y="8688"/>
                  </a:lnTo>
                  <a:lnTo>
                    <a:pt x="4402" y="8884"/>
                  </a:lnTo>
                  <a:lnTo>
                    <a:pt x="4471" y="9091"/>
                  </a:lnTo>
                  <a:lnTo>
                    <a:pt x="4529" y="9287"/>
                  </a:lnTo>
                  <a:lnTo>
                    <a:pt x="4575" y="9506"/>
                  </a:lnTo>
                  <a:lnTo>
                    <a:pt x="4621" y="9714"/>
                  </a:lnTo>
                  <a:lnTo>
                    <a:pt x="4644" y="9933"/>
                  </a:lnTo>
                  <a:lnTo>
                    <a:pt x="4656" y="10151"/>
                  </a:lnTo>
                  <a:lnTo>
                    <a:pt x="4667" y="10370"/>
                  </a:lnTo>
                  <a:lnTo>
                    <a:pt x="10382" y="10370"/>
                  </a:lnTo>
                  <a:lnTo>
                    <a:pt x="10371" y="9840"/>
                  </a:lnTo>
                  <a:lnTo>
                    <a:pt x="10325" y="9310"/>
                  </a:lnTo>
                  <a:lnTo>
                    <a:pt x="10267" y="8792"/>
                  </a:lnTo>
                  <a:lnTo>
                    <a:pt x="10175" y="8285"/>
                  </a:lnTo>
                  <a:lnTo>
                    <a:pt x="10060" y="7778"/>
                  </a:lnTo>
                  <a:lnTo>
                    <a:pt x="9921" y="7282"/>
                  </a:lnTo>
                  <a:lnTo>
                    <a:pt x="9748" y="6810"/>
                  </a:lnTo>
                  <a:lnTo>
                    <a:pt x="9564" y="6338"/>
                  </a:lnTo>
                  <a:lnTo>
                    <a:pt x="9357" y="5877"/>
                  </a:lnTo>
                  <a:lnTo>
                    <a:pt x="9126" y="5427"/>
                  </a:lnTo>
                  <a:lnTo>
                    <a:pt x="8884" y="4990"/>
                  </a:lnTo>
                  <a:lnTo>
                    <a:pt x="8608" y="4575"/>
                  </a:lnTo>
                  <a:lnTo>
                    <a:pt x="8320" y="4160"/>
                  </a:lnTo>
                  <a:lnTo>
                    <a:pt x="8009" y="3768"/>
                  </a:lnTo>
                  <a:lnTo>
                    <a:pt x="7686" y="3400"/>
                  </a:lnTo>
                  <a:lnTo>
                    <a:pt x="7340" y="3042"/>
                  </a:lnTo>
                  <a:lnTo>
                    <a:pt x="6983" y="2697"/>
                  </a:lnTo>
                  <a:lnTo>
                    <a:pt x="6603" y="2363"/>
                  </a:lnTo>
                  <a:lnTo>
                    <a:pt x="6211" y="2063"/>
                  </a:lnTo>
                  <a:lnTo>
                    <a:pt x="5808" y="1775"/>
                  </a:lnTo>
                  <a:lnTo>
                    <a:pt x="5382" y="1498"/>
                  </a:lnTo>
                  <a:lnTo>
                    <a:pt x="4955" y="1245"/>
                  </a:lnTo>
                  <a:lnTo>
                    <a:pt x="4506" y="1026"/>
                  </a:lnTo>
                  <a:lnTo>
                    <a:pt x="4045" y="819"/>
                  </a:lnTo>
                  <a:lnTo>
                    <a:pt x="3573" y="623"/>
                  </a:lnTo>
                  <a:lnTo>
                    <a:pt x="3089" y="461"/>
                  </a:lnTo>
                  <a:lnTo>
                    <a:pt x="2605" y="323"/>
                  </a:lnTo>
                  <a:lnTo>
                    <a:pt x="2098" y="208"/>
                  </a:lnTo>
                  <a:lnTo>
                    <a:pt x="1591" y="116"/>
                  </a:lnTo>
                  <a:lnTo>
                    <a:pt x="1072" y="47"/>
                  </a:lnTo>
                  <a:lnTo>
                    <a:pt x="542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3"/>
            <p:cNvSpPr/>
            <p:nvPr/>
          </p:nvSpPr>
          <p:spPr>
            <a:xfrm rot="-5400000">
              <a:off x="131428" y="4141668"/>
              <a:ext cx="857792" cy="857527"/>
            </a:xfrm>
            <a:custGeom>
              <a:rect b="b" l="l" r="r" t="t"/>
              <a:pathLst>
                <a:path extrusionOk="0" h="10382" w="10383">
                  <a:moveTo>
                    <a:pt x="4322" y="0"/>
                  </a:moveTo>
                  <a:lnTo>
                    <a:pt x="4333" y="334"/>
                  </a:lnTo>
                  <a:lnTo>
                    <a:pt x="4322" y="565"/>
                  </a:lnTo>
                  <a:lnTo>
                    <a:pt x="4310" y="784"/>
                  </a:lnTo>
                  <a:lnTo>
                    <a:pt x="4275" y="1002"/>
                  </a:lnTo>
                  <a:lnTo>
                    <a:pt x="4241" y="1210"/>
                  </a:lnTo>
                  <a:lnTo>
                    <a:pt x="4195" y="1417"/>
                  </a:lnTo>
                  <a:lnTo>
                    <a:pt x="4137" y="1625"/>
                  </a:lnTo>
                  <a:lnTo>
                    <a:pt x="4068" y="1832"/>
                  </a:lnTo>
                  <a:lnTo>
                    <a:pt x="3987" y="2028"/>
                  </a:lnTo>
                  <a:lnTo>
                    <a:pt x="3907" y="2212"/>
                  </a:lnTo>
                  <a:lnTo>
                    <a:pt x="3803" y="2397"/>
                  </a:lnTo>
                  <a:lnTo>
                    <a:pt x="3699" y="2581"/>
                  </a:lnTo>
                  <a:lnTo>
                    <a:pt x="3596" y="2754"/>
                  </a:lnTo>
                  <a:lnTo>
                    <a:pt x="3469" y="2927"/>
                  </a:lnTo>
                  <a:lnTo>
                    <a:pt x="3342" y="3088"/>
                  </a:lnTo>
                  <a:lnTo>
                    <a:pt x="3204" y="3249"/>
                  </a:lnTo>
                  <a:lnTo>
                    <a:pt x="3066" y="3399"/>
                  </a:lnTo>
                  <a:lnTo>
                    <a:pt x="2916" y="3537"/>
                  </a:lnTo>
                  <a:lnTo>
                    <a:pt x="2755" y="3676"/>
                  </a:lnTo>
                  <a:lnTo>
                    <a:pt x="2593" y="3802"/>
                  </a:lnTo>
                  <a:lnTo>
                    <a:pt x="2420" y="3929"/>
                  </a:lnTo>
                  <a:lnTo>
                    <a:pt x="2248" y="4033"/>
                  </a:lnTo>
                  <a:lnTo>
                    <a:pt x="2063" y="4136"/>
                  </a:lnTo>
                  <a:lnTo>
                    <a:pt x="1879" y="4240"/>
                  </a:lnTo>
                  <a:lnTo>
                    <a:pt x="1694" y="4321"/>
                  </a:lnTo>
                  <a:lnTo>
                    <a:pt x="1487" y="4401"/>
                  </a:lnTo>
                  <a:lnTo>
                    <a:pt x="1291" y="4471"/>
                  </a:lnTo>
                  <a:lnTo>
                    <a:pt x="1084" y="4528"/>
                  </a:lnTo>
                  <a:lnTo>
                    <a:pt x="876" y="4574"/>
                  </a:lnTo>
                  <a:lnTo>
                    <a:pt x="669" y="4609"/>
                  </a:lnTo>
                  <a:lnTo>
                    <a:pt x="450" y="4643"/>
                  </a:lnTo>
                  <a:lnTo>
                    <a:pt x="231" y="4655"/>
                  </a:lnTo>
                  <a:lnTo>
                    <a:pt x="1" y="4666"/>
                  </a:lnTo>
                  <a:lnTo>
                    <a:pt x="1" y="10381"/>
                  </a:lnTo>
                  <a:lnTo>
                    <a:pt x="542" y="10370"/>
                  </a:lnTo>
                  <a:lnTo>
                    <a:pt x="1072" y="10324"/>
                  </a:lnTo>
                  <a:lnTo>
                    <a:pt x="1591" y="10255"/>
                  </a:lnTo>
                  <a:lnTo>
                    <a:pt x="2098" y="10163"/>
                  </a:lnTo>
                  <a:lnTo>
                    <a:pt x="2605" y="10047"/>
                  </a:lnTo>
                  <a:lnTo>
                    <a:pt x="3089" y="9909"/>
                  </a:lnTo>
                  <a:lnTo>
                    <a:pt x="3573" y="9748"/>
                  </a:lnTo>
                  <a:lnTo>
                    <a:pt x="4045" y="9563"/>
                  </a:lnTo>
                  <a:lnTo>
                    <a:pt x="4506" y="9356"/>
                  </a:lnTo>
                  <a:lnTo>
                    <a:pt x="4955" y="9126"/>
                  </a:lnTo>
                  <a:lnTo>
                    <a:pt x="5382" y="8872"/>
                  </a:lnTo>
                  <a:lnTo>
                    <a:pt x="5808" y="8607"/>
                  </a:lnTo>
                  <a:lnTo>
                    <a:pt x="6211" y="8319"/>
                  </a:lnTo>
                  <a:lnTo>
                    <a:pt x="6603" y="8008"/>
                  </a:lnTo>
                  <a:lnTo>
                    <a:pt x="6983" y="7685"/>
                  </a:lnTo>
                  <a:lnTo>
                    <a:pt x="7340" y="7340"/>
                  </a:lnTo>
                  <a:lnTo>
                    <a:pt x="7686" y="6982"/>
                  </a:lnTo>
                  <a:lnTo>
                    <a:pt x="8009" y="6602"/>
                  </a:lnTo>
                  <a:lnTo>
                    <a:pt x="8320" y="6210"/>
                  </a:lnTo>
                  <a:lnTo>
                    <a:pt x="8608" y="5807"/>
                  </a:lnTo>
                  <a:lnTo>
                    <a:pt x="8884" y="5381"/>
                  </a:lnTo>
                  <a:lnTo>
                    <a:pt x="9126" y="4943"/>
                  </a:lnTo>
                  <a:lnTo>
                    <a:pt x="9357" y="4505"/>
                  </a:lnTo>
                  <a:lnTo>
                    <a:pt x="9564" y="4044"/>
                  </a:lnTo>
                  <a:lnTo>
                    <a:pt x="9748" y="3572"/>
                  </a:lnTo>
                  <a:lnTo>
                    <a:pt x="9921" y="3088"/>
                  </a:lnTo>
                  <a:lnTo>
                    <a:pt x="10060" y="2593"/>
                  </a:lnTo>
                  <a:lnTo>
                    <a:pt x="10175" y="2097"/>
                  </a:lnTo>
                  <a:lnTo>
                    <a:pt x="10267" y="1579"/>
                  </a:lnTo>
                  <a:lnTo>
                    <a:pt x="10325" y="1060"/>
                  </a:lnTo>
                  <a:lnTo>
                    <a:pt x="10371" y="542"/>
                  </a:lnTo>
                  <a:lnTo>
                    <a:pt x="103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3"/>
            <p:cNvSpPr/>
            <p:nvPr/>
          </p:nvSpPr>
          <p:spPr>
            <a:xfrm rot="5400000">
              <a:off x="2331284" y="4127822"/>
              <a:ext cx="358053" cy="385483"/>
            </a:xfrm>
            <a:custGeom>
              <a:rect b="b" l="l" r="r" t="t"/>
              <a:pathLst>
                <a:path extrusionOk="0" h="4667" w="4334">
                  <a:moveTo>
                    <a:pt x="1" y="0"/>
                  </a:moveTo>
                  <a:lnTo>
                    <a:pt x="1" y="4666"/>
                  </a:lnTo>
                  <a:lnTo>
                    <a:pt x="231" y="4655"/>
                  </a:lnTo>
                  <a:lnTo>
                    <a:pt x="450" y="4643"/>
                  </a:lnTo>
                  <a:lnTo>
                    <a:pt x="669" y="4609"/>
                  </a:lnTo>
                  <a:lnTo>
                    <a:pt x="876" y="4574"/>
                  </a:lnTo>
                  <a:lnTo>
                    <a:pt x="1084" y="4528"/>
                  </a:lnTo>
                  <a:lnTo>
                    <a:pt x="1291" y="4471"/>
                  </a:lnTo>
                  <a:lnTo>
                    <a:pt x="1487" y="4401"/>
                  </a:lnTo>
                  <a:lnTo>
                    <a:pt x="1694" y="4321"/>
                  </a:lnTo>
                  <a:lnTo>
                    <a:pt x="1879" y="4240"/>
                  </a:lnTo>
                  <a:lnTo>
                    <a:pt x="2063" y="4136"/>
                  </a:lnTo>
                  <a:lnTo>
                    <a:pt x="2248" y="4033"/>
                  </a:lnTo>
                  <a:lnTo>
                    <a:pt x="2420" y="3929"/>
                  </a:lnTo>
                  <a:lnTo>
                    <a:pt x="2593" y="3802"/>
                  </a:lnTo>
                  <a:lnTo>
                    <a:pt x="2755" y="3676"/>
                  </a:lnTo>
                  <a:lnTo>
                    <a:pt x="2916" y="3537"/>
                  </a:lnTo>
                  <a:lnTo>
                    <a:pt x="3066" y="3399"/>
                  </a:lnTo>
                  <a:lnTo>
                    <a:pt x="3204" y="3249"/>
                  </a:lnTo>
                  <a:lnTo>
                    <a:pt x="3342" y="3088"/>
                  </a:lnTo>
                  <a:lnTo>
                    <a:pt x="3469" y="2927"/>
                  </a:lnTo>
                  <a:lnTo>
                    <a:pt x="3596" y="2754"/>
                  </a:lnTo>
                  <a:lnTo>
                    <a:pt x="3699" y="2581"/>
                  </a:lnTo>
                  <a:lnTo>
                    <a:pt x="3803" y="2397"/>
                  </a:lnTo>
                  <a:lnTo>
                    <a:pt x="3907" y="2212"/>
                  </a:lnTo>
                  <a:lnTo>
                    <a:pt x="3987" y="2028"/>
                  </a:lnTo>
                  <a:lnTo>
                    <a:pt x="4068" y="1832"/>
                  </a:lnTo>
                  <a:lnTo>
                    <a:pt x="4137" y="1625"/>
                  </a:lnTo>
                  <a:lnTo>
                    <a:pt x="4195" y="1417"/>
                  </a:lnTo>
                  <a:lnTo>
                    <a:pt x="4241" y="1210"/>
                  </a:lnTo>
                  <a:lnTo>
                    <a:pt x="4275" y="1002"/>
                  </a:lnTo>
                  <a:lnTo>
                    <a:pt x="4310" y="784"/>
                  </a:lnTo>
                  <a:lnTo>
                    <a:pt x="4322" y="565"/>
                  </a:lnTo>
                  <a:lnTo>
                    <a:pt x="4333" y="334"/>
                  </a:lnTo>
                  <a:lnTo>
                    <a:pt x="4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3"/>
            <p:cNvSpPr/>
            <p:nvPr/>
          </p:nvSpPr>
          <p:spPr>
            <a:xfrm rot="-5400000">
              <a:off x="7524893" y="4141668"/>
              <a:ext cx="857792" cy="857527"/>
            </a:xfrm>
            <a:custGeom>
              <a:rect b="b" l="l" r="r" t="t"/>
              <a:pathLst>
                <a:path extrusionOk="0" h="10382" w="10383">
                  <a:moveTo>
                    <a:pt x="1" y="0"/>
                  </a:moveTo>
                  <a:lnTo>
                    <a:pt x="1" y="10382"/>
                  </a:lnTo>
                  <a:lnTo>
                    <a:pt x="542" y="10370"/>
                  </a:lnTo>
                  <a:lnTo>
                    <a:pt x="1072" y="10324"/>
                  </a:lnTo>
                  <a:lnTo>
                    <a:pt x="1591" y="10255"/>
                  </a:lnTo>
                  <a:lnTo>
                    <a:pt x="2098" y="10163"/>
                  </a:lnTo>
                  <a:lnTo>
                    <a:pt x="2605" y="10048"/>
                  </a:lnTo>
                  <a:lnTo>
                    <a:pt x="3089" y="9909"/>
                  </a:lnTo>
                  <a:lnTo>
                    <a:pt x="3573" y="9748"/>
                  </a:lnTo>
                  <a:lnTo>
                    <a:pt x="4045" y="9564"/>
                  </a:lnTo>
                  <a:lnTo>
                    <a:pt x="4506" y="9356"/>
                  </a:lnTo>
                  <a:lnTo>
                    <a:pt x="4955" y="9126"/>
                  </a:lnTo>
                  <a:lnTo>
                    <a:pt x="5382" y="8872"/>
                  </a:lnTo>
                  <a:lnTo>
                    <a:pt x="5808" y="8607"/>
                  </a:lnTo>
                  <a:lnTo>
                    <a:pt x="6211" y="8319"/>
                  </a:lnTo>
                  <a:lnTo>
                    <a:pt x="6603" y="8008"/>
                  </a:lnTo>
                  <a:lnTo>
                    <a:pt x="6983" y="7686"/>
                  </a:lnTo>
                  <a:lnTo>
                    <a:pt x="7340" y="7340"/>
                  </a:lnTo>
                  <a:lnTo>
                    <a:pt x="7686" y="6983"/>
                  </a:lnTo>
                  <a:lnTo>
                    <a:pt x="8009" y="6603"/>
                  </a:lnTo>
                  <a:lnTo>
                    <a:pt x="8320" y="6211"/>
                  </a:lnTo>
                  <a:lnTo>
                    <a:pt x="8608" y="5808"/>
                  </a:lnTo>
                  <a:lnTo>
                    <a:pt x="8884" y="5381"/>
                  </a:lnTo>
                  <a:lnTo>
                    <a:pt x="9126" y="4955"/>
                  </a:lnTo>
                  <a:lnTo>
                    <a:pt x="9357" y="4506"/>
                  </a:lnTo>
                  <a:lnTo>
                    <a:pt x="9564" y="4045"/>
                  </a:lnTo>
                  <a:lnTo>
                    <a:pt x="9748" y="3572"/>
                  </a:lnTo>
                  <a:lnTo>
                    <a:pt x="9921" y="3088"/>
                  </a:lnTo>
                  <a:lnTo>
                    <a:pt x="10060" y="2593"/>
                  </a:lnTo>
                  <a:lnTo>
                    <a:pt x="10175" y="2097"/>
                  </a:lnTo>
                  <a:lnTo>
                    <a:pt x="10267" y="1579"/>
                  </a:lnTo>
                  <a:lnTo>
                    <a:pt x="10325" y="1060"/>
                  </a:lnTo>
                  <a:lnTo>
                    <a:pt x="10371" y="542"/>
                  </a:lnTo>
                  <a:lnTo>
                    <a:pt x="103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3"/>
            <p:cNvSpPr/>
            <p:nvPr/>
          </p:nvSpPr>
          <p:spPr>
            <a:xfrm rot="-5400000">
              <a:off x="6667911" y="4142123"/>
              <a:ext cx="857792" cy="856619"/>
            </a:xfrm>
            <a:custGeom>
              <a:rect b="b" l="l" r="r" t="t"/>
              <a:pathLst>
                <a:path extrusionOk="0" h="10371" w="10383">
                  <a:moveTo>
                    <a:pt x="1" y="0"/>
                  </a:moveTo>
                  <a:lnTo>
                    <a:pt x="1" y="6061"/>
                  </a:lnTo>
                  <a:lnTo>
                    <a:pt x="346" y="6050"/>
                  </a:lnTo>
                  <a:lnTo>
                    <a:pt x="565" y="6061"/>
                  </a:lnTo>
                  <a:lnTo>
                    <a:pt x="784" y="6073"/>
                  </a:lnTo>
                  <a:lnTo>
                    <a:pt x="1003" y="6096"/>
                  </a:lnTo>
                  <a:lnTo>
                    <a:pt x="1211" y="6142"/>
                  </a:lnTo>
                  <a:lnTo>
                    <a:pt x="1429" y="6188"/>
                  </a:lnTo>
                  <a:lnTo>
                    <a:pt x="1625" y="6245"/>
                  </a:lnTo>
                  <a:lnTo>
                    <a:pt x="1833" y="6315"/>
                  </a:lnTo>
                  <a:lnTo>
                    <a:pt x="2029" y="6395"/>
                  </a:lnTo>
                  <a:lnTo>
                    <a:pt x="2213" y="6476"/>
                  </a:lnTo>
                  <a:lnTo>
                    <a:pt x="2409" y="6568"/>
                  </a:lnTo>
                  <a:lnTo>
                    <a:pt x="2582" y="6672"/>
                  </a:lnTo>
                  <a:lnTo>
                    <a:pt x="2766" y="6787"/>
                  </a:lnTo>
                  <a:lnTo>
                    <a:pt x="2927" y="6914"/>
                  </a:lnTo>
                  <a:lnTo>
                    <a:pt x="3089" y="7041"/>
                  </a:lnTo>
                  <a:lnTo>
                    <a:pt x="3250" y="7179"/>
                  </a:lnTo>
                  <a:lnTo>
                    <a:pt x="3400" y="7317"/>
                  </a:lnTo>
                  <a:lnTo>
                    <a:pt x="3538" y="7467"/>
                  </a:lnTo>
                  <a:lnTo>
                    <a:pt x="3676" y="7628"/>
                  </a:lnTo>
                  <a:lnTo>
                    <a:pt x="3803" y="7789"/>
                  </a:lnTo>
                  <a:lnTo>
                    <a:pt x="3930" y="7951"/>
                  </a:lnTo>
                  <a:lnTo>
                    <a:pt x="4045" y="8135"/>
                  </a:lnTo>
                  <a:lnTo>
                    <a:pt x="4149" y="8308"/>
                  </a:lnTo>
                  <a:lnTo>
                    <a:pt x="4241" y="8504"/>
                  </a:lnTo>
                  <a:lnTo>
                    <a:pt x="4322" y="8688"/>
                  </a:lnTo>
                  <a:lnTo>
                    <a:pt x="4402" y="8884"/>
                  </a:lnTo>
                  <a:lnTo>
                    <a:pt x="4471" y="9091"/>
                  </a:lnTo>
                  <a:lnTo>
                    <a:pt x="4529" y="9287"/>
                  </a:lnTo>
                  <a:lnTo>
                    <a:pt x="4575" y="9506"/>
                  </a:lnTo>
                  <a:lnTo>
                    <a:pt x="4621" y="9714"/>
                  </a:lnTo>
                  <a:lnTo>
                    <a:pt x="4644" y="9933"/>
                  </a:lnTo>
                  <a:lnTo>
                    <a:pt x="4656" y="10151"/>
                  </a:lnTo>
                  <a:lnTo>
                    <a:pt x="4667" y="10370"/>
                  </a:lnTo>
                  <a:lnTo>
                    <a:pt x="10382" y="10370"/>
                  </a:lnTo>
                  <a:lnTo>
                    <a:pt x="10371" y="9840"/>
                  </a:lnTo>
                  <a:lnTo>
                    <a:pt x="10325" y="9310"/>
                  </a:lnTo>
                  <a:lnTo>
                    <a:pt x="10267" y="8792"/>
                  </a:lnTo>
                  <a:lnTo>
                    <a:pt x="10175" y="8285"/>
                  </a:lnTo>
                  <a:lnTo>
                    <a:pt x="10060" y="7778"/>
                  </a:lnTo>
                  <a:lnTo>
                    <a:pt x="9921" y="7282"/>
                  </a:lnTo>
                  <a:lnTo>
                    <a:pt x="9748" y="6810"/>
                  </a:lnTo>
                  <a:lnTo>
                    <a:pt x="9564" y="6338"/>
                  </a:lnTo>
                  <a:lnTo>
                    <a:pt x="9357" y="5877"/>
                  </a:lnTo>
                  <a:lnTo>
                    <a:pt x="9126" y="5427"/>
                  </a:lnTo>
                  <a:lnTo>
                    <a:pt x="8884" y="4990"/>
                  </a:lnTo>
                  <a:lnTo>
                    <a:pt x="8608" y="4575"/>
                  </a:lnTo>
                  <a:lnTo>
                    <a:pt x="8320" y="4160"/>
                  </a:lnTo>
                  <a:lnTo>
                    <a:pt x="8009" y="3768"/>
                  </a:lnTo>
                  <a:lnTo>
                    <a:pt x="7686" y="3400"/>
                  </a:lnTo>
                  <a:lnTo>
                    <a:pt x="7340" y="3042"/>
                  </a:lnTo>
                  <a:lnTo>
                    <a:pt x="6983" y="2697"/>
                  </a:lnTo>
                  <a:lnTo>
                    <a:pt x="6603" y="2363"/>
                  </a:lnTo>
                  <a:lnTo>
                    <a:pt x="6211" y="2063"/>
                  </a:lnTo>
                  <a:lnTo>
                    <a:pt x="5808" y="1775"/>
                  </a:lnTo>
                  <a:lnTo>
                    <a:pt x="5382" y="1498"/>
                  </a:lnTo>
                  <a:lnTo>
                    <a:pt x="4955" y="1245"/>
                  </a:lnTo>
                  <a:lnTo>
                    <a:pt x="4506" y="1026"/>
                  </a:lnTo>
                  <a:lnTo>
                    <a:pt x="4045" y="819"/>
                  </a:lnTo>
                  <a:lnTo>
                    <a:pt x="3573" y="623"/>
                  </a:lnTo>
                  <a:lnTo>
                    <a:pt x="3089" y="461"/>
                  </a:lnTo>
                  <a:lnTo>
                    <a:pt x="2605" y="323"/>
                  </a:lnTo>
                  <a:lnTo>
                    <a:pt x="2098" y="208"/>
                  </a:lnTo>
                  <a:lnTo>
                    <a:pt x="1591" y="116"/>
                  </a:lnTo>
                  <a:lnTo>
                    <a:pt x="1072" y="47"/>
                  </a:lnTo>
                  <a:lnTo>
                    <a:pt x="542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4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4"/>
          <p:cNvSpPr txBox="1"/>
          <p:nvPr>
            <p:ph idx="1" type="subTitle"/>
          </p:nvPr>
        </p:nvSpPr>
        <p:spPr>
          <a:xfrm>
            <a:off x="1736375" y="2831375"/>
            <a:ext cx="1191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44"/>
          <p:cNvSpPr txBox="1"/>
          <p:nvPr>
            <p:ph idx="2" type="subTitle"/>
          </p:nvPr>
        </p:nvSpPr>
        <p:spPr>
          <a:xfrm>
            <a:off x="3953100" y="2831375"/>
            <a:ext cx="1191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44"/>
          <p:cNvSpPr txBox="1"/>
          <p:nvPr>
            <p:ph idx="3" type="subTitle"/>
          </p:nvPr>
        </p:nvSpPr>
        <p:spPr>
          <a:xfrm>
            <a:off x="6192700" y="2831375"/>
            <a:ext cx="1191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44"/>
          <p:cNvSpPr txBox="1"/>
          <p:nvPr>
            <p:ph idx="4" type="subTitle"/>
          </p:nvPr>
        </p:nvSpPr>
        <p:spPr>
          <a:xfrm>
            <a:off x="1343825" y="3246764"/>
            <a:ext cx="1977000" cy="9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44"/>
          <p:cNvSpPr txBox="1"/>
          <p:nvPr>
            <p:ph idx="5" type="subTitle"/>
          </p:nvPr>
        </p:nvSpPr>
        <p:spPr>
          <a:xfrm>
            <a:off x="3568500" y="3246764"/>
            <a:ext cx="1961100" cy="9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44"/>
          <p:cNvSpPr txBox="1"/>
          <p:nvPr>
            <p:ph idx="6" type="subTitle"/>
          </p:nvPr>
        </p:nvSpPr>
        <p:spPr>
          <a:xfrm>
            <a:off x="5777275" y="3246764"/>
            <a:ext cx="2022900" cy="9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7" name="Google Shape;407;p44"/>
          <p:cNvSpPr/>
          <p:nvPr/>
        </p:nvSpPr>
        <p:spPr>
          <a:xfrm rot="5400000">
            <a:off x="293" y="2733825"/>
            <a:ext cx="2409365" cy="2409961"/>
          </a:xfrm>
          <a:custGeom>
            <a:rect b="b" l="l" r="r" t="t"/>
            <a:pathLst>
              <a:path extrusionOk="0" h="10371" w="10371">
                <a:moveTo>
                  <a:pt x="10370" y="1"/>
                </a:moveTo>
                <a:lnTo>
                  <a:pt x="9840" y="12"/>
                </a:lnTo>
                <a:lnTo>
                  <a:pt x="9310" y="59"/>
                </a:lnTo>
                <a:lnTo>
                  <a:pt x="8792" y="116"/>
                </a:lnTo>
                <a:lnTo>
                  <a:pt x="8285" y="208"/>
                </a:lnTo>
                <a:lnTo>
                  <a:pt x="7778" y="324"/>
                </a:lnTo>
                <a:lnTo>
                  <a:pt x="7294" y="462"/>
                </a:lnTo>
                <a:lnTo>
                  <a:pt x="6810" y="635"/>
                </a:lnTo>
                <a:lnTo>
                  <a:pt x="6338" y="819"/>
                </a:lnTo>
                <a:lnTo>
                  <a:pt x="5877" y="1026"/>
                </a:lnTo>
                <a:lnTo>
                  <a:pt x="5427" y="1257"/>
                </a:lnTo>
                <a:lnTo>
                  <a:pt x="5001" y="1499"/>
                </a:lnTo>
                <a:lnTo>
                  <a:pt x="4575" y="1775"/>
                </a:lnTo>
                <a:lnTo>
                  <a:pt x="4171" y="2063"/>
                </a:lnTo>
                <a:lnTo>
                  <a:pt x="3780" y="2375"/>
                </a:lnTo>
                <a:lnTo>
                  <a:pt x="3399" y="2697"/>
                </a:lnTo>
                <a:lnTo>
                  <a:pt x="3042" y="3043"/>
                </a:lnTo>
                <a:lnTo>
                  <a:pt x="2697" y="3400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75"/>
                </a:lnTo>
                <a:lnTo>
                  <a:pt x="1498" y="5002"/>
                </a:lnTo>
                <a:lnTo>
                  <a:pt x="1256" y="5428"/>
                </a:lnTo>
                <a:lnTo>
                  <a:pt x="1026" y="5877"/>
                </a:lnTo>
                <a:lnTo>
                  <a:pt x="819" y="6338"/>
                </a:lnTo>
                <a:lnTo>
                  <a:pt x="634" y="6811"/>
                </a:lnTo>
                <a:lnTo>
                  <a:pt x="461" y="7294"/>
                </a:lnTo>
                <a:lnTo>
                  <a:pt x="323" y="7778"/>
                </a:lnTo>
                <a:lnTo>
                  <a:pt x="208" y="8285"/>
                </a:lnTo>
                <a:lnTo>
                  <a:pt x="116" y="8792"/>
                </a:lnTo>
                <a:lnTo>
                  <a:pt x="58" y="9311"/>
                </a:lnTo>
                <a:lnTo>
                  <a:pt x="12" y="9841"/>
                </a:lnTo>
                <a:lnTo>
                  <a:pt x="0" y="10371"/>
                </a:lnTo>
                <a:lnTo>
                  <a:pt x="10370" y="10371"/>
                </a:lnTo>
                <a:lnTo>
                  <a:pt x="1037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4"/>
          <p:cNvSpPr/>
          <p:nvPr/>
        </p:nvSpPr>
        <p:spPr>
          <a:xfrm flipH="1">
            <a:off x="7711854" y="3692238"/>
            <a:ext cx="1242819" cy="1242985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6073"/>
                </a:lnTo>
                <a:lnTo>
                  <a:pt x="346" y="6061"/>
                </a:lnTo>
                <a:lnTo>
                  <a:pt x="565" y="6061"/>
                </a:lnTo>
                <a:lnTo>
                  <a:pt x="784" y="6073"/>
                </a:lnTo>
                <a:lnTo>
                  <a:pt x="1003" y="6107"/>
                </a:lnTo>
                <a:lnTo>
                  <a:pt x="1210" y="6142"/>
                </a:lnTo>
                <a:lnTo>
                  <a:pt x="1418" y="6188"/>
                </a:lnTo>
                <a:lnTo>
                  <a:pt x="1625" y="6245"/>
                </a:lnTo>
                <a:lnTo>
                  <a:pt x="1833" y="6315"/>
                </a:lnTo>
                <a:lnTo>
                  <a:pt x="2028" y="6395"/>
                </a:lnTo>
                <a:lnTo>
                  <a:pt x="2213" y="6487"/>
                </a:lnTo>
                <a:lnTo>
                  <a:pt x="2409" y="6580"/>
                </a:lnTo>
                <a:lnTo>
                  <a:pt x="2582" y="6683"/>
                </a:lnTo>
                <a:lnTo>
                  <a:pt x="2754" y="6799"/>
                </a:lnTo>
                <a:lnTo>
                  <a:pt x="2927" y="6914"/>
                </a:lnTo>
                <a:lnTo>
                  <a:pt x="3088" y="7040"/>
                </a:lnTo>
                <a:lnTo>
                  <a:pt x="3250" y="7179"/>
                </a:lnTo>
                <a:lnTo>
                  <a:pt x="3400" y="7317"/>
                </a:lnTo>
                <a:lnTo>
                  <a:pt x="3538" y="7467"/>
                </a:lnTo>
                <a:lnTo>
                  <a:pt x="3676" y="7628"/>
                </a:lnTo>
                <a:lnTo>
                  <a:pt x="3803" y="7789"/>
                </a:lnTo>
                <a:lnTo>
                  <a:pt x="3930" y="7962"/>
                </a:lnTo>
                <a:lnTo>
                  <a:pt x="4045" y="8135"/>
                </a:lnTo>
                <a:lnTo>
                  <a:pt x="4149" y="8319"/>
                </a:lnTo>
                <a:lnTo>
                  <a:pt x="4241" y="8504"/>
                </a:lnTo>
                <a:lnTo>
                  <a:pt x="4321" y="8700"/>
                </a:lnTo>
                <a:lnTo>
                  <a:pt x="4402" y="8896"/>
                </a:lnTo>
                <a:lnTo>
                  <a:pt x="4471" y="9091"/>
                </a:lnTo>
                <a:lnTo>
                  <a:pt x="4529" y="9299"/>
                </a:lnTo>
                <a:lnTo>
                  <a:pt x="4575" y="9506"/>
                </a:lnTo>
                <a:lnTo>
                  <a:pt x="4621" y="9725"/>
                </a:lnTo>
                <a:lnTo>
                  <a:pt x="4644" y="9933"/>
                </a:lnTo>
                <a:lnTo>
                  <a:pt x="4656" y="10151"/>
                </a:lnTo>
                <a:lnTo>
                  <a:pt x="4667" y="10382"/>
                </a:lnTo>
                <a:lnTo>
                  <a:pt x="10382" y="10382"/>
                </a:lnTo>
                <a:lnTo>
                  <a:pt x="10371" y="9840"/>
                </a:lnTo>
                <a:lnTo>
                  <a:pt x="10324" y="9322"/>
                </a:lnTo>
                <a:lnTo>
                  <a:pt x="10267" y="8803"/>
                </a:lnTo>
                <a:lnTo>
                  <a:pt x="10175" y="8285"/>
                </a:lnTo>
                <a:lnTo>
                  <a:pt x="10059" y="7789"/>
                </a:lnTo>
                <a:lnTo>
                  <a:pt x="9921" y="7294"/>
                </a:lnTo>
                <a:lnTo>
                  <a:pt x="9748" y="6810"/>
                </a:lnTo>
                <a:lnTo>
                  <a:pt x="9564" y="6338"/>
                </a:lnTo>
                <a:lnTo>
                  <a:pt x="9357" y="5877"/>
                </a:lnTo>
                <a:lnTo>
                  <a:pt x="9126" y="5427"/>
                </a:lnTo>
                <a:lnTo>
                  <a:pt x="8884" y="5001"/>
                </a:lnTo>
                <a:lnTo>
                  <a:pt x="8608" y="4575"/>
                </a:lnTo>
                <a:lnTo>
                  <a:pt x="8320" y="4171"/>
                </a:lnTo>
                <a:lnTo>
                  <a:pt x="8008" y="3780"/>
                </a:lnTo>
                <a:lnTo>
                  <a:pt x="7686" y="3399"/>
                </a:lnTo>
                <a:lnTo>
                  <a:pt x="7340" y="3042"/>
                </a:lnTo>
                <a:lnTo>
                  <a:pt x="6983" y="2697"/>
                </a:lnTo>
                <a:lnTo>
                  <a:pt x="6603" y="2374"/>
                </a:lnTo>
                <a:lnTo>
                  <a:pt x="6211" y="2063"/>
                </a:lnTo>
                <a:lnTo>
                  <a:pt x="5808" y="1775"/>
                </a:lnTo>
                <a:lnTo>
                  <a:pt x="5381" y="1510"/>
                </a:lnTo>
                <a:lnTo>
                  <a:pt x="4955" y="1256"/>
                </a:lnTo>
                <a:lnTo>
                  <a:pt x="4506" y="1026"/>
                </a:lnTo>
                <a:lnTo>
                  <a:pt x="4045" y="819"/>
                </a:lnTo>
                <a:lnTo>
                  <a:pt x="3572" y="634"/>
                </a:lnTo>
                <a:lnTo>
                  <a:pt x="3088" y="473"/>
                </a:lnTo>
                <a:lnTo>
                  <a:pt x="2593" y="335"/>
                </a:lnTo>
                <a:lnTo>
                  <a:pt x="2098" y="208"/>
                </a:lnTo>
                <a:lnTo>
                  <a:pt x="1591" y="127"/>
                </a:lnTo>
                <a:lnTo>
                  <a:pt x="1061" y="58"/>
                </a:lnTo>
                <a:lnTo>
                  <a:pt x="542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4"/>
          <p:cNvSpPr/>
          <p:nvPr/>
        </p:nvSpPr>
        <p:spPr>
          <a:xfrm rot="-5400000">
            <a:off x="6734343" y="-300"/>
            <a:ext cx="2409365" cy="2409961"/>
          </a:xfrm>
          <a:custGeom>
            <a:rect b="b" l="l" r="r" t="t"/>
            <a:pathLst>
              <a:path extrusionOk="0" h="10371" w="10371">
                <a:moveTo>
                  <a:pt x="10370" y="1"/>
                </a:moveTo>
                <a:lnTo>
                  <a:pt x="9840" y="12"/>
                </a:lnTo>
                <a:lnTo>
                  <a:pt x="9310" y="59"/>
                </a:lnTo>
                <a:lnTo>
                  <a:pt x="8792" y="116"/>
                </a:lnTo>
                <a:lnTo>
                  <a:pt x="8285" y="208"/>
                </a:lnTo>
                <a:lnTo>
                  <a:pt x="7778" y="324"/>
                </a:lnTo>
                <a:lnTo>
                  <a:pt x="7294" y="462"/>
                </a:lnTo>
                <a:lnTo>
                  <a:pt x="6810" y="635"/>
                </a:lnTo>
                <a:lnTo>
                  <a:pt x="6338" y="819"/>
                </a:lnTo>
                <a:lnTo>
                  <a:pt x="5877" y="1026"/>
                </a:lnTo>
                <a:lnTo>
                  <a:pt x="5427" y="1257"/>
                </a:lnTo>
                <a:lnTo>
                  <a:pt x="5001" y="1499"/>
                </a:lnTo>
                <a:lnTo>
                  <a:pt x="4575" y="1775"/>
                </a:lnTo>
                <a:lnTo>
                  <a:pt x="4171" y="2063"/>
                </a:lnTo>
                <a:lnTo>
                  <a:pt x="3780" y="2375"/>
                </a:lnTo>
                <a:lnTo>
                  <a:pt x="3399" y="2697"/>
                </a:lnTo>
                <a:lnTo>
                  <a:pt x="3042" y="3043"/>
                </a:lnTo>
                <a:lnTo>
                  <a:pt x="2697" y="3400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75"/>
                </a:lnTo>
                <a:lnTo>
                  <a:pt x="1498" y="5002"/>
                </a:lnTo>
                <a:lnTo>
                  <a:pt x="1256" y="5428"/>
                </a:lnTo>
                <a:lnTo>
                  <a:pt x="1026" y="5877"/>
                </a:lnTo>
                <a:lnTo>
                  <a:pt x="819" y="6338"/>
                </a:lnTo>
                <a:lnTo>
                  <a:pt x="634" y="6811"/>
                </a:lnTo>
                <a:lnTo>
                  <a:pt x="461" y="7294"/>
                </a:lnTo>
                <a:lnTo>
                  <a:pt x="323" y="7778"/>
                </a:lnTo>
                <a:lnTo>
                  <a:pt x="208" y="8285"/>
                </a:lnTo>
                <a:lnTo>
                  <a:pt x="116" y="8792"/>
                </a:lnTo>
                <a:lnTo>
                  <a:pt x="58" y="9311"/>
                </a:lnTo>
                <a:lnTo>
                  <a:pt x="12" y="9841"/>
                </a:lnTo>
                <a:lnTo>
                  <a:pt x="0" y="10371"/>
                </a:lnTo>
                <a:lnTo>
                  <a:pt x="10370" y="10371"/>
                </a:lnTo>
                <a:lnTo>
                  <a:pt x="1037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4"/>
          <p:cNvSpPr/>
          <p:nvPr/>
        </p:nvSpPr>
        <p:spPr>
          <a:xfrm flipH="1">
            <a:off x="8585251" y="4626158"/>
            <a:ext cx="558748" cy="517332"/>
          </a:xfrm>
          <a:custGeom>
            <a:rect b="b" l="l" r="r" t="t"/>
            <a:pathLst>
              <a:path extrusionOk="0" h="4321" w="4668">
                <a:moveTo>
                  <a:pt x="346" y="0"/>
                </a:moveTo>
                <a:lnTo>
                  <a:pt x="1" y="12"/>
                </a:lnTo>
                <a:lnTo>
                  <a:pt x="1" y="4321"/>
                </a:lnTo>
                <a:lnTo>
                  <a:pt x="4667" y="4321"/>
                </a:lnTo>
                <a:lnTo>
                  <a:pt x="4656" y="4090"/>
                </a:lnTo>
                <a:lnTo>
                  <a:pt x="4644" y="3872"/>
                </a:lnTo>
                <a:lnTo>
                  <a:pt x="4621" y="3664"/>
                </a:lnTo>
                <a:lnTo>
                  <a:pt x="4575" y="3445"/>
                </a:lnTo>
                <a:lnTo>
                  <a:pt x="4529" y="3238"/>
                </a:lnTo>
                <a:lnTo>
                  <a:pt x="4471" y="3030"/>
                </a:lnTo>
                <a:lnTo>
                  <a:pt x="4402" y="2835"/>
                </a:lnTo>
                <a:lnTo>
                  <a:pt x="4321" y="2639"/>
                </a:lnTo>
                <a:lnTo>
                  <a:pt x="4241" y="2443"/>
                </a:lnTo>
                <a:lnTo>
                  <a:pt x="4149" y="2258"/>
                </a:lnTo>
                <a:lnTo>
                  <a:pt x="4045" y="2074"/>
                </a:lnTo>
                <a:lnTo>
                  <a:pt x="3930" y="1901"/>
                </a:lnTo>
                <a:lnTo>
                  <a:pt x="3803" y="1728"/>
                </a:lnTo>
                <a:lnTo>
                  <a:pt x="3676" y="1567"/>
                </a:lnTo>
                <a:lnTo>
                  <a:pt x="3538" y="1406"/>
                </a:lnTo>
                <a:lnTo>
                  <a:pt x="3400" y="1256"/>
                </a:lnTo>
                <a:lnTo>
                  <a:pt x="3250" y="1118"/>
                </a:lnTo>
                <a:lnTo>
                  <a:pt x="3088" y="979"/>
                </a:lnTo>
                <a:lnTo>
                  <a:pt x="2927" y="853"/>
                </a:lnTo>
                <a:lnTo>
                  <a:pt x="2754" y="738"/>
                </a:lnTo>
                <a:lnTo>
                  <a:pt x="2582" y="622"/>
                </a:lnTo>
                <a:lnTo>
                  <a:pt x="2409" y="519"/>
                </a:lnTo>
                <a:lnTo>
                  <a:pt x="2213" y="426"/>
                </a:lnTo>
                <a:lnTo>
                  <a:pt x="2028" y="334"/>
                </a:lnTo>
                <a:lnTo>
                  <a:pt x="1833" y="254"/>
                </a:lnTo>
                <a:lnTo>
                  <a:pt x="1625" y="184"/>
                </a:lnTo>
                <a:lnTo>
                  <a:pt x="1418" y="127"/>
                </a:lnTo>
                <a:lnTo>
                  <a:pt x="1210" y="81"/>
                </a:lnTo>
                <a:lnTo>
                  <a:pt x="1003" y="46"/>
                </a:lnTo>
                <a:lnTo>
                  <a:pt x="784" y="12"/>
                </a:lnTo>
                <a:lnTo>
                  <a:pt x="56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4"/>
          <p:cNvSpPr/>
          <p:nvPr/>
        </p:nvSpPr>
        <p:spPr>
          <a:xfrm flipH="1" rot="5400000">
            <a:off x="189816" y="160778"/>
            <a:ext cx="1242835" cy="1243120"/>
          </a:xfrm>
          <a:custGeom>
            <a:rect b="b" l="l" r="r" t="t"/>
            <a:pathLst>
              <a:path extrusionOk="0" h="10371" w="10371">
                <a:moveTo>
                  <a:pt x="10370" y="1"/>
                </a:moveTo>
                <a:lnTo>
                  <a:pt x="9840" y="12"/>
                </a:lnTo>
                <a:lnTo>
                  <a:pt x="9310" y="59"/>
                </a:lnTo>
                <a:lnTo>
                  <a:pt x="8792" y="116"/>
                </a:lnTo>
                <a:lnTo>
                  <a:pt x="8285" y="208"/>
                </a:lnTo>
                <a:lnTo>
                  <a:pt x="7778" y="324"/>
                </a:lnTo>
                <a:lnTo>
                  <a:pt x="7294" y="462"/>
                </a:lnTo>
                <a:lnTo>
                  <a:pt x="6810" y="635"/>
                </a:lnTo>
                <a:lnTo>
                  <a:pt x="6338" y="819"/>
                </a:lnTo>
                <a:lnTo>
                  <a:pt x="5877" y="1026"/>
                </a:lnTo>
                <a:lnTo>
                  <a:pt x="5427" y="1257"/>
                </a:lnTo>
                <a:lnTo>
                  <a:pt x="5001" y="1499"/>
                </a:lnTo>
                <a:lnTo>
                  <a:pt x="4575" y="1775"/>
                </a:lnTo>
                <a:lnTo>
                  <a:pt x="4171" y="2063"/>
                </a:lnTo>
                <a:lnTo>
                  <a:pt x="3780" y="2375"/>
                </a:lnTo>
                <a:lnTo>
                  <a:pt x="3399" y="2697"/>
                </a:lnTo>
                <a:lnTo>
                  <a:pt x="3042" y="3043"/>
                </a:lnTo>
                <a:lnTo>
                  <a:pt x="2697" y="3400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75"/>
                </a:lnTo>
                <a:lnTo>
                  <a:pt x="1498" y="5002"/>
                </a:lnTo>
                <a:lnTo>
                  <a:pt x="1256" y="5428"/>
                </a:lnTo>
                <a:lnTo>
                  <a:pt x="1026" y="5877"/>
                </a:lnTo>
                <a:lnTo>
                  <a:pt x="819" y="6338"/>
                </a:lnTo>
                <a:lnTo>
                  <a:pt x="634" y="6811"/>
                </a:lnTo>
                <a:lnTo>
                  <a:pt x="461" y="7294"/>
                </a:lnTo>
                <a:lnTo>
                  <a:pt x="323" y="7778"/>
                </a:lnTo>
                <a:lnTo>
                  <a:pt x="208" y="8285"/>
                </a:lnTo>
                <a:lnTo>
                  <a:pt x="116" y="8792"/>
                </a:lnTo>
                <a:lnTo>
                  <a:pt x="58" y="9311"/>
                </a:lnTo>
                <a:lnTo>
                  <a:pt x="12" y="9841"/>
                </a:lnTo>
                <a:lnTo>
                  <a:pt x="0" y="10371"/>
                </a:lnTo>
                <a:lnTo>
                  <a:pt x="10370" y="10371"/>
                </a:lnTo>
                <a:lnTo>
                  <a:pt x="1037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5"/>
          <p:cNvSpPr txBox="1"/>
          <p:nvPr>
            <p:ph idx="1" type="subTitle"/>
          </p:nvPr>
        </p:nvSpPr>
        <p:spPr>
          <a:xfrm>
            <a:off x="2562563" y="1548183"/>
            <a:ext cx="8829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45"/>
          <p:cNvSpPr txBox="1"/>
          <p:nvPr>
            <p:ph idx="2" type="subTitle"/>
          </p:nvPr>
        </p:nvSpPr>
        <p:spPr>
          <a:xfrm>
            <a:off x="5840513" y="1549808"/>
            <a:ext cx="10524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45"/>
          <p:cNvSpPr txBox="1"/>
          <p:nvPr>
            <p:ph idx="3" type="subTitle"/>
          </p:nvPr>
        </p:nvSpPr>
        <p:spPr>
          <a:xfrm>
            <a:off x="2477813" y="3175183"/>
            <a:ext cx="10524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45"/>
          <p:cNvSpPr txBox="1"/>
          <p:nvPr>
            <p:ph idx="4" type="subTitle"/>
          </p:nvPr>
        </p:nvSpPr>
        <p:spPr>
          <a:xfrm>
            <a:off x="5840513" y="3175183"/>
            <a:ext cx="10524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45"/>
          <p:cNvSpPr txBox="1"/>
          <p:nvPr>
            <p:ph idx="5" type="subTitle"/>
          </p:nvPr>
        </p:nvSpPr>
        <p:spPr>
          <a:xfrm>
            <a:off x="2179313" y="1881923"/>
            <a:ext cx="16494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8" name="Google Shape;418;p45"/>
          <p:cNvSpPr txBox="1"/>
          <p:nvPr>
            <p:ph idx="6" type="subTitle"/>
          </p:nvPr>
        </p:nvSpPr>
        <p:spPr>
          <a:xfrm>
            <a:off x="5542013" y="1881923"/>
            <a:ext cx="16494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45"/>
          <p:cNvSpPr txBox="1"/>
          <p:nvPr>
            <p:ph idx="7" type="subTitle"/>
          </p:nvPr>
        </p:nvSpPr>
        <p:spPr>
          <a:xfrm>
            <a:off x="2058563" y="3506850"/>
            <a:ext cx="18909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45"/>
          <p:cNvSpPr txBox="1"/>
          <p:nvPr>
            <p:ph idx="8" type="subTitle"/>
          </p:nvPr>
        </p:nvSpPr>
        <p:spPr>
          <a:xfrm>
            <a:off x="5507063" y="3506850"/>
            <a:ext cx="17193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21" name="Google Shape;421;p45"/>
          <p:cNvGrpSpPr/>
          <p:nvPr/>
        </p:nvGrpSpPr>
        <p:grpSpPr>
          <a:xfrm>
            <a:off x="151300" y="133650"/>
            <a:ext cx="8841405" cy="4876212"/>
            <a:chOff x="-4" y="913"/>
            <a:chExt cx="9324410" cy="5142599"/>
          </a:xfrm>
        </p:grpSpPr>
        <p:sp>
          <p:nvSpPr>
            <p:cNvPr id="422" name="Google Shape;422;p45"/>
            <p:cNvSpPr/>
            <p:nvPr/>
          </p:nvSpPr>
          <p:spPr>
            <a:xfrm>
              <a:off x="8467052" y="913"/>
              <a:ext cx="857350" cy="856567"/>
            </a:xfrm>
            <a:custGeom>
              <a:rect b="b" l="l" r="r" t="t"/>
              <a:pathLst>
                <a:path extrusionOk="0" h="10371" w="10383">
                  <a:moveTo>
                    <a:pt x="1" y="1"/>
                  </a:moveTo>
                  <a:lnTo>
                    <a:pt x="24" y="531"/>
                  </a:lnTo>
                  <a:lnTo>
                    <a:pt x="58" y="1061"/>
                  </a:lnTo>
                  <a:lnTo>
                    <a:pt x="128" y="1580"/>
                  </a:lnTo>
                  <a:lnTo>
                    <a:pt x="220" y="2086"/>
                  </a:lnTo>
                  <a:lnTo>
                    <a:pt x="335" y="2593"/>
                  </a:lnTo>
                  <a:lnTo>
                    <a:pt x="473" y="3089"/>
                  </a:lnTo>
                  <a:lnTo>
                    <a:pt x="635" y="3573"/>
                  </a:lnTo>
                  <a:lnTo>
                    <a:pt x="819" y="4045"/>
                  </a:lnTo>
                  <a:lnTo>
                    <a:pt x="1026" y="4495"/>
                  </a:lnTo>
                  <a:lnTo>
                    <a:pt x="1257" y="4944"/>
                  </a:lnTo>
                  <a:lnTo>
                    <a:pt x="1510" y="5382"/>
                  </a:lnTo>
                  <a:lnTo>
                    <a:pt x="1775" y="5797"/>
                  </a:lnTo>
                  <a:lnTo>
                    <a:pt x="2063" y="6211"/>
                  </a:lnTo>
                  <a:lnTo>
                    <a:pt x="2374" y="6603"/>
                  </a:lnTo>
                  <a:lnTo>
                    <a:pt x="2697" y="6972"/>
                  </a:lnTo>
                  <a:lnTo>
                    <a:pt x="3043" y="7341"/>
                  </a:lnTo>
                  <a:lnTo>
                    <a:pt x="3411" y="7686"/>
                  </a:lnTo>
                  <a:lnTo>
                    <a:pt x="3780" y="8009"/>
                  </a:lnTo>
                  <a:lnTo>
                    <a:pt x="4172" y="8320"/>
                  </a:lnTo>
                  <a:lnTo>
                    <a:pt x="4587" y="8608"/>
                  </a:lnTo>
                  <a:lnTo>
                    <a:pt x="5001" y="8873"/>
                  </a:lnTo>
                  <a:lnTo>
                    <a:pt x="5439" y="9127"/>
                  </a:lnTo>
                  <a:lnTo>
                    <a:pt x="5889" y="9357"/>
                  </a:lnTo>
                  <a:lnTo>
                    <a:pt x="6338" y="9564"/>
                  </a:lnTo>
                  <a:lnTo>
                    <a:pt x="6810" y="9749"/>
                  </a:lnTo>
                  <a:lnTo>
                    <a:pt x="7294" y="9910"/>
                  </a:lnTo>
                  <a:lnTo>
                    <a:pt x="7790" y="10048"/>
                  </a:lnTo>
                  <a:lnTo>
                    <a:pt x="8297" y="10164"/>
                  </a:lnTo>
                  <a:lnTo>
                    <a:pt x="8804" y="10256"/>
                  </a:lnTo>
                  <a:lnTo>
                    <a:pt x="9322" y="10325"/>
                  </a:lnTo>
                  <a:lnTo>
                    <a:pt x="9852" y="10359"/>
                  </a:lnTo>
                  <a:lnTo>
                    <a:pt x="10382" y="10371"/>
                  </a:lnTo>
                  <a:lnTo>
                    <a:pt x="10382" y="4310"/>
                  </a:lnTo>
                  <a:lnTo>
                    <a:pt x="10048" y="4322"/>
                  </a:lnTo>
                  <a:lnTo>
                    <a:pt x="9818" y="4322"/>
                  </a:lnTo>
                  <a:lnTo>
                    <a:pt x="9599" y="4299"/>
                  </a:lnTo>
                  <a:lnTo>
                    <a:pt x="9391" y="4276"/>
                  </a:lnTo>
                  <a:lnTo>
                    <a:pt x="9173" y="4241"/>
                  </a:lnTo>
                  <a:lnTo>
                    <a:pt x="8965" y="4184"/>
                  </a:lnTo>
                  <a:lnTo>
                    <a:pt x="8758" y="4126"/>
                  </a:lnTo>
                  <a:lnTo>
                    <a:pt x="8562" y="4057"/>
                  </a:lnTo>
                  <a:lnTo>
                    <a:pt x="8366" y="3988"/>
                  </a:lnTo>
                  <a:lnTo>
                    <a:pt x="8170" y="3895"/>
                  </a:lnTo>
                  <a:lnTo>
                    <a:pt x="7986" y="3803"/>
                  </a:lnTo>
                  <a:lnTo>
                    <a:pt x="7801" y="3700"/>
                  </a:lnTo>
                  <a:lnTo>
                    <a:pt x="7629" y="3584"/>
                  </a:lnTo>
                  <a:lnTo>
                    <a:pt x="7456" y="3469"/>
                  </a:lnTo>
                  <a:lnTo>
                    <a:pt x="7294" y="3342"/>
                  </a:lnTo>
                  <a:lnTo>
                    <a:pt x="7133" y="3204"/>
                  </a:lnTo>
                  <a:lnTo>
                    <a:pt x="6983" y="3054"/>
                  </a:lnTo>
                  <a:lnTo>
                    <a:pt x="6845" y="2905"/>
                  </a:lnTo>
                  <a:lnTo>
                    <a:pt x="6707" y="2755"/>
                  </a:lnTo>
                  <a:lnTo>
                    <a:pt x="6580" y="2582"/>
                  </a:lnTo>
                  <a:lnTo>
                    <a:pt x="6465" y="2421"/>
                  </a:lnTo>
                  <a:lnTo>
                    <a:pt x="6350" y="2248"/>
                  </a:lnTo>
                  <a:lnTo>
                    <a:pt x="6246" y="2063"/>
                  </a:lnTo>
                  <a:lnTo>
                    <a:pt x="6154" y="1879"/>
                  </a:lnTo>
                  <a:lnTo>
                    <a:pt x="6062" y="1683"/>
                  </a:lnTo>
                  <a:lnTo>
                    <a:pt x="5981" y="1487"/>
                  </a:lnTo>
                  <a:lnTo>
                    <a:pt x="5912" y="1291"/>
                  </a:lnTo>
                  <a:lnTo>
                    <a:pt x="5854" y="1084"/>
                  </a:lnTo>
                  <a:lnTo>
                    <a:pt x="5808" y="877"/>
                  </a:lnTo>
                  <a:lnTo>
                    <a:pt x="5773" y="658"/>
                  </a:lnTo>
                  <a:lnTo>
                    <a:pt x="5739" y="439"/>
                  </a:lnTo>
                  <a:lnTo>
                    <a:pt x="5727" y="220"/>
                  </a:lnTo>
                  <a:lnTo>
                    <a:pt x="5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5"/>
            <p:cNvSpPr/>
            <p:nvPr/>
          </p:nvSpPr>
          <p:spPr>
            <a:xfrm>
              <a:off x="8939948" y="913"/>
              <a:ext cx="384458" cy="356965"/>
            </a:xfrm>
            <a:custGeom>
              <a:rect b="b" l="l" r="r" t="t"/>
              <a:pathLst>
                <a:path extrusionOk="0" h="4322" w="4656">
                  <a:moveTo>
                    <a:pt x="0" y="1"/>
                  </a:moveTo>
                  <a:lnTo>
                    <a:pt x="0" y="220"/>
                  </a:lnTo>
                  <a:lnTo>
                    <a:pt x="12" y="439"/>
                  </a:lnTo>
                  <a:lnTo>
                    <a:pt x="46" y="658"/>
                  </a:lnTo>
                  <a:lnTo>
                    <a:pt x="81" y="877"/>
                  </a:lnTo>
                  <a:lnTo>
                    <a:pt x="127" y="1084"/>
                  </a:lnTo>
                  <a:lnTo>
                    <a:pt x="185" y="1291"/>
                  </a:lnTo>
                  <a:lnTo>
                    <a:pt x="254" y="1487"/>
                  </a:lnTo>
                  <a:lnTo>
                    <a:pt x="335" y="1683"/>
                  </a:lnTo>
                  <a:lnTo>
                    <a:pt x="427" y="1879"/>
                  </a:lnTo>
                  <a:lnTo>
                    <a:pt x="519" y="2063"/>
                  </a:lnTo>
                  <a:lnTo>
                    <a:pt x="623" y="2248"/>
                  </a:lnTo>
                  <a:lnTo>
                    <a:pt x="738" y="2421"/>
                  </a:lnTo>
                  <a:lnTo>
                    <a:pt x="853" y="2582"/>
                  </a:lnTo>
                  <a:lnTo>
                    <a:pt x="980" y="2755"/>
                  </a:lnTo>
                  <a:lnTo>
                    <a:pt x="1118" y="2905"/>
                  </a:lnTo>
                  <a:lnTo>
                    <a:pt x="1256" y="3054"/>
                  </a:lnTo>
                  <a:lnTo>
                    <a:pt x="1406" y="3204"/>
                  </a:lnTo>
                  <a:lnTo>
                    <a:pt x="1567" y="3342"/>
                  </a:lnTo>
                  <a:lnTo>
                    <a:pt x="1729" y="3469"/>
                  </a:lnTo>
                  <a:lnTo>
                    <a:pt x="1902" y="3584"/>
                  </a:lnTo>
                  <a:lnTo>
                    <a:pt x="2074" y="3700"/>
                  </a:lnTo>
                  <a:lnTo>
                    <a:pt x="2259" y="3803"/>
                  </a:lnTo>
                  <a:lnTo>
                    <a:pt x="2443" y="3895"/>
                  </a:lnTo>
                  <a:lnTo>
                    <a:pt x="2639" y="3988"/>
                  </a:lnTo>
                  <a:lnTo>
                    <a:pt x="2835" y="4057"/>
                  </a:lnTo>
                  <a:lnTo>
                    <a:pt x="3031" y="4126"/>
                  </a:lnTo>
                  <a:lnTo>
                    <a:pt x="3238" y="4184"/>
                  </a:lnTo>
                  <a:lnTo>
                    <a:pt x="3446" y="4241"/>
                  </a:lnTo>
                  <a:lnTo>
                    <a:pt x="3664" y="4276"/>
                  </a:lnTo>
                  <a:lnTo>
                    <a:pt x="3872" y="4299"/>
                  </a:lnTo>
                  <a:lnTo>
                    <a:pt x="4091" y="4322"/>
                  </a:lnTo>
                  <a:lnTo>
                    <a:pt x="4321" y="4322"/>
                  </a:lnTo>
                  <a:lnTo>
                    <a:pt x="4655" y="4310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5"/>
            <p:cNvSpPr/>
            <p:nvPr/>
          </p:nvSpPr>
          <p:spPr>
            <a:xfrm>
              <a:off x="-4" y="4286030"/>
              <a:ext cx="857350" cy="857475"/>
            </a:xfrm>
            <a:custGeom>
              <a:rect b="b" l="l" r="r" t="t"/>
              <a:pathLst>
                <a:path extrusionOk="0" h="10382" w="10383">
                  <a:moveTo>
                    <a:pt x="1" y="0"/>
                  </a:moveTo>
                  <a:lnTo>
                    <a:pt x="1" y="6073"/>
                  </a:lnTo>
                  <a:lnTo>
                    <a:pt x="346" y="6061"/>
                  </a:lnTo>
                  <a:lnTo>
                    <a:pt x="565" y="6061"/>
                  </a:lnTo>
                  <a:lnTo>
                    <a:pt x="784" y="6073"/>
                  </a:lnTo>
                  <a:lnTo>
                    <a:pt x="1003" y="6107"/>
                  </a:lnTo>
                  <a:lnTo>
                    <a:pt x="1210" y="6142"/>
                  </a:lnTo>
                  <a:lnTo>
                    <a:pt x="1418" y="6188"/>
                  </a:lnTo>
                  <a:lnTo>
                    <a:pt x="1625" y="6245"/>
                  </a:lnTo>
                  <a:lnTo>
                    <a:pt x="1833" y="6315"/>
                  </a:lnTo>
                  <a:lnTo>
                    <a:pt x="2028" y="6395"/>
                  </a:lnTo>
                  <a:lnTo>
                    <a:pt x="2213" y="6487"/>
                  </a:lnTo>
                  <a:lnTo>
                    <a:pt x="2409" y="6580"/>
                  </a:lnTo>
                  <a:lnTo>
                    <a:pt x="2582" y="6683"/>
                  </a:lnTo>
                  <a:lnTo>
                    <a:pt x="2754" y="6799"/>
                  </a:lnTo>
                  <a:lnTo>
                    <a:pt x="2927" y="6914"/>
                  </a:lnTo>
                  <a:lnTo>
                    <a:pt x="3088" y="7040"/>
                  </a:lnTo>
                  <a:lnTo>
                    <a:pt x="3250" y="7179"/>
                  </a:lnTo>
                  <a:lnTo>
                    <a:pt x="3400" y="7317"/>
                  </a:lnTo>
                  <a:lnTo>
                    <a:pt x="3538" y="7467"/>
                  </a:lnTo>
                  <a:lnTo>
                    <a:pt x="3676" y="7628"/>
                  </a:lnTo>
                  <a:lnTo>
                    <a:pt x="3803" y="7789"/>
                  </a:lnTo>
                  <a:lnTo>
                    <a:pt x="3930" y="7962"/>
                  </a:lnTo>
                  <a:lnTo>
                    <a:pt x="4045" y="8135"/>
                  </a:lnTo>
                  <a:lnTo>
                    <a:pt x="4149" y="8319"/>
                  </a:lnTo>
                  <a:lnTo>
                    <a:pt x="4241" y="8504"/>
                  </a:lnTo>
                  <a:lnTo>
                    <a:pt x="4321" y="8700"/>
                  </a:lnTo>
                  <a:lnTo>
                    <a:pt x="4402" y="8896"/>
                  </a:lnTo>
                  <a:lnTo>
                    <a:pt x="4471" y="9091"/>
                  </a:lnTo>
                  <a:lnTo>
                    <a:pt x="4529" y="9299"/>
                  </a:lnTo>
                  <a:lnTo>
                    <a:pt x="4575" y="9506"/>
                  </a:lnTo>
                  <a:lnTo>
                    <a:pt x="4621" y="9725"/>
                  </a:lnTo>
                  <a:lnTo>
                    <a:pt x="4644" y="9933"/>
                  </a:lnTo>
                  <a:lnTo>
                    <a:pt x="4656" y="10151"/>
                  </a:lnTo>
                  <a:lnTo>
                    <a:pt x="4667" y="10382"/>
                  </a:lnTo>
                  <a:lnTo>
                    <a:pt x="10382" y="10382"/>
                  </a:lnTo>
                  <a:lnTo>
                    <a:pt x="10371" y="9840"/>
                  </a:lnTo>
                  <a:lnTo>
                    <a:pt x="10324" y="9322"/>
                  </a:lnTo>
                  <a:lnTo>
                    <a:pt x="10267" y="8803"/>
                  </a:lnTo>
                  <a:lnTo>
                    <a:pt x="10175" y="8285"/>
                  </a:lnTo>
                  <a:lnTo>
                    <a:pt x="10059" y="7789"/>
                  </a:lnTo>
                  <a:lnTo>
                    <a:pt x="9921" y="7294"/>
                  </a:lnTo>
                  <a:lnTo>
                    <a:pt x="9748" y="6810"/>
                  </a:lnTo>
                  <a:lnTo>
                    <a:pt x="9564" y="6338"/>
                  </a:lnTo>
                  <a:lnTo>
                    <a:pt x="9357" y="5877"/>
                  </a:lnTo>
                  <a:lnTo>
                    <a:pt x="9126" y="5427"/>
                  </a:lnTo>
                  <a:lnTo>
                    <a:pt x="8884" y="5001"/>
                  </a:lnTo>
                  <a:lnTo>
                    <a:pt x="8608" y="4575"/>
                  </a:lnTo>
                  <a:lnTo>
                    <a:pt x="8320" y="4171"/>
                  </a:lnTo>
                  <a:lnTo>
                    <a:pt x="8008" y="3780"/>
                  </a:lnTo>
                  <a:lnTo>
                    <a:pt x="7686" y="3399"/>
                  </a:lnTo>
                  <a:lnTo>
                    <a:pt x="7340" y="3042"/>
                  </a:lnTo>
                  <a:lnTo>
                    <a:pt x="6983" y="2697"/>
                  </a:lnTo>
                  <a:lnTo>
                    <a:pt x="6603" y="2374"/>
                  </a:lnTo>
                  <a:lnTo>
                    <a:pt x="6211" y="2063"/>
                  </a:lnTo>
                  <a:lnTo>
                    <a:pt x="5808" y="1775"/>
                  </a:lnTo>
                  <a:lnTo>
                    <a:pt x="5381" y="1510"/>
                  </a:lnTo>
                  <a:lnTo>
                    <a:pt x="4955" y="1256"/>
                  </a:lnTo>
                  <a:lnTo>
                    <a:pt x="4506" y="1026"/>
                  </a:lnTo>
                  <a:lnTo>
                    <a:pt x="4045" y="819"/>
                  </a:lnTo>
                  <a:lnTo>
                    <a:pt x="3572" y="634"/>
                  </a:lnTo>
                  <a:lnTo>
                    <a:pt x="3088" y="473"/>
                  </a:lnTo>
                  <a:lnTo>
                    <a:pt x="2593" y="335"/>
                  </a:lnTo>
                  <a:lnTo>
                    <a:pt x="2098" y="208"/>
                  </a:lnTo>
                  <a:lnTo>
                    <a:pt x="1591" y="127"/>
                  </a:lnTo>
                  <a:lnTo>
                    <a:pt x="1061" y="58"/>
                  </a:lnTo>
                  <a:lnTo>
                    <a:pt x="542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5"/>
            <p:cNvSpPr/>
            <p:nvPr/>
          </p:nvSpPr>
          <p:spPr>
            <a:xfrm>
              <a:off x="-4" y="4786630"/>
              <a:ext cx="385448" cy="356882"/>
            </a:xfrm>
            <a:custGeom>
              <a:rect b="b" l="l" r="r" t="t"/>
              <a:pathLst>
                <a:path extrusionOk="0" h="4321" w="4668">
                  <a:moveTo>
                    <a:pt x="346" y="0"/>
                  </a:moveTo>
                  <a:lnTo>
                    <a:pt x="1" y="12"/>
                  </a:lnTo>
                  <a:lnTo>
                    <a:pt x="1" y="4321"/>
                  </a:lnTo>
                  <a:lnTo>
                    <a:pt x="4667" y="4321"/>
                  </a:lnTo>
                  <a:lnTo>
                    <a:pt x="4656" y="4090"/>
                  </a:lnTo>
                  <a:lnTo>
                    <a:pt x="4644" y="3872"/>
                  </a:lnTo>
                  <a:lnTo>
                    <a:pt x="4621" y="3664"/>
                  </a:lnTo>
                  <a:lnTo>
                    <a:pt x="4575" y="3445"/>
                  </a:lnTo>
                  <a:lnTo>
                    <a:pt x="4529" y="3238"/>
                  </a:lnTo>
                  <a:lnTo>
                    <a:pt x="4471" y="3030"/>
                  </a:lnTo>
                  <a:lnTo>
                    <a:pt x="4402" y="2835"/>
                  </a:lnTo>
                  <a:lnTo>
                    <a:pt x="4321" y="2639"/>
                  </a:lnTo>
                  <a:lnTo>
                    <a:pt x="4241" y="2443"/>
                  </a:lnTo>
                  <a:lnTo>
                    <a:pt x="4149" y="2258"/>
                  </a:lnTo>
                  <a:lnTo>
                    <a:pt x="4045" y="2074"/>
                  </a:lnTo>
                  <a:lnTo>
                    <a:pt x="3930" y="1901"/>
                  </a:lnTo>
                  <a:lnTo>
                    <a:pt x="3803" y="1728"/>
                  </a:lnTo>
                  <a:lnTo>
                    <a:pt x="3676" y="1567"/>
                  </a:lnTo>
                  <a:lnTo>
                    <a:pt x="3538" y="1406"/>
                  </a:lnTo>
                  <a:lnTo>
                    <a:pt x="3400" y="1256"/>
                  </a:lnTo>
                  <a:lnTo>
                    <a:pt x="3250" y="1118"/>
                  </a:lnTo>
                  <a:lnTo>
                    <a:pt x="3088" y="979"/>
                  </a:lnTo>
                  <a:lnTo>
                    <a:pt x="2927" y="853"/>
                  </a:lnTo>
                  <a:lnTo>
                    <a:pt x="2754" y="738"/>
                  </a:lnTo>
                  <a:lnTo>
                    <a:pt x="2582" y="622"/>
                  </a:lnTo>
                  <a:lnTo>
                    <a:pt x="2409" y="519"/>
                  </a:lnTo>
                  <a:lnTo>
                    <a:pt x="2213" y="426"/>
                  </a:lnTo>
                  <a:lnTo>
                    <a:pt x="2028" y="334"/>
                  </a:lnTo>
                  <a:lnTo>
                    <a:pt x="1833" y="254"/>
                  </a:lnTo>
                  <a:lnTo>
                    <a:pt x="1625" y="184"/>
                  </a:lnTo>
                  <a:lnTo>
                    <a:pt x="1418" y="127"/>
                  </a:lnTo>
                  <a:lnTo>
                    <a:pt x="1210" y="81"/>
                  </a:lnTo>
                  <a:lnTo>
                    <a:pt x="1003" y="46"/>
                  </a:lnTo>
                  <a:lnTo>
                    <a:pt x="784" y="12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5"/>
            <p:cNvSpPr/>
            <p:nvPr/>
          </p:nvSpPr>
          <p:spPr>
            <a:xfrm rot="10800000">
              <a:off x="491" y="913"/>
              <a:ext cx="856359" cy="856567"/>
            </a:xfrm>
            <a:custGeom>
              <a:rect b="b" l="l" r="r" t="t"/>
              <a:pathLst>
                <a:path extrusionOk="0" h="10371" w="10371">
                  <a:moveTo>
                    <a:pt x="10370" y="1"/>
                  </a:moveTo>
                  <a:lnTo>
                    <a:pt x="9840" y="12"/>
                  </a:lnTo>
                  <a:lnTo>
                    <a:pt x="9310" y="59"/>
                  </a:lnTo>
                  <a:lnTo>
                    <a:pt x="8792" y="116"/>
                  </a:lnTo>
                  <a:lnTo>
                    <a:pt x="8285" y="208"/>
                  </a:lnTo>
                  <a:lnTo>
                    <a:pt x="7778" y="324"/>
                  </a:lnTo>
                  <a:lnTo>
                    <a:pt x="7294" y="462"/>
                  </a:lnTo>
                  <a:lnTo>
                    <a:pt x="6810" y="635"/>
                  </a:lnTo>
                  <a:lnTo>
                    <a:pt x="6338" y="819"/>
                  </a:lnTo>
                  <a:lnTo>
                    <a:pt x="5877" y="1026"/>
                  </a:lnTo>
                  <a:lnTo>
                    <a:pt x="5427" y="1257"/>
                  </a:lnTo>
                  <a:lnTo>
                    <a:pt x="5001" y="1499"/>
                  </a:lnTo>
                  <a:lnTo>
                    <a:pt x="4575" y="1775"/>
                  </a:lnTo>
                  <a:lnTo>
                    <a:pt x="4171" y="2063"/>
                  </a:lnTo>
                  <a:lnTo>
                    <a:pt x="3780" y="2375"/>
                  </a:lnTo>
                  <a:lnTo>
                    <a:pt x="3399" y="2697"/>
                  </a:lnTo>
                  <a:lnTo>
                    <a:pt x="3042" y="3043"/>
                  </a:lnTo>
                  <a:lnTo>
                    <a:pt x="2697" y="3400"/>
                  </a:lnTo>
                  <a:lnTo>
                    <a:pt x="2374" y="3780"/>
                  </a:lnTo>
                  <a:lnTo>
                    <a:pt x="2063" y="4172"/>
                  </a:lnTo>
                  <a:lnTo>
                    <a:pt x="1775" y="4575"/>
                  </a:lnTo>
                  <a:lnTo>
                    <a:pt x="1498" y="5002"/>
                  </a:lnTo>
                  <a:lnTo>
                    <a:pt x="1256" y="5428"/>
                  </a:lnTo>
                  <a:lnTo>
                    <a:pt x="1026" y="5877"/>
                  </a:lnTo>
                  <a:lnTo>
                    <a:pt x="819" y="6338"/>
                  </a:lnTo>
                  <a:lnTo>
                    <a:pt x="634" y="6811"/>
                  </a:lnTo>
                  <a:lnTo>
                    <a:pt x="461" y="7294"/>
                  </a:lnTo>
                  <a:lnTo>
                    <a:pt x="323" y="7778"/>
                  </a:lnTo>
                  <a:lnTo>
                    <a:pt x="208" y="8285"/>
                  </a:lnTo>
                  <a:lnTo>
                    <a:pt x="116" y="8792"/>
                  </a:lnTo>
                  <a:lnTo>
                    <a:pt x="58" y="9311"/>
                  </a:lnTo>
                  <a:lnTo>
                    <a:pt x="12" y="9841"/>
                  </a:lnTo>
                  <a:lnTo>
                    <a:pt x="0" y="10371"/>
                  </a:lnTo>
                  <a:lnTo>
                    <a:pt x="10370" y="10371"/>
                  </a:lnTo>
                  <a:lnTo>
                    <a:pt x="10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5"/>
            <p:cNvSpPr/>
            <p:nvPr/>
          </p:nvSpPr>
          <p:spPr>
            <a:xfrm>
              <a:off x="8467535" y="4286476"/>
              <a:ext cx="856359" cy="856567"/>
            </a:xfrm>
            <a:custGeom>
              <a:rect b="b" l="l" r="r" t="t"/>
              <a:pathLst>
                <a:path extrusionOk="0" h="10371" w="10371">
                  <a:moveTo>
                    <a:pt x="10370" y="1"/>
                  </a:moveTo>
                  <a:lnTo>
                    <a:pt x="9840" y="12"/>
                  </a:lnTo>
                  <a:lnTo>
                    <a:pt x="9310" y="59"/>
                  </a:lnTo>
                  <a:lnTo>
                    <a:pt x="8792" y="116"/>
                  </a:lnTo>
                  <a:lnTo>
                    <a:pt x="8285" y="208"/>
                  </a:lnTo>
                  <a:lnTo>
                    <a:pt x="7778" y="324"/>
                  </a:lnTo>
                  <a:lnTo>
                    <a:pt x="7294" y="462"/>
                  </a:lnTo>
                  <a:lnTo>
                    <a:pt x="6810" y="635"/>
                  </a:lnTo>
                  <a:lnTo>
                    <a:pt x="6338" y="819"/>
                  </a:lnTo>
                  <a:lnTo>
                    <a:pt x="5877" y="1026"/>
                  </a:lnTo>
                  <a:lnTo>
                    <a:pt x="5427" y="1257"/>
                  </a:lnTo>
                  <a:lnTo>
                    <a:pt x="5001" y="1499"/>
                  </a:lnTo>
                  <a:lnTo>
                    <a:pt x="4575" y="1775"/>
                  </a:lnTo>
                  <a:lnTo>
                    <a:pt x="4171" y="2063"/>
                  </a:lnTo>
                  <a:lnTo>
                    <a:pt x="3780" y="2375"/>
                  </a:lnTo>
                  <a:lnTo>
                    <a:pt x="3399" y="2697"/>
                  </a:lnTo>
                  <a:lnTo>
                    <a:pt x="3042" y="3043"/>
                  </a:lnTo>
                  <a:lnTo>
                    <a:pt x="2697" y="3400"/>
                  </a:lnTo>
                  <a:lnTo>
                    <a:pt x="2374" y="3780"/>
                  </a:lnTo>
                  <a:lnTo>
                    <a:pt x="2063" y="4172"/>
                  </a:lnTo>
                  <a:lnTo>
                    <a:pt x="1775" y="4575"/>
                  </a:lnTo>
                  <a:lnTo>
                    <a:pt x="1498" y="5002"/>
                  </a:lnTo>
                  <a:lnTo>
                    <a:pt x="1256" y="5428"/>
                  </a:lnTo>
                  <a:lnTo>
                    <a:pt x="1026" y="5877"/>
                  </a:lnTo>
                  <a:lnTo>
                    <a:pt x="819" y="6338"/>
                  </a:lnTo>
                  <a:lnTo>
                    <a:pt x="634" y="6811"/>
                  </a:lnTo>
                  <a:lnTo>
                    <a:pt x="461" y="7294"/>
                  </a:lnTo>
                  <a:lnTo>
                    <a:pt x="323" y="7778"/>
                  </a:lnTo>
                  <a:lnTo>
                    <a:pt x="208" y="8285"/>
                  </a:lnTo>
                  <a:lnTo>
                    <a:pt x="116" y="8792"/>
                  </a:lnTo>
                  <a:lnTo>
                    <a:pt x="58" y="9311"/>
                  </a:lnTo>
                  <a:lnTo>
                    <a:pt x="12" y="9841"/>
                  </a:lnTo>
                  <a:lnTo>
                    <a:pt x="0" y="10371"/>
                  </a:lnTo>
                  <a:lnTo>
                    <a:pt x="10370" y="10371"/>
                  </a:lnTo>
                  <a:lnTo>
                    <a:pt x="103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" name="Google Shape;42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9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6"/>
          <p:cNvSpPr txBox="1"/>
          <p:nvPr>
            <p:ph idx="1" type="subTitle"/>
          </p:nvPr>
        </p:nvSpPr>
        <p:spPr>
          <a:xfrm>
            <a:off x="6111913" y="3140700"/>
            <a:ext cx="13002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46"/>
          <p:cNvSpPr txBox="1"/>
          <p:nvPr>
            <p:ph type="title"/>
          </p:nvPr>
        </p:nvSpPr>
        <p:spPr>
          <a:xfrm>
            <a:off x="720000" y="332737"/>
            <a:ext cx="7704000" cy="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32" name="Google Shape;432;p46"/>
          <p:cNvSpPr txBox="1"/>
          <p:nvPr>
            <p:ph idx="2" type="subTitle"/>
          </p:nvPr>
        </p:nvSpPr>
        <p:spPr>
          <a:xfrm>
            <a:off x="1773388" y="1685300"/>
            <a:ext cx="13002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46"/>
          <p:cNvSpPr txBox="1"/>
          <p:nvPr>
            <p:ph idx="3" type="subTitle"/>
          </p:nvPr>
        </p:nvSpPr>
        <p:spPr>
          <a:xfrm>
            <a:off x="3942913" y="1687300"/>
            <a:ext cx="13002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46"/>
          <p:cNvSpPr txBox="1"/>
          <p:nvPr>
            <p:ph idx="4" type="subTitle"/>
          </p:nvPr>
        </p:nvSpPr>
        <p:spPr>
          <a:xfrm>
            <a:off x="6111913" y="1685300"/>
            <a:ext cx="13002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46"/>
          <p:cNvSpPr txBox="1"/>
          <p:nvPr>
            <p:ph idx="5" type="subTitle"/>
          </p:nvPr>
        </p:nvSpPr>
        <p:spPr>
          <a:xfrm>
            <a:off x="1773413" y="3140700"/>
            <a:ext cx="13002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46"/>
          <p:cNvSpPr txBox="1"/>
          <p:nvPr>
            <p:ph idx="6" type="subTitle"/>
          </p:nvPr>
        </p:nvSpPr>
        <p:spPr>
          <a:xfrm>
            <a:off x="3942913" y="3140700"/>
            <a:ext cx="13002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46"/>
          <p:cNvSpPr txBox="1"/>
          <p:nvPr>
            <p:ph idx="7" type="subTitle"/>
          </p:nvPr>
        </p:nvSpPr>
        <p:spPr>
          <a:xfrm>
            <a:off x="1604363" y="3636450"/>
            <a:ext cx="1638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46"/>
          <p:cNvSpPr txBox="1"/>
          <p:nvPr>
            <p:ph idx="8" type="subTitle"/>
          </p:nvPr>
        </p:nvSpPr>
        <p:spPr>
          <a:xfrm>
            <a:off x="3773863" y="3636450"/>
            <a:ext cx="1638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46"/>
          <p:cNvSpPr txBox="1"/>
          <p:nvPr>
            <p:ph idx="9" type="subTitle"/>
          </p:nvPr>
        </p:nvSpPr>
        <p:spPr>
          <a:xfrm>
            <a:off x="5942863" y="3636450"/>
            <a:ext cx="1638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46"/>
          <p:cNvSpPr txBox="1"/>
          <p:nvPr>
            <p:ph idx="13" type="subTitle"/>
          </p:nvPr>
        </p:nvSpPr>
        <p:spPr>
          <a:xfrm>
            <a:off x="1604363" y="2157100"/>
            <a:ext cx="1638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46"/>
          <p:cNvSpPr txBox="1"/>
          <p:nvPr>
            <p:ph idx="14" type="subTitle"/>
          </p:nvPr>
        </p:nvSpPr>
        <p:spPr>
          <a:xfrm>
            <a:off x="3773863" y="2157100"/>
            <a:ext cx="1638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46"/>
          <p:cNvSpPr txBox="1"/>
          <p:nvPr>
            <p:ph idx="15" type="subTitle"/>
          </p:nvPr>
        </p:nvSpPr>
        <p:spPr>
          <a:xfrm>
            <a:off x="5942863" y="2157100"/>
            <a:ext cx="1638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46"/>
          <p:cNvSpPr/>
          <p:nvPr/>
        </p:nvSpPr>
        <p:spPr>
          <a:xfrm rot="10800000">
            <a:off x="8253877" y="4253498"/>
            <a:ext cx="890130" cy="889856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10382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8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4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6"/>
                </a:lnTo>
                <a:lnTo>
                  <a:pt x="7340" y="7340"/>
                </a:lnTo>
                <a:lnTo>
                  <a:pt x="7686" y="6983"/>
                </a:lnTo>
                <a:lnTo>
                  <a:pt x="8009" y="6603"/>
                </a:lnTo>
                <a:lnTo>
                  <a:pt x="8320" y="6211"/>
                </a:lnTo>
                <a:lnTo>
                  <a:pt x="8608" y="5808"/>
                </a:lnTo>
                <a:lnTo>
                  <a:pt x="8884" y="5381"/>
                </a:lnTo>
                <a:lnTo>
                  <a:pt x="9126" y="4955"/>
                </a:lnTo>
                <a:lnTo>
                  <a:pt x="9357" y="4506"/>
                </a:lnTo>
                <a:lnTo>
                  <a:pt x="9564" y="4045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6"/>
          <p:cNvSpPr/>
          <p:nvPr/>
        </p:nvSpPr>
        <p:spPr>
          <a:xfrm rot="-5400000">
            <a:off x="1812" y="4253498"/>
            <a:ext cx="890130" cy="889856"/>
          </a:xfrm>
          <a:custGeom>
            <a:rect b="b" l="l" r="r" t="t"/>
            <a:pathLst>
              <a:path extrusionOk="0" h="10382" w="10383">
                <a:moveTo>
                  <a:pt x="4322" y="0"/>
                </a:moveTo>
                <a:lnTo>
                  <a:pt x="4333" y="334"/>
                </a:lnTo>
                <a:lnTo>
                  <a:pt x="4322" y="565"/>
                </a:lnTo>
                <a:lnTo>
                  <a:pt x="4310" y="784"/>
                </a:lnTo>
                <a:lnTo>
                  <a:pt x="4275" y="1002"/>
                </a:lnTo>
                <a:lnTo>
                  <a:pt x="4241" y="1210"/>
                </a:lnTo>
                <a:lnTo>
                  <a:pt x="4195" y="1417"/>
                </a:lnTo>
                <a:lnTo>
                  <a:pt x="4137" y="1625"/>
                </a:lnTo>
                <a:lnTo>
                  <a:pt x="4068" y="1832"/>
                </a:lnTo>
                <a:lnTo>
                  <a:pt x="3987" y="2028"/>
                </a:lnTo>
                <a:lnTo>
                  <a:pt x="3907" y="2212"/>
                </a:lnTo>
                <a:lnTo>
                  <a:pt x="3803" y="2397"/>
                </a:lnTo>
                <a:lnTo>
                  <a:pt x="3699" y="2581"/>
                </a:lnTo>
                <a:lnTo>
                  <a:pt x="3596" y="2754"/>
                </a:lnTo>
                <a:lnTo>
                  <a:pt x="3469" y="2927"/>
                </a:lnTo>
                <a:lnTo>
                  <a:pt x="3342" y="3088"/>
                </a:lnTo>
                <a:lnTo>
                  <a:pt x="3204" y="3249"/>
                </a:lnTo>
                <a:lnTo>
                  <a:pt x="3066" y="3399"/>
                </a:lnTo>
                <a:lnTo>
                  <a:pt x="2916" y="3537"/>
                </a:lnTo>
                <a:lnTo>
                  <a:pt x="2755" y="3676"/>
                </a:lnTo>
                <a:lnTo>
                  <a:pt x="2593" y="3802"/>
                </a:lnTo>
                <a:lnTo>
                  <a:pt x="2420" y="3929"/>
                </a:lnTo>
                <a:lnTo>
                  <a:pt x="2248" y="4033"/>
                </a:lnTo>
                <a:lnTo>
                  <a:pt x="2063" y="4136"/>
                </a:lnTo>
                <a:lnTo>
                  <a:pt x="1879" y="4240"/>
                </a:lnTo>
                <a:lnTo>
                  <a:pt x="1694" y="4321"/>
                </a:lnTo>
                <a:lnTo>
                  <a:pt x="1487" y="4401"/>
                </a:lnTo>
                <a:lnTo>
                  <a:pt x="1291" y="4471"/>
                </a:lnTo>
                <a:lnTo>
                  <a:pt x="1084" y="4528"/>
                </a:lnTo>
                <a:lnTo>
                  <a:pt x="876" y="4574"/>
                </a:lnTo>
                <a:lnTo>
                  <a:pt x="669" y="4609"/>
                </a:lnTo>
                <a:lnTo>
                  <a:pt x="450" y="4643"/>
                </a:lnTo>
                <a:lnTo>
                  <a:pt x="231" y="4655"/>
                </a:lnTo>
                <a:lnTo>
                  <a:pt x="1" y="4666"/>
                </a:lnTo>
                <a:lnTo>
                  <a:pt x="1" y="10381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7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3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5"/>
                </a:lnTo>
                <a:lnTo>
                  <a:pt x="7340" y="7340"/>
                </a:lnTo>
                <a:lnTo>
                  <a:pt x="7686" y="6982"/>
                </a:lnTo>
                <a:lnTo>
                  <a:pt x="8009" y="6602"/>
                </a:lnTo>
                <a:lnTo>
                  <a:pt x="8320" y="6210"/>
                </a:lnTo>
                <a:lnTo>
                  <a:pt x="8608" y="5807"/>
                </a:lnTo>
                <a:lnTo>
                  <a:pt x="8884" y="5381"/>
                </a:lnTo>
                <a:lnTo>
                  <a:pt x="9126" y="4943"/>
                </a:lnTo>
                <a:lnTo>
                  <a:pt x="9357" y="4505"/>
                </a:lnTo>
                <a:lnTo>
                  <a:pt x="9564" y="4044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6"/>
          <p:cNvSpPr/>
          <p:nvPr/>
        </p:nvSpPr>
        <p:spPr>
          <a:xfrm rot="5400000">
            <a:off x="8758087" y="3823582"/>
            <a:ext cx="371552" cy="400015"/>
          </a:xfrm>
          <a:custGeom>
            <a:rect b="b" l="l" r="r" t="t"/>
            <a:pathLst>
              <a:path extrusionOk="0" h="4667" w="4334">
                <a:moveTo>
                  <a:pt x="1" y="0"/>
                </a:moveTo>
                <a:lnTo>
                  <a:pt x="1" y="4666"/>
                </a:lnTo>
                <a:lnTo>
                  <a:pt x="231" y="4655"/>
                </a:lnTo>
                <a:lnTo>
                  <a:pt x="450" y="4643"/>
                </a:lnTo>
                <a:lnTo>
                  <a:pt x="669" y="4609"/>
                </a:lnTo>
                <a:lnTo>
                  <a:pt x="876" y="4574"/>
                </a:lnTo>
                <a:lnTo>
                  <a:pt x="1084" y="4528"/>
                </a:lnTo>
                <a:lnTo>
                  <a:pt x="1291" y="4471"/>
                </a:lnTo>
                <a:lnTo>
                  <a:pt x="1487" y="4401"/>
                </a:lnTo>
                <a:lnTo>
                  <a:pt x="1694" y="4321"/>
                </a:lnTo>
                <a:lnTo>
                  <a:pt x="1879" y="4240"/>
                </a:lnTo>
                <a:lnTo>
                  <a:pt x="2063" y="4136"/>
                </a:lnTo>
                <a:lnTo>
                  <a:pt x="2248" y="4033"/>
                </a:lnTo>
                <a:lnTo>
                  <a:pt x="2420" y="3929"/>
                </a:lnTo>
                <a:lnTo>
                  <a:pt x="2593" y="3802"/>
                </a:lnTo>
                <a:lnTo>
                  <a:pt x="2755" y="3676"/>
                </a:lnTo>
                <a:lnTo>
                  <a:pt x="2916" y="3537"/>
                </a:lnTo>
                <a:lnTo>
                  <a:pt x="3066" y="3399"/>
                </a:lnTo>
                <a:lnTo>
                  <a:pt x="3204" y="3249"/>
                </a:lnTo>
                <a:lnTo>
                  <a:pt x="3342" y="3088"/>
                </a:lnTo>
                <a:lnTo>
                  <a:pt x="3469" y="2927"/>
                </a:lnTo>
                <a:lnTo>
                  <a:pt x="3596" y="2754"/>
                </a:lnTo>
                <a:lnTo>
                  <a:pt x="3699" y="2581"/>
                </a:lnTo>
                <a:lnTo>
                  <a:pt x="3803" y="2397"/>
                </a:lnTo>
                <a:lnTo>
                  <a:pt x="3907" y="2212"/>
                </a:lnTo>
                <a:lnTo>
                  <a:pt x="3987" y="2028"/>
                </a:lnTo>
                <a:lnTo>
                  <a:pt x="4068" y="1832"/>
                </a:lnTo>
                <a:lnTo>
                  <a:pt x="4137" y="1625"/>
                </a:lnTo>
                <a:lnTo>
                  <a:pt x="4195" y="1417"/>
                </a:lnTo>
                <a:lnTo>
                  <a:pt x="4241" y="1210"/>
                </a:lnTo>
                <a:lnTo>
                  <a:pt x="4275" y="1002"/>
                </a:lnTo>
                <a:lnTo>
                  <a:pt x="4310" y="784"/>
                </a:lnTo>
                <a:lnTo>
                  <a:pt x="4322" y="565"/>
                </a:lnTo>
                <a:lnTo>
                  <a:pt x="4333" y="334"/>
                </a:lnTo>
                <a:lnTo>
                  <a:pt x="4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6"/>
          <p:cNvSpPr/>
          <p:nvPr/>
        </p:nvSpPr>
        <p:spPr>
          <a:xfrm rot="5400000">
            <a:off x="8732508" y="12297"/>
            <a:ext cx="371554" cy="400020"/>
          </a:xfrm>
          <a:custGeom>
            <a:rect b="b" l="l" r="r" t="t"/>
            <a:pathLst>
              <a:path extrusionOk="0" h="4667" w="4334">
                <a:moveTo>
                  <a:pt x="1" y="0"/>
                </a:moveTo>
                <a:lnTo>
                  <a:pt x="1" y="4666"/>
                </a:lnTo>
                <a:lnTo>
                  <a:pt x="231" y="4655"/>
                </a:lnTo>
                <a:lnTo>
                  <a:pt x="450" y="4643"/>
                </a:lnTo>
                <a:lnTo>
                  <a:pt x="669" y="4609"/>
                </a:lnTo>
                <a:lnTo>
                  <a:pt x="876" y="4574"/>
                </a:lnTo>
                <a:lnTo>
                  <a:pt x="1084" y="4528"/>
                </a:lnTo>
                <a:lnTo>
                  <a:pt x="1291" y="4471"/>
                </a:lnTo>
                <a:lnTo>
                  <a:pt x="1487" y="4401"/>
                </a:lnTo>
                <a:lnTo>
                  <a:pt x="1694" y="4321"/>
                </a:lnTo>
                <a:lnTo>
                  <a:pt x="1879" y="4240"/>
                </a:lnTo>
                <a:lnTo>
                  <a:pt x="2063" y="4136"/>
                </a:lnTo>
                <a:lnTo>
                  <a:pt x="2248" y="4033"/>
                </a:lnTo>
                <a:lnTo>
                  <a:pt x="2420" y="3929"/>
                </a:lnTo>
                <a:lnTo>
                  <a:pt x="2593" y="3802"/>
                </a:lnTo>
                <a:lnTo>
                  <a:pt x="2755" y="3676"/>
                </a:lnTo>
                <a:lnTo>
                  <a:pt x="2916" y="3537"/>
                </a:lnTo>
                <a:lnTo>
                  <a:pt x="3066" y="3399"/>
                </a:lnTo>
                <a:lnTo>
                  <a:pt x="3204" y="3249"/>
                </a:lnTo>
                <a:lnTo>
                  <a:pt x="3342" y="3088"/>
                </a:lnTo>
                <a:lnTo>
                  <a:pt x="3469" y="2927"/>
                </a:lnTo>
                <a:lnTo>
                  <a:pt x="3596" y="2754"/>
                </a:lnTo>
                <a:lnTo>
                  <a:pt x="3699" y="2581"/>
                </a:lnTo>
                <a:lnTo>
                  <a:pt x="3803" y="2397"/>
                </a:lnTo>
                <a:lnTo>
                  <a:pt x="3907" y="2212"/>
                </a:lnTo>
                <a:lnTo>
                  <a:pt x="3987" y="2028"/>
                </a:lnTo>
                <a:lnTo>
                  <a:pt x="4068" y="1832"/>
                </a:lnTo>
                <a:lnTo>
                  <a:pt x="4137" y="1625"/>
                </a:lnTo>
                <a:lnTo>
                  <a:pt x="4195" y="1417"/>
                </a:lnTo>
                <a:lnTo>
                  <a:pt x="4241" y="1210"/>
                </a:lnTo>
                <a:lnTo>
                  <a:pt x="4275" y="1002"/>
                </a:lnTo>
                <a:lnTo>
                  <a:pt x="4310" y="784"/>
                </a:lnTo>
                <a:lnTo>
                  <a:pt x="4322" y="565"/>
                </a:lnTo>
                <a:lnTo>
                  <a:pt x="4333" y="334"/>
                </a:lnTo>
                <a:lnTo>
                  <a:pt x="43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6"/>
          <p:cNvSpPr/>
          <p:nvPr/>
        </p:nvSpPr>
        <p:spPr>
          <a:xfrm rot="-5400000">
            <a:off x="139160" y="103331"/>
            <a:ext cx="890135" cy="888924"/>
          </a:xfrm>
          <a:custGeom>
            <a:rect b="b" l="l" r="r" t="t"/>
            <a:pathLst>
              <a:path extrusionOk="0" h="10371" w="10383">
                <a:moveTo>
                  <a:pt x="1" y="0"/>
                </a:moveTo>
                <a:lnTo>
                  <a:pt x="1" y="6061"/>
                </a:lnTo>
                <a:lnTo>
                  <a:pt x="346" y="6050"/>
                </a:lnTo>
                <a:lnTo>
                  <a:pt x="565" y="6061"/>
                </a:lnTo>
                <a:lnTo>
                  <a:pt x="784" y="6073"/>
                </a:lnTo>
                <a:lnTo>
                  <a:pt x="1003" y="6096"/>
                </a:lnTo>
                <a:lnTo>
                  <a:pt x="1211" y="6142"/>
                </a:lnTo>
                <a:lnTo>
                  <a:pt x="1429" y="6188"/>
                </a:lnTo>
                <a:lnTo>
                  <a:pt x="1625" y="6245"/>
                </a:lnTo>
                <a:lnTo>
                  <a:pt x="1833" y="6315"/>
                </a:lnTo>
                <a:lnTo>
                  <a:pt x="2029" y="6395"/>
                </a:lnTo>
                <a:lnTo>
                  <a:pt x="2213" y="6476"/>
                </a:lnTo>
                <a:lnTo>
                  <a:pt x="2409" y="6568"/>
                </a:lnTo>
                <a:lnTo>
                  <a:pt x="2582" y="6672"/>
                </a:lnTo>
                <a:lnTo>
                  <a:pt x="2766" y="6787"/>
                </a:lnTo>
                <a:lnTo>
                  <a:pt x="2927" y="6914"/>
                </a:lnTo>
                <a:lnTo>
                  <a:pt x="3089" y="7041"/>
                </a:lnTo>
                <a:lnTo>
                  <a:pt x="3250" y="7179"/>
                </a:lnTo>
                <a:lnTo>
                  <a:pt x="3400" y="7317"/>
                </a:lnTo>
                <a:lnTo>
                  <a:pt x="3538" y="7467"/>
                </a:lnTo>
                <a:lnTo>
                  <a:pt x="3676" y="7628"/>
                </a:lnTo>
                <a:lnTo>
                  <a:pt x="3803" y="7789"/>
                </a:lnTo>
                <a:lnTo>
                  <a:pt x="3930" y="7951"/>
                </a:lnTo>
                <a:lnTo>
                  <a:pt x="4045" y="8135"/>
                </a:lnTo>
                <a:lnTo>
                  <a:pt x="4149" y="8308"/>
                </a:lnTo>
                <a:lnTo>
                  <a:pt x="4241" y="8504"/>
                </a:lnTo>
                <a:lnTo>
                  <a:pt x="4322" y="8688"/>
                </a:lnTo>
                <a:lnTo>
                  <a:pt x="4402" y="8884"/>
                </a:lnTo>
                <a:lnTo>
                  <a:pt x="4471" y="9091"/>
                </a:lnTo>
                <a:lnTo>
                  <a:pt x="4529" y="9287"/>
                </a:lnTo>
                <a:lnTo>
                  <a:pt x="4575" y="9506"/>
                </a:lnTo>
                <a:lnTo>
                  <a:pt x="4621" y="9714"/>
                </a:lnTo>
                <a:lnTo>
                  <a:pt x="4644" y="9933"/>
                </a:lnTo>
                <a:lnTo>
                  <a:pt x="4656" y="10151"/>
                </a:lnTo>
                <a:lnTo>
                  <a:pt x="4667" y="10370"/>
                </a:lnTo>
                <a:lnTo>
                  <a:pt x="10382" y="10370"/>
                </a:lnTo>
                <a:lnTo>
                  <a:pt x="10371" y="9840"/>
                </a:lnTo>
                <a:lnTo>
                  <a:pt x="10325" y="9310"/>
                </a:lnTo>
                <a:lnTo>
                  <a:pt x="10267" y="8792"/>
                </a:lnTo>
                <a:lnTo>
                  <a:pt x="10175" y="8285"/>
                </a:lnTo>
                <a:lnTo>
                  <a:pt x="10060" y="7778"/>
                </a:lnTo>
                <a:lnTo>
                  <a:pt x="9921" y="7282"/>
                </a:lnTo>
                <a:lnTo>
                  <a:pt x="9748" y="6810"/>
                </a:lnTo>
                <a:lnTo>
                  <a:pt x="9564" y="6338"/>
                </a:lnTo>
                <a:lnTo>
                  <a:pt x="9357" y="5877"/>
                </a:lnTo>
                <a:lnTo>
                  <a:pt x="9126" y="5427"/>
                </a:lnTo>
                <a:lnTo>
                  <a:pt x="8884" y="4990"/>
                </a:lnTo>
                <a:lnTo>
                  <a:pt x="8608" y="4575"/>
                </a:lnTo>
                <a:lnTo>
                  <a:pt x="8320" y="4160"/>
                </a:lnTo>
                <a:lnTo>
                  <a:pt x="8009" y="3768"/>
                </a:lnTo>
                <a:lnTo>
                  <a:pt x="7686" y="3400"/>
                </a:lnTo>
                <a:lnTo>
                  <a:pt x="7340" y="3042"/>
                </a:lnTo>
                <a:lnTo>
                  <a:pt x="6983" y="2697"/>
                </a:lnTo>
                <a:lnTo>
                  <a:pt x="6603" y="2363"/>
                </a:lnTo>
                <a:lnTo>
                  <a:pt x="6211" y="2063"/>
                </a:lnTo>
                <a:lnTo>
                  <a:pt x="5808" y="1775"/>
                </a:lnTo>
                <a:lnTo>
                  <a:pt x="5382" y="1498"/>
                </a:lnTo>
                <a:lnTo>
                  <a:pt x="4955" y="1245"/>
                </a:lnTo>
                <a:lnTo>
                  <a:pt x="4506" y="1026"/>
                </a:lnTo>
                <a:lnTo>
                  <a:pt x="4045" y="819"/>
                </a:lnTo>
                <a:lnTo>
                  <a:pt x="3573" y="623"/>
                </a:lnTo>
                <a:lnTo>
                  <a:pt x="3089" y="461"/>
                </a:lnTo>
                <a:lnTo>
                  <a:pt x="2605" y="323"/>
                </a:lnTo>
                <a:lnTo>
                  <a:pt x="2098" y="208"/>
                </a:lnTo>
                <a:lnTo>
                  <a:pt x="1591" y="116"/>
                </a:lnTo>
                <a:lnTo>
                  <a:pt x="1072" y="47"/>
                </a:lnTo>
                <a:lnTo>
                  <a:pt x="542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6"/>
          <p:cNvSpPr/>
          <p:nvPr/>
        </p:nvSpPr>
        <p:spPr>
          <a:xfrm rot="10800000">
            <a:off x="214061" y="4200198"/>
            <a:ext cx="857792" cy="856619"/>
          </a:xfrm>
          <a:custGeom>
            <a:rect b="b" l="l" r="r" t="t"/>
            <a:pathLst>
              <a:path extrusionOk="0" h="10371" w="10383">
                <a:moveTo>
                  <a:pt x="1" y="0"/>
                </a:moveTo>
                <a:lnTo>
                  <a:pt x="1" y="6061"/>
                </a:lnTo>
                <a:lnTo>
                  <a:pt x="346" y="6050"/>
                </a:lnTo>
                <a:lnTo>
                  <a:pt x="565" y="6061"/>
                </a:lnTo>
                <a:lnTo>
                  <a:pt x="784" y="6073"/>
                </a:lnTo>
                <a:lnTo>
                  <a:pt x="1003" y="6096"/>
                </a:lnTo>
                <a:lnTo>
                  <a:pt x="1211" y="6142"/>
                </a:lnTo>
                <a:lnTo>
                  <a:pt x="1429" y="6188"/>
                </a:lnTo>
                <a:lnTo>
                  <a:pt x="1625" y="6245"/>
                </a:lnTo>
                <a:lnTo>
                  <a:pt x="1833" y="6315"/>
                </a:lnTo>
                <a:lnTo>
                  <a:pt x="2029" y="6395"/>
                </a:lnTo>
                <a:lnTo>
                  <a:pt x="2213" y="6476"/>
                </a:lnTo>
                <a:lnTo>
                  <a:pt x="2409" y="6568"/>
                </a:lnTo>
                <a:lnTo>
                  <a:pt x="2582" y="6672"/>
                </a:lnTo>
                <a:lnTo>
                  <a:pt x="2766" y="6787"/>
                </a:lnTo>
                <a:lnTo>
                  <a:pt x="2927" y="6914"/>
                </a:lnTo>
                <a:lnTo>
                  <a:pt x="3089" y="7041"/>
                </a:lnTo>
                <a:lnTo>
                  <a:pt x="3250" y="7179"/>
                </a:lnTo>
                <a:lnTo>
                  <a:pt x="3400" y="7317"/>
                </a:lnTo>
                <a:lnTo>
                  <a:pt x="3538" y="7467"/>
                </a:lnTo>
                <a:lnTo>
                  <a:pt x="3676" y="7628"/>
                </a:lnTo>
                <a:lnTo>
                  <a:pt x="3803" y="7789"/>
                </a:lnTo>
                <a:lnTo>
                  <a:pt x="3930" y="7951"/>
                </a:lnTo>
                <a:lnTo>
                  <a:pt x="4045" y="8135"/>
                </a:lnTo>
                <a:lnTo>
                  <a:pt x="4149" y="8308"/>
                </a:lnTo>
                <a:lnTo>
                  <a:pt x="4241" y="8504"/>
                </a:lnTo>
                <a:lnTo>
                  <a:pt x="4322" y="8688"/>
                </a:lnTo>
                <a:lnTo>
                  <a:pt x="4402" y="8884"/>
                </a:lnTo>
                <a:lnTo>
                  <a:pt x="4471" y="9091"/>
                </a:lnTo>
                <a:lnTo>
                  <a:pt x="4529" y="9287"/>
                </a:lnTo>
                <a:lnTo>
                  <a:pt x="4575" y="9506"/>
                </a:lnTo>
                <a:lnTo>
                  <a:pt x="4621" y="9714"/>
                </a:lnTo>
                <a:lnTo>
                  <a:pt x="4644" y="9933"/>
                </a:lnTo>
                <a:lnTo>
                  <a:pt x="4656" y="10151"/>
                </a:lnTo>
                <a:lnTo>
                  <a:pt x="4667" y="10370"/>
                </a:lnTo>
                <a:lnTo>
                  <a:pt x="10382" y="10370"/>
                </a:lnTo>
                <a:lnTo>
                  <a:pt x="10371" y="9840"/>
                </a:lnTo>
                <a:lnTo>
                  <a:pt x="10325" y="9310"/>
                </a:lnTo>
                <a:lnTo>
                  <a:pt x="10267" y="8792"/>
                </a:lnTo>
                <a:lnTo>
                  <a:pt x="10175" y="8285"/>
                </a:lnTo>
                <a:lnTo>
                  <a:pt x="10060" y="7778"/>
                </a:lnTo>
                <a:lnTo>
                  <a:pt x="9921" y="7282"/>
                </a:lnTo>
                <a:lnTo>
                  <a:pt x="9748" y="6810"/>
                </a:lnTo>
                <a:lnTo>
                  <a:pt x="9564" y="6338"/>
                </a:lnTo>
                <a:lnTo>
                  <a:pt x="9357" y="5877"/>
                </a:lnTo>
                <a:lnTo>
                  <a:pt x="9126" y="5427"/>
                </a:lnTo>
                <a:lnTo>
                  <a:pt x="8884" y="4990"/>
                </a:lnTo>
                <a:lnTo>
                  <a:pt x="8608" y="4575"/>
                </a:lnTo>
                <a:lnTo>
                  <a:pt x="8320" y="4160"/>
                </a:lnTo>
                <a:lnTo>
                  <a:pt x="8009" y="3768"/>
                </a:lnTo>
                <a:lnTo>
                  <a:pt x="7686" y="3400"/>
                </a:lnTo>
                <a:lnTo>
                  <a:pt x="7340" y="3042"/>
                </a:lnTo>
                <a:lnTo>
                  <a:pt x="6983" y="2697"/>
                </a:lnTo>
                <a:lnTo>
                  <a:pt x="6603" y="2363"/>
                </a:lnTo>
                <a:lnTo>
                  <a:pt x="6211" y="2063"/>
                </a:lnTo>
                <a:lnTo>
                  <a:pt x="5808" y="1775"/>
                </a:lnTo>
                <a:lnTo>
                  <a:pt x="5382" y="1498"/>
                </a:lnTo>
                <a:lnTo>
                  <a:pt x="4955" y="1245"/>
                </a:lnTo>
                <a:lnTo>
                  <a:pt x="4506" y="1026"/>
                </a:lnTo>
                <a:lnTo>
                  <a:pt x="4045" y="819"/>
                </a:lnTo>
                <a:lnTo>
                  <a:pt x="3573" y="623"/>
                </a:lnTo>
                <a:lnTo>
                  <a:pt x="3089" y="461"/>
                </a:lnTo>
                <a:lnTo>
                  <a:pt x="2605" y="323"/>
                </a:lnTo>
                <a:lnTo>
                  <a:pt x="2098" y="208"/>
                </a:lnTo>
                <a:lnTo>
                  <a:pt x="1591" y="116"/>
                </a:lnTo>
                <a:lnTo>
                  <a:pt x="1072" y="47"/>
                </a:lnTo>
                <a:lnTo>
                  <a:pt x="542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125498" y="161098"/>
            <a:ext cx="857792" cy="856619"/>
          </a:xfrm>
          <a:custGeom>
            <a:rect b="b" l="l" r="r" t="t"/>
            <a:pathLst>
              <a:path extrusionOk="0" h="10371" w="10383">
                <a:moveTo>
                  <a:pt x="1" y="0"/>
                </a:moveTo>
                <a:lnTo>
                  <a:pt x="1" y="6061"/>
                </a:lnTo>
                <a:lnTo>
                  <a:pt x="346" y="6050"/>
                </a:lnTo>
                <a:lnTo>
                  <a:pt x="565" y="6061"/>
                </a:lnTo>
                <a:lnTo>
                  <a:pt x="784" y="6073"/>
                </a:lnTo>
                <a:lnTo>
                  <a:pt x="1003" y="6096"/>
                </a:lnTo>
                <a:lnTo>
                  <a:pt x="1211" y="6142"/>
                </a:lnTo>
                <a:lnTo>
                  <a:pt x="1429" y="6188"/>
                </a:lnTo>
                <a:lnTo>
                  <a:pt x="1625" y="6245"/>
                </a:lnTo>
                <a:lnTo>
                  <a:pt x="1833" y="6315"/>
                </a:lnTo>
                <a:lnTo>
                  <a:pt x="2029" y="6395"/>
                </a:lnTo>
                <a:lnTo>
                  <a:pt x="2213" y="6476"/>
                </a:lnTo>
                <a:lnTo>
                  <a:pt x="2409" y="6568"/>
                </a:lnTo>
                <a:lnTo>
                  <a:pt x="2582" y="6672"/>
                </a:lnTo>
                <a:lnTo>
                  <a:pt x="2766" y="6787"/>
                </a:lnTo>
                <a:lnTo>
                  <a:pt x="2927" y="6914"/>
                </a:lnTo>
                <a:lnTo>
                  <a:pt x="3089" y="7041"/>
                </a:lnTo>
                <a:lnTo>
                  <a:pt x="3250" y="7179"/>
                </a:lnTo>
                <a:lnTo>
                  <a:pt x="3400" y="7317"/>
                </a:lnTo>
                <a:lnTo>
                  <a:pt x="3538" y="7467"/>
                </a:lnTo>
                <a:lnTo>
                  <a:pt x="3676" y="7628"/>
                </a:lnTo>
                <a:lnTo>
                  <a:pt x="3803" y="7789"/>
                </a:lnTo>
                <a:lnTo>
                  <a:pt x="3930" y="7951"/>
                </a:lnTo>
                <a:lnTo>
                  <a:pt x="4045" y="8135"/>
                </a:lnTo>
                <a:lnTo>
                  <a:pt x="4149" y="8308"/>
                </a:lnTo>
                <a:lnTo>
                  <a:pt x="4241" y="8504"/>
                </a:lnTo>
                <a:lnTo>
                  <a:pt x="4322" y="8688"/>
                </a:lnTo>
                <a:lnTo>
                  <a:pt x="4402" y="8884"/>
                </a:lnTo>
                <a:lnTo>
                  <a:pt x="4471" y="9091"/>
                </a:lnTo>
                <a:lnTo>
                  <a:pt x="4529" y="9287"/>
                </a:lnTo>
                <a:lnTo>
                  <a:pt x="4575" y="9506"/>
                </a:lnTo>
                <a:lnTo>
                  <a:pt x="4621" y="9714"/>
                </a:lnTo>
                <a:lnTo>
                  <a:pt x="4644" y="9933"/>
                </a:lnTo>
                <a:lnTo>
                  <a:pt x="4656" y="10151"/>
                </a:lnTo>
                <a:lnTo>
                  <a:pt x="4667" y="10370"/>
                </a:lnTo>
                <a:lnTo>
                  <a:pt x="10382" y="10370"/>
                </a:lnTo>
                <a:lnTo>
                  <a:pt x="10371" y="9840"/>
                </a:lnTo>
                <a:lnTo>
                  <a:pt x="10325" y="9310"/>
                </a:lnTo>
                <a:lnTo>
                  <a:pt x="10267" y="8792"/>
                </a:lnTo>
                <a:lnTo>
                  <a:pt x="10175" y="8285"/>
                </a:lnTo>
                <a:lnTo>
                  <a:pt x="10060" y="7778"/>
                </a:lnTo>
                <a:lnTo>
                  <a:pt x="9921" y="7282"/>
                </a:lnTo>
                <a:lnTo>
                  <a:pt x="9748" y="6810"/>
                </a:lnTo>
                <a:lnTo>
                  <a:pt x="9564" y="6338"/>
                </a:lnTo>
                <a:lnTo>
                  <a:pt x="9357" y="5877"/>
                </a:lnTo>
                <a:lnTo>
                  <a:pt x="9126" y="5427"/>
                </a:lnTo>
                <a:lnTo>
                  <a:pt x="8884" y="4990"/>
                </a:lnTo>
                <a:lnTo>
                  <a:pt x="8608" y="4575"/>
                </a:lnTo>
                <a:lnTo>
                  <a:pt x="8320" y="4160"/>
                </a:lnTo>
                <a:lnTo>
                  <a:pt x="8009" y="3768"/>
                </a:lnTo>
                <a:lnTo>
                  <a:pt x="7686" y="3400"/>
                </a:lnTo>
                <a:lnTo>
                  <a:pt x="7340" y="3042"/>
                </a:lnTo>
                <a:lnTo>
                  <a:pt x="6983" y="2697"/>
                </a:lnTo>
                <a:lnTo>
                  <a:pt x="6603" y="2363"/>
                </a:lnTo>
                <a:lnTo>
                  <a:pt x="6211" y="2063"/>
                </a:lnTo>
                <a:lnTo>
                  <a:pt x="5808" y="1775"/>
                </a:lnTo>
                <a:lnTo>
                  <a:pt x="5382" y="1498"/>
                </a:lnTo>
                <a:lnTo>
                  <a:pt x="4955" y="1245"/>
                </a:lnTo>
                <a:lnTo>
                  <a:pt x="4506" y="1026"/>
                </a:lnTo>
                <a:lnTo>
                  <a:pt x="4045" y="819"/>
                </a:lnTo>
                <a:lnTo>
                  <a:pt x="3573" y="623"/>
                </a:lnTo>
                <a:lnTo>
                  <a:pt x="3089" y="461"/>
                </a:lnTo>
                <a:lnTo>
                  <a:pt x="2605" y="323"/>
                </a:lnTo>
                <a:lnTo>
                  <a:pt x="2098" y="208"/>
                </a:lnTo>
                <a:lnTo>
                  <a:pt x="1591" y="116"/>
                </a:lnTo>
                <a:lnTo>
                  <a:pt x="1072" y="47"/>
                </a:lnTo>
                <a:lnTo>
                  <a:pt x="542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/>
          <p:nvPr/>
        </p:nvSpPr>
        <p:spPr>
          <a:xfrm rot="10800000">
            <a:off x="214053" y="302618"/>
            <a:ext cx="857792" cy="857527"/>
          </a:xfrm>
          <a:custGeom>
            <a:rect b="b" l="l" r="r" t="t"/>
            <a:pathLst>
              <a:path extrusionOk="0" h="10382" w="10383">
                <a:moveTo>
                  <a:pt x="4322" y="0"/>
                </a:moveTo>
                <a:lnTo>
                  <a:pt x="4333" y="334"/>
                </a:lnTo>
                <a:lnTo>
                  <a:pt x="4322" y="565"/>
                </a:lnTo>
                <a:lnTo>
                  <a:pt x="4310" y="784"/>
                </a:lnTo>
                <a:lnTo>
                  <a:pt x="4275" y="1002"/>
                </a:lnTo>
                <a:lnTo>
                  <a:pt x="4241" y="1210"/>
                </a:lnTo>
                <a:lnTo>
                  <a:pt x="4195" y="1417"/>
                </a:lnTo>
                <a:lnTo>
                  <a:pt x="4137" y="1625"/>
                </a:lnTo>
                <a:lnTo>
                  <a:pt x="4068" y="1832"/>
                </a:lnTo>
                <a:lnTo>
                  <a:pt x="3987" y="2028"/>
                </a:lnTo>
                <a:lnTo>
                  <a:pt x="3907" y="2212"/>
                </a:lnTo>
                <a:lnTo>
                  <a:pt x="3803" y="2397"/>
                </a:lnTo>
                <a:lnTo>
                  <a:pt x="3699" y="2581"/>
                </a:lnTo>
                <a:lnTo>
                  <a:pt x="3596" y="2754"/>
                </a:lnTo>
                <a:lnTo>
                  <a:pt x="3469" y="2927"/>
                </a:lnTo>
                <a:lnTo>
                  <a:pt x="3342" y="3088"/>
                </a:lnTo>
                <a:lnTo>
                  <a:pt x="3204" y="3249"/>
                </a:lnTo>
                <a:lnTo>
                  <a:pt x="3066" y="3399"/>
                </a:lnTo>
                <a:lnTo>
                  <a:pt x="2916" y="3537"/>
                </a:lnTo>
                <a:lnTo>
                  <a:pt x="2755" y="3676"/>
                </a:lnTo>
                <a:lnTo>
                  <a:pt x="2593" y="3802"/>
                </a:lnTo>
                <a:lnTo>
                  <a:pt x="2420" y="3929"/>
                </a:lnTo>
                <a:lnTo>
                  <a:pt x="2248" y="4033"/>
                </a:lnTo>
                <a:lnTo>
                  <a:pt x="2063" y="4136"/>
                </a:lnTo>
                <a:lnTo>
                  <a:pt x="1879" y="4240"/>
                </a:lnTo>
                <a:lnTo>
                  <a:pt x="1694" y="4321"/>
                </a:lnTo>
                <a:lnTo>
                  <a:pt x="1487" y="4401"/>
                </a:lnTo>
                <a:lnTo>
                  <a:pt x="1291" y="4471"/>
                </a:lnTo>
                <a:lnTo>
                  <a:pt x="1084" y="4528"/>
                </a:lnTo>
                <a:lnTo>
                  <a:pt x="876" y="4574"/>
                </a:lnTo>
                <a:lnTo>
                  <a:pt x="669" y="4609"/>
                </a:lnTo>
                <a:lnTo>
                  <a:pt x="450" y="4643"/>
                </a:lnTo>
                <a:lnTo>
                  <a:pt x="231" y="4655"/>
                </a:lnTo>
                <a:lnTo>
                  <a:pt x="1" y="4666"/>
                </a:lnTo>
                <a:lnTo>
                  <a:pt x="1" y="10381"/>
                </a:lnTo>
                <a:lnTo>
                  <a:pt x="542" y="10370"/>
                </a:lnTo>
                <a:lnTo>
                  <a:pt x="1072" y="10324"/>
                </a:lnTo>
                <a:lnTo>
                  <a:pt x="1591" y="10255"/>
                </a:lnTo>
                <a:lnTo>
                  <a:pt x="2098" y="10163"/>
                </a:lnTo>
                <a:lnTo>
                  <a:pt x="2605" y="10047"/>
                </a:lnTo>
                <a:lnTo>
                  <a:pt x="3089" y="9909"/>
                </a:lnTo>
                <a:lnTo>
                  <a:pt x="3573" y="9748"/>
                </a:lnTo>
                <a:lnTo>
                  <a:pt x="4045" y="9563"/>
                </a:lnTo>
                <a:lnTo>
                  <a:pt x="4506" y="9356"/>
                </a:lnTo>
                <a:lnTo>
                  <a:pt x="4955" y="9126"/>
                </a:lnTo>
                <a:lnTo>
                  <a:pt x="5382" y="8872"/>
                </a:lnTo>
                <a:lnTo>
                  <a:pt x="5808" y="8607"/>
                </a:lnTo>
                <a:lnTo>
                  <a:pt x="6211" y="8319"/>
                </a:lnTo>
                <a:lnTo>
                  <a:pt x="6603" y="8008"/>
                </a:lnTo>
                <a:lnTo>
                  <a:pt x="6983" y="7685"/>
                </a:lnTo>
                <a:lnTo>
                  <a:pt x="7340" y="7340"/>
                </a:lnTo>
                <a:lnTo>
                  <a:pt x="7686" y="6982"/>
                </a:lnTo>
                <a:lnTo>
                  <a:pt x="8009" y="6602"/>
                </a:lnTo>
                <a:lnTo>
                  <a:pt x="8320" y="6210"/>
                </a:lnTo>
                <a:lnTo>
                  <a:pt x="8608" y="5807"/>
                </a:lnTo>
                <a:lnTo>
                  <a:pt x="8884" y="5381"/>
                </a:lnTo>
                <a:lnTo>
                  <a:pt x="9126" y="4943"/>
                </a:lnTo>
                <a:lnTo>
                  <a:pt x="9357" y="4505"/>
                </a:lnTo>
                <a:lnTo>
                  <a:pt x="9564" y="4044"/>
                </a:lnTo>
                <a:lnTo>
                  <a:pt x="9748" y="3572"/>
                </a:lnTo>
                <a:lnTo>
                  <a:pt x="9921" y="3088"/>
                </a:lnTo>
                <a:lnTo>
                  <a:pt x="10060" y="2593"/>
                </a:lnTo>
                <a:lnTo>
                  <a:pt x="10175" y="2097"/>
                </a:lnTo>
                <a:lnTo>
                  <a:pt x="10267" y="1579"/>
                </a:lnTo>
                <a:lnTo>
                  <a:pt x="10325" y="1060"/>
                </a:lnTo>
                <a:lnTo>
                  <a:pt x="10371" y="542"/>
                </a:lnTo>
                <a:lnTo>
                  <a:pt x="103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7"/>
          <p:cNvSpPr/>
          <p:nvPr/>
        </p:nvSpPr>
        <p:spPr>
          <a:xfrm rot="-5400000">
            <a:off x="7701875" y="179703"/>
            <a:ext cx="1242835" cy="1243120"/>
          </a:xfrm>
          <a:custGeom>
            <a:rect b="b" l="l" r="r" t="t"/>
            <a:pathLst>
              <a:path extrusionOk="0" h="10371" w="10371">
                <a:moveTo>
                  <a:pt x="10370" y="1"/>
                </a:moveTo>
                <a:lnTo>
                  <a:pt x="9840" y="12"/>
                </a:lnTo>
                <a:lnTo>
                  <a:pt x="9310" y="59"/>
                </a:lnTo>
                <a:lnTo>
                  <a:pt x="8792" y="116"/>
                </a:lnTo>
                <a:lnTo>
                  <a:pt x="8285" y="208"/>
                </a:lnTo>
                <a:lnTo>
                  <a:pt x="7778" y="324"/>
                </a:lnTo>
                <a:lnTo>
                  <a:pt x="7294" y="462"/>
                </a:lnTo>
                <a:lnTo>
                  <a:pt x="6810" y="635"/>
                </a:lnTo>
                <a:lnTo>
                  <a:pt x="6338" y="819"/>
                </a:lnTo>
                <a:lnTo>
                  <a:pt x="5877" y="1026"/>
                </a:lnTo>
                <a:lnTo>
                  <a:pt x="5427" y="1257"/>
                </a:lnTo>
                <a:lnTo>
                  <a:pt x="5001" y="1499"/>
                </a:lnTo>
                <a:lnTo>
                  <a:pt x="4575" y="1775"/>
                </a:lnTo>
                <a:lnTo>
                  <a:pt x="4171" y="2063"/>
                </a:lnTo>
                <a:lnTo>
                  <a:pt x="3780" y="2375"/>
                </a:lnTo>
                <a:lnTo>
                  <a:pt x="3399" y="2697"/>
                </a:lnTo>
                <a:lnTo>
                  <a:pt x="3042" y="3043"/>
                </a:lnTo>
                <a:lnTo>
                  <a:pt x="2697" y="3400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75"/>
                </a:lnTo>
                <a:lnTo>
                  <a:pt x="1498" y="5002"/>
                </a:lnTo>
                <a:lnTo>
                  <a:pt x="1256" y="5428"/>
                </a:lnTo>
                <a:lnTo>
                  <a:pt x="1026" y="5877"/>
                </a:lnTo>
                <a:lnTo>
                  <a:pt x="819" y="6338"/>
                </a:lnTo>
                <a:lnTo>
                  <a:pt x="634" y="6811"/>
                </a:lnTo>
                <a:lnTo>
                  <a:pt x="461" y="7294"/>
                </a:lnTo>
                <a:lnTo>
                  <a:pt x="323" y="7778"/>
                </a:lnTo>
                <a:lnTo>
                  <a:pt x="208" y="8285"/>
                </a:lnTo>
                <a:lnTo>
                  <a:pt x="116" y="8792"/>
                </a:lnTo>
                <a:lnTo>
                  <a:pt x="58" y="9311"/>
                </a:lnTo>
                <a:lnTo>
                  <a:pt x="12" y="9841"/>
                </a:lnTo>
                <a:lnTo>
                  <a:pt x="0" y="10371"/>
                </a:lnTo>
                <a:lnTo>
                  <a:pt x="10370" y="10371"/>
                </a:lnTo>
                <a:lnTo>
                  <a:pt x="1037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7"/>
          <p:cNvSpPr/>
          <p:nvPr/>
        </p:nvSpPr>
        <p:spPr>
          <a:xfrm>
            <a:off x="2" y="3900488"/>
            <a:ext cx="1242819" cy="1242985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6073"/>
                </a:lnTo>
                <a:lnTo>
                  <a:pt x="346" y="6061"/>
                </a:lnTo>
                <a:lnTo>
                  <a:pt x="565" y="6061"/>
                </a:lnTo>
                <a:lnTo>
                  <a:pt x="784" y="6073"/>
                </a:lnTo>
                <a:lnTo>
                  <a:pt x="1003" y="6107"/>
                </a:lnTo>
                <a:lnTo>
                  <a:pt x="1210" y="6142"/>
                </a:lnTo>
                <a:lnTo>
                  <a:pt x="1418" y="6188"/>
                </a:lnTo>
                <a:lnTo>
                  <a:pt x="1625" y="6245"/>
                </a:lnTo>
                <a:lnTo>
                  <a:pt x="1833" y="6315"/>
                </a:lnTo>
                <a:lnTo>
                  <a:pt x="2028" y="6395"/>
                </a:lnTo>
                <a:lnTo>
                  <a:pt x="2213" y="6487"/>
                </a:lnTo>
                <a:lnTo>
                  <a:pt x="2409" y="6580"/>
                </a:lnTo>
                <a:lnTo>
                  <a:pt x="2582" y="6683"/>
                </a:lnTo>
                <a:lnTo>
                  <a:pt x="2754" y="6799"/>
                </a:lnTo>
                <a:lnTo>
                  <a:pt x="2927" y="6914"/>
                </a:lnTo>
                <a:lnTo>
                  <a:pt x="3088" y="7040"/>
                </a:lnTo>
                <a:lnTo>
                  <a:pt x="3250" y="7179"/>
                </a:lnTo>
                <a:lnTo>
                  <a:pt x="3400" y="7317"/>
                </a:lnTo>
                <a:lnTo>
                  <a:pt x="3538" y="7467"/>
                </a:lnTo>
                <a:lnTo>
                  <a:pt x="3676" y="7628"/>
                </a:lnTo>
                <a:lnTo>
                  <a:pt x="3803" y="7789"/>
                </a:lnTo>
                <a:lnTo>
                  <a:pt x="3930" y="7962"/>
                </a:lnTo>
                <a:lnTo>
                  <a:pt x="4045" y="8135"/>
                </a:lnTo>
                <a:lnTo>
                  <a:pt x="4149" y="8319"/>
                </a:lnTo>
                <a:lnTo>
                  <a:pt x="4241" y="8504"/>
                </a:lnTo>
                <a:lnTo>
                  <a:pt x="4321" y="8700"/>
                </a:lnTo>
                <a:lnTo>
                  <a:pt x="4402" y="8896"/>
                </a:lnTo>
                <a:lnTo>
                  <a:pt x="4471" y="9091"/>
                </a:lnTo>
                <a:lnTo>
                  <a:pt x="4529" y="9299"/>
                </a:lnTo>
                <a:lnTo>
                  <a:pt x="4575" y="9506"/>
                </a:lnTo>
                <a:lnTo>
                  <a:pt x="4621" y="9725"/>
                </a:lnTo>
                <a:lnTo>
                  <a:pt x="4644" y="9933"/>
                </a:lnTo>
                <a:lnTo>
                  <a:pt x="4656" y="10151"/>
                </a:lnTo>
                <a:lnTo>
                  <a:pt x="4667" y="10382"/>
                </a:lnTo>
                <a:lnTo>
                  <a:pt x="10382" y="10382"/>
                </a:lnTo>
                <a:lnTo>
                  <a:pt x="10371" y="9840"/>
                </a:lnTo>
                <a:lnTo>
                  <a:pt x="10324" y="9322"/>
                </a:lnTo>
                <a:lnTo>
                  <a:pt x="10267" y="8803"/>
                </a:lnTo>
                <a:lnTo>
                  <a:pt x="10175" y="8285"/>
                </a:lnTo>
                <a:lnTo>
                  <a:pt x="10059" y="7789"/>
                </a:lnTo>
                <a:lnTo>
                  <a:pt x="9921" y="7294"/>
                </a:lnTo>
                <a:lnTo>
                  <a:pt x="9748" y="6810"/>
                </a:lnTo>
                <a:lnTo>
                  <a:pt x="9564" y="6338"/>
                </a:lnTo>
                <a:lnTo>
                  <a:pt x="9357" y="5877"/>
                </a:lnTo>
                <a:lnTo>
                  <a:pt x="9126" y="5427"/>
                </a:lnTo>
                <a:lnTo>
                  <a:pt x="8884" y="5001"/>
                </a:lnTo>
                <a:lnTo>
                  <a:pt x="8608" y="4575"/>
                </a:lnTo>
                <a:lnTo>
                  <a:pt x="8320" y="4171"/>
                </a:lnTo>
                <a:lnTo>
                  <a:pt x="8008" y="3780"/>
                </a:lnTo>
                <a:lnTo>
                  <a:pt x="7686" y="3399"/>
                </a:lnTo>
                <a:lnTo>
                  <a:pt x="7340" y="3042"/>
                </a:lnTo>
                <a:lnTo>
                  <a:pt x="6983" y="2697"/>
                </a:lnTo>
                <a:lnTo>
                  <a:pt x="6603" y="2374"/>
                </a:lnTo>
                <a:lnTo>
                  <a:pt x="6211" y="2063"/>
                </a:lnTo>
                <a:lnTo>
                  <a:pt x="5808" y="1775"/>
                </a:lnTo>
                <a:lnTo>
                  <a:pt x="5381" y="1510"/>
                </a:lnTo>
                <a:lnTo>
                  <a:pt x="4955" y="1256"/>
                </a:lnTo>
                <a:lnTo>
                  <a:pt x="4506" y="1026"/>
                </a:lnTo>
                <a:lnTo>
                  <a:pt x="4045" y="819"/>
                </a:lnTo>
                <a:lnTo>
                  <a:pt x="3572" y="634"/>
                </a:lnTo>
                <a:lnTo>
                  <a:pt x="3088" y="473"/>
                </a:lnTo>
                <a:lnTo>
                  <a:pt x="2593" y="335"/>
                </a:lnTo>
                <a:lnTo>
                  <a:pt x="2098" y="208"/>
                </a:lnTo>
                <a:lnTo>
                  <a:pt x="1591" y="127"/>
                </a:lnTo>
                <a:lnTo>
                  <a:pt x="1061" y="58"/>
                </a:lnTo>
                <a:lnTo>
                  <a:pt x="542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170402" y="4446308"/>
            <a:ext cx="558748" cy="517332"/>
          </a:xfrm>
          <a:custGeom>
            <a:rect b="b" l="l" r="r" t="t"/>
            <a:pathLst>
              <a:path extrusionOk="0" h="4321" w="4668">
                <a:moveTo>
                  <a:pt x="346" y="0"/>
                </a:moveTo>
                <a:lnTo>
                  <a:pt x="1" y="12"/>
                </a:lnTo>
                <a:lnTo>
                  <a:pt x="1" y="4321"/>
                </a:lnTo>
                <a:lnTo>
                  <a:pt x="4667" y="4321"/>
                </a:lnTo>
                <a:lnTo>
                  <a:pt x="4656" y="4090"/>
                </a:lnTo>
                <a:lnTo>
                  <a:pt x="4644" y="3872"/>
                </a:lnTo>
                <a:lnTo>
                  <a:pt x="4621" y="3664"/>
                </a:lnTo>
                <a:lnTo>
                  <a:pt x="4575" y="3445"/>
                </a:lnTo>
                <a:lnTo>
                  <a:pt x="4529" y="3238"/>
                </a:lnTo>
                <a:lnTo>
                  <a:pt x="4471" y="3030"/>
                </a:lnTo>
                <a:lnTo>
                  <a:pt x="4402" y="2835"/>
                </a:lnTo>
                <a:lnTo>
                  <a:pt x="4321" y="2639"/>
                </a:lnTo>
                <a:lnTo>
                  <a:pt x="4241" y="2443"/>
                </a:lnTo>
                <a:lnTo>
                  <a:pt x="4149" y="2258"/>
                </a:lnTo>
                <a:lnTo>
                  <a:pt x="4045" y="2074"/>
                </a:lnTo>
                <a:lnTo>
                  <a:pt x="3930" y="1901"/>
                </a:lnTo>
                <a:lnTo>
                  <a:pt x="3803" y="1728"/>
                </a:lnTo>
                <a:lnTo>
                  <a:pt x="3676" y="1567"/>
                </a:lnTo>
                <a:lnTo>
                  <a:pt x="3538" y="1406"/>
                </a:lnTo>
                <a:lnTo>
                  <a:pt x="3400" y="1256"/>
                </a:lnTo>
                <a:lnTo>
                  <a:pt x="3250" y="1118"/>
                </a:lnTo>
                <a:lnTo>
                  <a:pt x="3088" y="979"/>
                </a:lnTo>
                <a:lnTo>
                  <a:pt x="2927" y="853"/>
                </a:lnTo>
                <a:lnTo>
                  <a:pt x="2754" y="738"/>
                </a:lnTo>
                <a:lnTo>
                  <a:pt x="2582" y="622"/>
                </a:lnTo>
                <a:lnTo>
                  <a:pt x="2409" y="519"/>
                </a:lnTo>
                <a:lnTo>
                  <a:pt x="2213" y="426"/>
                </a:lnTo>
                <a:lnTo>
                  <a:pt x="2028" y="334"/>
                </a:lnTo>
                <a:lnTo>
                  <a:pt x="1833" y="254"/>
                </a:lnTo>
                <a:lnTo>
                  <a:pt x="1625" y="184"/>
                </a:lnTo>
                <a:lnTo>
                  <a:pt x="1418" y="127"/>
                </a:lnTo>
                <a:lnTo>
                  <a:pt x="1210" y="81"/>
                </a:lnTo>
                <a:lnTo>
                  <a:pt x="1003" y="46"/>
                </a:lnTo>
                <a:lnTo>
                  <a:pt x="784" y="12"/>
                </a:lnTo>
                <a:lnTo>
                  <a:pt x="56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1369200" y="1539600"/>
            <a:ext cx="6405600" cy="20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2" name="Google Shape;62;p8"/>
          <p:cNvSpPr/>
          <p:nvPr/>
        </p:nvSpPr>
        <p:spPr>
          <a:xfrm rot="-60">
            <a:off x="7667776" y="3672730"/>
            <a:ext cx="1476234" cy="1476597"/>
          </a:xfrm>
          <a:custGeom>
            <a:rect b="b" l="l" r="r" t="t"/>
            <a:pathLst>
              <a:path extrusionOk="0" h="10371" w="10371">
                <a:moveTo>
                  <a:pt x="10370" y="1"/>
                </a:moveTo>
                <a:lnTo>
                  <a:pt x="9840" y="12"/>
                </a:lnTo>
                <a:lnTo>
                  <a:pt x="9310" y="59"/>
                </a:lnTo>
                <a:lnTo>
                  <a:pt x="8792" y="116"/>
                </a:lnTo>
                <a:lnTo>
                  <a:pt x="8285" y="208"/>
                </a:lnTo>
                <a:lnTo>
                  <a:pt x="7778" y="324"/>
                </a:lnTo>
                <a:lnTo>
                  <a:pt x="7294" y="462"/>
                </a:lnTo>
                <a:lnTo>
                  <a:pt x="6810" y="635"/>
                </a:lnTo>
                <a:lnTo>
                  <a:pt x="6338" y="819"/>
                </a:lnTo>
                <a:lnTo>
                  <a:pt x="5877" y="1026"/>
                </a:lnTo>
                <a:lnTo>
                  <a:pt x="5427" y="1257"/>
                </a:lnTo>
                <a:lnTo>
                  <a:pt x="5001" y="1499"/>
                </a:lnTo>
                <a:lnTo>
                  <a:pt x="4575" y="1775"/>
                </a:lnTo>
                <a:lnTo>
                  <a:pt x="4171" y="2063"/>
                </a:lnTo>
                <a:lnTo>
                  <a:pt x="3780" y="2375"/>
                </a:lnTo>
                <a:lnTo>
                  <a:pt x="3399" y="2697"/>
                </a:lnTo>
                <a:lnTo>
                  <a:pt x="3042" y="3043"/>
                </a:lnTo>
                <a:lnTo>
                  <a:pt x="2697" y="3400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75"/>
                </a:lnTo>
                <a:lnTo>
                  <a:pt x="1498" y="5002"/>
                </a:lnTo>
                <a:lnTo>
                  <a:pt x="1256" y="5428"/>
                </a:lnTo>
                <a:lnTo>
                  <a:pt x="1026" y="5877"/>
                </a:lnTo>
                <a:lnTo>
                  <a:pt x="819" y="6338"/>
                </a:lnTo>
                <a:lnTo>
                  <a:pt x="634" y="6811"/>
                </a:lnTo>
                <a:lnTo>
                  <a:pt x="461" y="7294"/>
                </a:lnTo>
                <a:lnTo>
                  <a:pt x="323" y="7778"/>
                </a:lnTo>
                <a:lnTo>
                  <a:pt x="208" y="8285"/>
                </a:lnTo>
                <a:lnTo>
                  <a:pt x="116" y="8792"/>
                </a:lnTo>
                <a:lnTo>
                  <a:pt x="58" y="9311"/>
                </a:lnTo>
                <a:lnTo>
                  <a:pt x="12" y="9841"/>
                </a:lnTo>
                <a:lnTo>
                  <a:pt x="0" y="10371"/>
                </a:lnTo>
                <a:lnTo>
                  <a:pt x="10370" y="10371"/>
                </a:lnTo>
                <a:lnTo>
                  <a:pt x="1037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"/>
          <p:cNvSpPr/>
          <p:nvPr/>
        </p:nvSpPr>
        <p:spPr>
          <a:xfrm flipH="1" rot="5400000">
            <a:off x="164882" y="3766824"/>
            <a:ext cx="1242793" cy="1242985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6073"/>
                </a:lnTo>
                <a:lnTo>
                  <a:pt x="346" y="6061"/>
                </a:lnTo>
                <a:lnTo>
                  <a:pt x="565" y="6061"/>
                </a:lnTo>
                <a:lnTo>
                  <a:pt x="784" y="6073"/>
                </a:lnTo>
                <a:lnTo>
                  <a:pt x="1003" y="6107"/>
                </a:lnTo>
                <a:lnTo>
                  <a:pt x="1210" y="6142"/>
                </a:lnTo>
                <a:lnTo>
                  <a:pt x="1418" y="6188"/>
                </a:lnTo>
                <a:lnTo>
                  <a:pt x="1625" y="6245"/>
                </a:lnTo>
                <a:lnTo>
                  <a:pt x="1833" y="6315"/>
                </a:lnTo>
                <a:lnTo>
                  <a:pt x="2028" y="6395"/>
                </a:lnTo>
                <a:lnTo>
                  <a:pt x="2213" y="6487"/>
                </a:lnTo>
                <a:lnTo>
                  <a:pt x="2409" y="6580"/>
                </a:lnTo>
                <a:lnTo>
                  <a:pt x="2582" y="6683"/>
                </a:lnTo>
                <a:lnTo>
                  <a:pt x="2754" y="6799"/>
                </a:lnTo>
                <a:lnTo>
                  <a:pt x="2927" y="6914"/>
                </a:lnTo>
                <a:lnTo>
                  <a:pt x="3088" y="7040"/>
                </a:lnTo>
                <a:lnTo>
                  <a:pt x="3250" y="7179"/>
                </a:lnTo>
                <a:lnTo>
                  <a:pt x="3400" y="7317"/>
                </a:lnTo>
                <a:lnTo>
                  <a:pt x="3538" y="7467"/>
                </a:lnTo>
                <a:lnTo>
                  <a:pt x="3676" y="7628"/>
                </a:lnTo>
                <a:lnTo>
                  <a:pt x="3803" y="7789"/>
                </a:lnTo>
                <a:lnTo>
                  <a:pt x="3930" y="7962"/>
                </a:lnTo>
                <a:lnTo>
                  <a:pt x="4045" y="8135"/>
                </a:lnTo>
                <a:lnTo>
                  <a:pt x="4149" y="8319"/>
                </a:lnTo>
                <a:lnTo>
                  <a:pt x="4241" y="8504"/>
                </a:lnTo>
                <a:lnTo>
                  <a:pt x="4321" y="8700"/>
                </a:lnTo>
                <a:lnTo>
                  <a:pt x="4402" y="8896"/>
                </a:lnTo>
                <a:lnTo>
                  <a:pt x="4471" y="9091"/>
                </a:lnTo>
                <a:lnTo>
                  <a:pt x="4529" y="9299"/>
                </a:lnTo>
                <a:lnTo>
                  <a:pt x="4575" y="9506"/>
                </a:lnTo>
                <a:lnTo>
                  <a:pt x="4621" y="9725"/>
                </a:lnTo>
                <a:lnTo>
                  <a:pt x="4644" y="9933"/>
                </a:lnTo>
                <a:lnTo>
                  <a:pt x="4656" y="10151"/>
                </a:lnTo>
                <a:lnTo>
                  <a:pt x="4667" y="10382"/>
                </a:lnTo>
                <a:lnTo>
                  <a:pt x="10382" y="10382"/>
                </a:lnTo>
                <a:lnTo>
                  <a:pt x="10371" y="9840"/>
                </a:lnTo>
                <a:lnTo>
                  <a:pt x="10324" y="9322"/>
                </a:lnTo>
                <a:lnTo>
                  <a:pt x="10267" y="8803"/>
                </a:lnTo>
                <a:lnTo>
                  <a:pt x="10175" y="8285"/>
                </a:lnTo>
                <a:lnTo>
                  <a:pt x="10059" y="7789"/>
                </a:lnTo>
                <a:lnTo>
                  <a:pt x="9921" y="7294"/>
                </a:lnTo>
                <a:lnTo>
                  <a:pt x="9748" y="6810"/>
                </a:lnTo>
                <a:lnTo>
                  <a:pt x="9564" y="6338"/>
                </a:lnTo>
                <a:lnTo>
                  <a:pt x="9357" y="5877"/>
                </a:lnTo>
                <a:lnTo>
                  <a:pt x="9126" y="5427"/>
                </a:lnTo>
                <a:lnTo>
                  <a:pt x="8884" y="5001"/>
                </a:lnTo>
                <a:lnTo>
                  <a:pt x="8608" y="4575"/>
                </a:lnTo>
                <a:lnTo>
                  <a:pt x="8320" y="4171"/>
                </a:lnTo>
                <a:lnTo>
                  <a:pt x="8008" y="3780"/>
                </a:lnTo>
                <a:lnTo>
                  <a:pt x="7686" y="3399"/>
                </a:lnTo>
                <a:lnTo>
                  <a:pt x="7340" y="3042"/>
                </a:lnTo>
                <a:lnTo>
                  <a:pt x="6983" y="2697"/>
                </a:lnTo>
                <a:lnTo>
                  <a:pt x="6603" y="2374"/>
                </a:lnTo>
                <a:lnTo>
                  <a:pt x="6211" y="2063"/>
                </a:lnTo>
                <a:lnTo>
                  <a:pt x="5808" y="1775"/>
                </a:lnTo>
                <a:lnTo>
                  <a:pt x="5381" y="1510"/>
                </a:lnTo>
                <a:lnTo>
                  <a:pt x="4955" y="1256"/>
                </a:lnTo>
                <a:lnTo>
                  <a:pt x="4506" y="1026"/>
                </a:lnTo>
                <a:lnTo>
                  <a:pt x="4045" y="819"/>
                </a:lnTo>
                <a:lnTo>
                  <a:pt x="3572" y="634"/>
                </a:lnTo>
                <a:lnTo>
                  <a:pt x="3088" y="473"/>
                </a:lnTo>
                <a:lnTo>
                  <a:pt x="2593" y="335"/>
                </a:lnTo>
                <a:lnTo>
                  <a:pt x="2098" y="208"/>
                </a:lnTo>
                <a:lnTo>
                  <a:pt x="1591" y="127"/>
                </a:lnTo>
                <a:lnTo>
                  <a:pt x="1061" y="58"/>
                </a:lnTo>
                <a:lnTo>
                  <a:pt x="542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8"/>
          <p:cNvSpPr/>
          <p:nvPr/>
        </p:nvSpPr>
        <p:spPr>
          <a:xfrm flipH="1" rot="5400000">
            <a:off x="-40220" y="4674830"/>
            <a:ext cx="558736" cy="517332"/>
          </a:xfrm>
          <a:custGeom>
            <a:rect b="b" l="l" r="r" t="t"/>
            <a:pathLst>
              <a:path extrusionOk="0" h="4321" w="4668">
                <a:moveTo>
                  <a:pt x="346" y="0"/>
                </a:moveTo>
                <a:lnTo>
                  <a:pt x="1" y="12"/>
                </a:lnTo>
                <a:lnTo>
                  <a:pt x="1" y="4321"/>
                </a:lnTo>
                <a:lnTo>
                  <a:pt x="4667" y="4321"/>
                </a:lnTo>
                <a:lnTo>
                  <a:pt x="4656" y="4090"/>
                </a:lnTo>
                <a:lnTo>
                  <a:pt x="4644" y="3872"/>
                </a:lnTo>
                <a:lnTo>
                  <a:pt x="4621" y="3664"/>
                </a:lnTo>
                <a:lnTo>
                  <a:pt x="4575" y="3445"/>
                </a:lnTo>
                <a:lnTo>
                  <a:pt x="4529" y="3238"/>
                </a:lnTo>
                <a:lnTo>
                  <a:pt x="4471" y="3030"/>
                </a:lnTo>
                <a:lnTo>
                  <a:pt x="4402" y="2835"/>
                </a:lnTo>
                <a:lnTo>
                  <a:pt x="4321" y="2639"/>
                </a:lnTo>
                <a:lnTo>
                  <a:pt x="4241" y="2443"/>
                </a:lnTo>
                <a:lnTo>
                  <a:pt x="4149" y="2258"/>
                </a:lnTo>
                <a:lnTo>
                  <a:pt x="4045" y="2074"/>
                </a:lnTo>
                <a:lnTo>
                  <a:pt x="3930" y="1901"/>
                </a:lnTo>
                <a:lnTo>
                  <a:pt x="3803" y="1728"/>
                </a:lnTo>
                <a:lnTo>
                  <a:pt x="3676" y="1567"/>
                </a:lnTo>
                <a:lnTo>
                  <a:pt x="3538" y="1406"/>
                </a:lnTo>
                <a:lnTo>
                  <a:pt x="3400" y="1256"/>
                </a:lnTo>
                <a:lnTo>
                  <a:pt x="3250" y="1118"/>
                </a:lnTo>
                <a:lnTo>
                  <a:pt x="3088" y="979"/>
                </a:lnTo>
                <a:lnTo>
                  <a:pt x="2927" y="853"/>
                </a:lnTo>
                <a:lnTo>
                  <a:pt x="2754" y="738"/>
                </a:lnTo>
                <a:lnTo>
                  <a:pt x="2582" y="622"/>
                </a:lnTo>
                <a:lnTo>
                  <a:pt x="2409" y="519"/>
                </a:lnTo>
                <a:lnTo>
                  <a:pt x="2213" y="426"/>
                </a:lnTo>
                <a:lnTo>
                  <a:pt x="2028" y="334"/>
                </a:lnTo>
                <a:lnTo>
                  <a:pt x="1833" y="254"/>
                </a:lnTo>
                <a:lnTo>
                  <a:pt x="1625" y="184"/>
                </a:lnTo>
                <a:lnTo>
                  <a:pt x="1418" y="127"/>
                </a:lnTo>
                <a:lnTo>
                  <a:pt x="1210" y="81"/>
                </a:lnTo>
                <a:lnTo>
                  <a:pt x="1003" y="46"/>
                </a:lnTo>
                <a:lnTo>
                  <a:pt x="784" y="12"/>
                </a:lnTo>
                <a:lnTo>
                  <a:pt x="56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-549575" y="-964800"/>
            <a:ext cx="1770000" cy="17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8"/>
          <p:cNvSpPr/>
          <p:nvPr/>
        </p:nvSpPr>
        <p:spPr>
          <a:xfrm flipH="1" rot="10800000">
            <a:off x="8301550" y="7"/>
            <a:ext cx="842462" cy="842644"/>
          </a:xfrm>
          <a:custGeom>
            <a:rect b="b" l="l" r="r" t="t"/>
            <a:pathLst>
              <a:path extrusionOk="0" h="10371" w="10371">
                <a:moveTo>
                  <a:pt x="10370" y="1"/>
                </a:moveTo>
                <a:lnTo>
                  <a:pt x="9840" y="12"/>
                </a:lnTo>
                <a:lnTo>
                  <a:pt x="9310" y="59"/>
                </a:lnTo>
                <a:lnTo>
                  <a:pt x="8792" y="116"/>
                </a:lnTo>
                <a:lnTo>
                  <a:pt x="8285" y="208"/>
                </a:lnTo>
                <a:lnTo>
                  <a:pt x="7778" y="324"/>
                </a:lnTo>
                <a:lnTo>
                  <a:pt x="7294" y="462"/>
                </a:lnTo>
                <a:lnTo>
                  <a:pt x="6810" y="635"/>
                </a:lnTo>
                <a:lnTo>
                  <a:pt x="6338" y="819"/>
                </a:lnTo>
                <a:lnTo>
                  <a:pt x="5877" y="1026"/>
                </a:lnTo>
                <a:lnTo>
                  <a:pt x="5427" y="1257"/>
                </a:lnTo>
                <a:lnTo>
                  <a:pt x="5001" y="1499"/>
                </a:lnTo>
                <a:lnTo>
                  <a:pt x="4575" y="1775"/>
                </a:lnTo>
                <a:lnTo>
                  <a:pt x="4171" y="2063"/>
                </a:lnTo>
                <a:lnTo>
                  <a:pt x="3780" y="2375"/>
                </a:lnTo>
                <a:lnTo>
                  <a:pt x="3399" y="2697"/>
                </a:lnTo>
                <a:lnTo>
                  <a:pt x="3042" y="3043"/>
                </a:lnTo>
                <a:lnTo>
                  <a:pt x="2697" y="3400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75"/>
                </a:lnTo>
                <a:lnTo>
                  <a:pt x="1498" y="5002"/>
                </a:lnTo>
                <a:lnTo>
                  <a:pt x="1256" y="5428"/>
                </a:lnTo>
                <a:lnTo>
                  <a:pt x="1026" y="5877"/>
                </a:lnTo>
                <a:lnTo>
                  <a:pt x="819" y="6338"/>
                </a:lnTo>
                <a:lnTo>
                  <a:pt x="634" y="6811"/>
                </a:lnTo>
                <a:lnTo>
                  <a:pt x="461" y="7294"/>
                </a:lnTo>
                <a:lnTo>
                  <a:pt x="323" y="7778"/>
                </a:lnTo>
                <a:lnTo>
                  <a:pt x="208" y="8285"/>
                </a:lnTo>
                <a:lnTo>
                  <a:pt x="116" y="8792"/>
                </a:lnTo>
                <a:lnTo>
                  <a:pt x="58" y="9311"/>
                </a:lnTo>
                <a:lnTo>
                  <a:pt x="12" y="9841"/>
                </a:lnTo>
                <a:lnTo>
                  <a:pt x="0" y="10371"/>
                </a:lnTo>
                <a:lnTo>
                  <a:pt x="10370" y="10371"/>
                </a:lnTo>
                <a:lnTo>
                  <a:pt x="1037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/>
          <p:nvPr/>
        </p:nvSpPr>
        <p:spPr>
          <a:xfrm flipH="1" rot="-5400000">
            <a:off x="4685081" y="684588"/>
            <a:ext cx="4458389" cy="4459426"/>
          </a:xfrm>
          <a:custGeom>
            <a:rect b="b" l="l" r="r" t="t"/>
            <a:pathLst>
              <a:path extrusionOk="0" h="10371" w="10371">
                <a:moveTo>
                  <a:pt x="10370" y="1"/>
                </a:moveTo>
                <a:lnTo>
                  <a:pt x="9840" y="12"/>
                </a:lnTo>
                <a:lnTo>
                  <a:pt x="9310" y="59"/>
                </a:lnTo>
                <a:lnTo>
                  <a:pt x="8792" y="116"/>
                </a:lnTo>
                <a:lnTo>
                  <a:pt x="8285" y="208"/>
                </a:lnTo>
                <a:lnTo>
                  <a:pt x="7778" y="324"/>
                </a:lnTo>
                <a:lnTo>
                  <a:pt x="7294" y="462"/>
                </a:lnTo>
                <a:lnTo>
                  <a:pt x="6810" y="635"/>
                </a:lnTo>
                <a:lnTo>
                  <a:pt x="6338" y="819"/>
                </a:lnTo>
                <a:lnTo>
                  <a:pt x="5877" y="1026"/>
                </a:lnTo>
                <a:lnTo>
                  <a:pt x="5427" y="1257"/>
                </a:lnTo>
                <a:lnTo>
                  <a:pt x="5001" y="1499"/>
                </a:lnTo>
                <a:lnTo>
                  <a:pt x="4575" y="1775"/>
                </a:lnTo>
                <a:lnTo>
                  <a:pt x="4171" y="2063"/>
                </a:lnTo>
                <a:lnTo>
                  <a:pt x="3780" y="2375"/>
                </a:lnTo>
                <a:lnTo>
                  <a:pt x="3399" y="2697"/>
                </a:lnTo>
                <a:lnTo>
                  <a:pt x="3042" y="3043"/>
                </a:lnTo>
                <a:lnTo>
                  <a:pt x="2697" y="3400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75"/>
                </a:lnTo>
                <a:lnTo>
                  <a:pt x="1498" y="5002"/>
                </a:lnTo>
                <a:lnTo>
                  <a:pt x="1256" y="5428"/>
                </a:lnTo>
                <a:lnTo>
                  <a:pt x="1026" y="5877"/>
                </a:lnTo>
                <a:lnTo>
                  <a:pt x="819" y="6338"/>
                </a:lnTo>
                <a:lnTo>
                  <a:pt x="634" y="6811"/>
                </a:lnTo>
                <a:lnTo>
                  <a:pt x="461" y="7294"/>
                </a:lnTo>
                <a:lnTo>
                  <a:pt x="323" y="7778"/>
                </a:lnTo>
                <a:lnTo>
                  <a:pt x="208" y="8285"/>
                </a:lnTo>
                <a:lnTo>
                  <a:pt x="116" y="8792"/>
                </a:lnTo>
                <a:lnTo>
                  <a:pt x="58" y="9311"/>
                </a:lnTo>
                <a:lnTo>
                  <a:pt x="12" y="9841"/>
                </a:lnTo>
                <a:lnTo>
                  <a:pt x="0" y="10371"/>
                </a:lnTo>
                <a:lnTo>
                  <a:pt x="10370" y="10371"/>
                </a:lnTo>
                <a:lnTo>
                  <a:pt x="1037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9"/>
          <p:cNvSpPr/>
          <p:nvPr/>
        </p:nvSpPr>
        <p:spPr>
          <a:xfrm rot="-5400000">
            <a:off x="7711350" y="160778"/>
            <a:ext cx="1242835" cy="1243120"/>
          </a:xfrm>
          <a:custGeom>
            <a:rect b="b" l="l" r="r" t="t"/>
            <a:pathLst>
              <a:path extrusionOk="0" h="10371" w="10371">
                <a:moveTo>
                  <a:pt x="10370" y="1"/>
                </a:moveTo>
                <a:lnTo>
                  <a:pt x="9840" y="12"/>
                </a:lnTo>
                <a:lnTo>
                  <a:pt x="9310" y="59"/>
                </a:lnTo>
                <a:lnTo>
                  <a:pt x="8792" y="116"/>
                </a:lnTo>
                <a:lnTo>
                  <a:pt x="8285" y="208"/>
                </a:lnTo>
                <a:lnTo>
                  <a:pt x="7778" y="324"/>
                </a:lnTo>
                <a:lnTo>
                  <a:pt x="7294" y="462"/>
                </a:lnTo>
                <a:lnTo>
                  <a:pt x="6810" y="635"/>
                </a:lnTo>
                <a:lnTo>
                  <a:pt x="6338" y="819"/>
                </a:lnTo>
                <a:lnTo>
                  <a:pt x="5877" y="1026"/>
                </a:lnTo>
                <a:lnTo>
                  <a:pt x="5427" y="1257"/>
                </a:lnTo>
                <a:lnTo>
                  <a:pt x="5001" y="1499"/>
                </a:lnTo>
                <a:lnTo>
                  <a:pt x="4575" y="1775"/>
                </a:lnTo>
                <a:lnTo>
                  <a:pt x="4171" y="2063"/>
                </a:lnTo>
                <a:lnTo>
                  <a:pt x="3780" y="2375"/>
                </a:lnTo>
                <a:lnTo>
                  <a:pt x="3399" y="2697"/>
                </a:lnTo>
                <a:lnTo>
                  <a:pt x="3042" y="3043"/>
                </a:lnTo>
                <a:lnTo>
                  <a:pt x="2697" y="3400"/>
                </a:lnTo>
                <a:lnTo>
                  <a:pt x="2374" y="3780"/>
                </a:lnTo>
                <a:lnTo>
                  <a:pt x="2063" y="4172"/>
                </a:lnTo>
                <a:lnTo>
                  <a:pt x="1775" y="4575"/>
                </a:lnTo>
                <a:lnTo>
                  <a:pt x="1498" y="5002"/>
                </a:lnTo>
                <a:lnTo>
                  <a:pt x="1256" y="5428"/>
                </a:lnTo>
                <a:lnTo>
                  <a:pt x="1026" y="5877"/>
                </a:lnTo>
                <a:lnTo>
                  <a:pt x="819" y="6338"/>
                </a:lnTo>
                <a:lnTo>
                  <a:pt x="634" y="6811"/>
                </a:lnTo>
                <a:lnTo>
                  <a:pt x="461" y="7294"/>
                </a:lnTo>
                <a:lnTo>
                  <a:pt x="323" y="7778"/>
                </a:lnTo>
                <a:lnTo>
                  <a:pt x="208" y="8285"/>
                </a:lnTo>
                <a:lnTo>
                  <a:pt x="116" y="8792"/>
                </a:lnTo>
                <a:lnTo>
                  <a:pt x="58" y="9311"/>
                </a:lnTo>
                <a:lnTo>
                  <a:pt x="12" y="9841"/>
                </a:lnTo>
                <a:lnTo>
                  <a:pt x="0" y="10371"/>
                </a:lnTo>
                <a:lnTo>
                  <a:pt x="10370" y="10371"/>
                </a:lnTo>
                <a:lnTo>
                  <a:pt x="1037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189327" y="3692238"/>
            <a:ext cx="1242819" cy="1242985"/>
          </a:xfrm>
          <a:custGeom>
            <a:rect b="b" l="l" r="r" t="t"/>
            <a:pathLst>
              <a:path extrusionOk="0" h="10382" w="10383">
                <a:moveTo>
                  <a:pt x="1" y="0"/>
                </a:moveTo>
                <a:lnTo>
                  <a:pt x="1" y="6073"/>
                </a:lnTo>
                <a:lnTo>
                  <a:pt x="346" y="6061"/>
                </a:lnTo>
                <a:lnTo>
                  <a:pt x="565" y="6061"/>
                </a:lnTo>
                <a:lnTo>
                  <a:pt x="784" y="6073"/>
                </a:lnTo>
                <a:lnTo>
                  <a:pt x="1003" y="6107"/>
                </a:lnTo>
                <a:lnTo>
                  <a:pt x="1210" y="6142"/>
                </a:lnTo>
                <a:lnTo>
                  <a:pt x="1418" y="6188"/>
                </a:lnTo>
                <a:lnTo>
                  <a:pt x="1625" y="6245"/>
                </a:lnTo>
                <a:lnTo>
                  <a:pt x="1833" y="6315"/>
                </a:lnTo>
                <a:lnTo>
                  <a:pt x="2028" y="6395"/>
                </a:lnTo>
                <a:lnTo>
                  <a:pt x="2213" y="6487"/>
                </a:lnTo>
                <a:lnTo>
                  <a:pt x="2409" y="6580"/>
                </a:lnTo>
                <a:lnTo>
                  <a:pt x="2582" y="6683"/>
                </a:lnTo>
                <a:lnTo>
                  <a:pt x="2754" y="6799"/>
                </a:lnTo>
                <a:lnTo>
                  <a:pt x="2927" y="6914"/>
                </a:lnTo>
                <a:lnTo>
                  <a:pt x="3088" y="7040"/>
                </a:lnTo>
                <a:lnTo>
                  <a:pt x="3250" y="7179"/>
                </a:lnTo>
                <a:lnTo>
                  <a:pt x="3400" y="7317"/>
                </a:lnTo>
                <a:lnTo>
                  <a:pt x="3538" y="7467"/>
                </a:lnTo>
                <a:lnTo>
                  <a:pt x="3676" y="7628"/>
                </a:lnTo>
                <a:lnTo>
                  <a:pt x="3803" y="7789"/>
                </a:lnTo>
                <a:lnTo>
                  <a:pt x="3930" y="7962"/>
                </a:lnTo>
                <a:lnTo>
                  <a:pt x="4045" y="8135"/>
                </a:lnTo>
                <a:lnTo>
                  <a:pt x="4149" y="8319"/>
                </a:lnTo>
                <a:lnTo>
                  <a:pt x="4241" y="8504"/>
                </a:lnTo>
                <a:lnTo>
                  <a:pt x="4321" y="8700"/>
                </a:lnTo>
                <a:lnTo>
                  <a:pt x="4402" y="8896"/>
                </a:lnTo>
                <a:lnTo>
                  <a:pt x="4471" y="9091"/>
                </a:lnTo>
                <a:lnTo>
                  <a:pt x="4529" y="9299"/>
                </a:lnTo>
                <a:lnTo>
                  <a:pt x="4575" y="9506"/>
                </a:lnTo>
                <a:lnTo>
                  <a:pt x="4621" y="9725"/>
                </a:lnTo>
                <a:lnTo>
                  <a:pt x="4644" y="9933"/>
                </a:lnTo>
                <a:lnTo>
                  <a:pt x="4656" y="10151"/>
                </a:lnTo>
                <a:lnTo>
                  <a:pt x="4667" y="10382"/>
                </a:lnTo>
                <a:lnTo>
                  <a:pt x="10382" y="10382"/>
                </a:lnTo>
                <a:lnTo>
                  <a:pt x="10371" y="9840"/>
                </a:lnTo>
                <a:lnTo>
                  <a:pt x="10324" y="9322"/>
                </a:lnTo>
                <a:lnTo>
                  <a:pt x="10267" y="8803"/>
                </a:lnTo>
                <a:lnTo>
                  <a:pt x="10175" y="8285"/>
                </a:lnTo>
                <a:lnTo>
                  <a:pt x="10059" y="7789"/>
                </a:lnTo>
                <a:lnTo>
                  <a:pt x="9921" y="7294"/>
                </a:lnTo>
                <a:lnTo>
                  <a:pt x="9748" y="6810"/>
                </a:lnTo>
                <a:lnTo>
                  <a:pt x="9564" y="6338"/>
                </a:lnTo>
                <a:lnTo>
                  <a:pt x="9357" y="5877"/>
                </a:lnTo>
                <a:lnTo>
                  <a:pt x="9126" y="5427"/>
                </a:lnTo>
                <a:lnTo>
                  <a:pt x="8884" y="5001"/>
                </a:lnTo>
                <a:lnTo>
                  <a:pt x="8608" y="4575"/>
                </a:lnTo>
                <a:lnTo>
                  <a:pt x="8320" y="4171"/>
                </a:lnTo>
                <a:lnTo>
                  <a:pt x="8008" y="3780"/>
                </a:lnTo>
                <a:lnTo>
                  <a:pt x="7686" y="3399"/>
                </a:lnTo>
                <a:lnTo>
                  <a:pt x="7340" y="3042"/>
                </a:lnTo>
                <a:lnTo>
                  <a:pt x="6983" y="2697"/>
                </a:lnTo>
                <a:lnTo>
                  <a:pt x="6603" y="2374"/>
                </a:lnTo>
                <a:lnTo>
                  <a:pt x="6211" y="2063"/>
                </a:lnTo>
                <a:lnTo>
                  <a:pt x="5808" y="1775"/>
                </a:lnTo>
                <a:lnTo>
                  <a:pt x="5381" y="1510"/>
                </a:lnTo>
                <a:lnTo>
                  <a:pt x="4955" y="1256"/>
                </a:lnTo>
                <a:lnTo>
                  <a:pt x="4506" y="1026"/>
                </a:lnTo>
                <a:lnTo>
                  <a:pt x="4045" y="819"/>
                </a:lnTo>
                <a:lnTo>
                  <a:pt x="3572" y="634"/>
                </a:lnTo>
                <a:lnTo>
                  <a:pt x="3088" y="473"/>
                </a:lnTo>
                <a:lnTo>
                  <a:pt x="2593" y="335"/>
                </a:lnTo>
                <a:lnTo>
                  <a:pt x="2098" y="208"/>
                </a:lnTo>
                <a:lnTo>
                  <a:pt x="1591" y="127"/>
                </a:lnTo>
                <a:lnTo>
                  <a:pt x="1061" y="58"/>
                </a:lnTo>
                <a:lnTo>
                  <a:pt x="542" y="1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2" y="4626158"/>
            <a:ext cx="558748" cy="517332"/>
          </a:xfrm>
          <a:custGeom>
            <a:rect b="b" l="l" r="r" t="t"/>
            <a:pathLst>
              <a:path extrusionOk="0" h="4321" w="4668">
                <a:moveTo>
                  <a:pt x="346" y="0"/>
                </a:moveTo>
                <a:lnTo>
                  <a:pt x="1" y="12"/>
                </a:lnTo>
                <a:lnTo>
                  <a:pt x="1" y="4321"/>
                </a:lnTo>
                <a:lnTo>
                  <a:pt x="4667" y="4321"/>
                </a:lnTo>
                <a:lnTo>
                  <a:pt x="4656" y="4090"/>
                </a:lnTo>
                <a:lnTo>
                  <a:pt x="4644" y="3872"/>
                </a:lnTo>
                <a:lnTo>
                  <a:pt x="4621" y="3664"/>
                </a:lnTo>
                <a:lnTo>
                  <a:pt x="4575" y="3445"/>
                </a:lnTo>
                <a:lnTo>
                  <a:pt x="4529" y="3238"/>
                </a:lnTo>
                <a:lnTo>
                  <a:pt x="4471" y="3030"/>
                </a:lnTo>
                <a:lnTo>
                  <a:pt x="4402" y="2835"/>
                </a:lnTo>
                <a:lnTo>
                  <a:pt x="4321" y="2639"/>
                </a:lnTo>
                <a:lnTo>
                  <a:pt x="4241" y="2443"/>
                </a:lnTo>
                <a:lnTo>
                  <a:pt x="4149" y="2258"/>
                </a:lnTo>
                <a:lnTo>
                  <a:pt x="4045" y="2074"/>
                </a:lnTo>
                <a:lnTo>
                  <a:pt x="3930" y="1901"/>
                </a:lnTo>
                <a:lnTo>
                  <a:pt x="3803" y="1728"/>
                </a:lnTo>
                <a:lnTo>
                  <a:pt x="3676" y="1567"/>
                </a:lnTo>
                <a:lnTo>
                  <a:pt x="3538" y="1406"/>
                </a:lnTo>
                <a:lnTo>
                  <a:pt x="3400" y="1256"/>
                </a:lnTo>
                <a:lnTo>
                  <a:pt x="3250" y="1118"/>
                </a:lnTo>
                <a:lnTo>
                  <a:pt x="3088" y="979"/>
                </a:lnTo>
                <a:lnTo>
                  <a:pt x="2927" y="853"/>
                </a:lnTo>
                <a:lnTo>
                  <a:pt x="2754" y="738"/>
                </a:lnTo>
                <a:lnTo>
                  <a:pt x="2582" y="622"/>
                </a:lnTo>
                <a:lnTo>
                  <a:pt x="2409" y="519"/>
                </a:lnTo>
                <a:lnTo>
                  <a:pt x="2213" y="426"/>
                </a:lnTo>
                <a:lnTo>
                  <a:pt x="2028" y="334"/>
                </a:lnTo>
                <a:lnTo>
                  <a:pt x="1833" y="254"/>
                </a:lnTo>
                <a:lnTo>
                  <a:pt x="1625" y="184"/>
                </a:lnTo>
                <a:lnTo>
                  <a:pt x="1418" y="127"/>
                </a:lnTo>
                <a:lnTo>
                  <a:pt x="1210" y="81"/>
                </a:lnTo>
                <a:lnTo>
                  <a:pt x="1003" y="46"/>
                </a:lnTo>
                <a:lnTo>
                  <a:pt x="784" y="12"/>
                </a:lnTo>
                <a:lnTo>
                  <a:pt x="56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9"/>
          <p:cNvSpPr txBox="1"/>
          <p:nvPr>
            <p:ph idx="1" type="body"/>
          </p:nvPr>
        </p:nvSpPr>
        <p:spPr>
          <a:xfrm>
            <a:off x="4216750" y="1977175"/>
            <a:ext cx="4283400" cy="17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4920600" y="773400"/>
            <a:ext cx="3732000" cy="23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2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 Black"/>
              <a:buNone/>
              <a:defRPr sz="2800">
                <a:solidFill>
                  <a:schemeClr val="accent1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 Black"/>
              <a:buNone/>
              <a:defRPr sz="2800">
                <a:solidFill>
                  <a:schemeClr val="accent1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 Black"/>
              <a:buNone/>
              <a:defRPr sz="2800">
                <a:solidFill>
                  <a:schemeClr val="accent1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 Black"/>
              <a:buNone/>
              <a:defRPr sz="2800">
                <a:solidFill>
                  <a:schemeClr val="accent1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 Black"/>
              <a:buNone/>
              <a:defRPr sz="2800">
                <a:solidFill>
                  <a:schemeClr val="accent1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 Black"/>
              <a:buNone/>
              <a:defRPr sz="2800">
                <a:solidFill>
                  <a:schemeClr val="accent1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 Black"/>
              <a:buNone/>
              <a:defRPr sz="2800">
                <a:solidFill>
                  <a:schemeClr val="accent1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 Black"/>
              <a:buNone/>
              <a:defRPr sz="2800">
                <a:solidFill>
                  <a:schemeClr val="accent1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 Black"/>
              <a:buNone/>
              <a:defRPr sz="2800">
                <a:solidFill>
                  <a:schemeClr val="accent1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●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○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■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●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○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■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●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○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ubik"/>
              <a:buChar char="■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lizabeth-mathew1.github.io/Cookie_GHCI/" TargetMode="External"/><Relationship Id="rId4" Type="http://schemas.openxmlformats.org/officeDocument/2006/relationships/hyperlink" Target="https://elizabeth-mathew1.github.io/Cookie_GHCI/" TargetMode="External"/><Relationship Id="rId5" Type="http://schemas.openxmlformats.org/officeDocument/2006/relationships/hyperlink" Target="https://drive.google.com/file/d/1HAL2MpvRrmFcC6tglxrDk7VIF7sdoMuN/view?usp=drivesdk" TargetMode="External"/><Relationship Id="rId6" Type="http://schemas.openxmlformats.org/officeDocument/2006/relationships/hyperlink" Target="https://drive.google.com/file/d/1HAL2MpvRrmFcC6tglxrDk7VIF7sdoMuN/view?usp=drivesdk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HAL2MpvRrmFcC6tglxrDk7VIF7sdoMuN/view" TargetMode="External"/><Relationship Id="rId4" Type="http://schemas.openxmlformats.org/officeDocument/2006/relationships/image" Target="../media/image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jpg"/><Relationship Id="rId4" Type="http://schemas.openxmlformats.org/officeDocument/2006/relationships/image" Target="../media/image1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 txBox="1"/>
          <p:nvPr>
            <p:ph type="ctrTitle"/>
          </p:nvPr>
        </p:nvSpPr>
        <p:spPr>
          <a:xfrm>
            <a:off x="728984" y="1044600"/>
            <a:ext cx="4521900" cy="21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THE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DOGGIE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53" name="Google Shape;453;p47"/>
          <p:cNvSpPr txBox="1"/>
          <p:nvPr>
            <p:ph idx="1" type="subTitle"/>
          </p:nvPr>
        </p:nvSpPr>
        <p:spPr>
          <a:xfrm>
            <a:off x="728974" y="3230825"/>
            <a:ext cx="41205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New Bestie</a:t>
            </a:r>
            <a:endParaRPr/>
          </a:p>
        </p:txBody>
      </p:sp>
      <p:grpSp>
        <p:nvGrpSpPr>
          <p:cNvPr id="454" name="Google Shape;454;p47"/>
          <p:cNvGrpSpPr/>
          <p:nvPr/>
        </p:nvGrpSpPr>
        <p:grpSpPr>
          <a:xfrm>
            <a:off x="4144846" y="1437272"/>
            <a:ext cx="4679382" cy="2871251"/>
            <a:chOff x="5021650" y="1972525"/>
            <a:chExt cx="2360225" cy="1448225"/>
          </a:xfrm>
        </p:grpSpPr>
        <p:sp>
          <p:nvSpPr>
            <p:cNvPr id="455" name="Google Shape;455;p47"/>
            <p:cNvSpPr/>
            <p:nvPr/>
          </p:nvSpPr>
          <p:spPr>
            <a:xfrm>
              <a:off x="5021650" y="3079975"/>
              <a:ext cx="2360225" cy="340775"/>
            </a:xfrm>
            <a:custGeom>
              <a:rect b="b" l="l" r="r" t="t"/>
              <a:pathLst>
                <a:path extrusionOk="0" h="13631" w="94409">
                  <a:moveTo>
                    <a:pt x="43417" y="4089"/>
                  </a:moveTo>
                  <a:lnTo>
                    <a:pt x="40049" y="4129"/>
                  </a:lnTo>
                  <a:lnTo>
                    <a:pt x="36882" y="4209"/>
                  </a:lnTo>
                  <a:lnTo>
                    <a:pt x="33876" y="4330"/>
                  </a:lnTo>
                  <a:lnTo>
                    <a:pt x="31029" y="4450"/>
                  </a:lnTo>
                  <a:lnTo>
                    <a:pt x="28383" y="4570"/>
                  </a:lnTo>
                  <a:lnTo>
                    <a:pt x="25978" y="4731"/>
                  </a:lnTo>
                  <a:lnTo>
                    <a:pt x="23773" y="4931"/>
                  </a:lnTo>
                  <a:lnTo>
                    <a:pt x="21769" y="5091"/>
                  </a:lnTo>
                  <a:lnTo>
                    <a:pt x="20005" y="5292"/>
                  </a:lnTo>
                  <a:lnTo>
                    <a:pt x="18522" y="5532"/>
                  </a:lnTo>
                  <a:lnTo>
                    <a:pt x="17239" y="5733"/>
                  </a:lnTo>
                  <a:lnTo>
                    <a:pt x="16237" y="5973"/>
                  </a:lnTo>
                  <a:lnTo>
                    <a:pt x="15515" y="6214"/>
                  </a:lnTo>
                  <a:lnTo>
                    <a:pt x="15275" y="6334"/>
                  </a:lnTo>
                  <a:lnTo>
                    <a:pt x="15074" y="6454"/>
                  </a:lnTo>
                  <a:lnTo>
                    <a:pt x="14994" y="6575"/>
                  </a:lnTo>
                  <a:lnTo>
                    <a:pt x="14954" y="6695"/>
                  </a:lnTo>
                  <a:lnTo>
                    <a:pt x="14994" y="6815"/>
                  </a:lnTo>
                  <a:lnTo>
                    <a:pt x="15074" y="6935"/>
                  </a:lnTo>
                  <a:lnTo>
                    <a:pt x="15275" y="7056"/>
                  </a:lnTo>
                  <a:lnTo>
                    <a:pt x="15515" y="7176"/>
                  </a:lnTo>
                  <a:lnTo>
                    <a:pt x="16237" y="7376"/>
                  </a:lnTo>
                  <a:lnTo>
                    <a:pt x="17239" y="7617"/>
                  </a:lnTo>
                  <a:lnTo>
                    <a:pt x="18522" y="7857"/>
                  </a:lnTo>
                  <a:lnTo>
                    <a:pt x="20005" y="8058"/>
                  </a:lnTo>
                  <a:lnTo>
                    <a:pt x="21769" y="8258"/>
                  </a:lnTo>
                  <a:lnTo>
                    <a:pt x="23773" y="8459"/>
                  </a:lnTo>
                  <a:lnTo>
                    <a:pt x="25978" y="8619"/>
                  </a:lnTo>
                  <a:lnTo>
                    <a:pt x="28383" y="8779"/>
                  </a:lnTo>
                  <a:lnTo>
                    <a:pt x="31029" y="8940"/>
                  </a:lnTo>
                  <a:lnTo>
                    <a:pt x="33876" y="9060"/>
                  </a:lnTo>
                  <a:lnTo>
                    <a:pt x="36882" y="9140"/>
                  </a:lnTo>
                  <a:lnTo>
                    <a:pt x="40049" y="9220"/>
                  </a:lnTo>
                  <a:lnTo>
                    <a:pt x="43417" y="9261"/>
                  </a:lnTo>
                  <a:lnTo>
                    <a:pt x="46944" y="9301"/>
                  </a:lnTo>
                  <a:lnTo>
                    <a:pt x="50432" y="9261"/>
                  </a:lnTo>
                  <a:lnTo>
                    <a:pt x="53799" y="9220"/>
                  </a:lnTo>
                  <a:lnTo>
                    <a:pt x="57007" y="9140"/>
                  </a:lnTo>
                  <a:lnTo>
                    <a:pt x="60013" y="9060"/>
                  </a:lnTo>
                  <a:lnTo>
                    <a:pt x="62819" y="8940"/>
                  </a:lnTo>
                  <a:lnTo>
                    <a:pt x="65465" y="8779"/>
                  </a:lnTo>
                  <a:lnTo>
                    <a:pt x="67911" y="8619"/>
                  </a:lnTo>
                  <a:lnTo>
                    <a:pt x="70115" y="8459"/>
                  </a:lnTo>
                  <a:lnTo>
                    <a:pt x="72080" y="8258"/>
                  </a:lnTo>
                  <a:lnTo>
                    <a:pt x="73844" y="8058"/>
                  </a:lnTo>
                  <a:lnTo>
                    <a:pt x="75367" y="7857"/>
                  </a:lnTo>
                  <a:lnTo>
                    <a:pt x="76610" y="7617"/>
                  </a:lnTo>
                  <a:lnTo>
                    <a:pt x="77612" y="7376"/>
                  </a:lnTo>
                  <a:lnTo>
                    <a:pt x="78334" y="7176"/>
                  </a:lnTo>
                  <a:lnTo>
                    <a:pt x="78574" y="7056"/>
                  </a:lnTo>
                  <a:lnTo>
                    <a:pt x="78775" y="6935"/>
                  </a:lnTo>
                  <a:lnTo>
                    <a:pt x="78895" y="6815"/>
                  </a:lnTo>
                  <a:lnTo>
                    <a:pt x="78935" y="6695"/>
                  </a:lnTo>
                  <a:lnTo>
                    <a:pt x="78895" y="6615"/>
                  </a:lnTo>
                  <a:lnTo>
                    <a:pt x="78855" y="6535"/>
                  </a:lnTo>
                  <a:lnTo>
                    <a:pt x="78694" y="6374"/>
                  </a:lnTo>
                  <a:lnTo>
                    <a:pt x="78374" y="6214"/>
                  </a:lnTo>
                  <a:lnTo>
                    <a:pt x="77973" y="6094"/>
                  </a:lnTo>
                  <a:lnTo>
                    <a:pt x="77452" y="5933"/>
                  </a:lnTo>
                  <a:lnTo>
                    <a:pt x="76810" y="5773"/>
                  </a:lnTo>
                  <a:lnTo>
                    <a:pt x="75207" y="5492"/>
                  </a:lnTo>
                  <a:lnTo>
                    <a:pt x="73202" y="5212"/>
                  </a:lnTo>
                  <a:lnTo>
                    <a:pt x="70797" y="4971"/>
                  </a:lnTo>
                  <a:lnTo>
                    <a:pt x="67991" y="4731"/>
                  </a:lnTo>
                  <a:lnTo>
                    <a:pt x="64864" y="4530"/>
                  </a:lnTo>
                  <a:lnTo>
                    <a:pt x="61737" y="5813"/>
                  </a:lnTo>
                  <a:lnTo>
                    <a:pt x="61416" y="5893"/>
                  </a:lnTo>
                  <a:lnTo>
                    <a:pt x="61096" y="5933"/>
                  </a:lnTo>
                  <a:lnTo>
                    <a:pt x="60494" y="5933"/>
                  </a:lnTo>
                  <a:lnTo>
                    <a:pt x="59733" y="5853"/>
                  </a:lnTo>
                  <a:lnTo>
                    <a:pt x="59532" y="5853"/>
                  </a:lnTo>
                  <a:lnTo>
                    <a:pt x="58730" y="5693"/>
                  </a:lnTo>
                  <a:lnTo>
                    <a:pt x="58570" y="5612"/>
                  </a:lnTo>
                  <a:lnTo>
                    <a:pt x="57768" y="5372"/>
                  </a:lnTo>
                  <a:lnTo>
                    <a:pt x="56886" y="4209"/>
                  </a:lnTo>
                  <a:lnTo>
                    <a:pt x="52076" y="4129"/>
                  </a:lnTo>
                  <a:lnTo>
                    <a:pt x="46944" y="4089"/>
                  </a:lnTo>
                  <a:close/>
                  <a:moveTo>
                    <a:pt x="43978" y="0"/>
                  </a:moveTo>
                  <a:lnTo>
                    <a:pt x="40811" y="40"/>
                  </a:lnTo>
                  <a:lnTo>
                    <a:pt x="40009" y="1243"/>
                  </a:lnTo>
                  <a:lnTo>
                    <a:pt x="27061" y="1243"/>
                  </a:lnTo>
                  <a:lnTo>
                    <a:pt x="27542" y="601"/>
                  </a:lnTo>
                  <a:lnTo>
                    <a:pt x="24535" y="842"/>
                  </a:lnTo>
                  <a:lnTo>
                    <a:pt x="21689" y="1082"/>
                  </a:lnTo>
                  <a:lnTo>
                    <a:pt x="18963" y="1363"/>
                  </a:lnTo>
                  <a:lnTo>
                    <a:pt x="16397" y="1644"/>
                  </a:lnTo>
                  <a:lnTo>
                    <a:pt x="13952" y="1964"/>
                  </a:lnTo>
                  <a:lnTo>
                    <a:pt x="11667" y="2325"/>
                  </a:lnTo>
                  <a:lnTo>
                    <a:pt x="9582" y="2686"/>
                  </a:lnTo>
                  <a:lnTo>
                    <a:pt x="7658" y="3087"/>
                  </a:lnTo>
                  <a:lnTo>
                    <a:pt x="5934" y="3488"/>
                  </a:lnTo>
                  <a:lnTo>
                    <a:pt x="4411" y="3929"/>
                  </a:lnTo>
                  <a:lnTo>
                    <a:pt x="3128" y="4370"/>
                  </a:lnTo>
                  <a:lnTo>
                    <a:pt x="2526" y="4610"/>
                  </a:lnTo>
                  <a:lnTo>
                    <a:pt x="2005" y="4851"/>
                  </a:lnTo>
                  <a:lnTo>
                    <a:pt x="1564" y="5091"/>
                  </a:lnTo>
                  <a:lnTo>
                    <a:pt x="1123" y="5332"/>
                  </a:lnTo>
                  <a:lnTo>
                    <a:pt x="803" y="5572"/>
                  </a:lnTo>
                  <a:lnTo>
                    <a:pt x="522" y="5813"/>
                  </a:lnTo>
                  <a:lnTo>
                    <a:pt x="281" y="6053"/>
                  </a:lnTo>
                  <a:lnTo>
                    <a:pt x="121" y="6294"/>
                  </a:lnTo>
                  <a:lnTo>
                    <a:pt x="41" y="6575"/>
                  </a:lnTo>
                  <a:lnTo>
                    <a:pt x="1" y="6815"/>
                  </a:lnTo>
                  <a:lnTo>
                    <a:pt x="1" y="7016"/>
                  </a:lnTo>
                  <a:lnTo>
                    <a:pt x="41" y="7176"/>
                  </a:lnTo>
                  <a:lnTo>
                    <a:pt x="121" y="7336"/>
                  </a:lnTo>
                  <a:lnTo>
                    <a:pt x="241" y="7537"/>
                  </a:lnTo>
                  <a:lnTo>
                    <a:pt x="522" y="7857"/>
                  </a:lnTo>
                  <a:lnTo>
                    <a:pt x="963" y="8178"/>
                  </a:lnTo>
                  <a:lnTo>
                    <a:pt x="1484" y="8539"/>
                  </a:lnTo>
                  <a:lnTo>
                    <a:pt x="2126" y="8860"/>
                  </a:lnTo>
                  <a:lnTo>
                    <a:pt x="2847" y="9180"/>
                  </a:lnTo>
                  <a:lnTo>
                    <a:pt x="3689" y="9461"/>
                  </a:lnTo>
                  <a:lnTo>
                    <a:pt x="4651" y="9782"/>
                  </a:lnTo>
                  <a:lnTo>
                    <a:pt x="5693" y="10062"/>
                  </a:lnTo>
                  <a:lnTo>
                    <a:pt x="6816" y="10343"/>
                  </a:lnTo>
                  <a:lnTo>
                    <a:pt x="8059" y="10624"/>
                  </a:lnTo>
                  <a:lnTo>
                    <a:pt x="9382" y="10904"/>
                  </a:lnTo>
                  <a:lnTo>
                    <a:pt x="10785" y="11145"/>
                  </a:lnTo>
                  <a:lnTo>
                    <a:pt x="13831" y="11666"/>
                  </a:lnTo>
                  <a:lnTo>
                    <a:pt x="17159" y="12107"/>
                  </a:lnTo>
                  <a:lnTo>
                    <a:pt x="20807" y="12468"/>
                  </a:lnTo>
                  <a:lnTo>
                    <a:pt x="24695" y="12828"/>
                  </a:lnTo>
                  <a:lnTo>
                    <a:pt x="28824" y="13109"/>
                  </a:lnTo>
                  <a:lnTo>
                    <a:pt x="33154" y="13350"/>
                  </a:lnTo>
                  <a:lnTo>
                    <a:pt x="37684" y="13510"/>
                  </a:lnTo>
                  <a:lnTo>
                    <a:pt x="42374" y="13630"/>
                  </a:lnTo>
                  <a:lnTo>
                    <a:pt x="52036" y="13630"/>
                  </a:lnTo>
                  <a:lnTo>
                    <a:pt x="56726" y="13510"/>
                  </a:lnTo>
                  <a:lnTo>
                    <a:pt x="61256" y="13350"/>
                  </a:lnTo>
                  <a:lnTo>
                    <a:pt x="65585" y="13109"/>
                  </a:lnTo>
                  <a:lnTo>
                    <a:pt x="69715" y="12828"/>
                  </a:lnTo>
                  <a:lnTo>
                    <a:pt x="73603" y="12468"/>
                  </a:lnTo>
                  <a:lnTo>
                    <a:pt x="77211" y="12107"/>
                  </a:lnTo>
                  <a:lnTo>
                    <a:pt x="80579" y="11666"/>
                  </a:lnTo>
                  <a:lnTo>
                    <a:pt x="83625" y="11145"/>
                  </a:lnTo>
                  <a:lnTo>
                    <a:pt x="85028" y="10904"/>
                  </a:lnTo>
                  <a:lnTo>
                    <a:pt x="86351" y="10624"/>
                  </a:lnTo>
                  <a:lnTo>
                    <a:pt x="87594" y="10343"/>
                  </a:lnTo>
                  <a:lnTo>
                    <a:pt x="88716" y="10062"/>
                  </a:lnTo>
                  <a:lnTo>
                    <a:pt x="89759" y="9782"/>
                  </a:lnTo>
                  <a:lnTo>
                    <a:pt x="90681" y="9461"/>
                  </a:lnTo>
                  <a:lnTo>
                    <a:pt x="91563" y="9180"/>
                  </a:lnTo>
                  <a:lnTo>
                    <a:pt x="92284" y="8860"/>
                  </a:lnTo>
                  <a:lnTo>
                    <a:pt x="92926" y="8539"/>
                  </a:lnTo>
                  <a:lnTo>
                    <a:pt x="93447" y="8178"/>
                  </a:lnTo>
                  <a:lnTo>
                    <a:pt x="93848" y="7857"/>
                  </a:lnTo>
                  <a:lnTo>
                    <a:pt x="94168" y="7537"/>
                  </a:lnTo>
                  <a:lnTo>
                    <a:pt x="94289" y="7336"/>
                  </a:lnTo>
                  <a:lnTo>
                    <a:pt x="94329" y="7176"/>
                  </a:lnTo>
                  <a:lnTo>
                    <a:pt x="94409" y="7016"/>
                  </a:lnTo>
                  <a:lnTo>
                    <a:pt x="94409" y="6815"/>
                  </a:lnTo>
                  <a:lnTo>
                    <a:pt x="94369" y="6575"/>
                  </a:lnTo>
                  <a:lnTo>
                    <a:pt x="94289" y="6374"/>
                  </a:lnTo>
                  <a:lnTo>
                    <a:pt x="94168" y="6134"/>
                  </a:lnTo>
                  <a:lnTo>
                    <a:pt x="93968" y="5893"/>
                  </a:lnTo>
                  <a:lnTo>
                    <a:pt x="93768" y="5693"/>
                  </a:lnTo>
                  <a:lnTo>
                    <a:pt x="93447" y="5452"/>
                  </a:lnTo>
                  <a:lnTo>
                    <a:pt x="93126" y="5252"/>
                  </a:lnTo>
                  <a:lnTo>
                    <a:pt x="92725" y="5011"/>
                  </a:lnTo>
                  <a:lnTo>
                    <a:pt x="91843" y="4610"/>
                  </a:lnTo>
                  <a:lnTo>
                    <a:pt x="90761" y="4169"/>
                  </a:lnTo>
                  <a:lnTo>
                    <a:pt x="89478" y="3768"/>
                  </a:lnTo>
                  <a:lnTo>
                    <a:pt x="88035" y="3408"/>
                  </a:lnTo>
                  <a:lnTo>
                    <a:pt x="86431" y="3007"/>
                  </a:lnTo>
                  <a:lnTo>
                    <a:pt x="84708" y="2686"/>
                  </a:lnTo>
                  <a:lnTo>
                    <a:pt x="82783" y="2325"/>
                  </a:lnTo>
                  <a:lnTo>
                    <a:pt x="80739" y="2005"/>
                  </a:lnTo>
                  <a:lnTo>
                    <a:pt x="78574" y="1724"/>
                  </a:lnTo>
                  <a:lnTo>
                    <a:pt x="76249" y="1443"/>
                  </a:lnTo>
                  <a:lnTo>
                    <a:pt x="73844" y="1203"/>
                  </a:lnTo>
                  <a:lnTo>
                    <a:pt x="71278" y="962"/>
                  </a:lnTo>
                  <a:lnTo>
                    <a:pt x="70717" y="1564"/>
                  </a:lnTo>
                  <a:lnTo>
                    <a:pt x="70075" y="2125"/>
                  </a:lnTo>
                  <a:lnTo>
                    <a:pt x="69394" y="2606"/>
                  </a:lnTo>
                  <a:lnTo>
                    <a:pt x="68672" y="3047"/>
                  </a:lnTo>
                  <a:lnTo>
                    <a:pt x="65265" y="4370"/>
                  </a:lnTo>
                  <a:lnTo>
                    <a:pt x="67510" y="4530"/>
                  </a:lnTo>
                  <a:lnTo>
                    <a:pt x="69634" y="4690"/>
                  </a:lnTo>
                  <a:lnTo>
                    <a:pt x="71839" y="4891"/>
                  </a:lnTo>
                  <a:lnTo>
                    <a:pt x="73763" y="5131"/>
                  </a:lnTo>
                  <a:lnTo>
                    <a:pt x="75407" y="5332"/>
                  </a:lnTo>
                  <a:lnTo>
                    <a:pt x="76730" y="5572"/>
                  </a:lnTo>
                  <a:lnTo>
                    <a:pt x="77772" y="5853"/>
                  </a:lnTo>
                  <a:lnTo>
                    <a:pt x="78173" y="5973"/>
                  </a:lnTo>
                  <a:lnTo>
                    <a:pt x="78494" y="6094"/>
                  </a:lnTo>
                  <a:lnTo>
                    <a:pt x="78775" y="6254"/>
                  </a:lnTo>
                  <a:lnTo>
                    <a:pt x="78975" y="6374"/>
                  </a:lnTo>
                  <a:lnTo>
                    <a:pt x="79055" y="6535"/>
                  </a:lnTo>
                  <a:lnTo>
                    <a:pt x="79095" y="6695"/>
                  </a:lnTo>
                  <a:lnTo>
                    <a:pt x="79055" y="6815"/>
                  </a:lnTo>
                  <a:lnTo>
                    <a:pt x="78975" y="6975"/>
                  </a:lnTo>
                  <a:lnTo>
                    <a:pt x="78775" y="7136"/>
                  </a:lnTo>
                  <a:lnTo>
                    <a:pt x="78494" y="7256"/>
                  </a:lnTo>
                  <a:lnTo>
                    <a:pt x="78173" y="7376"/>
                  </a:lnTo>
                  <a:lnTo>
                    <a:pt x="77772" y="7537"/>
                  </a:lnTo>
                  <a:lnTo>
                    <a:pt x="76730" y="7777"/>
                  </a:lnTo>
                  <a:lnTo>
                    <a:pt x="75407" y="8018"/>
                  </a:lnTo>
                  <a:lnTo>
                    <a:pt x="73763" y="8258"/>
                  </a:lnTo>
                  <a:lnTo>
                    <a:pt x="71839" y="8459"/>
                  </a:lnTo>
                  <a:lnTo>
                    <a:pt x="69634" y="8659"/>
                  </a:lnTo>
                  <a:lnTo>
                    <a:pt x="67269" y="8860"/>
                  </a:lnTo>
                  <a:lnTo>
                    <a:pt x="64744" y="9020"/>
                  </a:lnTo>
                  <a:lnTo>
                    <a:pt x="62058" y="9140"/>
                  </a:lnTo>
                  <a:lnTo>
                    <a:pt x="59211" y="9261"/>
                  </a:lnTo>
                  <a:lnTo>
                    <a:pt x="56285" y="9341"/>
                  </a:lnTo>
                  <a:lnTo>
                    <a:pt x="53238" y="9421"/>
                  </a:lnTo>
                  <a:lnTo>
                    <a:pt x="50111" y="9461"/>
                  </a:lnTo>
                  <a:lnTo>
                    <a:pt x="43737" y="9461"/>
                  </a:lnTo>
                  <a:lnTo>
                    <a:pt x="40610" y="9421"/>
                  </a:lnTo>
                  <a:lnTo>
                    <a:pt x="37604" y="9341"/>
                  </a:lnTo>
                  <a:lnTo>
                    <a:pt x="34637" y="9261"/>
                  </a:lnTo>
                  <a:lnTo>
                    <a:pt x="31831" y="9140"/>
                  </a:lnTo>
                  <a:lnTo>
                    <a:pt x="29145" y="9020"/>
                  </a:lnTo>
                  <a:lnTo>
                    <a:pt x="26620" y="8860"/>
                  </a:lnTo>
                  <a:lnTo>
                    <a:pt x="24254" y="8659"/>
                  </a:lnTo>
                  <a:lnTo>
                    <a:pt x="22009" y="8459"/>
                  </a:lnTo>
                  <a:lnTo>
                    <a:pt x="20125" y="8258"/>
                  </a:lnTo>
                  <a:lnTo>
                    <a:pt x="18482" y="8018"/>
                  </a:lnTo>
                  <a:lnTo>
                    <a:pt x="17159" y="7777"/>
                  </a:lnTo>
                  <a:lnTo>
                    <a:pt x="16116" y="7537"/>
                  </a:lnTo>
                  <a:lnTo>
                    <a:pt x="15675" y="7376"/>
                  </a:lnTo>
                  <a:lnTo>
                    <a:pt x="15355" y="7256"/>
                  </a:lnTo>
                  <a:lnTo>
                    <a:pt x="15114" y="7136"/>
                  </a:lnTo>
                  <a:lnTo>
                    <a:pt x="14914" y="6975"/>
                  </a:lnTo>
                  <a:lnTo>
                    <a:pt x="14793" y="6815"/>
                  </a:lnTo>
                  <a:lnTo>
                    <a:pt x="14753" y="6695"/>
                  </a:lnTo>
                  <a:lnTo>
                    <a:pt x="14793" y="6535"/>
                  </a:lnTo>
                  <a:lnTo>
                    <a:pt x="14914" y="6374"/>
                  </a:lnTo>
                  <a:lnTo>
                    <a:pt x="15114" y="6254"/>
                  </a:lnTo>
                  <a:lnTo>
                    <a:pt x="15355" y="6094"/>
                  </a:lnTo>
                  <a:lnTo>
                    <a:pt x="15675" y="5973"/>
                  </a:lnTo>
                  <a:lnTo>
                    <a:pt x="16116" y="5853"/>
                  </a:lnTo>
                  <a:lnTo>
                    <a:pt x="17159" y="5572"/>
                  </a:lnTo>
                  <a:lnTo>
                    <a:pt x="18482" y="5332"/>
                  </a:lnTo>
                  <a:lnTo>
                    <a:pt x="20125" y="5131"/>
                  </a:lnTo>
                  <a:lnTo>
                    <a:pt x="22009" y="4891"/>
                  </a:lnTo>
                  <a:lnTo>
                    <a:pt x="24254" y="4690"/>
                  </a:lnTo>
                  <a:lnTo>
                    <a:pt x="26620" y="4530"/>
                  </a:lnTo>
                  <a:lnTo>
                    <a:pt x="29145" y="4370"/>
                  </a:lnTo>
                  <a:lnTo>
                    <a:pt x="31831" y="4209"/>
                  </a:lnTo>
                  <a:lnTo>
                    <a:pt x="34637" y="4089"/>
                  </a:lnTo>
                  <a:lnTo>
                    <a:pt x="37604" y="4009"/>
                  </a:lnTo>
                  <a:lnTo>
                    <a:pt x="40610" y="3969"/>
                  </a:lnTo>
                  <a:lnTo>
                    <a:pt x="43737" y="3929"/>
                  </a:lnTo>
                  <a:lnTo>
                    <a:pt x="46944" y="3889"/>
                  </a:lnTo>
                  <a:lnTo>
                    <a:pt x="51955" y="3929"/>
                  </a:lnTo>
                  <a:lnTo>
                    <a:pt x="56766" y="4049"/>
                  </a:lnTo>
                  <a:lnTo>
                    <a:pt x="56766" y="4049"/>
                  </a:lnTo>
                  <a:lnTo>
                    <a:pt x="53759" y="80"/>
                  </a:lnTo>
                  <a:lnTo>
                    <a:pt x="50512" y="0"/>
                  </a:lnTo>
                  <a:close/>
                </a:path>
              </a:pathLst>
            </a:custGeom>
            <a:solidFill>
              <a:srgbClr val="F0E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7"/>
            <p:cNvSpPr/>
            <p:nvPr/>
          </p:nvSpPr>
          <p:spPr>
            <a:xfrm>
              <a:off x="5395475" y="3182200"/>
              <a:ext cx="1599550" cy="130300"/>
            </a:xfrm>
            <a:custGeom>
              <a:rect b="b" l="l" r="r" t="t"/>
              <a:pathLst>
                <a:path extrusionOk="0" fill="none" h="5212" w="63982">
                  <a:moveTo>
                    <a:pt x="31991" y="0"/>
                  </a:moveTo>
                  <a:lnTo>
                    <a:pt x="31991" y="0"/>
                  </a:lnTo>
                  <a:lnTo>
                    <a:pt x="28464" y="0"/>
                  </a:lnTo>
                  <a:lnTo>
                    <a:pt x="25096" y="40"/>
                  </a:lnTo>
                  <a:lnTo>
                    <a:pt x="21929" y="120"/>
                  </a:lnTo>
                  <a:lnTo>
                    <a:pt x="18923" y="241"/>
                  </a:lnTo>
                  <a:lnTo>
                    <a:pt x="16076" y="361"/>
                  </a:lnTo>
                  <a:lnTo>
                    <a:pt x="13430" y="481"/>
                  </a:lnTo>
                  <a:lnTo>
                    <a:pt x="11025" y="642"/>
                  </a:lnTo>
                  <a:lnTo>
                    <a:pt x="8820" y="842"/>
                  </a:lnTo>
                  <a:lnTo>
                    <a:pt x="6816" y="1002"/>
                  </a:lnTo>
                  <a:lnTo>
                    <a:pt x="5052" y="1203"/>
                  </a:lnTo>
                  <a:lnTo>
                    <a:pt x="3569" y="1443"/>
                  </a:lnTo>
                  <a:lnTo>
                    <a:pt x="2286" y="1644"/>
                  </a:lnTo>
                  <a:lnTo>
                    <a:pt x="1284" y="1884"/>
                  </a:lnTo>
                  <a:lnTo>
                    <a:pt x="562" y="2125"/>
                  </a:lnTo>
                  <a:lnTo>
                    <a:pt x="322" y="2245"/>
                  </a:lnTo>
                  <a:lnTo>
                    <a:pt x="121" y="2365"/>
                  </a:lnTo>
                  <a:lnTo>
                    <a:pt x="41" y="2486"/>
                  </a:lnTo>
                  <a:lnTo>
                    <a:pt x="1" y="2606"/>
                  </a:lnTo>
                  <a:lnTo>
                    <a:pt x="1" y="2606"/>
                  </a:lnTo>
                  <a:lnTo>
                    <a:pt x="41" y="2726"/>
                  </a:lnTo>
                  <a:lnTo>
                    <a:pt x="121" y="2846"/>
                  </a:lnTo>
                  <a:lnTo>
                    <a:pt x="322" y="2967"/>
                  </a:lnTo>
                  <a:lnTo>
                    <a:pt x="562" y="3087"/>
                  </a:lnTo>
                  <a:lnTo>
                    <a:pt x="1284" y="3287"/>
                  </a:lnTo>
                  <a:lnTo>
                    <a:pt x="2286" y="3528"/>
                  </a:lnTo>
                  <a:lnTo>
                    <a:pt x="3569" y="3768"/>
                  </a:lnTo>
                  <a:lnTo>
                    <a:pt x="5052" y="3969"/>
                  </a:lnTo>
                  <a:lnTo>
                    <a:pt x="6816" y="4169"/>
                  </a:lnTo>
                  <a:lnTo>
                    <a:pt x="8820" y="4370"/>
                  </a:lnTo>
                  <a:lnTo>
                    <a:pt x="11025" y="4530"/>
                  </a:lnTo>
                  <a:lnTo>
                    <a:pt x="13430" y="4690"/>
                  </a:lnTo>
                  <a:lnTo>
                    <a:pt x="16076" y="4851"/>
                  </a:lnTo>
                  <a:lnTo>
                    <a:pt x="18923" y="4971"/>
                  </a:lnTo>
                  <a:lnTo>
                    <a:pt x="21929" y="5051"/>
                  </a:lnTo>
                  <a:lnTo>
                    <a:pt x="25096" y="5131"/>
                  </a:lnTo>
                  <a:lnTo>
                    <a:pt x="28464" y="5172"/>
                  </a:lnTo>
                  <a:lnTo>
                    <a:pt x="31991" y="5212"/>
                  </a:lnTo>
                  <a:lnTo>
                    <a:pt x="31991" y="5212"/>
                  </a:lnTo>
                  <a:lnTo>
                    <a:pt x="35479" y="5172"/>
                  </a:lnTo>
                  <a:lnTo>
                    <a:pt x="38846" y="5131"/>
                  </a:lnTo>
                  <a:lnTo>
                    <a:pt x="42054" y="5051"/>
                  </a:lnTo>
                  <a:lnTo>
                    <a:pt x="45060" y="4971"/>
                  </a:lnTo>
                  <a:lnTo>
                    <a:pt x="47866" y="4851"/>
                  </a:lnTo>
                  <a:lnTo>
                    <a:pt x="50512" y="4690"/>
                  </a:lnTo>
                  <a:lnTo>
                    <a:pt x="52958" y="4530"/>
                  </a:lnTo>
                  <a:lnTo>
                    <a:pt x="55162" y="4370"/>
                  </a:lnTo>
                  <a:lnTo>
                    <a:pt x="57127" y="4169"/>
                  </a:lnTo>
                  <a:lnTo>
                    <a:pt x="58891" y="3969"/>
                  </a:lnTo>
                  <a:lnTo>
                    <a:pt x="60414" y="3768"/>
                  </a:lnTo>
                  <a:lnTo>
                    <a:pt x="61657" y="3528"/>
                  </a:lnTo>
                  <a:lnTo>
                    <a:pt x="62659" y="3287"/>
                  </a:lnTo>
                  <a:lnTo>
                    <a:pt x="63381" y="3087"/>
                  </a:lnTo>
                  <a:lnTo>
                    <a:pt x="63621" y="2967"/>
                  </a:lnTo>
                  <a:lnTo>
                    <a:pt x="63822" y="2846"/>
                  </a:lnTo>
                  <a:lnTo>
                    <a:pt x="63942" y="2726"/>
                  </a:lnTo>
                  <a:lnTo>
                    <a:pt x="63982" y="2606"/>
                  </a:lnTo>
                  <a:lnTo>
                    <a:pt x="63982" y="2606"/>
                  </a:lnTo>
                  <a:lnTo>
                    <a:pt x="63942" y="2526"/>
                  </a:lnTo>
                  <a:lnTo>
                    <a:pt x="63902" y="2446"/>
                  </a:lnTo>
                  <a:lnTo>
                    <a:pt x="63741" y="2285"/>
                  </a:lnTo>
                  <a:lnTo>
                    <a:pt x="63421" y="2125"/>
                  </a:lnTo>
                  <a:lnTo>
                    <a:pt x="63020" y="2005"/>
                  </a:lnTo>
                  <a:lnTo>
                    <a:pt x="62499" y="1844"/>
                  </a:lnTo>
                  <a:lnTo>
                    <a:pt x="61857" y="1684"/>
                  </a:lnTo>
                  <a:lnTo>
                    <a:pt x="60254" y="1403"/>
                  </a:lnTo>
                  <a:lnTo>
                    <a:pt x="58249" y="1123"/>
                  </a:lnTo>
                  <a:lnTo>
                    <a:pt x="55844" y="882"/>
                  </a:lnTo>
                  <a:lnTo>
                    <a:pt x="53038" y="642"/>
                  </a:lnTo>
                  <a:lnTo>
                    <a:pt x="49911" y="441"/>
                  </a:lnTo>
                  <a:lnTo>
                    <a:pt x="46784" y="1724"/>
                  </a:lnTo>
                  <a:lnTo>
                    <a:pt x="46784" y="1724"/>
                  </a:lnTo>
                  <a:lnTo>
                    <a:pt x="46463" y="1804"/>
                  </a:lnTo>
                  <a:lnTo>
                    <a:pt x="46143" y="1844"/>
                  </a:lnTo>
                  <a:lnTo>
                    <a:pt x="45782" y="1844"/>
                  </a:lnTo>
                  <a:lnTo>
                    <a:pt x="45782" y="1844"/>
                  </a:lnTo>
                  <a:lnTo>
                    <a:pt x="45702" y="1844"/>
                  </a:lnTo>
                  <a:lnTo>
                    <a:pt x="45702" y="1844"/>
                  </a:lnTo>
                  <a:lnTo>
                    <a:pt x="45541" y="1844"/>
                  </a:lnTo>
                  <a:lnTo>
                    <a:pt x="44780" y="1764"/>
                  </a:lnTo>
                  <a:lnTo>
                    <a:pt x="44780" y="1764"/>
                  </a:lnTo>
                  <a:lnTo>
                    <a:pt x="44579" y="1764"/>
                  </a:lnTo>
                  <a:lnTo>
                    <a:pt x="43777" y="1604"/>
                  </a:lnTo>
                  <a:lnTo>
                    <a:pt x="43777" y="1604"/>
                  </a:lnTo>
                  <a:lnTo>
                    <a:pt x="43617" y="1523"/>
                  </a:lnTo>
                  <a:lnTo>
                    <a:pt x="42815" y="1283"/>
                  </a:lnTo>
                  <a:lnTo>
                    <a:pt x="41933" y="120"/>
                  </a:lnTo>
                  <a:lnTo>
                    <a:pt x="41933" y="120"/>
                  </a:lnTo>
                  <a:lnTo>
                    <a:pt x="37123" y="40"/>
                  </a:lnTo>
                  <a:lnTo>
                    <a:pt x="3199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7"/>
            <p:cNvSpPr/>
            <p:nvPr/>
          </p:nvSpPr>
          <p:spPr>
            <a:xfrm>
              <a:off x="5021650" y="3079975"/>
              <a:ext cx="2360225" cy="340775"/>
            </a:xfrm>
            <a:custGeom>
              <a:rect b="b" l="l" r="r" t="t"/>
              <a:pathLst>
                <a:path extrusionOk="0" fill="none" h="13631" w="94409">
                  <a:moveTo>
                    <a:pt x="47185" y="0"/>
                  </a:moveTo>
                  <a:lnTo>
                    <a:pt x="47185" y="0"/>
                  </a:lnTo>
                  <a:lnTo>
                    <a:pt x="43978" y="0"/>
                  </a:lnTo>
                  <a:lnTo>
                    <a:pt x="40811" y="40"/>
                  </a:lnTo>
                  <a:lnTo>
                    <a:pt x="40009" y="1243"/>
                  </a:lnTo>
                  <a:lnTo>
                    <a:pt x="27061" y="1243"/>
                  </a:lnTo>
                  <a:lnTo>
                    <a:pt x="27542" y="601"/>
                  </a:lnTo>
                  <a:lnTo>
                    <a:pt x="27542" y="601"/>
                  </a:lnTo>
                  <a:lnTo>
                    <a:pt x="24535" y="842"/>
                  </a:lnTo>
                  <a:lnTo>
                    <a:pt x="21689" y="1082"/>
                  </a:lnTo>
                  <a:lnTo>
                    <a:pt x="18963" y="1363"/>
                  </a:lnTo>
                  <a:lnTo>
                    <a:pt x="16397" y="1644"/>
                  </a:lnTo>
                  <a:lnTo>
                    <a:pt x="13952" y="1964"/>
                  </a:lnTo>
                  <a:lnTo>
                    <a:pt x="11667" y="2325"/>
                  </a:lnTo>
                  <a:lnTo>
                    <a:pt x="9582" y="2686"/>
                  </a:lnTo>
                  <a:lnTo>
                    <a:pt x="7658" y="3087"/>
                  </a:lnTo>
                  <a:lnTo>
                    <a:pt x="5934" y="3488"/>
                  </a:lnTo>
                  <a:lnTo>
                    <a:pt x="4411" y="3929"/>
                  </a:lnTo>
                  <a:lnTo>
                    <a:pt x="3128" y="4370"/>
                  </a:lnTo>
                  <a:lnTo>
                    <a:pt x="2526" y="4610"/>
                  </a:lnTo>
                  <a:lnTo>
                    <a:pt x="2005" y="4851"/>
                  </a:lnTo>
                  <a:lnTo>
                    <a:pt x="1564" y="5091"/>
                  </a:lnTo>
                  <a:lnTo>
                    <a:pt x="1123" y="5332"/>
                  </a:lnTo>
                  <a:lnTo>
                    <a:pt x="803" y="5572"/>
                  </a:lnTo>
                  <a:lnTo>
                    <a:pt x="522" y="5813"/>
                  </a:lnTo>
                  <a:lnTo>
                    <a:pt x="281" y="6053"/>
                  </a:lnTo>
                  <a:lnTo>
                    <a:pt x="121" y="6294"/>
                  </a:lnTo>
                  <a:lnTo>
                    <a:pt x="41" y="6575"/>
                  </a:lnTo>
                  <a:lnTo>
                    <a:pt x="1" y="6815"/>
                  </a:lnTo>
                  <a:lnTo>
                    <a:pt x="1" y="6815"/>
                  </a:lnTo>
                  <a:lnTo>
                    <a:pt x="1" y="7016"/>
                  </a:lnTo>
                  <a:lnTo>
                    <a:pt x="41" y="7176"/>
                  </a:lnTo>
                  <a:lnTo>
                    <a:pt x="121" y="7336"/>
                  </a:lnTo>
                  <a:lnTo>
                    <a:pt x="241" y="7537"/>
                  </a:lnTo>
                  <a:lnTo>
                    <a:pt x="522" y="7857"/>
                  </a:lnTo>
                  <a:lnTo>
                    <a:pt x="963" y="8178"/>
                  </a:lnTo>
                  <a:lnTo>
                    <a:pt x="1484" y="8539"/>
                  </a:lnTo>
                  <a:lnTo>
                    <a:pt x="2126" y="8860"/>
                  </a:lnTo>
                  <a:lnTo>
                    <a:pt x="2847" y="9180"/>
                  </a:lnTo>
                  <a:lnTo>
                    <a:pt x="3689" y="9461"/>
                  </a:lnTo>
                  <a:lnTo>
                    <a:pt x="4651" y="9782"/>
                  </a:lnTo>
                  <a:lnTo>
                    <a:pt x="5693" y="10062"/>
                  </a:lnTo>
                  <a:lnTo>
                    <a:pt x="6816" y="10343"/>
                  </a:lnTo>
                  <a:lnTo>
                    <a:pt x="8059" y="10624"/>
                  </a:lnTo>
                  <a:lnTo>
                    <a:pt x="9382" y="10904"/>
                  </a:lnTo>
                  <a:lnTo>
                    <a:pt x="10785" y="11145"/>
                  </a:lnTo>
                  <a:lnTo>
                    <a:pt x="13831" y="11666"/>
                  </a:lnTo>
                  <a:lnTo>
                    <a:pt x="17159" y="12107"/>
                  </a:lnTo>
                  <a:lnTo>
                    <a:pt x="20807" y="12468"/>
                  </a:lnTo>
                  <a:lnTo>
                    <a:pt x="24695" y="12828"/>
                  </a:lnTo>
                  <a:lnTo>
                    <a:pt x="28824" y="13109"/>
                  </a:lnTo>
                  <a:lnTo>
                    <a:pt x="33154" y="13350"/>
                  </a:lnTo>
                  <a:lnTo>
                    <a:pt x="37684" y="13510"/>
                  </a:lnTo>
                  <a:lnTo>
                    <a:pt x="42374" y="13630"/>
                  </a:lnTo>
                  <a:lnTo>
                    <a:pt x="47185" y="13630"/>
                  </a:lnTo>
                  <a:lnTo>
                    <a:pt x="47185" y="13630"/>
                  </a:lnTo>
                  <a:lnTo>
                    <a:pt x="52036" y="13630"/>
                  </a:lnTo>
                  <a:lnTo>
                    <a:pt x="56726" y="13510"/>
                  </a:lnTo>
                  <a:lnTo>
                    <a:pt x="61256" y="13350"/>
                  </a:lnTo>
                  <a:lnTo>
                    <a:pt x="65585" y="13109"/>
                  </a:lnTo>
                  <a:lnTo>
                    <a:pt x="69715" y="12828"/>
                  </a:lnTo>
                  <a:lnTo>
                    <a:pt x="73603" y="12468"/>
                  </a:lnTo>
                  <a:lnTo>
                    <a:pt x="77211" y="12107"/>
                  </a:lnTo>
                  <a:lnTo>
                    <a:pt x="80579" y="11666"/>
                  </a:lnTo>
                  <a:lnTo>
                    <a:pt x="83625" y="11145"/>
                  </a:lnTo>
                  <a:lnTo>
                    <a:pt x="85028" y="10904"/>
                  </a:lnTo>
                  <a:lnTo>
                    <a:pt x="86351" y="10624"/>
                  </a:lnTo>
                  <a:lnTo>
                    <a:pt x="87594" y="10343"/>
                  </a:lnTo>
                  <a:lnTo>
                    <a:pt x="88716" y="10062"/>
                  </a:lnTo>
                  <a:lnTo>
                    <a:pt x="89759" y="9782"/>
                  </a:lnTo>
                  <a:lnTo>
                    <a:pt x="90681" y="9461"/>
                  </a:lnTo>
                  <a:lnTo>
                    <a:pt x="91563" y="9180"/>
                  </a:lnTo>
                  <a:lnTo>
                    <a:pt x="92284" y="8860"/>
                  </a:lnTo>
                  <a:lnTo>
                    <a:pt x="92926" y="8539"/>
                  </a:lnTo>
                  <a:lnTo>
                    <a:pt x="93447" y="8178"/>
                  </a:lnTo>
                  <a:lnTo>
                    <a:pt x="93848" y="7857"/>
                  </a:lnTo>
                  <a:lnTo>
                    <a:pt x="94168" y="7537"/>
                  </a:lnTo>
                  <a:lnTo>
                    <a:pt x="94289" y="7336"/>
                  </a:lnTo>
                  <a:lnTo>
                    <a:pt x="94329" y="7176"/>
                  </a:lnTo>
                  <a:lnTo>
                    <a:pt x="94409" y="7016"/>
                  </a:lnTo>
                  <a:lnTo>
                    <a:pt x="94409" y="6815"/>
                  </a:lnTo>
                  <a:lnTo>
                    <a:pt x="94409" y="6815"/>
                  </a:lnTo>
                  <a:lnTo>
                    <a:pt x="94369" y="6575"/>
                  </a:lnTo>
                  <a:lnTo>
                    <a:pt x="94289" y="6374"/>
                  </a:lnTo>
                  <a:lnTo>
                    <a:pt x="94168" y="6134"/>
                  </a:lnTo>
                  <a:lnTo>
                    <a:pt x="93968" y="5893"/>
                  </a:lnTo>
                  <a:lnTo>
                    <a:pt x="93768" y="5693"/>
                  </a:lnTo>
                  <a:lnTo>
                    <a:pt x="93447" y="5452"/>
                  </a:lnTo>
                  <a:lnTo>
                    <a:pt x="93126" y="5252"/>
                  </a:lnTo>
                  <a:lnTo>
                    <a:pt x="92725" y="5011"/>
                  </a:lnTo>
                  <a:lnTo>
                    <a:pt x="91843" y="4610"/>
                  </a:lnTo>
                  <a:lnTo>
                    <a:pt x="90761" y="4169"/>
                  </a:lnTo>
                  <a:lnTo>
                    <a:pt x="89478" y="3768"/>
                  </a:lnTo>
                  <a:lnTo>
                    <a:pt x="88035" y="3408"/>
                  </a:lnTo>
                  <a:lnTo>
                    <a:pt x="86431" y="3007"/>
                  </a:lnTo>
                  <a:lnTo>
                    <a:pt x="84708" y="2686"/>
                  </a:lnTo>
                  <a:lnTo>
                    <a:pt x="82783" y="2325"/>
                  </a:lnTo>
                  <a:lnTo>
                    <a:pt x="80739" y="2005"/>
                  </a:lnTo>
                  <a:lnTo>
                    <a:pt x="78574" y="1724"/>
                  </a:lnTo>
                  <a:lnTo>
                    <a:pt x="76249" y="1443"/>
                  </a:lnTo>
                  <a:lnTo>
                    <a:pt x="73844" y="1203"/>
                  </a:lnTo>
                  <a:lnTo>
                    <a:pt x="71278" y="962"/>
                  </a:lnTo>
                  <a:lnTo>
                    <a:pt x="71278" y="962"/>
                  </a:lnTo>
                  <a:lnTo>
                    <a:pt x="70717" y="1564"/>
                  </a:lnTo>
                  <a:lnTo>
                    <a:pt x="70075" y="2125"/>
                  </a:lnTo>
                  <a:lnTo>
                    <a:pt x="69394" y="2606"/>
                  </a:lnTo>
                  <a:lnTo>
                    <a:pt x="68672" y="3047"/>
                  </a:lnTo>
                  <a:lnTo>
                    <a:pt x="65265" y="4370"/>
                  </a:lnTo>
                  <a:lnTo>
                    <a:pt x="65265" y="4370"/>
                  </a:lnTo>
                  <a:lnTo>
                    <a:pt x="67510" y="4530"/>
                  </a:lnTo>
                  <a:lnTo>
                    <a:pt x="69634" y="4690"/>
                  </a:lnTo>
                  <a:lnTo>
                    <a:pt x="69634" y="4690"/>
                  </a:lnTo>
                  <a:lnTo>
                    <a:pt x="71839" y="4891"/>
                  </a:lnTo>
                  <a:lnTo>
                    <a:pt x="73763" y="5131"/>
                  </a:lnTo>
                  <a:lnTo>
                    <a:pt x="75407" y="5332"/>
                  </a:lnTo>
                  <a:lnTo>
                    <a:pt x="76730" y="5572"/>
                  </a:lnTo>
                  <a:lnTo>
                    <a:pt x="77772" y="5853"/>
                  </a:lnTo>
                  <a:lnTo>
                    <a:pt x="78173" y="5973"/>
                  </a:lnTo>
                  <a:lnTo>
                    <a:pt x="78494" y="6094"/>
                  </a:lnTo>
                  <a:lnTo>
                    <a:pt x="78775" y="6254"/>
                  </a:lnTo>
                  <a:lnTo>
                    <a:pt x="78975" y="6374"/>
                  </a:lnTo>
                  <a:lnTo>
                    <a:pt x="79055" y="6535"/>
                  </a:lnTo>
                  <a:lnTo>
                    <a:pt x="79095" y="6695"/>
                  </a:lnTo>
                  <a:lnTo>
                    <a:pt x="79095" y="6695"/>
                  </a:lnTo>
                  <a:lnTo>
                    <a:pt x="79055" y="6815"/>
                  </a:lnTo>
                  <a:lnTo>
                    <a:pt x="78975" y="6975"/>
                  </a:lnTo>
                  <a:lnTo>
                    <a:pt x="78775" y="7136"/>
                  </a:lnTo>
                  <a:lnTo>
                    <a:pt x="78494" y="7256"/>
                  </a:lnTo>
                  <a:lnTo>
                    <a:pt x="78173" y="7376"/>
                  </a:lnTo>
                  <a:lnTo>
                    <a:pt x="77772" y="7537"/>
                  </a:lnTo>
                  <a:lnTo>
                    <a:pt x="76730" y="7777"/>
                  </a:lnTo>
                  <a:lnTo>
                    <a:pt x="75407" y="8018"/>
                  </a:lnTo>
                  <a:lnTo>
                    <a:pt x="73763" y="8258"/>
                  </a:lnTo>
                  <a:lnTo>
                    <a:pt x="71839" y="8459"/>
                  </a:lnTo>
                  <a:lnTo>
                    <a:pt x="69634" y="8659"/>
                  </a:lnTo>
                  <a:lnTo>
                    <a:pt x="69634" y="8659"/>
                  </a:lnTo>
                  <a:lnTo>
                    <a:pt x="67269" y="8860"/>
                  </a:lnTo>
                  <a:lnTo>
                    <a:pt x="64744" y="9020"/>
                  </a:lnTo>
                  <a:lnTo>
                    <a:pt x="62058" y="9140"/>
                  </a:lnTo>
                  <a:lnTo>
                    <a:pt x="59211" y="9261"/>
                  </a:lnTo>
                  <a:lnTo>
                    <a:pt x="56285" y="9341"/>
                  </a:lnTo>
                  <a:lnTo>
                    <a:pt x="53238" y="9421"/>
                  </a:lnTo>
                  <a:lnTo>
                    <a:pt x="50111" y="9461"/>
                  </a:lnTo>
                  <a:lnTo>
                    <a:pt x="46944" y="9461"/>
                  </a:lnTo>
                  <a:lnTo>
                    <a:pt x="46944" y="9461"/>
                  </a:lnTo>
                  <a:lnTo>
                    <a:pt x="43737" y="9461"/>
                  </a:lnTo>
                  <a:lnTo>
                    <a:pt x="40610" y="9421"/>
                  </a:lnTo>
                  <a:lnTo>
                    <a:pt x="37604" y="9341"/>
                  </a:lnTo>
                  <a:lnTo>
                    <a:pt x="34637" y="9261"/>
                  </a:lnTo>
                  <a:lnTo>
                    <a:pt x="31831" y="9140"/>
                  </a:lnTo>
                  <a:lnTo>
                    <a:pt x="29145" y="9020"/>
                  </a:lnTo>
                  <a:lnTo>
                    <a:pt x="26620" y="8860"/>
                  </a:lnTo>
                  <a:lnTo>
                    <a:pt x="24254" y="8659"/>
                  </a:lnTo>
                  <a:lnTo>
                    <a:pt x="24254" y="8659"/>
                  </a:lnTo>
                  <a:lnTo>
                    <a:pt x="22009" y="8459"/>
                  </a:lnTo>
                  <a:lnTo>
                    <a:pt x="20125" y="8258"/>
                  </a:lnTo>
                  <a:lnTo>
                    <a:pt x="18482" y="8018"/>
                  </a:lnTo>
                  <a:lnTo>
                    <a:pt x="17159" y="7777"/>
                  </a:lnTo>
                  <a:lnTo>
                    <a:pt x="16116" y="7537"/>
                  </a:lnTo>
                  <a:lnTo>
                    <a:pt x="15675" y="7376"/>
                  </a:lnTo>
                  <a:lnTo>
                    <a:pt x="15355" y="7256"/>
                  </a:lnTo>
                  <a:lnTo>
                    <a:pt x="15114" y="7136"/>
                  </a:lnTo>
                  <a:lnTo>
                    <a:pt x="14914" y="6975"/>
                  </a:lnTo>
                  <a:lnTo>
                    <a:pt x="14793" y="6815"/>
                  </a:lnTo>
                  <a:lnTo>
                    <a:pt x="14753" y="6695"/>
                  </a:lnTo>
                  <a:lnTo>
                    <a:pt x="14753" y="6695"/>
                  </a:lnTo>
                  <a:lnTo>
                    <a:pt x="14793" y="6535"/>
                  </a:lnTo>
                  <a:lnTo>
                    <a:pt x="14914" y="6374"/>
                  </a:lnTo>
                  <a:lnTo>
                    <a:pt x="15114" y="6254"/>
                  </a:lnTo>
                  <a:lnTo>
                    <a:pt x="15355" y="6094"/>
                  </a:lnTo>
                  <a:lnTo>
                    <a:pt x="15675" y="5973"/>
                  </a:lnTo>
                  <a:lnTo>
                    <a:pt x="16116" y="5853"/>
                  </a:lnTo>
                  <a:lnTo>
                    <a:pt x="17159" y="5572"/>
                  </a:lnTo>
                  <a:lnTo>
                    <a:pt x="18482" y="5332"/>
                  </a:lnTo>
                  <a:lnTo>
                    <a:pt x="20125" y="5131"/>
                  </a:lnTo>
                  <a:lnTo>
                    <a:pt x="22009" y="4891"/>
                  </a:lnTo>
                  <a:lnTo>
                    <a:pt x="24254" y="4690"/>
                  </a:lnTo>
                  <a:lnTo>
                    <a:pt x="24254" y="4690"/>
                  </a:lnTo>
                  <a:lnTo>
                    <a:pt x="26620" y="4530"/>
                  </a:lnTo>
                  <a:lnTo>
                    <a:pt x="29145" y="4370"/>
                  </a:lnTo>
                  <a:lnTo>
                    <a:pt x="31831" y="4209"/>
                  </a:lnTo>
                  <a:lnTo>
                    <a:pt x="34637" y="4089"/>
                  </a:lnTo>
                  <a:lnTo>
                    <a:pt x="37604" y="4009"/>
                  </a:lnTo>
                  <a:lnTo>
                    <a:pt x="40610" y="3969"/>
                  </a:lnTo>
                  <a:lnTo>
                    <a:pt x="43737" y="3929"/>
                  </a:lnTo>
                  <a:lnTo>
                    <a:pt x="46944" y="3889"/>
                  </a:lnTo>
                  <a:lnTo>
                    <a:pt x="46944" y="3889"/>
                  </a:lnTo>
                  <a:lnTo>
                    <a:pt x="51955" y="3929"/>
                  </a:lnTo>
                  <a:lnTo>
                    <a:pt x="56766" y="4049"/>
                  </a:lnTo>
                  <a:lnTo>
                    <a:pt x="53759" y="80"/>
                  </a:lnTo>
                  <a:lnTo>
                    <a:pt x="53759" y="80"/>
                  </a:lnTo>
                  <a:lnTo>
                    <a:pt x="50512" y="0"/>
                  </a:lnTo>
                  <a:lnTo>
                    <a:pt x="4718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7"/>
            <p:cNvSpPr/>
            <p:nvPr/>
          </p:nvSpPr>
          <p:spPr>
            <a:xfrm>
              <a:off x="5390475" y="3177175"/>
              <a:ext cx="1608575" cy="139325"/>
            </a:xfrm>
            <a:custGeom>
              <a:rect b="b" l="l" r="r" t="t"/>
              <a:pathLst>
                <a:path extrusionOk="0" h="5573" w="64343">
                  <a:moveTo>
                    <a:pt x="32191" y="1"/>
                  </a:moveTo>
                  <a:lnTo>
                    <a:pt x="28984" y="41"/>
                  </a:lnTo>
                  <a:lnTo>
                    <a:pt x="25857" y="81"/>
                  </a:lnTo>
                  <a:lnTo>
                    <a:pt x="22851" y="121"/>
                  </a:lnTo>
                  <a:lnTo>
                    <a:pt x="19884" y="201"/>
                  </a:lnTo>
                  <a:lnTo>
                    <a:pt x="17078" y="321"/>
                  </a:lnTo>
                  <a:lnTo>
                    <a:pt x="14392" y="482"/>
                  </a:lnTo>
                  <a:lnTo>
                    <a:pt x="11867" y="642"/>
                  </a:lnTo>
                  <a:lnTo>
                    <a:pt x="9501" y="802"/>
                  </a:lnTo>
                  <a:lnTo>
                    <a:pt x="7256" y="1003"/>
                  </a:lnTo>
                  <a:lnTo>
                    <a:pt x="5372" y="1243"/>
                  </a:lnTo>
                  <a:lnTo>
                    <a:pt x="3729" y="1444"/>
                  </a:lnTo>
                  <a:lnTo>
                    <a:pt x="2406" y="1684"/>
                  </a:lnTo>
                  <a:lnTo>
                    <a:pt x="1363" y="1965"/>
                  </a:lnTo>
                  <a:lnTo>
                    <a:pt x="922" y="2085"/>
                  </a:lnTo>
                  <a:lnTo>
                    <a:pt x="602" y="2206"/>
                  </a:lnTo>
                  <a:lnTo>
                    <a:pt x="361" y="2366"/>
                  </a:lnTo>
                  <a:lnTo>
                    <a:pt x="161" y="2486"/>
                  </a:lnTo>
                  <a:lnTo>
                    <a:pt x="40" y="2647"/>
                  </a:lnTo>
                  <a:lnTo>
                    <a:pt x="0" y="2807"/>
                  </a:lnTo>
                  <a:lnTo>
                    <a:pt x="40" y="2927"/>
                  </a:lnTo>
                  <a:lnTo>
                    <a:pt x="161" y="3087"/>
                  </a:lnTo>
                  <a:lnTo>
                    <a:pt x="361" y="3248"/>
                  </a:lnTo>
                  <a:lnTo>
                    <a:pt x="602" y="3368"/>
                  </a:lnTo>
                  <a:lnTo>
                    <a:pt x="922" y="3488"/>
                  </a:lnTo>
                  <a:lnTo>
                    <a:pt x="1363" y="3649"/>
                  </a:lnTo>
                  <a:lnTo>
                    <a:pt x="2406" y="3889"/>
                  </a:lnTo>
                  <a:lnTo>
                    <a:pt x="3729" y="4130"/>
                  </a:lnTo>
                  <a:lnTo>
                    <a:pt x="5372" y="4370"/>
                  </a:lnTo>
                  <a:lnTo>
                    <a:pt x="7256" y="4571"/>
                  </a:lnTo>
                  <a:lnTo>
                    <a:pt x="9501" y="4771"/>
                  </a:lnTo>
                  <a:lnTo>
                    <a:pt x="11867" y="4972"/>
                  </a:lnTo>
                  <a:lnTo>
                    <a:pt x="14392" y="5132"/>
                  </a:lnTo>
                  <a:lnTo>
                    <a:pt x="17078" y="5252"/>
                  </a:lnTo>
                  <a:lnTo>
                    <a:pt x="19884" y="5373"/>
                  </a:lnTo>
                  <a:lnTo>
                    <a:pt x="22851" y="5453"/>
                  </a:lnTo>
                  <a:lnTo>
                    <a:pt x="25857" y="5533"/>
                  </a:lnTo>
                  <a:lnTo>
                    <a:pt x="28984" y="5573"/>
                  </a:lnTo>
                  <a:lnTo>
                    <a:pt x="35358" y="5573"/>
                  </a:lnTo>
                  <a:lnTo>
                    <a:pt x="38485" y="5533"/>
                  </a:lnTo>
                  <a:lnTo>
                    <a:pt x="41532" y="5453"/>
                  </a:lnTo>
                  <a:lnTo>
                    <a:pt x="44458" y="5373"/>
                  </a:lnTo>
                  <a:lnTo>
                    <a:pt x="47305" y="5252"/>
                  </a:lnTo>
                  <a:lnTo>
                    <a:pt x="49991" y="5132"/>
                  </a:lnTo>
                  <a:lnTo>
                    <a:pt x="52516" y="4972"/>
                  </a:lnTo>
                  <a:lnTo>
                    <a:pt x="54881" y="4771"/>
                  </a:lnTo>
                  <a:lnTo>
                    <a:pt x="57086" y="4571"/>
                  </a:lnTo>
                  <a:lnTo>
                    <a:pt x="59010" y="4370"/>
                  </a:lnTo>
                  <a:lnTo>
                    <a:pt x="60654" y="4130"/>
                  </a:lnTo>
                  <a:lnTo>
                    <a:pt x="61977" y="3889"/>
                  </a:lnTo>
                  <a:lnTo>
                    <a:pt x="63019" y="3649"/>
                  </a:lnTo>
                  <a:lnTo>
                    <a:pt x="63420" y="3488"/>
                  </a:lnTo>
                  <a:lnTo>
                    <a:pt x="63741" y="3368"/>
                  </a:lnTo>
                  <a:lnTo>
                    <a:pt x="64022" y="3248"/>
                  </a:lnTo>
                  <a:lnTo>
                    <a:pt x="64222" y="3087"/>
                  </a:lnTo>
                  <a:lnTo>
                    <a:pt x="64302" y="2927"/>
                  </a:lnTo>
                  <a:lnTo>
                    <a:pt x="64342" y="2807"/>
                  </a:lnTo>
                  <a:lnTo>
                    <a:pt x="64302" y="2647"/>
                  </a:lnTo>
                  <a:lnTo>
                    <a:pt x="64222" y="2486"/>
                  </a:lnTo>
                  <a:lnTo>
                    <a:pt x="64022" y="2366"/>
                  </a:lnTo>
                  <a:lnTo>
                    <a:pt x="63741" y="2206"/>
                  </a:lnTo>
                  <a:lnTo>
                    <a:pt x="63420" y="2085"/>
                  </a:lnTo>
                  <a:lnTo>
                    <a:pt x="63019" y="1965"/>
                  </a:lnTo>
                  <a:lnTo>
                    <a:pt x="61977" y="1684"/>
                  </a:lnTo>
                  <a:lnTo>
                    <a:pt x="60654" y="1444"/>
                  </a:lnTo>
                  <a:lnTo>
                    <a:pt x="59010" y="1243"/>
                  </a:lnTo>
                  <a:lnTo>
                    <a:pt x="57086" y="1003"/>
                  </a:lnTo>
                  <a:lnTo>
                    <a:pt x="54881" y="802"/>
                  </a:lnTo>
                  <a:lnTo>
                    <a:pt x="52757" y="642"/>
                  </a:lnTo>
                  <a:lnTo>
                    <a:pt x="50512" y="482"/>
                  </a:lnTo>
                  <a:lnTo>
                    <a:pt x="50111" y="642"/>
                  </a:lnTo>
                  <a:lnTo>
                    <a:pt x="53238" y="843"/>
                  </a:lnTo>
                  <a:lnTo>
                    <a:pt x="56044" y="1083"/>
                  </a:lnTo>
                  <a:lnTo>
                    <a:pt x="58449" y="1324"/>
                  </a:lnTo>
                  <a:lnTo>
                    <a:pt x="60454" y="1604"/>
                  </a:lnTo>
                  <a:lnTo>
                    <a:pt x="62057" y="1885"/>
                  </a:lnTo>
                  <a:lnTo>
                    <a:pt x="62699" y="2045"/>
                  </a:lnTo>
                  <a:lnTo>
                    <a:pt x="63220" y="2206"/>
                  </a:lnTo>
                  <a:lnTo>
                    <a:pt x="63621" y="2326"/>
                  </a:lnTo>
                  <a:lnTo>
                    <a:pt x="63941" y="2486"/>
                  </a:lnTo>
                  <a:lnTo>
                    <a:pt x="64102" y="2647"/>
                  </a:lnTo>
                  <a:lnTo>
                    <a:pt x="64142" y="2727"/>
                  </a:lnTo>
                  <a:lnTo>
                    <a:pt x="64182" y="2807"/>
                  </a:lnTo>
                  <a:lnTo>
                    <a:pt x="64142" y="2927"/>
                  </a:lnTo>
                  <a:lnTo>
                    <a:pt x="64022" y="3047"/>
                  </a:lnTo>
                  <a:lnTo>
                    <a:pt x="63821" y="3168"/>
                  </a:lnTo>
                  <a:lnTo>
                    <a:pt x="63581" y="3288"/>
                  </a:lnTo>
                  <a:lnTo>
                    <a:pt x="62859" y="3488"/>
                  </a:lnTo>
                  <a:lnTo>
                    <a:pt x="61857" y="3729"/>
                  </a:lnTo>
                  <a:lnTo>
                    <a:pt x="60614" y="3969"/>
                  </a:lnTo>
                  <a:lnTo>
                    <a:pt x="59091" y="4170"/>
                  </a:lnTo>
                  <a:lnTo>
                    <a:pt x="57327" y="4370"/>
                  </a:lnTo>
                  <a:lnTo>
                    <a:pt x="55362" y="4571"/>
                  </a:lnTo>
                  <a:lnTo>
                    <a:pt x="53158" y="4731"/>
                  </a:lnTo>
                  <a:lnTo>
                    <a:pt x="50712" y="4891"/>
                  </a:lnTo>
                  <a:lnTo>
                    <a:pt x="48066" y="5052"/>
                  </a:lnTo>
                  <a:lnTo>
                    <a:pt x="45260" y="5172"/>
                  </a:lnTo>
                  <a:lnTo>
                    <a:pt x="42254" y="5252"/>
                  </a:lnTo>
                  <a:lnTo>
                    <a:pt x="39046" y="5332"/>
                  </a:lnTo>
                  <a:lnTo>
                    <a:pt x="35679" y="5373"/>
                  </a:lnTo>
                  <a:lnTo>
                    <a:pt x="32191" y="5413"/>
                  </a:lnTo>
                  <a:lnTo>
                    <a:pt x="28664" y="5373"/>
                  </a:lnTo>
                  <a:lnTo>
                    <a:pt x="25296" y="5332"/>
                  </a:lnTo>
                  <a:lnTo>
                    <a:pt x="22129" y="5252"/>
                  </a:lnTo>
                  <a:lnTo>
                    <a:pt x="19123" y="5172"/>
                  </a:lnTo>
                  <a:lnTo>
                    <a:pt x="16276" y="5052"/>
                  </a:lnTo>
                  <a:lnTo>
                    <a:pt x="13630" y="4891"/>
                  </a:lnTo>
                  <a:lnTo>
                    <a:pt x="11225" y="4731"/>
                  </a:lnTo>
                  <a:lnTo>
                    <a:pt x="9020" y="4571"/>
                  </a:lnTo>
                  <a:lnTo>
                    <a:pt x="7016" y="4370"/>
                  </a:lnTo>
                  <a:lnTo>
                    <a:pt x="5252" y="4170"/>
                  </a:lnTo>
                  <a:lnTo>
                    <a:pt x="3769" y="3969"/>
                  </a:lnTo>
                  <a:lnTo>
                    <a:pt x="2486" y="3729"/>
                  </a:lnTo>
                  <a:lnTo>
                    <a:pt x="1484" y="3488"/>
                  </a:lnTo>
                  <a:lnTo>
                    <a:pt x="762" y="3288"/>
                  </a:lnTo>
                  <a:lnTo>
                    <a:pt x="522" y="3168"/>
                  </a:lnTo>
                  <a:lnTo>
                    <a:pt x="321" y="3047"/>
                  </a:lnTo>
                  <a:lnTo>
                    <a:pt x="241" y="2927"/>
                  </a:lnTo>
                  <a:lnTo>
                    <a:pt x="201" y="2807"/>
                  </a:lnTo>
                  <a:lnTo>
                    <a:pt x="241" y="2687"/>
                  </a:lnTo>
                  <a:lnTo>
                    <a:pt x="321" y="2566"/>
                  </a:lnTo>
                  <a:lnTo>
                    <a:pt x="522" y="2446"/>
                  </a:lnTo>
                  <a:lnTo>
                    <a:pt x="762" y="2326"/>
                  </a:lnTo>
                  <a:lnTo>
                    <a:pt x="1484" y="2085"/>
                  </a:lnTo>
                  <a:lnTo>
                    <a:pt x="2486" y="1845"/>
                  </a:lnTo>
                  <a:lnTo>
                    <a:pt x="3769" y="1644"/>
                  </a:lnTo>
                  <a:lnTo>
                    <a:pt x="5252" y="1404"/>
                  </a:lnTo>
                  <a:lnTo>
                    <a:pt x="7016" y="1203"/>
                  </a:lnTo>
                  <a:lnTo>
                    <a:pt x="9020" y="1043"/>
                  </a:lnTo>
                  <a:lnTo>
                    <a:pt x="11225" y="843"/>
                  </a:lnTo>
                  <a:lnTo>
                    <a:pt x="13630" y="682"/>
                  </a:lnTo>
                  <a:lnTo>
                    <a:pt x="16276" y="562"/>
                  </a:lnTo>
                  <a:lnTo>
                    <a:pt x="19123" y="442"/>
                  </a:lnTo>
                  <a:lnTo>
                    <a:pt x="22129" y="321"/>
                  </a:lnTo>
                  <a:lnTo>
                    <a:pt x="25296" y="241"/>
                  </a:lnTo>
                  <a:lnTo>
                    <a:pt x="28664" y="201"/>
                  </a:lnTo>
                  <a:lnTo>
                    <a:pt x="32191" y="201"/>
                  </a:lnTo>
                  <a:lnTo>
                    <a:pt x="37323" y="241"/>
                  </a:lnTo>
                  <a:lnTo>
                    <a:pt x="42133" y="321"/>
                  </a:lnTo>
                  <a:lnTo>
                    <a:pt x="42133" y="321"/>
                  </a:lnTo>
                  <a:lnTo>
                    <a:pt x="42013" y="161"/>
                  </a:lnTo>
                  <a:lnTo>
                    <a:pt x="37202" y="41"/>
                  </a:lnTo>
                  <a:lnTo>
                    <a:pt x="32191" y="1"/>
                  </a:lnTo>
                  <a:close/>
                </a:path>
              </a:pathLst>
            </a:custGeom>
            <a:solidFill>
              <a:srgbClr val="F7F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7"/>
            <p:cNvSpPr/>
            <p:nvPr/>
          </p:nvSpPr>
          <p:spPr>
            <a:xfrm>
              <a:off x="5390475" y="3177175"/>
              <a:ext cx="1608575" cy="139325"/>
            </a:xfrm>
            <a:custGeom>
              <a:rect b="b" l="l" r="r" t="t"/>
              <a:pathLst>
                <a:path extrusionOk="0" fill="none" h="5573" w="64343">
                  <a:moveTo>
                    <a:pt x="32191" y="1"/>
                  </a:moveTo>
                  <a:lnTo>
                    <a:pt x="32191" y="1"/>
                  </a:lnTo>
                  <a:lnTo>
                    <a:pt x="28984" y="41"/>
                  </a:lnTo>
                  <a:lnTo>
                    <a:pt x="25857" y="81"/>
                  </a:lnTo>
                  <a:lnTo>
                    <a:pt x="22851" y="121"/>
                  </a:lnTo>
                  <a:lnTo>
                    <a:pt x="19884" y="201"/>
                  </a:lnTo>
                  <a:lnTo>
                    <a:pt x="17078" y="321"/>
                  </a:lnTo>
                  <a:lnTo>
                    <a:pt x="14392" y="482"/>
                  </a:lnTo>
                  <a:lnTo>
                    <a:pt x="11867" y="642"/>
                  </a:lnTo>
                  <a:lnTo>
                    <a:pt x="9501" y="802"/>
                  </a:lnTo>
                  <a:lnTo>
                    <a:pt x="9501" y="802"/>
                  </a:lnTo>
                  <a:lnTo>
                    <a:pt x="7256" y="1003"/>
                  </a:lnTo>
                  <a:lnTo>
                    <a:pt x="5372" y="1243"/>
                  </a:lnTo>
                  <a:lnTo>
                    <a:pt x="3729" y="1444"/>
                  </a:lnTo>
                  <a:lnTo>
                    <a:pt x="2406" y="1684"/>
                  </a:lnTo>
                  <a:lnTo>
                    <a:pt x="1363" y="1965"/>
                  </a:lnTo>
                  <a:lnTo>
                    <a:pt x="922" y="2085"/>
                  </a:lnTo>
                  <a:lnTo>
                    <a:pt x="602" y="2206"/>
                  </a:lnTo>
                  <a:lnTo>
                    <a:pt x="361" y="2366"/>
                  </a:lnTo>
                  <a:lnTo>
                    <a:pt x="161" y="2486"/>
                  </a:lnTo>
                  <a:lnTo>
                    <a:pt x="40" y="2647"/>
                  </a:lnTo>
                  <a:lnTo>
                    <a:pt x="0" y="2807"/>
                  </a:lnTo>
                  <a:lnTo>
                    <a:pt x="0" y="2807"/>
                  </a:lnTo>
                  <a:lnTo>
                    <a:pt x="40" y="2927"/>
                  </a:lnTo>
                  <a:lnTo>
                    <a:pt x="161" y="3087"/>
                  </a:lnTo>
                  <a:lnTo>
                    <a:pt x="361" y="3248"/>
                  </a:lnTo>
                  <a:lnTo>
                    <a:pt x="602" y="3368"/>
                  </a:lnTo>
                  <a:lnTo>
                    <a:pt x="922" y="3488"/>
                  </a:lnTo>
                  <a:lnTo>
                    <a:pt x="1363" y="3649"/>
                  </a:lnTo>
                  <a:lnTo>
                    <a:pt x="2406" y="3889"/>
                  </a:lnTo>
                  <a:lnTo>
                    <a:pt x="3729" y="4130"/>
                  </a:lnTo>
                  <a:lnTo>
                    <a:pt x="5372" y="4370"/>
                  </a:lnTo>
                  <a:lnTo>
                    <a:pt x="7256" y="4571"/>
                  </a:lnTo>
                  <a:lnTo>
                    <a:pt x="9501" y="4771"/>
                  </a:lnTo>
                  <a:lnTo>
                    <a:pt x="9501" y="4771"/>
                  </a:lnTo>
                  <a:lnTo>
                    <a:pt x="11867" y="4972"/>
                  </a:lnTo>
                  <a:lnTo>
                    <a:pt x="14392" y="5132"/>
                  </a:lnTo>
                  <a:lnTo>
                    <a:pt x="17078" y="5252"/>
                  </a:lnTo>
                  <a:lnTo>
                    <a:pt x="19884" y="5373"/>
                  </a:lnTo>
                  <a:lnTo>
                    <a:pt x="22851" y="5453"/>
                  </a:lnTo>
                  <a:lnTo>
                    <a:pt x="25857" y="5533"/>
                  </a:lnTo>
                  <a:lnTo>
                    <a:pt x="28984" y="5573"/>
                  </a:lnTo>
                  <a:lnTo>
                    <a:pt x="32191" y="5573"/>
                  </a:lnTo>
                  <a:lnTo>
                    <a:pt x="32191" y="5573"/>
                  </a:lnTo>
                  <a:lnTo>
                    <a:pt x="35358" y="5573"/>
                  </a:lnTo>
                  <a:lnTo>
                    <a:pt x="38485" y="5533"/>
                  </a:lnTo>
                  <a:lnTo>
                    <a:pt x="41532" y="5453"/>
                  </a:lnTo>
                  <a:lnTo>
                    <a:pt x="44458" y="5373"/>
                  </a:lnTo>
                  <a:lnTo>
                    <a:pt x="47305" y="5252"/>
                  </a:lnTo>
                  <a:lnTo>
                    <a:pt x="49991" y="5132"/>
                  </a:lnTo>
                  <a:lnTo>
                    <a:pt x="52516" y="4972"/>
                  </a:lnTo>
                  <a:lnTo>
                    <a:pt x="54881" y="4771"/>
                  </a:lnTo>
                  <a:lnTo>
                    <a:pt x="54881" y="4771"/>
                  </a:lnTo>
                  <a:lnTo>
                    <a:pt x="57086" y="4571"/>
                  </a:lnTo>
                  <a:lnTo>
                    <a:pt x="59010" y="4370"/>
                  </a:lnTo>
                  <a:lnTo>
                    <a:pt x="60654" y="4130"/>
                  </a:lnTo>
                  <a:lnTo>
                    <a:pt x="61977" y="3889"/>
                  </a:lnTo>
                  <a:lnTo>
                    <a:pt x="63019" y="3649"/>
                  </a:lnTo>
                  <a:lnTo>
                    <a:pt x="63420" y="3488"/>
                  </a:lnTo>
                  <a:lnTo>
                    <a:pt x="63741" y="3368"/>
                  </a:lnTo>
                  <a:lnTo>
                    <a:pt x="64022" y="3248"/>
                  </a:lnTo>
                  <a:lnTo>
                    <a:pt x="64222" y="3087"/>
                  </a:lnTo>
                  <a:lnTo>
                    <a:pt x="64302" y="2927"/>
                  </a:lnTo>
                  <a:lnTo>
                    <a:pt x="64342" y="2807"/>
                  </a:lnTo>
                  <a:lnTo>
                    <a:pt x="64342" y="2807"/>
                  </a:lnTo>
                  <a:lnTo>
                    <a:pt x="64302" y="2647"/>
                  </a:lnTo>
                  <a:lnTo>
                    <a:pt x="64222" y="2486"/>
                  </a:lnTo>
                  <a:lnTo>
                    <a:pt x="64022" y="2366"/>
                  </a:lnTo>
                  <a:lnTo>
                    <a:pt x="63741" y="2206"/>
                  </a:lnTo>
                  <a:lnTo>
                    <a:pt x="63420" y="2085"/>
                  </a:lnTo>
                  <a:lnTo>
                    <a:pt x="63019" y="1965"/>
                  </a:lnTo>
                  <a:lnTo>
                    <a:pt x="61977" y="1684"/>
                  </a:lnTo>
                  <a:lnTo>
                    <a:pt x="60654" y="1444"/>
                  </a:lnTo>
                  <a:lnTo>
                    <a:pt x="59010" y="1243"/>
                  </a:lnTo>
                  <a:lnTo>
                    <a:pt x="57086" y="1003"/>
                  </a:lnTo>
                  <a:lnTo>
                    <a:pt x="54881" y="802"/>
                  </a:lnTo>
                  <a:lnTo>
                    <a:pt x="54881" y="802"/>
                  </a:lnTo>
                  <a:lnTo>
                    <a:pt x="52757" y="642"/>
                  </a:lnTo>
                  <a:lnTo>
                    <a:pt x="50512" y="482"/>
                  </a:lnTo>
                  <a:lnTo>
                    <a:pt x="50111" y="642"/>
                  </a:lnTo>
                  <a:lnTo>
                    <a:pt x="50111" y="642"/>
                  </a:lnTo>
                  <a:lnTo>
                    <a:pt x="53238" y="843"/>
                  </a:lnTo>
                  <a:lnTo>
                    <a:pt x="56044" y="1083"/>
                  </a:lnTo>
                  <a:lnTo>
                    <a:pt x="58449" y="1324"/>
                  </a:lnTo>
                  <a:lnTo>
                    <a:pt x="60454" y="1604"/>
                  </a:lnTo>
                  <a:lnTo>
                    <a:pt x="62057" y="1885"/>
                  </a:lnTo>
                  <a:lnTo>
                    <a:pt x="62699" y="2045"/>
                  </a:lnTo>
                  <a:lnTo>
                    <a:pt x="63220" y="2206"/>
                  </a:lnTo>
                  <a:lnTo>
                    <a:pt x="63621" y="2326"/>
                  </a:lnTo>
                  <a:lnTo>
                    <a:pt x="63941" y="2486"/>
                  </a:lnTo>
                  <a:lnTo>
                    <a:pt x="64102" y="2647"/>
                  </a:lnTo>
                  <a:lnTo>
                    <a:pt x="64142" y="2727"/>
                  </a:lnTo>
                  <a:lnTo>
                    <a:pt x="64182" y="2807"/>
                  </a:lnTo>
                  <a:lnTo>
                    <a:pt x="64182" y="2807"/>
                  </a:lnTo>
                  <a:lnTo>
                    <a:pt x="64142" y="2927"/>
                  </a:lnTo>
                  <a:lnTo>
                    <a:pt x="64022" y="3047"/>
                  </a:lnTo>
                  <a:lnTo>
                    <a:pt x="63821" y="3168"/>
                  </a:lnTo>
                  <a:lnTo>
                    <a:pt x="63581" y="3288"/>
                  </a:lnTo>
                  <a:lnTo>
                    <a:pt x="62859" y="3488"/>
                  </a:lnTo>
                  <a:lnTo>
                    <a:pt x="61857" y="3729"/>
                  </a:lnTo>
                  <a:lnTo>
                    <a:pt x="60614" y="3969"/>
                  </a:lnTo>
                  <a:lnTo>
                    <a:pt x="59091" y="4170"/>
                  </a:lnTo>
                  <a:lnTo>
                    <a:pt x="57327" y="4370"/>
                  </a:lnTo>
                  <a:lnTo>
                    <a:pt x="55362" y="4571"/>
                  </a:lnTo>
                  <a:lnTo>
                    <a:pt x="53158" y="4731"/>
                  </a:lnTo>
                  <a:lnTo>
                    <a:pt x="50712" y="4891"/>
                  </a:lnTo>
                  <a:lnTo>
                    <a:pt x="48066" y="5052"/>
                  </a:lnTo>
                  <a:lnTo>
                    <a:pt x="45260" y="5172"/>
                  </a:lnTo>
                  <a:lnTo>
                    <a:pt x="42254" y="5252"/>
                  </a:lnTo>
                  <a:lnTo>
                    <a:pt x="39046" y="5332"/>
                  </a:lnTo>
                  <a:lnTo>
                    <a:pt x="35679" y="5373"/>
                  </a:lnTo>
                  <a:lnTo>
                    <a:pt x="32191" y="5413"/>
                  </a:lnTo>
                  <a:lnTo>
                    <a:pt x="32191" y="5413"/>
                  </a:lnTo>
                  <a:lnTo>
                    <a:pt x="28664" y="5373"/>
                  </a:lnTo>
                  <a:lnTo>
                    <a:pt x="25296" y="5332"/>
                  </a:lnTo>
                  <a:lnTo>
                    <a:pt x="22129" y="5252"/>
                  </a:lnTo>
                  <a:lnTo>
                    <a:pt x="19123" y="5172"/>
                  </a:lnTo>
                  <a:lnTo>
                    <a:pt x="16276" y="5052"/>
                  </a:lnTo>
                  <a:lnTo>
                    <a:pt x="13630" y="4891"/>
                  </a:lnTo>
                  <a:lnTo>
                    <a:pt x="11225" y="4731"/>
                  </a:lnTo>
                  <a:lnTo>
                    <a:pt x="9020" y="4571"/>
                  </a:lnTo>
                  <a:lnTo>
                    <a:pt x="7016" y="4370"/>
                  </a:lnTo>
                  <a:lnTo>
                    <a:pt x="5252" y="4170"/>
                  </a:lnTo>
                  <a:lnTo>
                    <a:pt x="3769" y="3969"/>
                  </a:lnTo>
                  <a:lnTo>
                    <a:pt x="2486" y="3729"/>
                  </a:lnTo>
                  <a:lnTo>
                    <a:pt x="1484" y="3488"/>
                  </a:lnTo>
                  <a:lnTo>
                    <a:pt x="762" y="3288"/>
                  </a:lnTo>
                  <a:lnTo>
                    <a:pt x="522" y="3168"/>
                  </a:lnTo>
                  <a:lnTo>
                    <a:pt x="321" y="3047"/>
                  </a:lnTo>
                  <a:lnTo>
                    <a:pt x="241" y="2927"/>
                  </a:lnTo>
                  <a:lnTo>
                    <a:pt x="201" y="2807"/>
                  </a:lnTo>
                  <a:lnTo>
                    <a:pt x="201" y="2807"/>
                  </a:lnTo>
                  <a:lnTo>
                    <a:pt x="241" y="2687"/>
                  </a:lnTo>
                  <a:lnTo>
                    <a:pt x="321" y="2566"/>
                  </a:lnTo>
                  <a:lnTo>
                    <a:pt x="522" y="2446"/>
                  </a:lnTo>
                  <a:lnTo>
                    <a:pt x="762" y="2326"/>
                  </a:lnTo>
                  <a:lnTo>
                    <a:pt x="1484" y="2085"/>
                  </a:lnTo>
                  <a:lnTo>
                    <a:pt x="2486" y="1845"/>
                  </a:lnTo>
                  <a:lnTo>
                    <a:pt x="3769" y="1644"/>
                  </a:lnTo>
                  <a:lnTo>
                    <a:pt x="5252" y="1404"/>
                  </a:lnTo>
                  <a:lnTo>
                    <a:pt x="7016" y="1203"/>
                  </a:lnTo>
                  <a:lnTo>
                    <a:pt x="9020" y="1043"/>
                  </a:lnTo>
                  <a:lnTo>
                    <a:pt x="11225" y="843"/>
                  </a:lnTo>
                  <a:lnTo>
                    <a:pt x="13630" y="682"/>
                  </a:lnTo>
                  <a:lnTo>
                    <a:pt x="16276" y="562"/>
                  </a:lnTo>
                  <a:lnTo>
                    <a:pt x="19123" y="442"/>
                  </a:lnTo>
                  <a:lnTo>
                    <a:pt x="22129" y="321"/>
                  </a:lnTo>
                  <a:lnTo>
                    <a:pt x="25296" y="241"/>
                  </a:lnTo>
                  <a:lnTo>
                    <a:pt x="28664" y="201"/>
                  </a:lnTo>
                  <a:lnTo>
                    <a:pt x="32191" y="201"/>
                  </a:lnTo>
                  <a:lnTo>
                    <a:pt x="32191" y="201"/>
                  </a:lnTo>
                  <a:lnTo>
                    <a:pt x="37323" y="241"/>
                  </a:lnTo>
                  <a:lnTo>
                    <a:pt x="42133" y="321"/>
                  </a:lnTo>
                  <a:lnTo>
                    <a:pt x="42013" y="161"/>
                  </a:lnTo>
                  <a:lnTo>
                    <a:pt x="42013" y="161"/>
                  </a:lnTo>
                  <a:lnTo>
                    <a:pt x="37202" y="41"/>
                  </a:lnTo>
                  <a:lnTo>
                    <a:pt x="3219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7"/>
            <p:cNvSpPr/>
            <p:nvPr/>
          </p:nvSpPr>
          <p:spPr>
            <a:xfrm>
              <a:off x="5269200" y="3154125"/>
              <a:ext cx="357825" cy="78200"/>
            </a:xfrm>
            <a:custGeom>
              <a:rect b="b" l="l" r="r" t="t"/>
              <a:pathLst>
                <a:path extrusionOk="0" h="3128" w="14313">
                  <a:moveTo>
                    <a:pt x="5132" y="1"/>
                  </a:moveTo>
                  <a:lnTo>
                    <a:pt x="3889" y="522"/>
                  </a:lnTo>
                  <a:lnTo>
                    <a:pt x="2847" y="963"/>
                  </a:lnTo>
                  <a:lnTo>
                    <a:pt x="1965" y="1404"/>
                  </a:lnTo>
                  <a:lnTo>
                    <a:pt x="1284" y="1765"/>
                  </a:lnTo>
                  <a:lnTo>
                    <a:pt x="722" y="2085"/>
                  </a:lnTo>
                  <a:lnTo>
                    <a:pt x="361" y="2406"/>
                  </a:lnTo>
                  <a:lnTo>
                    <a:pt x="121" y="2646"/>
                  </a:lnTo>
                  <a:lnTo>
                    <a:pt x="1" y="2807"/>
                  </a:lnTo>
                  <a:lnTo>
                    <a:pt x="1" y="2927"/>
                  </a:lnTo>
                  <a:lnTo>
                    <a:pt x="41" y="3007"/>
                  </a:lnTo>
                  <a:lnTo>
                    <a:pt x="121" y="3087"/>
                  </a:lnTo>
                  <a:lnTo>
                    <a:pt x="201" y="3128"/>
                  </a:lnTo>
                  <a:lnTo>
                    <a:pt x="11666" y="3128"/>
                  </a:lnTo>
                  <a:lnTo>
                    <a:pt x="11787" y="3087"/>
                  </a:lnTo>
                  <a:lnTo>
                    <a:pt x="11907" y="3047"/>
                  </a:lnTo>
                  <a:lnTo>
                    <a:pt x="11987" y="2927"/>
                  </a:lnTo>
                  <a:lnTo>
                    <a:pt x="12067" y="2807"/>
                  </a:lnTo>
                  <a:lnTo>
                    <a:pt x="143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7"/>
            <p:cNvSpPr/>
            <p:nvPr/>
          </p:nvSpPr>
          <p:spPr>
            <a:xfrm>
              <a:off x="5269200" y="3154125"/>
              <a:ext cx="357825" cy="78200"/>
            </a:xfrm>
            <a:custGeom>
              <a:rect b="b" l="l" r="r" t="t"/>
              <a:pathLst>
                <a:path extrusionOk="0" fill="none" h="3128" w="14313">
                  <a:moveTo>
                    <a:pt x="5132" y="1"/>
                  </a:moveTo>
                  <a:lnTo>
                    <a:pt x="14312" y="1"/>
                  </a:lnTo>
                  <a:lnTo>
                    <a:pt x="12067" y="2807"/>
                  </a:lnTo>
                  <a:lnTo>
                    <a:pt x="12067" y="2807"/>
                  </a:lnTo>
                  <a:lnTo>
                    <a:pt x="11987" y="2927"/>
                  </a:lnTo>
                  <a:lnTo>
                    <a:pt x="11907" y="3047"/>
                  </a:lnTo>
                  <a:lnTo>
                    <a:pt x="11787" y="3087"/>
                  </a:lnTo>
                  <a:lnTo>
                    <a:pt x="11666" y="3128"/>
                  </a:lnTo>
                  <a:lnTo>
                    <a:pt x="201" y="3128"/>
                  </a:lnTo>
                  <a:lnTo>
                    <a:pt x="201" y="3128"/>
                  </a:lnTo>
                  <a:lnTo>
                    <a:pt x="121" y="3087"/>
                  </a:lnTo>
                  <a:lnTo>
                    <a:pt x="41" y="3007"/>
                  </a:lnTo>
                  <a:lnTo>
                    <a:pt x="1" y="2927"/>
                  </a:lnTo>
                  <a:lnTo>
                    <a:pt x="1" y="2807"/>
                  </a:lnTo>
                  <a:lnTo>
                    <a:pt x="1" y="2807"/>
                  </a:lnTo>
                  <a:lnTo>
                    <a:pt x="121" y="2646"/>
                  </a:lnTo>
                  <a:lnTo>
                    <a:pt x="361" y="2406"/>
                  </a:lnTo>
                  <a:lnTo>
                    <a:pt x="722" y="2085"/>
                  </a:lnTo>
                  <a:lnTo>
                    <a:pt x="1284" y="1765"/>
                  </a:lnTo>
                  <a:lnTo>
                    <a:pt x="1965" y="1404"/>
                  </a:lnTo>
                  <a:lnTo>
                    <a:pt x="2847" y="963"/>
                  </a:lnTo>
                  <a:lnTo>
                    <a:pt x="3889" y="522"/>
                  </a:lnTo>
                  <a:lnTo>
                    <a:pt x="513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7"/>
            <p:cNvSpPr/>
            <p:nvPr/>
          </p:nvSpPr>
          <p:spPr>
            <a:xfrm>
              <a:off x="5269200" y="3172175"/>
              <a:ext cx="318725" cy="60150"/>
            </a:xfrm>
            <a:custGeom>
              <a:rect b="b" l="l" r="r" t="t"/>
              <a:pathLst>
                <a:path extrusionOk="0" h="2406" w="12749">
                  <a:moveTo>
                    <a:pt x="3448" y="0"/>
                  </a:moveTo>
                  <a:lnTo>
                    <a:pt x="2647" y="361"/>
                  </a:lnTo>
                  <a:lnTo>
                    <a:pt x="1925" y="682"/>
                  </a:lnTo>
                  <a:lnTo>
                    <a:pt x="1364" y="1002"/>
                  </a:lnTo>
                  <a:lnTo>
                    <a:pt x="883" y="1283"/>
                  </a:lnTo>
                  <a:lnTo>
                    <a:pt x="522" y="1524"/>
                  </a:lnTo>
                  <a:lnTo>
                    <a:pt x="241" y="1764"/>
                  </a:lnTo>
                  <a:lnTo>
                    <a:pt x="81" y="1965"/>
                  </a:lnTo>
                  <a:lnTo>
                    <a:pt x="1" y="2085"/>
                  </a:lnTo>
                  <a:lnTo>
                    <a:pt x="1" y="2205"/>
                  </a:lnTo>
                  <a:lnTo>
                    <a:pt x="41" y="2285"/>
                  </a:lnTo>
                  <a:lnTo>
                    <a:pt x="121" y="2365"/>
                  </a:lnTo>
                  <a:lnTo>
                    <a:pt x="201" y="2406"/>
                  </a:lnTo>
                  <a:lnTo>
                    <a:pt x="11666" y="2406"/>
                  </a:lnTo>
                  <a:lnTo>
                    <a:pt x="11787" y="2365"/>
                  </a:lnTo>
                  <a:lnTo>
                    <a:pt x="11907" y="2285"/>
                  </a:lnTo>
                  <a:lnTo>
                    <a:pt x="12027" y="2205"/>
                  </a:lnTo>
                  <a:lnTo>
                    <a:pt x="12147" y="2005"/>
                  </a:lnTo>
                  <a:lnTo>
                    <a:pt x="12749" y="1243"/>
                  </a:lnTo>
                  <a:lnTo>
                    <a:pt x="3448" y="1243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7"/>
            <p:cNvSpPr/>
            <p:nvPr/>
          </p:nvSpPr>
          <p:spPr>
            <a:xfrm>
              <a:off x="5355400" y="2981750"/>
              <a:ext cx="405925" cy="221500"/>
            </a:xfrm>
            <a:custGeom>
              <a:rect b="b" l="l" r="r" t="t"/>
              <a:pathLst>
                <a:path extrusionOk="0" h="8860" w="16237">
                  <a:moveTo>
                    <a:pt x="7938" y="0"/>
                  </a:moveTo>
                  <a:lnTo>
                    <a:pt x="1925" y="6655"/>
                  </a:lnTo>
                  <a:lnTo>
                    <a:pt x="1684" y="6856"/>
                  </a:lnTo>
                  <a:lnTo>
                    <a:pt x="1363" y="7016"/>
                  </a:lnTo>
                  <a:lnTo>
                    <a:pt x="0" y="7617"/>
                  </a:lnTo>
                  <a:lnTo>
                    <a:pt x="0" y="8459"/>
                  </a:lnTo>
                  <a:lnTo>
                    <a:pt x="0" y="8619"/>
                  </a:lnTo>
                  <a:lnTo>
                    <a:pt x="80" y="8740"/>
                  </a:lnTo>
                  <a:lnTo>
                    <a:pt x="241" y="8860"/>
                  </a:lnTo>
                  <a:lnTo>
                    <a:pt x="9301" y="8860"/>
                  </a:lnTo>
                  <a:lnTo>
                    <a:pt x="10864" y="6896"/>
                  </a:lnTo>
                  <a:lnTo>
                    <a:pt x="16236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7"/>
            <p:cNvSpPr/>
            <p:nvPr/>
          </p:nvSpPr>
          <p:spPr>
            <a:xfrm>
              <a:off x="5430550" y="2568850"/>
              <a:ext cx="1358025" cy="659475"/>
            </a:xfrm>
            <a:custGeom>
              <a:rect b="b" l="l" r="r" t="t"/>
              <a:pathLst>
                <a:path extrusionOk="0" h="26379" w="54321">
                  <a:moveTo>
                    <a:pt x="20606" y="0"/>
                  </a:moveTo>
                  <a:lnTo>
                    <a:pt x="20165" y="40"/>
                  </a:lnTo>
                  <a:lnTo>
                    <a:pt x="19724" y="120"/>
                  </a:lnTo>
                  <a:lnTo>
                    <a:pt x="19283" y="241"/>
                  </a:lnTo>
                  <a:lnTo>
                    <a:pt x="18883" y="401"/>
                  </a:lnTo>
                  <a:lnTo>
                    <a:pt x="18442" y="561"/>
                  </a:lnTo>
                  <a:lnTo>
                    <a:pt x="18041" y="802"/>
                  </a:lnTo>
                  <a:lnTo>
                    <a:pt x="17680" y="1082"/>
                  </a:lnTo>
                  <a:lnTo>
                    <a:pt x="17319" y="1363"/>
                  </a:lnTo>
                  <a:lnTo>
                    <a:pt x="1" y="21968"/>
                  </a:lnTo>
                  <a:lnTo>
                    <a:pt x="1" y="21968"/>
                  </a:lnTo>
                  <a:lnTo>
                    <a:pt x="13791" y="21608"/>
                  </a:lnTo>
                  <a:lnTo>
                    <a:pt x="21248" y="12107"/>
                  </a:lnTo>
                  <a:lnTo>
                    <a:pt x="38806" y="24334"/>
                  </a:lnTo>
                  <a:lnTo>
                    <a:pt x="39408" y="24735"/>
                  </a:lnTo>
                  <a:lnTo>
                    <a:pt x="40009" y="25135"/>
                  </a:lnTo>
                  <a:lnTo>
                    <a:pt x="40651" y="25496"/>
                  </a:lnTo>
                  <a:lnTo>
                    <a:pt x="41332" y="25777"/>
                  </a:lnTo>
                  <a:lnTo>
                    <a:pt x="41412" y="25817"/>
                  </a:lnTo>
                  <a:lnTo>
                    <a:pt x="42254" y="26098"/>
                  </a:lnTo>
                  <a:lnTo>
                    <a:pt x="43096" y="26258"/>
                  </a:lnTo>
                  <a:lnTo>
                    <a:pt x="43938" y="26378"/>
                  </a:lnTo>
                  <a:lnTo>
                    <a:pt x="44820" y="26378"/>
                  </a:lnTo>
                  <a:lnTo>
                    <a:pt x="45702" y="26298"/>
                  </a:lnTo>
                  <a:lnTo>
                    <a:pt x="46544" y="26098"/>
                  </a:lnTo>
                  <a:lnTo>
                    <a:pt x="47385" y="25857"/>
                  </a:lnTo>
                  <a:lnTo>
                    <a:pt x="48187" y="25496"/>
                  </a:lnTo>
                  <a:lnTo>
                    <a:pt x="54321" y="21167"/>
                  </a:lnTo>
                  <a:lnTo>
                    <a:pt x="47746" y="21167"/>
                  </a:lnTo>
                  <a:lnTo>
                    <a:pt x="47265" y="13911"/>
                  </a:lnTo>
                  <a:lnTo>
                    <a:pt x="47225" y="13390"/>
                  </a:lnTo>
                  <a:lnTo>
                    <a:pt x="47145" y="12909"/>
                  </a:lnTo>
                  <a:lnTo>
                    <a:pt x="47025" y="12427"/>
                  </a:lnTo>
                  <a:lnTo>
                    <a:pt x="46864" y="12027"/>
                  </a:lnTo>
                  <a:lnTo>
                    <a:pt x="46624" y="11666"/>
                  </a:lnTo>
                  <a:lnTo>
                    <a:pt x="46383" y="11345"/>
                  </a:lnTo>
                  <a:lnTo>
                    <a:pt x="46062" y="11024"/>
                  </a:lnTo>
                  <a:lnTo>
                    <a:pt x="45742" y="10784"/>
                  </a:lnTo>
                  <a:lnTo>
                    <a:pt x="45341" y="10543"/>
                  </a:lnTo>
                  <a:lnTo>
                    <a:pt x="44940" y="10343"/>
                  </a:lnTo>
                  <a:lnTo>
                    <a:pt x="44499" y="10183"/>
                  </a:lnTo>
                  <a:lnTo>
                    <a:pt x="44058" y="10062"/>
                  </a:lnTo>
                  <a:lnTo>
                    <a:pt x="43577" y="9942"/>
                  </a:lnTo>
                  <a:lnTo>
                    <a:pt x="43056" y="9862"/>
                  </a:lnTo>
                  <a:lnTo>
                    <a:pt x="42535" y="9822"/>
                  </a:lnTo>
                  <a:lnTo>
                    <a:pt x="42014" y="9822"/>
                  </a:lnTo>
                  <a:lnTo>
                    <a:pt x="41172" y="9782"/>
                  </a:lnTo>
                  <a:lnTo>
                    <a:pt x="40410" y="9701"/>
                  </a:lnTo>
                  <a:lnTo>
                    <a:pt x="39729" y="9621"/>
                  </a:lnTo>
                  <a:lnTo>
                    <a:pt x="39127" y="9581"/>
                  </a:lnTo>
                  <a:lnTo>
                    <a:pt x="38847" y="9621"/>
                  </a:lnTo>
                  <a:lnTo>
                    <a:pt x="38606" y="9661"/>
                  </a:lnTo>
                  <a:lnTo>
                    <a:pt x="38366" y="9742"/>
                  </a:lnTo>
                  <a:lnTo>
                    <a:pt x="38125" y="9862"/>
                  </a:lnTo>
                  <a:lnTo>
                    <a:pt x="37925" y="10062"/>
                  </a:lnTo>
                  <a:lnTo>
                    <a:pt x="37764" y="10263"/>
                  </a:lnTo>
                  <a:lnTo>
                    <a:pt x="37604" y="10543"/>
                  </a:lnTo>
                  <a:lnTo>
                    <a:pt x="37443" y="10904"/>
                  </a:lnTo>
                  <a:lnTo>
                    <a:pt x="24014" y="1002"/>
                  </a:lnTo>
                  <a:lnTo>
                    <a:pt x="23653" y="762"/>
                  </a:lnTo>
                  <a:lnTo>
                    <a:pt x="23252" y="521"/>
                  </a:lnTo>
                  <a:lnTo>
                    <a:pt x="22811" y="361"/>
                  </a:lnTo>
                  <a:lnTo>
                    <a:pt x="22370" y="201"/>
                  </a:lnTo>
                  <a:lnTo>
                    <a:pt x="21929" y="80"/>
                  </a:lnTo>
                  <a:lnTo>
                    <a:pt x="21488" y="40"/>
                  </a:lnTo>
                  <a:lnTo>
                    <a:pt x="21047" y="0"/>
                  </a:lnTo>
                  <a:close/>
                </a:path>
              </a:pathLst>
            </a:custGeom>
            <a:solidFill>
              <a:srgbClr val="E41A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7"/>
            <p:cNvSpPr/>
            <p:nvPr/>
          </p:nvSpPr>
          <p:spPr>
            <a:xfrm>
              <a:off x="5533800" y="3154125"/>
              <a:ext cx="358800" cy="78200"/>
            </a:xfrm>
            <a:custGeom>
              <a:rect b="b" l="l" r="r" t="t"/>
              <a:pathLst>
                <a:path extrusionOk="0" h="3128" w="14352">
                  <a:moveTo>
                    <a:pt x="5171" y="1"/>
                  </a:moveTo>
                  <a:lnTo>
                    <a:pt x="3929" y="522"/>
                  </a:lnTo>
                  <a:lnTo>
                    <a:pt x="2886" y="963"/>
                  </a:lnTo>
                  <a:lnTo>
                    <a:pt x="2004" y="1404"/>
                  </a:lnTo>
                  <a:lnTo>
                    <a:pt x="1283" y="1765"/>
                  </a:lnTo>
                  <a:lnTo>
                    <a:pt x="762" y="2085"/>
                  </a:lnTo>
                  <a:lnTo>
                    <a:pt x="361" y="2406"/>
                  </a:lnTo>
                  <a:lnTo>
                    <a:pt x="120" y="2646"/>
                  </a:lnTo>
                  <a:lnTo>
                    <a:pt x="0" y="2807"/>
                  </a:lnTo>
                  <a:lnTo>
                    <a:pt x="0" y="2927"/>
                  </a:lnTo>
                  <a:lnTo>
                    <a:pt x="40" y="3007"/>
                  </a:lnTo>
                  <a:lnTo>
                    <a:pt x="120" y="3087"/>
                  </a:lnTo>
                  <a:lnTo>
                    <a:pt x="241" y="3128"/>
                  </a:lnTo>
                  <a:lnTo>
                    <a:pt x="11666" y="3128"/>
                  </a:lnTo>
                  <a:lnTo>
                    <a:pt x="11786" y="3087"/>
                  </a:lnTo>
                  <a:lnTo>
                    <a:pt x="11906" y="3047"/>
                  </a:lnTo>
                  <a:lnTo>
                    <a:pt x="12027" y="2927"/>
                  </a:lnTo>
                  <a:lnTo>
                    <a:pt x="12067" y="2807"/>
                  </a:lnTo>
                  <a:lnTo>
                    <a:pt x="143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7"/>
            <p:cNvSpPr/>
            <p:nvPr/>
          </p:nvSpPr>
          <p:spPr>
            <a:xfrm>
              <a:off x="5533800" y="3154125"/>
              <a:ext cx="358800" cy="78200"/>
            </a:xfrm>
            <a:custGeom>
              <a:rect b="b" l="l" r="r" t="t"/>
              <a:pathLst>
                <a:path extrusionOk="0" fill="none" h="3128" w="14352">
                  <a:moveTo>
                    <a:pt x="5171" y="1"/>
                  </a:moveTo>
                  <a:lnTo>
                    <a:pt x="14352" y="1"/>
                  </a:lnTo>
                  <a:lnTo>
                    <a:pt x="12067" y="2807"/>
                  </a:lnTo>
                  <a:lnTo>
                    <a:pt x="12067" y="2807"/>
                  </a:lnTo>
                  <a:lnTo>
                    <a:pt x="12027" y="2927"/>
                  </a:lnTo>
                  <a:lnTo>
                    <a:pt x="11906" y="3047"/>
                  </a:lnTo>
                  <a:lnTo>
                    <a:pt x="11786" y="3087"/>
                  </a:lnTo>
                  <a:lnTo>
                    <a:pt x="11666" y="3128"/>
                  </a:lnTo>
                  <a:lnTo>
                    <a:pt x="241" y="3128"/>
                  </a:lnTo>
                  <a:lnTo>
                    <a:pt x="241" y="3128"/>
                  </a:lnTo>
                  <a:lnTo>
                    <a:pt x="120" y="3087"/>
                  </a:lnTo>
                  <a:lnTo>
                    <a:pt x="40" y="3007"/>
                  </a:lnTo>
                  <a:lnTo>
                    <a:pt x="0" y="2927"/>
                  </a:lnTo>
                  <a:lnTo>
                    <a:pt x="0" y="2807"/>
                  </a:lnTo>
                  <a:lnTo>
                    <a:pt x="0" y="2807"/>
                  </a:lnTo>
                  <a:lnTo>
                    <a:pt x="120" y="2646"/>
                  </a:lnTo>
                  <a:lnTo>
                    <a:pt x="361" y="2406"/>
                  </a:lnTo>
                  <a:lnTo>
                    <a:pt x="762" y="2085"/>
                  </a:lnTo>
                  <a:lnTo>
                    <a:pt x="1283" y="1765"/>
                  </a:lnTo>
                  <a:lnTo>
                    <a:pt x="2004" y="1404"/>
                  </a:lnTo>
                  <a:lnTo>
                    <a:pt x="2886" y="963"/>
                  </a:lnTo>
                  <a:lnTo>
                    <a:pt x="3929" y="522"/>
                  </a:lnTo>
                  <a:lnTo>
                    <a:pt x="517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7"/>
            <p:cNvSpPr/>
            <p:nvPr/>
          </p:nvSpPr>
          <p:spPr>
            <a:xfrm>
              <a:off x="5533800" y="3172175"/>
              <a:ext cx="318725" cy="60150"/>
            </a:xfrm>
            <a:custGeom>
              <a:rect b="b" l="l" r="r" t="t"/>
              <a:pathLst>
                <a:path extrusionOk="0" h="2406" w="12749">
                  <a:moveTo>
                    <a:pt x="3488" y="0"/>
                  </a:moveTo>
                  <a:lnTo>
                    <a:pt x="2646" y="361"/>
                  </a:lnTo>
                  <a:lnTo>
                    <a:pt x="1964" y="682"/>
                  </a:lnTo>
                  <a:lnTo>
                    <a:pt x="1363" y="1002"/>
                  </a:lnTo>
                  <a:lnTo>
                    <a:pt x="922" y="1283"/>
                  </a:lnTo>
                  <a:lnTo>
                    <a:pt x="521" y="1524"/>
                  </a:lnTo>
                  <a:lnTo>
                    <a:pt x="281" y="1764"/>
                  </a:lnTo>
                  <a:lnTo>
                    <a:pt x="80" y="1965"/>
                  </a:lnTo>
                  <a:lnTo>
                    <a:pt x="0" y="2085"/>
                  </a:lnTo>
                  <a:lnTo>
                    <a:pt x="0" y="2205"/>
                  </a:lnTo>
                  <a:lnTo>
                    <a:pt x="40" y="2285"/>
                  </a:lnTo>
                  <a:lnTo>
                    <a:pt x="120" y="2365"/>
                  </a:lnTo>
                  <a:lnTo>
                    <a:pt x="241" y="2406"/>
                  </a:lnTo>
                  <a:lnTo>
                    <a:pt x="11666" y="2406"/>
                  </a:lnTo>
                  <a:lnTo>
                    <a:pt x="11786" y="2365"/>
                  </a:lnTo>
                  <a:lnTo>
                    <a:pt x="11906" y="2285"/>
                  </a:lnTo>
                  <a:lnTo>
                    <a:pt x="12067" y="2205"/>
                  </a:lnTo>
                  <a:lnTo>
                    <a:pt x="12187" y="2005"/>
                  </a:lnTo>
                  <a:lnTo>
                    <a:pt x="12748" y="1243"/>
                  </a:lnTo>
                  <a:lnTo>
                    <a:pt x="3488" y="1243"/>
                  </a:lnTo>
                  <a:lnTo>
                    <a:pt x="34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7"/>
            <p:cNvSpPr/>
            <p:nvPr/>
          </p:nvSpPr>
          <p:spPr>
            <a:xfrm>
              <a:off x="5619975" y="2981750"/>
              <a:ext cx="405925" cy="221500"/>
            </a:xfrm>
            <a:custGeom>
              <a:rect b="b" l="l" r="r" t="t"/>
              <a:pathLst>
                <a:path extrusionOk="0" h="8860" w="16237">
                  <a:moveTo>
                    <a:pt x="7938" y="0"/>
                  </a:moveTo>
                  <a:lnTo>
                    <a:pt x="1925" y="6655"/>
                  </a:lnTo>
                  <a:lnTo>
                    <a:pt x="1684" y="6856"/>
                  </a:lnTo>
                  <a:lnTo>
                    <a:pt x="1404" y="7016"/>
                  </a:lnTo>
                  <a:lnTo>
                    <a:pt x="1" y="7617"/>
                  </a:lnTo>
                  <a:lnTo>
                    <a:pt x="1" y="8459"/>
                  </a:lnTo>
                  <a:lnTo>
                    <a:pt x="41" y="8619"/>
                  </a:lnTo>
                  <a:lnTo>
                    <a:pt x="121" y="8740"/>
                  </a:lnTo>
                  <a:lnTo>
                    <a:pt x="241" y="8860"/>
                  </a:lnTo>
                  <a:lnTo>
                    <a:pt x="9301" y="8860"/>
                  </a:lnTo>
                  <a:lnTo>
                    <a:pt x="10905" y="6896"/>
                  </a:lnTo>
                  <a:lnTo>
                    <a:pt x="16236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7"/>
            <p:cNvSpPr/>
            <p:nvPr/>
          </p:nvSpPr>
          <p:spPr>
            <a:xfrm>
              <a:off x="6128100" y="2359375"/>
              <a:ext cx="407925" cy="411925"/>
            </a:xfrm>
            <a:custGeom>
              <a:rect b="b" l="l" r="r" t="t"/>
              <a:pathLst>
                <a:path extrusionOk="0" h="16477" w="16317">
                  <a:moveTo>
                    <a:pt x="13310" y="1"/>
                  </a:moveTo>
                  <a:lnTo>
                    <a:pt x="13029" y="41"/>
                  </a:lnTo>
                  <a:lnTo>
                    <a:pt x="12789" y="81"/>
                  </a:lnTo>
                  <a:lnTo>
                    <a:pt x="12508" y="161"/>
                  </a:lnTo>
                  <a:lnTo>
                    <a:pt x="12267" y="281"/>
                  </a:lnTo>
                  <a:lnTo>
                    <a:pt x="12027" y="401"/>
                  </a:lnTo>
                  <a:lnTo>
                    <a:pt x="11786" y="562"/>
                  </a:lnTo>
                  <a:lnTo>
                    <a:pt x="11586" y="722"/>
                  </a:lnTo>
                  <a:lnTo>
                    <a:pt x="11386" y="923"/>
                  </a:lnTo>
                  <a:lnTo>
                    <a:pt x="11225" y="1123"/>
                  </a:lnTo>
                  <a:lnTo>
                    <a:pt x="11065" y="1324"/>
                  </a:lnTo>
                  <a:lnTo>
                    <a:pt x="10945" y="1604"/>
                  </a:lnTo>
                  <a:lnTo>
                    <a:pt x="10824" y="1845"/>
                  </a:lnTo>
                  <a:lnTo>
                    <a:pt x="10744" y="2125"/>
                  </a:lnTo>
                  <a:lnTo>
                    <a:pt x="10664" y="2406"/>
                  </a:lnTo>
                  <a:lnTo>
                    <a:pt x="9702" y="8780"/>
                  </a:lnTo>
                  <a:lnTo>
                    <a:pt x="3167" y="3087"/>
                  </a:lnTo>
                  <a:lnTo>
                    <a:pt x="0" y="7778"/>
                  </a:lnTo>
                  <a:lnTo>
                    <a:pt x="10263" y="15996"/>
                  </a:lnTo>
                  <a:lnTo>
                    <a:pt x="10624" y="16196"/>
                  </a:lnTo>
                  <a:lnTo>
                    <a:pt x="11025" y="16357"/>
                  </a:lnTo>
                  <a:lnTo>
                    <a:pt x="11426" y="16437"/>
                  </a:lnTo>
                  <a:lnTo>
                    <a:pt x="11827" y="16477"/>
                  </a:lnTo>
                  <a:lnTo>
                    <a:pt x="12147" y="16477"/>
                  </a:lnTo>
                  <a:lnTo>
                    <a:pt x="12428" y="16437"/>
                  </a:lnTo>
                  <a:lnTo>
                    <a:pt x="12708" y="16357"/>
                  </a:lnTo>
                  <a:lnTo>
                    <a:pt x="12989" y="16236"/>
                  </a:lnTo>
                  <a:lnTo>
                    <a:pt x="13310" y="16076"/>
                  </a:lnTo>
                  <a:lnTo>
                    <a:pt x="13590" y="15876"/>
                  </a:lnTo>
                  <a:lnTo>
                    <a:pt x="13871" y="15635"/>
                  </a:lnTo>
                  <a:lnTo>
                    <a:pt x="14071" y="15354"/>
                  </a:lnTo>
                  <a:lnTo>
                    <a:pt x="14272" y="15074"/>
                  </a:lnTo>
                  <a:lnTo>
                    <a:pt x="14432" y="14753"/>
                  </a:lnTo>
                  <a:lnTo>
                    <a:pt x="14553" y="14432"/>
                  </a:lnTo>
                  <a:lnTo>
                    <a:pt x="14633" y="14072"/>
                  </a:lnTo>
                  <a:lnTo>
                    <a:pt x="16276" y="3248"/>
                  </a:lnTo>
                  <a:lnTo>
                    <a:pt x="16316" y="2967"/>
                  </a:lnTo>
                  <a:lnTo>
                    <a:pt x="16316" y="2687"/>
                  </a:lnTo>
                  <a:lnTo>
                    <a:pt x="16276" y="2406"/>
                  </a:lnTo>
                  <a:lnTo>
                    <a:pt x="16236" y="2125"/>
                  </a:lnTo>
                  <a:lnTo>
                    <a:pt x="16156" y="1845"/>
                  </a:lnTo>
                  <a:lnTo>
                    <a:pt x="16036" y="1604"/>
                  </a:lnTo>
                  <a:lnTo>
                    <a:pt x="15916" y="1364"/>
                  </a:lnTo>
                  <a:lnTo>
                    <a:pt x="15755" y="1123"/>
                  </a:lnTo>
                  <a:lnTo>
                    <a:pt x="15595" y="923"/>
                  </a:lnTo>
                  <a:lnTo>
                    <a:pt x="15394" y="722"/>
                  </a:lnTo>
                  <a:lnTo>
                    <a:pt x="15194" y="562"/>
                  </a:lnTo>
                  <a:lnTo>
                    <a:pt x="14953" y="401"/>
                  </a:lnTo>
                  <a:lnTo>
                    <a:pt x="14713" y="281"/>
                  </a:lnTo>
                  <a:lnTo>
                    <a:pt x="14472" y="161"/>
                  </a:lnTo>
                  <a:lnTo>
                    <a:pt x="14192" y="81"/>
                  </a:lnTo>
                  <a:lnTo>
                    <a:pt x="13911" y="41"/>
                  </a:lnTo>
                  <a:lnTo>
                    <a:pt x="13630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7"/>
            <p:cNvSpPr/>
            <p:nvPr/>
          </p:nvSpPr>
          <p:spPr>
            <a:xfrm>
              <a:off x="6128100" y="2359375"/>
              <a:ext cx="407925" cy="411925"/>
            </a:xfrm>
            <a:custGeom>
              <a:rect b="b" l="l" r="r" t="t"/>
              <a:pathLst>
                <a:path extrusionOk="0" fill="none" h="16477" w="16317">
                  <a:moveTo>
                    <a:pt x="3167" y="3087"/>
                  </a:moveTo>
                  <a:lnTo>
                    <a:pt x="9702" y="8780"/>
                  </a:lnTo>
                  <a:lnTo>
                    <a:pt x="10664" y="2406"/>
                  </a:lnTo>
                  <a:lnTo>
                    <a:pt x="10664" y="2406"/>
                  </a:lnTo>
                  <a:lnTo>
                    <a:pt x="10744" y="2125"/>
                  </a:lnTo>
                  <a:lnTo>
                    <a:pt x="10824" y="1845"/>
                  </a:lnTo>
                  <a:lnTo>
                    <a:pt x="10945" y="1604"/>
                  </a:lnTo>
                  <a:lnTo>
                    <a:pt x="11065" y="1324"/>
                  </a:lnTo>
                  <a:lnTo>
                    <a:pt x="11225" y="1123"/>
                  </a:lnTo>
                  <a:lnTo>
                    <a:pt x="11386" y="923"/>
                  </a:lnTo>
                  <a:lnTo>
                    <a:pt x="11586" y="722"/>
                  </a:lnTo>
                  <a:lnTo>
                    <a:pt x="11786" y="562"/>
                  </a:lnTo>
                  <a:lnTo>
                    <a:pt x="12027" y="401"/>
                  </a:lnTo>
                  <a:lnTo>
                    <a:pt x="12267" y="281"/>
                  </a:lnTo>
                  <a:lnTo>
                    <a:pt x="12508" y="161"/>
                  </a:lnTo>
                  <a:lnTo>
                    <a:pt x="12789" y="81"/>
                  </a:lnTo>
                  <a:lnTo>
                    <a:pt x="13029" y="41"/>
                  </a:lnTo>
                  <a:lnTo>
                    <a:pt x="13310" y="1"/>
                  </a:lnTo>
                  <a:lnTo>
                    <a:pt x="13630" y="1"/>
                  </a:lnTo>
                  <a:lnTo>
                    <a:pt x="13911" y="41"/>
                  </a:lnTo>
                  <a:lnTo>
                    <a:pt x="13911" y="41"/>
                  </a:lnTo>
                  <a:lnTo>
                    <a:pt x="14192" y="81"/>
                  </a:lnTo>
                  <a:lnTo>
                    <a:pt x="14472" y="161"/>
                  </a:lnTo>
                  <a:lnTo>
                    <a:pt x="14713" y="281"/>
                  </a:lnTo>
                  <a:lnTo>
                    <a:pt x="14953" y="401"/>
                  </a:lnTo>
                  <a:lnTo>
                    <a:pt x="15194" y="562"/>
                  </a:lnTo>
                  <a:lnTo>
                    <a:pt x="15394" y="722"/>
                  </a:lnTo>
                  <a:lnTo>
                    <a:pt x="15595" y="923"/>
                  </a:lnTo>
                  <a:lnTo>
                    <a:pt x="15755" y="1123"/>
                  </a:lnTo>
                  <a:lnTo>
                    <a:pt x="15916" y="1364"/>
                  </a:lnTo>
                  <a:lnTo>
                    <a:pt x="16036" y="1604"/>
                  </a:lnTo>
                  <a:lnTo>
                    <a:pt x="16156" y="1845"/>
                  </a:lnTo>
                  <a:lnTo>
                    <a:pt x="16236" y="2125"/>
                  </a:lnTo>
                  <a:lnTo>
                    <a:pt x="16276" y="2406"/>
                  </a:lnTo>
                  <a:lnTo>
                    <a:pt x="16316" y="2687"/>
                  </a:lnTo>
                  <a:lnTo>
                    <a:pt x="16316" y="2967"/>
                  </a:lnTo>
                  <a:lnTo>
                    <a:pt x="16276" y="3248"/>
                  </a:lnTo>
                  <a:lnTo>
                    <a:pt x="14633" y="14072"/>
                  </a:lnTo>
                  <a:lnTo>
                    <a:pt x="14633" y="14072"/>
                  </a:lnTo>
                  <a:lnTo>
                    <a:pt x="14553" y="14432"/>
                  </a:lnTo>
                  <a:lnTo>
                    <a:pt x="14432" y="14753"/>
                  </a:lnTo>
                  <a:lnTo>
                    <a:pt x="14272" y="15074"/>
                  </a:lnTo>
                  <a:lnTo>
                    <a:pt x="14071" y="15354"/>
                  </a:lnTo>
                  <a:lnTo>
                    <a:pt x="13871" y="15635"/>
                  </a:lnTo>
                  <a:lnTo>
                    <a:pt x="13590" y="15876"/>
                  </a:lnTo>
                  <a:lnTo>
                    <a:pt x="13310" y="16076"/>
                  </a:lnTo>
                  <a:lnTo>
                    <a:pt x="12989" y="16236"/>
                  </a:lnTo>
                  <a:lnTo>
                    <a:pt x="12989" y="16236"/>
                  </a:lnTo>
                  <a:lnTo>
                    <a:pt x="12708" y="16357"/>
                  </a:lnTo>
                  <a:lnTo>
                    <a:pt x="12428" y="16437"/>
                  </a:lnTo>
                  <a:lnTo>
                    <a:pt x="12147" y="16477"/>
                  </a:lnTo>
                  <a:lnTo>
                    <a:pt x="11827" y="16477"/>
                  </a:lnTo>
                  <a:lnTo>
                    <a:pt x="11827" y="16477"/>
                  </a:lnTo>
                  <a:lnTo>
                    <a:pt x="11426" y="16437"/>
                  </a:lnTo>
                  <a:lnTo>
                    <a:pt x="11025" y="16357"/>
                  </a:lnTo>
                  <a:lnTo>
                    <a:pt x="10624" y="16196"/>
                  </a:lnTo>
                  <a:lnTo>
                    <a:pt x="10263" y="15996"/>
                  </a:lnTo>
                  <a:lnTo>
                    <a:pt x="0" y="7778"/>
                  </a:lnTo>
                  <a:lnTo>
                    <a:pt x="3167" y="308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7"/>
            <p:cNvSpPr/>
            <p:nvPr/>
          </p:nvSpPr>
          <p:spPr>
            <a:xfrm>
              <a:off x="6320525" y="2343350"/>
              <a:ext cx="532200" cy="622400"/>
            </a:xfrm>
            <a:custGeom>
              <a:rect b="b" l="l" r="r" t="t"/>
              <a:pathLst>
                <a:path extrusionOk="0" h="24896" w="21288">
                  <a:moveTo>
                    <a:pt x="7176" y="0"/>
                  </a:moveTo>
                  <a:lnTo>
                    <a:pt x="6735" y="40"/>
                  </a:lnTo>
                  <a:lnTo>
                    <a:pt x="6254" y="80"/>
                  </a:lnTo>
                  <a:lnTo>
                    <a:pt x="5813" y="201"/>
                  </a:lnTo>
                  <a:lnTo>
                    <a:pt x="5412" y="361"/>
                  </a:lnTo>
                  <a:lnTo>
                    <a:pt x="5011" y="561"/>
                  </a:lnTo>
                  <a:lnTo>
                    <a:pt x="4611" y="762"/>
                  </a:lnTo>
                  <a:lnTo>
                    <a:pt x="4250" y="1042"/>
                  </a:lnTo>
                  <a:lnTo>
                    <a:pt x="3929" y="1323"/>
                  </a:lnTo>
                  <a:lnTo>
                    <a:pt x="3608" y="1644"/>
                  </a:lnTo>
                  <a:lnTo>
                    <a:pt x="3328" y="2005"/>
                  </a:lnTo>
                  <a:lnTo>
                    <a:pt x="3087" y="2365"/>
                  </a:lnTo>
                  <a:lnTo>
                    <a:pt x="2887" y="2766"/>
                  </a:lnTo>
                  <a:lnTo>
                    <a:pt x="2686" y="3207"/>
                  </a:lnTo>
                  <a:lnTo>
                    <a:pt x="2566" y="3648"/>
                  </a:lnTo>
                  <a:lnTo>
                    <a:pt x="2486" y="4129"/>
                  </a:lnTo>
                  <a:lnTo>
                    <a:pt x="0" y="23452"/>
                  </a:lnTo>
                  <a:lnTo>
                    <a:pt x="3929" y="23572"/>
                  </a:lnTo>
                  <a:lnTo>
                    <a:pt x="7417" y="23732"/>
                  </a:lnTo>
                  <a:lnTo>
                    <a:pt x="10463" y="23893"/>
                  </a:lnTo>
                  <a:lnTo>
                    <a:pt x="13149" y="24093"/>
                  </a:lnTo>
                  <a:lnTo>
                    <a:pt x="15515" y="24294"/>
                  </a:lnTo>
                  <a:lnTo>
                    <a:pt x="17639" y="24534"/>
                  </a:lnTo>
                  <a:lnTo>
                    <a:pt x="21287" y="24895"/>
                  </a:lnTo>
                  <a:lnTo>
                    <a:pt x="21287" y="24895"/>
                  </a:lnTo>
                  <a:lnTo>
                    <a:pt x="21047" y="4971"/>
                  </a:lnTo>
                  <a:lnTo>
                    <a:pt x="21047" y="4530"/>
                  </a:lnTo>
                  <a:lnTo>
                    <a:pt x="21007" y="4049"/>
                  </a:lnTo>
                  <a:lnTo>
                    <a:pt x="20927" y="3608"/>
                  </a:lnTo>
                  <a:lnTo>
                    <a:pt x="20806" y="3207"/>
                  </a:lnTo>
                  <a:lnTo>
                    <a:pt x="20606" y="2806"/>
                  </a:lnTo>
                  <a:lnTo>
                    <a:pt x="20405" y="2405"/>
                  </a:lnTo>
                  <a:lnTo>
                    <a:pt x="20165" y="2045"/>
                  </a:lnTo>
                  <a:lnTo>
                    <a:pt x="19924" y="1684"/>
                  </a:lnTo>
                  <a:lnTo>
                    <a:pt x="19604" y="1363"/>
                  </a:lnTo>
                  <a:lnTo>
                    <a:pt x="19283" y="1083"/>
                  </a:lnTo>
                  <a:lnTo>
                    <a:pt x="18922" y="802"/>
                  </a:lnTo>
                  <a:lnTo>
                    <a:pt x="18561" y="561"/>
                  </a:lnTo>
                  <a:lnTo>
                    <a:pt x="18160" y="401"/>
                  </a:lnTo>
                  <a:lnTo>
                    <a:pt x="17719" y="241"/>
                  </a:lnTo>
                  <a:lnTo>
                    <a:pt x="17279" y="120"/>
                  </a:lnTo>
                  <a:lnTo>
                    <a:pt x="16838" y="40"/>
                  </a:lnTo>
                  <a:lnTo>
                    <a:pt x="16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7"/>
            <p:cNvSpPr/>
            <p:nvPr/>
          </p:nvSpPr>
          <p:spPr>
            <a:xfrm>
              <a:off x="5698150" y="2568850"/>
              <a:ext cx="1154575" cy="659475"/>
            </a:xfrm>
            <a:custGeom>
              <a:rect b="b" l="l" r="r" t="t"/>
              <a:pathLst>
                <a:path extrusionOk="0" h="26379" w="46183">
                  <a:moveTo>
                    <a:pt x="19043" y="0"/>
                  </a:moveTo>
                  <a:lnTo>
                    <a:pt x="18602" y="40"/>
                  </a:lnTo>
                  <a:lnTo>
                    <a:pt x="18161" y="120"/>
                  </a:lnTo>
                  <a:lnTo>
                    <a:pt x="17760" y="241"/>
                  </a:lnTo>
                  <a:lnTo>
                    <a:pt x="17319" y="401"/>
                  </a:lnTo>
                  <a:lnTo>
                    <a:pt x="16918" y="561"/>
                  </a:lnTo>
                  <a:lnTo>
                    <a:pt x="16517" y="802"/>
                  </a:lnTo>
                  <a:lnTo>
                    <a:pt x="16116" y="1082"/>
                  </a:lnTo>
                  <a:lnTo>
                    <a:pt x="15755" y="1363"/>
                  </a:lnTo>
                  <a:lnTo>
                    <a:pt x="1" y="21688"/>
                  </a:lnTo>
                  <a:lnTo>
                    <a:pt x="12949" y="21688"/>
                  </a:lnTo>
                  <a:lnTo>
                    <a:pt x="18682" y="13269"/>
                  </a:lnTo>
                  <a:lnTo>
                    <a:pt x="19884" y="12788"/>
                  </a:lnTo>
                  <a:lnTo>
                    <a:pt x="21087" y="13189"/>
                  </a:lnTo>
                  <a:lnTo>
                    <a:pt x="23572" y="16356"/>
                  </a:lnTo>
                  <a:lnTo>
                    <a:pt x="30708" y="25817"/>
                  </a:lnTo>
                  <a:lnTo>
                    <a:pt x="31510" y="26057"/>
                  </a:lnTo>
                  <a:lnTo>
                    <a:pt x="31670" y="26138"/>
                  </a:lnTo>
                  <a:lnTo>
                    <a:pt x="32472" y="26298"/>
                  </a:lnTo>
                  <a:lnTo>
                    <a:pt x="32673" y="26298"/>
                  </a:lnTo>
                  <a:lnTo>
                    <a:pt x="33434" y="26378"/>
                  </a:lnTo>
                  <a:lnTo>
                    <a:pt x="34036" y="26378"/>
                  </a:lnTo>
                  <a:lnTo>
                    <a:pt x="34356" y="26338"/>
                  </a:lnTo>
                  <a:lnTo>
                    <a:pt x="34677" y="26258"/>
                  </a:lnTo>
                  <a:lnTo>
                    <a:pt x="41612" y="23492"/>
                  </a:lnTo>
                  <a:lnTo>
                    <a:pt x="42133" y="23211"/>
                  </a:lnTo>
                  <a:lnTo>
                    <a:pt x="42614" y="22890"/>
                  </a:lnTo>
                  <a:lnTo>
                    <a:pt x="43055" y="22530"/>
                  </a:lnTo>
                  <a:lnTo>
                    <a:pt x="43496" y="22169"/>
                  </a:lnTo>
                  <a:lnTo>
                    <a:pt x="43897" y="21768"/>
                  </a:lnTo>
                  <a:lnTo>
                    <a:pt x="44298" y="21327"/>
                  </a:lnTo>
                  <a:lnTo>
                    <a:pt x="44619" y="20886"/>
                  </a:lnTo>
                  <a:lnTo>
                    <a:pt x="44940" y="20405"/>
                  </a:lnTo>
                  <a:lnTo>
                    <a:pt x="45220" y="19924"/>
                  </a:lnTo>
                  <a:lnTo>
                    <a:pt x="45461" y="19403"/>
                  </a:lnTo>
                  <a:lnTo>
                    <a:pt x="45701" y="18882"/>
                  </a:lnTo>
                  <a:lnTo>
                    <a:pt x="45862" y="18320"/>
                  </a:lnTo>
                  <a:lnTo>
                    <a:pt x="45982" y="17759"/>
                  </a:lnTo>
                  <a:lnTo>
                    <a:pt x="46102" y="17198"/>
                  </a:lnTo>
                  <a:lnTo>
                    <a:pt x="46142" y="16637"/>
                  </a:lnTo>
                  <a:lnTo>
                    <a:pt x="46182" y="16035"/>
                  </a:lnTo>
                  <a:lnTo>
                    <a:pt x="46182" y="11345"/>
                  </a:lnTo>
                  <a:lnTo>
                    <a:pt x="36681" y="11385"/>
                  </a:lnTo>
                  <a:lnTo>
                    <a:pt x="36321" y="11385"/>
                  </a:lnTo>
                  <a:lnTo>
                    <a:pt x="35920" y="11265"/>
                  </a:lnTo>
                  <a:lnTo>
                    <a:pt x="35599" y="11145"/>
                  </a:lnTo>
                  <a:lnTo>
                    <a:pt x="35278" y="10944"/>
                  </a:lnTo>
                  <a:lnTo>
                    <a:pt x="22490" y="1002"/>
                  </a:lnTo>
                  <a:lnTo>
                    <a:pt x="22089" y="762"/>
                  </a:lnTo>
                  <a:lnTo>
                    <a:pt x="21688" y="521"/>
                  </a:lnTo>
                  <a:lnTo>
                    <a:pt x="21247" y="361"/>
                  </a:lnTo>
                  <a:lnTo>
                    <a:pt x="20846" y="201"/>
                  </a:lnTo>
                  <a:lnTo>
                    <a:pt x="20406" y="80"/>
                  </a:lnTo>
                  <a:lnTo>
                    <a:pt x="19965" y="40"/>
                  </a:lnTo>
                  <a:lnTo>
                    <a:pt x="195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7"/>
            <p:cNvSpPr/>
            <p:nvPr/>
          </p:nvSpPr>
          <p:spPr>
            <a:xfrm>
              <a:off x="5698150" y="2568850"/>
              <a:ext cx="1154575" cy="659475"/>
            </a:xfrm>
            <a:custGeom>
              <a:rect b="b" l="l" r="r" t="t"/>
              <a:pathLst>
                <a:path extrusionOk="0" fill="none" h="26379" w="46183">
                  <a:moveTo>
                    <a:pt x="34036" y="26378"/>
                  </a:moveTo>
                  <a:lnTo>
                    <a:pt x="33675" y="26378"/>
                  </a:lnTo>
                  <a:lnTo>
                    <a:pt x="33675" y="26378"/>
                  </a:lnTo>
                  <a:lnTo>
                    <a:pt x="33434" y="26378"/>
                  </a:lnTo>
                  <a:lnTo>
                    <a:pt x="32673" y="26298"/>
                  </a:lnTo>
                  <a:lnTo>
                    <a:pt x="32673" y="26298"/>
                  </a:lnTo>
                  <a:lnTo>
                    <a:pt x="32472" y="26298"/>
                  </a:lnTo>
                  <a:lnTo>
                    <a:pt x="31670" y="26138"/>
                  </a:lnTo>
                  <a:lnTo>
                    <a:pt x="31670" y="26138"/>
                  </a:lnTo>
                  <a:lnTo>
                    <a:pt x="31510" y="26057"/>
                  </a:lnTo>
                  <a:lnTo>
                    <a:pt x="30708" y="25817"/>
                  </a:lnTo>
                  <a:lnTo>
                    <a:pt x="23572" y="16356"/>
                  </a:lnTo>
                  <a:lnTo>
                    <a:pt x="21087" y="13189"/>
                  </a:lnTo>
                  <a:lnTo>
                    <a:pt x="19884" y="12788"/>
                  </a:lnTo>
                  <a:lnTo>
                    <a:pt x="18682" y="13269"/>
                  </a:lnTo>
                  <a:lnTo>
                    <a:pt x="12949" y="21688"/>
                  </a:lnTo>
                  <a:lnTo>
                    <a:pt x="1" y="21688"/>
                  </a:lnTo>
                  <a:lnTo>
                    <a:pt x="15755" y="1363"/>
                  </a:lnTo>
                  <a:lnTo>
                    <a:pt x="15755" y="1363"/>
                  </a:lnTo>
                  <a:lnTo>
                    <a:pt x="16116" y="1082"/>
                  </a:lnTo>
                  <a:lnTo>
                    <a:pt x="16517" y="802"/>
                  </a:lnTo>
                  <a:lnTo>
                    <a:pt x="16918" y="561"/>
                  </a:lnTo>
                  <a:lnTo>
                    <a:pt x="17319" y="401"/>
                  </a:lnTo>
                  <a:lnTo>
                    <a:pt x="17760" y="241"/>
                  </a:lnTo>
                  <a:lnTo>
                    <a:pt x="18161" y="120"/>
                  </a:lnTo>
                  <a:lnTo>
                    <a:pt x="18602" y="40"/>
                  </a:lnTo>
                  <a:lnTo>
                    <a:pt x="19043" y="0"/>
                  </a:lnTo>
                  <a:lnTo>
                    <a:pt x="19524" y="0"/>
                  </a:lnTo>
                  <a:lnTo>
                    <a:pt x="19965" y="40"/>
                  </a:lnTo>
                  <a:lnTo>
                    <a:pt x="20406" y="80"/>
                  </a:lnTo>
                  <a:lnTo>
                    <a:pt x="20846" y="201"/>
                  </a:lnTo>
                  <a:lnTo>
                    <a:pt x="21247" y="361"/>
                  </a:lnTo>
                  <a:lnTo>
                    <a:pt x="21688" y="521"/>
                  </a:lnTo>
                  <a:lnTo>
                    <a:pt x="22089" y="762"/>
                  </a:lnTo>
                  <a:lnTo>
                    <a:pt x="22490" y="1002"/>
                  </a:lnTo>
                  <a:lnTo>
                    <a:pt x="35278" y="10944"/>
                  </a:lnTo>
                  <a:lnTo>
                    <a:pt x="35278" y="10944"/>
                  </a:lnTo>
                  <a:lnTo>
                    <a:pt x="35599" y="11145"/>
                  </a:lnTo>
                  <a:lnTo>
                    <a:pt x="35920" y="11265"/>
                  </a:lnTo>
                  <a:lnTo>
                    <a:pt x="36321" y="11385"/>
                  </a:lnTo>
                  <a:lnTo>
                    <a:pt x="36681" y="11385"/>
                  </a:lnTo>
                  <a:lnTo>
                    <a:pt x="46182" y="11345"/>
                  </a:lnTo>
                  <a:lnTo>
                    <a:pt x="46182" y="16035"/>
                  </a:lnTo>
                  <a:lnTo>
                    <a:pt x="46182" y="16035"/>
                  </a:lnTo>
                  <a:lnTo>
                    <a:pt x="46142" y="16637"/>
                  </a:lnTo>
                  <a:lnTo>
                    <a:pt x="46102" y="17198"/>
                  </a:lnTo>
                  <a:lnTo>
                    <a:pt x="45982" y="17759"/>
                  </a:lnTo>
                  <a:lnTo>
                    <a:pt x="45862" y="18320"/>
                  </a:lnTo>
                  <a:lnTo>
                    <a:pt x="45701" y="18882"/>
                  </a:lnTo>
                  <a:lnTo>
                    <a:pt x="45461" y="19403"/>
                  </a:lnTo>
                  <a:lnTo>
                    <a:pt x="45220" y="19924"/>
                  </a:lnTo>
                  <a:lnTo>
                    <a:pt x="44940" y="20405"/>
                  </a:lnTo>
                  <a:lnTo>
                    <a:pt x="44619" y="20886"/>
                  </a:lnTo>
                  <a:lnTo>
                    <a:pt x="44298" y="21327"/>
                  </a:lnTo>
                  <a:lnTo>
                    <a:pt x="43897" y="21768"/>
                  </a:lnTo>
                  <a:lnTo>
                    <a:pt x="43496" y="22169"/>
                  </a:lnTo>
                  <a:lnTo>
                    <a:pt x="43055" y="22530"/>
                  </a:lnTo>
                  <a:lnTo>
                    <a:pt x="42614" y="22890"/>
                  </a:lnTo>
                  <a:lnTo>
                    <a:pt x="42133" y="23211"/>
                  </a:lnTo>
                  <a:lnTo>
                    <a:pt x="41612" y="23492"/>
                  </a:lnTo>
                  <a:lnTo>
                    <a:pt x="34677" y="26258"/>
                  </a:lnTo>
                  <a:lnTo>
                    <a:pt x="34677" y="26258"/>
                  </a:lnTo>
                  <a:lnTo>
                    <a:pt x="34356" y="26338"/>
                  </a:lnTo>
                  <a:lnTo>
                    <a:pt x="34036" y="263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7"/>
            <p:cNvSpPr/>
            <p:nvPr/>
          </p:nvSpPr>
          <p:spPr>
            <a:xfrm>
              <a:off x="6076975" y="2222075"/>
              <a:ext cx="113275" cy="201475"/>
            </a:xfrm>
            <a:custGeom>
              <a:rect b="b" l="l" r="r" t="t"/>
              <a:pathLst>
                <a:path extrusionOk="0" h="8059" w="4531">
                  <a:moveTo>
                    <a:pt x="2887" y="1"/>
                  </a:moveTo>
                  <a:lnTo>
                    <a:pt x="1" y="4931"/>
                  </a:lnTo>
                  <a:lnTo>
                    <a:pt x="4531" y="8058"/>
                  </a:lnTo>
                  <a:lnTo>
                    <a:pt x="28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7"/>
            <p:cNvSpPr/>
            <p:nvPr/>
          </p:nvSpPr>
          <p:spPr>
            <a:xfrm>
              <a:off x="6076975" y="2222075"/>
              <a:ext cx="113275" cy="201475"/>
            </a:xfrm>
            <a:custGeom>
              <a:rect b="b" l="l" r="r" t="t"/>
              <a:pathLst>
                <a:path extrusionOk="0" fill="none" h="8059" w="4531">
                  <a:moveTo>
                    <a:pt x="2887" y="1"/>
                  </a:moveTo>
                  <a:lnTo>
                    <a:pt x="4531" y="8058"/>
                  </a:lnTo>
                  <a:lnTo>
                    <a:pt x="1" y="4931"/>
                  </a:lnTo>
                  <a:lnTo>
                    <a:pt x="28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7"/>
            <p:cNvSpPr/>
            <p:nvPr/>
          </p:nvSpPr>
          <p:spPr>
            <a:xfrm>
              <a:off x="6073975" y="2279200"/>
              <a:ext cx="214500" cy="72175"/>
            </a:xfrm>
            <a:custGeom>
              <a:rect b="b" l="l" r="r" t="t"/>
              <a:pathLst>
                <a:path extrusionOk="0" h="2887" w="8580">
                  <a:moveTo>
                    <a:pt x="8018" y="1"/>
                  </a:moveTo>
                  <a:lnTo>
                    <a:pt x="1" y="2366"/>
                  </a:lnTo>
                  <a:lnTo>
                    <a:pt x="121" y="2887"/>
                  </a:lnTo>
                  <a:lnTo>
                    <a:pt x="8580" y="81"/>
                  </a:lnTo>
                  <a:lnTo>
                    <a:pt x="80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7"/>
            <p:cNvSpPr/>
            <p:nvPr/>
          </p:nvSpPr>
          <p:spPr>
            <a:xfrm>
              <a:off x="6073975" y="2279200"/>
              <a:ext cx="214500" cy="72175"/>
            </a:xfrm>
            <a:custGeom>
              <a:rect b="b" l="l" r="r" t="t"/>
              <a:pathLst>
                <a:path extrusionOk="0" fill="none" h="2887" w="8580">
                  <a:moveTo>
                    <a:pt x="1" y="2366"/>
                  </a:moveTo>
                  <a:lnTo>
                    <a:pt x="8018" y="1"/>
                  </a:lnTo>
                  <a:lnTo>
                    <a:pt x="8580" y="81"/>
                  </a:lnTo>
                  <a:lnTo>
                    <a:pt x="121" y="2887"/>
                  </a:lnTo>
                  <a:lnTo>
                    <a:pt x="1" y="23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7"/>
            <p:cNvSpPr/>
            <p:nvPr/>
          </p:nvSpPr>
          <p:spPr>
            <a:xfrm>
              <a:off x="6082000" y="2227075"/>
              <a:ext cx="114275" cy="200475"/>
            </a:xfrm>
            <a:custGeom>
              <a:rect b="b" l="l" r="r" t="t"/>
              <a:pathLst>
                <a:path extrusionOk="0" h="8019" w="4571">
                  <a:moveTo>
                    <a:pt x="3127" y="1"/>
                  </a:moveTo>
                  <a:lnTo>
                    <a:pt x="0" y="4932"/>
                  </a:lnTo>
                  <a:lnTo>
                    <a:pt x="4570" y="8019"/>
                  </a:lnTo>
                  <a:lnTo>
                    <a:pt x="4570" y="801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7"/>
            <p:cNvSpPr/>
            <p:nvPr/>
          </p:nvSpPr>
          <p:spPr>
            <a:xfrm>
              <a:off x="6082000" y="2227075"/>
              <a:ext cx="114275" cy="200475"/>
            </a:xfrm>
            <a:custGeom>
              <a:rect b="b" l="l" r="r" t="t"/>
              <a:pathLst>
                <a:path extrusionOk="0" fill="none" h="8019" w="4571">
                  <a:moveTo>
                    <a:pt x="3127" y="1"/>
                  </a:moveTo>
                  <a:lnTo>
                    <a:pt x="4570" y="8019"/>
                  </a:lnTo>
                  <a:lnTo>
                    <a:pt x="0" y="4932"/>
                  </a:lnTo>
                  <a:lnTo>
                    <a:pt x="312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7"/>
            <p:cNvSpPr/>
            <p:nvPr/>
          </p:nvSpPr>
          <p:spPr>
            <a:xfrm>
              <a:off x="6088000" y="2240125"/>
              <a:ext cx="113275" cy="191425"/>
            </a:xfrm>
            <a:custGeom>
              <a:rect b="b" l="l" r="r" t="t"/>
              <a:pathLst>
                <a:path extrusionOk="0" h="7657" w="4531">
                  <a:moveTo>
                    <a:pt x="3288" y="0"/>
                  </a:moveTo>
                  <a:lnTo>
                    <a:pt x="1" y="4570"/>
                  </a:lnTo>
                  <a:lnTo>
                    <a:pt x="4531" y="7657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7"/>
            <p:cNvSpPr/>
            <p:nvPr/>
          </p:nvSpPr>
          <p:spPr>
            <a:xfrm>
              <a:off x="6088000" y="2240125"/>
              <a:ext cx="113275" cy="191425"/>
            </a:xfrm>
            <a:custGeom>
              <a:rect b="b" l="l" r="r" t="t"/>
              <a:pathLst>
                <a:path extrusionOk="0" fill="none" h="7657" w="4531">
                  <a:moveTo>
                    <a:pt x="3288" y="0"/>
                  </a:moveTo>
                  <a:lnTo>
                    <a:pt x="4531" y="7657"/>
                  </a:lnTo>
                  <a:lnTo>
                    <a:pt x="1" y="4570"/>
                  </a:lnTo>
                  <a:lnTo>
                    <a:pt x="328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7"/>
            <p:cNvSpPr/>
            <p:nvPr/>
          </p:nvSpPr>
          <p:spPr>
            <a:xfrm>
              <a:off x="6062950" y="2281200"/>
              <a:ext cx="275625" cy="383875"/>
            </a:xfrm>
            <a:custGeom>
              <a:rect b="b" l="l" r="r" t="t"/>
              <a:pathLst>
                <a:path extrusionOk="0" h="15355" w="11025">
                  <a:moveTo>
                    <a:pt x="9021" y="1"/>
                  </a:moveTo>
                  <a:lnTo>
                    <a:pt x="1" y="2566"/>
                  </a:lnTo>
                  <a:lnTo>
                    <a:pt x="2005" y="15355"/>
                  </a:lnTo>
                  <a:lnTo>
                    <a:pt x="11025" y="12749"/>
                  </a:lnTo>
                  <a:lnTo>
                    <a:pt x="90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7"/>
            <p:cNvSpPr/>
            <p:nvPr/>
          </p:nvSpPr>
          <p:spPr>
            <a:xfrm>
              <a:off x="6062950" y="2281200"/>
              <a:ext cx="275625" cy="383875"/>
            </a:xfrm>
            <a:custGeom>
              <a:rect b="b" l="l" r="r" t="t"/>
              <a:pathLst>
                <a:path extrusionOk="0" fill="none" h="15355" w="11025">
                  <a:moveTo>
                    <a:pt x="11025" y="12749"/>
                  </a:moveTo>
                  <a:lnTo>
                    <a:pt x="2005" y="15355"/>
                  </a:lnTo>
                  <a:lnTo>
                    <a:pt x="1" y="2566"/>
                  </a:lnTo>
                  <a:lnTo>
                    <a:pt x="9021" y="1"/>
                  </a:lnTo>
                  <a:lnTo>
                    <a:pt x="11025" y="127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7"/>
            <p:cNvSpPr/>
            <p:nvPr/>
          </p:nvSpPr>
          <p:spPr>
            <a:xfrm>
              <a:off x="6062950" y="2222075"/>
              <a:ext cx="86225" cy="123300"/>
            </a:xfrm>
            <a:custGeom>
              <a:rect b="b" l="l" r="r" t="t"/>
              <a:pathLst>
                <a:path extrusionOk="0" h="4932" w="3449">
                  <a:moveTo>
                    <a:pt x="3448" y="1"/>
                  </a:moveTo>
                  <a:lnTo>
                    <a:pt x="2847" y="201"/>
                  </a:lnTo>
                  <a:lnTo>
                    <a:pt x="1" y="4931"/>
                  </a:lnTo>
                  <a:lnTo>
                    <a:pt x="562" y="493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7"/>
            <p:cNvSpPr/>
            <p:nvPr/>
          </p:nvSpPr>
          <p:spPr>
            <a:xfrm>
              <a:off x="6093025" y="2238100"/>
              <a:ext cx="61150" cy="98250"/>
            </a:xfrm>
            <a:custGeom>
              <a:rect b="b" l="l" r="r" t="t"/>
              <a:pathLst>
                <a:path extrusionOk="0" h="3930" w="2446">
                  <a:moveTo>
                    <a:pt x="2285" y="1"/>
                  </a:moveTo>
                  <a:lnTo>
                    <a:pt x="2285" y="41"/>
                  </a:lnTo>
                  <a:lnTo>
                    <a:pt x="2245" y="81"/>
                  </a:lnTo>
                  <a:lnTo>
                    <a:pt x="2205" y="161"/>
                  </a:lnTo>
                  <a:lnTo>
                    <a:pt x="2205" y="201"/>
                  </a:lnTo>
                  <a:lnTo>
                    <a:pt x="2165" y="241"/>
                  </a:lnTo>
                  <a:lnTo>
                    <a:pt x="2165" y="282"/>
                  </a:lnTo>
                  <a:lnTo>
                    <a:pt x="2125" y="322"/>
                  </a:lnTo>
                  <a:lnTo>
                    <a:pt x="2125" y="362"/>
                  </a:lnTo>
                  <a:lnTo>
                    <a:pt x="2045" y="442"/>
                  </a:lnTo>
                  <a:lnTo>
                    <a:pt x="2005" y="442"/>
                  </a:lnTo>
                  <a:lnTo>
                    <a:pt x="1965" y="522"/>
                  </a:lnTo>
                  <a:lnTo>
                    <a:pt x="1925" y="602"/>
                  </a:lnTo>
                  <a:lnTo>
                    <a:pt x="1844" y="723"/>
                  </a:lnTo>
                  <a:lnTo>
                    <a:pt x="1804" y="763"/>
                  </a:lnTo>
                  <a:lnTo>
                    <a:pt x="1804" y="803"/>
                  </a:lnTo>
                  <a:lnTo>
                    <a:pt x="1764" y="843"/>
                  </a:lnTo>
                  <a:lnTo>
                    <a:pt x="1764" y="883"/>
                  </a:lnTo>
                  <a:lnTo>
                    <a:pt x="1724" y="923"/>
                  </a:lnTo>
                  <a:lnTo>
                    <a:pt x="1684" y="1003"/>
                  </a:lnTo>
                  <a:lnTo>
                    <a:pt x="1644" y="1043"/>
                  </a:lnTo>
                  <a:lnTo>
                    <a:pt x="1644" y="1083"/>
                  </a:lnTo>
                  <a:lnTo>
                    <a:pt x="1604" y="1123"/>
                  </a:lnTo>
                  <a:lnTo>
                    <a:pt x="1604" y="1163"/>
                  </a:lnTo>
                  <a:lnTo>
                    <a:pt x="1564" y="1163"/>
                  </a:lnTo>
                  <a:lnTo>
                    <a:pt x="1524" y="1284"/>
                  </a:lnTo>
                  <a:lnTo>
                    <a:pt x="1363" y="1484"/>
                  </a:lnTo>
                  <a:lnTo>
                    <a:pt x="1363" y="1524"/>
                  </a:lnTo>
                  <a:lnTo>
                    <a:pt x="1323" y="1564"/>
                  </a:lnTo>
                  <a:lnTo>
                    <a:pt x="1323" y="1604"/>
                  </a:lnTo>
                  <a:lnTo>
                    <a:pt x="1283" y="1645"/>
                  </a:lnTo>
                  <a:lnTo>
                    <a:pt x="1243" y="1685"/>
                  </a:lnTo>
                  <a:lnTo>
                    <a:pt x="1203" y="1765"/>
                  </a:lnTo>
                  <a:lnTo>
                    <a:pt x="1163" y="1805"/>
                  </a:lnTo>
                  <a:lnTo>
                    <a:pt x="1163" y="1845"/>
                  </a:lnTo>
                  <a:lnTo>
                    <a:pt x="1123" y="1885"/>
                  </a:lnTo>
                  <a:lnTo>
                    <a:pt x="1083" y="1965"/>
                  </a:lnTo>
                  <a:lnTo>
                    <a:pt x="1083" y="2005"/>
                  </a:lnTo>
                  <a:lnTo>
                    <a:pt x="1043" y="2045"/>
                  </a:lnTo>
                  <a:lnTo>
                    <a:pt x="1003" y="2126"/>
                  </a:lnTo>
                  <a:lnTo>
                    <a:pt x="962" y="2166"/>
                  </a:lnTo>
                  <a:lnTo>
                    <a:pt x="922" y="2206"/>
                  </a:lnTo>
                  <a:lnTo>
                    <a:pt x="882" y="2246"/>
                  </a:lnTo>
                  <a:lnTo>
                    <a:pt x="762" y="2486"/>
                  </a:lnTo>
                  <a:lnTo>
                    <a:pt x="722" y="2526"/>
                  </a:lnTo>
                  <a:lnTo>
                    <a:pt x="682" y="2567"/>
                  </a:lnTo>
                  <a:lnTo>
                    <a:pt x="682" y="2607"/>
                  </a:lnTo>
                  <a:lnTo>
                    <a:pt x="642" y="2647"/>
                  </a:lnTo>
                  <a:lnTo>
                    <a:pt x="642" y="2687"/>
                  </a:lnTo>
                  <a:lnTo>
                    <a:pt x="602" y="2727"/>
                  </a:lnTo>
                  <a:lnTo>
                    <a:pt x="562" y="2767"/>
                  </a:lnTo>
                  <a:lnTo>
                    <a:pt x="562" y="2807"/>
                  </a:lnTo>
                  <a:lnTo>
                    <a:pt x="562" y="2847"/>
                  </a:lnTo>
                  <a:lnTo>
                    <a:pt x="521" y="2887"/>
                  </a:lnTo>
                  <a:lnTo>
                    <a:pt x="441" y="3008"/>
                  </a:lnTo>
                  <a:lnTo>
                    <a:pt x="361" y="3128"/>
                  </a:lnTo>
                  <a:lnTo>
                    <a:pt x="281" y="3248"/>
                  </a:lnTo>
                  <a:lnTo>
                    <a:pt x="281" y="3288"/>
                  </a:lnTo>
                  <a:lnTo>
                    <a:pt x="281" y="3328"/>
                  </a:lnTo>
                  <a:lnTo>
                    <a:pt x="241" y="3328"/>
                  </a:lnTo>
                  <a:lnTo>
                    <a:pt x="241" y="3368"/>
                  </a:lnTo>
                  <a:lnTo>
                    <a:pt x="241" y="3408"/>
                  </a:lnTo>
                  <a:lnTo>
                    <a:pt x="161" y="3489"/>
                  </a:lnTo>
                  <a:lnTo>
                    <a:pt x="161" y="3529"/>
                  </a:lnTo>
                  <a:lnTo>
                    <a:pt x="121" y="3609"/>
                  </a:lnTo>
                  <a:lnTo>
                    <a:pt x="81" y="3649"/>
                  </a:lnTo>
                  <a:lnTo>
                    <a:pt x="81" y="3689"/>
                  </a:lnTo>
                  <a:lnTo>
                    <a:pt x="40" y="3729"/>
                  </a:lnTo>
                  <a:lnTo>
                    <a:pt x="40" y="3769"/>
                  </a:lnTo>
                  <a:lnTo>
                    <a:pt x="0" y="3809"/>
                  </a:lnTo>
                  <a:lnTo>
                    <a:pt x="0" y="3889"/>
                  </a:lnTo>
                  <a:lnTo>
                    <a:pt x="40" y="3930"/>
                  </a:lnTo>
                  <a:lnTo>
                    <a:pt x="121" y="3930"/>
                  </a:lnTo>
                  <a:lnTo>
                    <a:pt x="161" y="3889"/>
                  </a:lnTo>
                  <a:lnTo>
                    <a:pt x="201" y="3849"/>
                  </a:lnTo>
                  <a:lnTo>
                    <a:pt x="201" y="3809"/>
                  </a:lnTo>
                  <a:lnTo>
                    <a:pt x="241" y="3769"/>
                  </a:lnTo>
                  <a:lnTo>
                    <a:pt x="241" y="3729"/>
                  </a:lnTo>
                  <a:lnTo>
                    <a:pt x="281" y="3689"/>
                  </a:lnTo>
                  <a:lnTo>
                    <a:pt x="321" y="3649"/>
                  </a:lnTo>
                  <a:lnTo>
                    <a:pt x="321" y="3609"/>
                  </a:lnTo>
                  <a:lnTo>
                    <a:pt x="401" y="3489"/>
                  </a:lnTo>
                  <a:lnTo>
                    <a:pt x="401" y="3449"/>
                  </a:lnTo>
                  <a:lnTo>
                    <a:pt x="441" y="3408"/>
                  </a:lnTo>
                  <a:lnTo>
                    <a:pt x="441" y="3368"/>
                  </a:lnTo>
                  <a:lnTo>
                    <a:pt x="521" y="3248"/>
                  </a:lnTo>
                  <a:lnTo>
                    <a:pt x="602" y="3128"/>
                  </a:lnTo>
                  <a:lnTo>
                    <a:pt x="642" y="3088"/>
                  </a:lnTo>
                  <a:lnTo>
                    <a:pt x="642" y="3048"/>
                  </a:lnTo>
                  <a:lnTo>
                    <a:pt x="642" y="3008"/>
                  </a:lnTo>
                  <a:lnTo>
                    <a:pt x="682" y="2967"/>
                  </a:lnTo>
                  <a:lnTo>
                    <a:pt x="722" y="2927"/>
                  </a:lnTo>
                  <a:lnTo>
                    <a:pt x="762" y="2847"/>
                  </a:lnTo>
                  <a:lnTo>
                    <a:pt x="802" y="2767"/>
                  </a:lnTo>
                  <a:lnTo>
                    <a:pt x="842" y="2727"/>
                  </a:lnTo>
                  <a:lnTo>
                    <a:pt x="842" y="2687"/>
                  </a:lnTo>
                  <a:lnTo>
                    <a:pt x="882" y="2607"/>
                  </a:lnTo>
                  <a:lnTo>
                    <a:pt x="882" y="2567"/>
                  </a:lnTo>
                  <a:lnTo>
                    <a:pt x="1003" y="2446"/>
                  </a:lnTo>
                  <a:lnTo>
                    <a:pt x="1003" y="2406"/>
                  </a:lnTo>
                  <a:lnTo>
                    <a:pt x="1043" y="2366"/>
                  </a:lnTo>
                  <a:lnTo>
                    <a:pt x="1083" y="2326"/>
                  </a:lnTo>
                  <a:lnTo>
                    <a:pt x="1123" y="2246"/>
                  </a:lnTo>
                  <a:lnTo>
                    <a:pt x="1123" y="2206"/>
                  </a:lnTo>
                  <a:lnTo>
                    <a:pt x="1163" y="2166"/>
                  </a:lnTo>
                  <a:lnTo>
                    <a:pt x="1203" y="2126"/>
                  </a:lnTo>
                  <a:lnTo>
                    <a:pt x="1203" y="2086"/>
                  </a:lnTo>
                  <a:lnTo>
                    <a:pt x="1243" y="2045"/>
                  </a:lnTo>
                  <a:lnTo>
                    <a:pt x="1283" y="1965"/>
                  </a:lnTo>
                  <a:lnTo>
                    <a:pt x="1283" y="1925"/>
                  </a:lnTo>
                  <a:lnTo>
                    <a:pt x="1323" y="1925"/>
                  </a:lnTo>
                  <a:lnTo>
                    <a:pt x="1403" y="1805"/>
                  </a:lnTo>
                  <a:lnTo>
                    <a:pt x="1403" y="1725"/>
                  </a:lnTo>
                  <a:lnTo>
                    <a:pt x="1444" y="1685"/>
                  </a:lnTo>
                  <a:lnTo>
                    <a:pt x="1484" y="1645"/>
                  </a:lnTo>
                  <a:lnTo>
                    <a:pt x="1484" y="1604"/>
                  </a:lnTo>
                  <a:lnTo>
                    <a:pt x="1524" y="1564"/>
                  </a:lnTo>
                  <a:lnTo>
                    <a:pt x="1524" y="1524"/>
                  </a:lnTo>
                  <a:lnTo>
                    <a:pt x="1564" y="1524"/>
                  </a:lnTo>
                  <a:lnTo>
                    <a:pt x="1564" y="1484"/>
                  </a:lnTo>
                  <a:lnTo>
                    <a:pt x="1604" y="1444"/>
                  </a:lnTo>
                  <a:lnTo>
                    <a:pt x="1604" y="1404"/>
                  </a:lnTo>
                  <a:lnTo>
                    <a:pt x="1644" y="1404"/>
                  </a:lnTo>
                  <a:lnTo>
                    <a:pt x="1684" y="1364"/>
                  </a:lnTo>
                  <a:lnTo>
                    <a:pt x="1684" y="1324"/>
                  </a:lnTo>
                  <a:lnTo>
                    <a:pt x="1684" y="1284"/>
                  </a:lnTo>
                  <a:lnTo>
                    <a:pt x="1724" y="1284"/>
                  </a:lnTo>
                  <a:lnTo>
                    <a:pt x="1724" y="1244"/>
                  </a:lnTo>
                  <a:lnTo>
                    <a:pt x="1804" y="1123"/>
                  </a:lnTo>
                  <a:lnTo>
                    <a:pt x="1844" y="1043"/>
                  </a:lnTo>
                  <a:lnTo>
                    <a:pt x="1925" y="923"/>
                  </a:lnTo>
                  <a:lnTo>
                    <a:pt x="1965" y="843"/>
                  </a:lnTo>
                  <a:lnTo>
                    <a:pt x="2005" y="803"/>
                  </a:lnTo>
                  <a:lnTo>
                    <a:pt x="2045" y="763"/>
                  </a:lnTo>
                  <a:lnTo>
                    <a:pt x="2085" y="723"/>
                  </a:lnTo>
                  <a:lnTo>
                    <a:pt x="2125" y="642"/>
                  </a:lnTo>
                  <a:lnTo>
                    <a:pt x="2125" y="602"/>
                  </a:lnTo>
                  <a:lnTo>
                    <a:pt x="2165" y="562"/>
                  </a:lnTo>
                  <a:lnTo>
                    <a:pt x="2205" y="522"/>
                  </a:lnTo>
                  <a:lnTo>
                    <a:pt x="2245" y="482"/>
                  </a:lnTo>
                  <a:lnTo>
                    <a:pt x="2285" y="362"/>
                  </a:lnTo>
                  <a:lnTo>
                    <a:pt x="2325" y="322"/>
                  </a:lnTo>
                  <a:lnTo>
                    <a:pt x="2366" y="282"/>
                  </a:lnTo>
                  <a:lnTo>
                    <a:pt x="2406" y="161"/>
                  </a:lnTo>
                  <a:lnTo>
                    <a:pt x="2446" y="161"/>
                  </a:lnTo>
                  <a:lnTo>
                    <a:pt x="2446" y="121"/>
                  </a:lnTo>
                  <a:lnTo>
                    <a:pt x="2406" y="41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7"/>
            <p:cNvSpPr/>
            <p:nvPr/>
          </p:nvSpPr>
          <p:spPr>
            <a:xfrm>
              <a:off x="6096025" y="2244125"/>
              <a:ext cx="72175" cy="90225"/>
            </a:xfrm>
            <a:custGeom>
              <a:rect b="b" l="l" r="r" t="t"/>
              <a:pathLst>
                <a:path extrusionOk="0" h="3609" w="2887">
                  <a:moveTo>
                    <a:pt x="2727" y="0"/>
                  </a:moveTo>
                  <a:lnTo>
                    <a:pt x="2687" y="81"/>
                  </a:lnTo>
                  <a:lnTo>
                    <a:pt x="2646" y="121"/>
                  </a:lnTo>
                  <a:lnTo>
                    <a:pt x="2606" y="161"/>
                  </a:lnTo>
                  <a:lnTo>
                    <a:pt x="2606" y="201"/>
                  </a:lnTo>
                  <a:lnTo>
                    <a:pt x="2566" y="201"/>
                  </a:lnTo>
                  <a:lnTo>
                    <a:pt x="2526" y="241"/>
                  </a:lnTo>
                  <a:lnTo>
                    <a:pt x="2486" y="281"/>
                  </a:lnTo>
                  <a:lnTo>
                    <a:pt x="2446" y="361"/>
                  </a:lnTo>
                  <a:lnTo>
                    <a:pt x="2406" y="361"/>
                  </a:lnTo>
                  <a:lnTo>
                    <a:pt x="2366" y="401"/>
                  </a:lnTo>
                  <a:lnTo>
                    <a:pt x="2326" y="441"/>
                  </a:lnTo>
                  <a:lnTo>
                    <a:pt x="2286" y="482"/>
                  </a:lnTo>
                  <a:lnTo>
                    <a:pt x="2165" y="602"/>
                  </a:lnTo>
                  <a:lnTo>
                    <a:pt x="2125" y="642"/>
                  </a:lnTo>
                  <a:lnTo>
                    <a:pt x="2125" y="682"/>
                  </a:lnTo>
                  <a:lnTo>
                    <a:pt x="2085" y="682"/>
                  </a:lnTo>
                  <a:lnTo>
                    <a:pt x="2085" y="722"/>
                  </a:lnTo>
                  <a:lnTo>
                    <a:pt x="2045" y="762"/>
                  </a:lnTo>
                  <a:lnTo>
                    <a:pt x="2045" y="802"/>
                  </a:lnTo>
                  <a:lnTo>
                    <a:pt x="2005" y="842"/>
                  </a:lnTo>
                  <a:lnTo>
                    <a:pt x="1925" y="882"/>
                  </a:lnTo>
                  <a:lnTo>
                    <a:pt x="1925" y="922"/>
                  </a:lnTo>
                  <a:lnTo>
                    <a:pt x="1925" y="963"/>
                  </a:lnTo>
                  <a:lnTo>
                    <a:pt x="1885" y="1003"/>
                  </a:lnTo>
                  <a:lnTo>
                    <a:pt x="1845" y="1043"/>
                  </a:lnTo>
                  <a:lnTo>
                    <a:pt x="1765" y="1123"/>
                  </a:lnTo>
                  <a:lnTo>
                    <a:pt x="1604" y="1323"/>
                  </a:lnTo>
                  <a:lnTo>
                    <a:pt x="1564" y="1363"/>
                  </a:lnTo>
                  <a:lnTo>
                    <a:pt x="1564" y="1404"/>
                  </a:lnTo>
                  <a:lnTo>
                    <a:pt x="1524" y="1484"/>
                  </a:lnTo>
                  <a:lnTo>
                    <a:pt x="1444" y="1524"/>
                  </a:lnTo>
                  <a:lnTo>
                    <a:pt x="1444" y="1564"/>
                  </a:lnTo>
                  <a:lnTo>
                    <a:pt x="1404" y="1644"/>
                  </a:lnTo>
                  <a:lnTo>
                    <a:pt x="1364" y="1684"/>
                  </a:lnTo>
                  <a:lnTo>
                    <a:pt x="1324" y="1684"/>
                  </a:lnTo>
                  <a:lnTo>
                    <a:pt x="1283" y="1764"/>
                  </a:lnTo>
                  <a:lnTo>
                    <a:pt x="1283" y="1804"/>
                  </a:lnTo>
                  <a:lnTo>
                    <a:pt x="1243" y="1845"/>
                  </a:lnTo>
                  <a:lnTo>
                    <a:pt x="1203" y="1885"/>
                  </a:lnTo>
                  <a:lnTo>
                    <a:pt x="1163" y="1925"/>
                  </a:lnTo>
                  <a:lnTo>
                    <a:pt x="1123" y="1965"/>
                  </a:lnTo>
                  <a:lnTo>
                    <a:pt x="1083" y="2045"/>
                  </a:lnTo>
                  <a:lnTo>
                    <a:pt x="923" y="2245"/>
                  </a:lnTo>
                  <a:lnTo>
                    <a:pt x="883" y="2245"/>
                  </a:lnTo>
                  <a:lnTo>
                    <a:pt x="883" y="2285"/>
                  </a:lnTo>
                  <a:lnTo>
                    <a:pt x="842" y="2326"/>
                  </a:lnTo>
                  <a:lnTo>
                    <a:pt x="802" y="2366"/>
                  </a:lnTo>
                  <a:lnTo>
                    <a:pt x="802" y="2406"/>
                  </a:lnTo>
                  <a:lnTo>
                    <a:pt x="762" y="2486"/>
                  </a:lnTo>
                  <a:lnTo>
                    <a:pt x="722" y="2526"/>
                  </a:lnTo>
                  <a:lnTo>
                    <a:pt x="682" y="2526"/>
                  </a:lnTo>
                  <a:lnTo>
                    <a:pt x="682" y="2566"/>
                  </a:lnTo>
                  <a:lnTo>
                    <a:pt x="642" y="2606"/>
                  </a:lnTo>
                  <a:lnTo>
                    <a:pt x="562" y="2726"/>
                  </a:lnTo>
                  <a:lnTo>
                    <a:pt x="442" y="2847"/>
                  </a:lnTo>
                  <a:lnTo>
                    <a:pt x="361" y="2967"/>
                  </a:lnTo>
                  <a:lnTo>
                    <a:pt x="361" y="3007"/>
                  </a:lnTo>
                  <a:lnTo>
                    <a:pt x="321" y="3007"/>
                  </a:lnTo>
                  <a:lnTo>
                    <a:pt x="321" y="3047"/>
                  </a:lnTo>
                  <a:lnTo>
                    <a:pt x="281" y="3087"/>
                  </a:lnTo>
                  <a:lnTo>
                    <a:pt x="241" y="3167"/>
                  </a:lnTo>
                  <a:lnTo>
                    <a:pt x="201" y="3208"/>
                  </a:lnTo>
                  <a:lnTo>
                    <a:pt x="161" y="3248"/>
                  </a:lnTo>
                  <a:lnTo>
                    <a:pt x="161" y="3288"/>
                  </a:lnTo>
                  <a:lnTo>
                    <a:pt x="121" y="3288"/>
                  </a:lnTo>
                  <a:lnTo>
                    <a:pt x="121" y="3328"/>
                  </a:lnTo>
                  <a:lnTo>
                    <a:pt x="121" y="3368"/>
                  </a:lnTo>
                  <a:lnTo>
                    <a:pt x="81" y="3368"/>
                  </a:lnTo>
                  <a:lnTo>
                    <a:pt x="41" y="3408"/>
                  </a:lnTo>
                  <a:lnTo>
                    <a:pt x="1" y="3448"/>
                  </a:lnTo>
                  <a:lnTo>
                    <a:pt x="1" y="3528"/>
                  </a:lnTo>
                  <a:lnTo>
                    <a:pt x="41" y="3568"/>
                  </a:lnTo>
                  <a:lnTo>
                    <a:pt x="81" y="3608"/>
                  </a:lnTo>
                  <a:lnTo>
                    <a:pt x="121" y="3568"/>
                  </a:lnTo>
                  <a:lnTo>
                    <a:pt x="161" y="3568"/>
                  </a:lnTo>
                  <a:lnTo>
                    <a:pt x="161" y="3528"/>
                  </a:lnTo>
                  <a:lnTo>
                    <a:pt x="201" y="3528"/>
                  </a:lnTo>
                  <a:lnTo>
                    <a:pt x="241" y="3488"/>
                  </a:lnTo>
                  <a:lnTo>
                    <a:pt x="241" y="3448"/>
                  </a:lnTo>
                  <a:lnTo>
                    <a:pt x="241" y="3408"/>
                  </a:lnTo>
                  <a:lnTo>
                    <a:pt x="281" y="3408"/>
                  </a:lnTo>
                  <a:lnTo>
                    <a:pt x="321" y="3368"/>
                  </a:lnTo>
                  <a:lnTo>
                    <a:pt x="361" y="3328"/>
                  </a:lnTo>
                  <a:lnTo>
                    <a:pt x="442" y="3208"/>
                  </a:lnTo>
                  <a:lnTo>
                    <a:pt x="482" y="3167"/>
                  </a:lnTo>
                  <a:lnTo>
                    <a:pt x="482" y="3087"/>
                  </a:lnTo>
                  <a:lnTo>
                    <a:pt x="522" y="3087"/>
                  </a:lnTo>
                  <a:lnTo>
                    <a:pt x="602" y="2967"/>
                  </a:lnTo>
                  <a:lnTo>
                    <a:pt x="682" y="2887"/>
                  </a:lnTo>
                  <a:lnTo>
                    <a:pt x="682" y="2847"/>
                  </a:lnTo>
                  <a:lnTo>
                    <a:pt x="722" y="2847"/>
                  </a:lnTo>
                  <a:lnTo>
                    <a:pt x="722" y="2807"/>
                  </a:lnTo>
                  <a:lnTo>
                    <a:pt x="762" y="2767"/>
                  </a:lnTo>
                  <a:lnTo>
                    <a:pt x="762" y="2726"/>
                  </a:lnTo>
                  <a:lnTo>
                    <a:pt x="802" y="2726"/>
                  </a:lnTo>
                  <a:lnTo>
                    <a:pt x="802" y="2686"/>
                  </a:lnTo>
                  <a:lnTo>
                    <a:pt x="842" y="2686"/>
                  </a:lnTo>
                  <a:lnTo>
                    <a:pt x="883" y="2606"/>
                  </a:lnTo>
                  <a:lnTo>
                    <a:pt x="923" y="2526"/>
                  </a:lnTo>
                  <a:lnTo>
                    <a:pt x="963" y="2486"/>
                  </a:lnTo>
                  <a:lnTo>
                    <a:pt x="1003" y="2446"/>
                  </a:lnTo>
                  <a:lnTo>
                    <a:pt x="1003" y="2406"/>
                  </a:lnTo>
                  <a:lnTo>
                    <a:pt x="1043" y="2366"/>
                  </a:lnTo>
                  <a:lnTo>
                    <a:pt x="1163" y="2205"/>
                  </a:lnTo>
                  <a:lnTo>
                    <a:pt x="1203" y="2165"/>
                  </a:lnTo>
                  <a:lnTo>
                    <a:pt x="1243" y="2125"/>
                  </a:lnTo>
                  <a:lnTo>
                    <a:pt x="1243" y="2085"/>
                  </a:lnTo>
                  <a:lnTo>
                    <a:pt x="1283" y="2045"/>
                  </a:lnTo>
                  <a:lnTo>
                    <a:pt x="1324" y="2005"/>
                  </a:lnTo>
                  <a:lnTo>
                    <a:pt x="1364" y="1965"/>
                  </a:lnTo>
                  <a:lnTo>
                    <a:pt x="1404" y="1925"/>
                  </a:lnTo>
                  <a:lnTo>
                    <a:pt x="1444" y="1845"/>
                  </a:lnTo>
                  <a:lnTo>
                    <a:pt x="1484" y="1804"/>
                  </a:lnTo>
                  <a:lnTo>
                    <a:pt x="1484" y="1764"/>
                  </a:lnTo>
                  <a:lnTo>
                    <a:pt x="1524" y="1764"/>
                  </a:lnTo>
                  <a:lnTo>
                    <a:pt x="1524" y="1724"/>
                  </a:lnTo>
                  <a:lnTo>
                    <a:pt x="1604" y="1604"/>
                  </a:lnTo>
                  <a:lnTo>
                    <a:pt x="1644" y="1564"/>
                  </a:lnTo>
                  <a:lnTo>
                    <a:pt x="1684" y="1524"/>
                  </a:lnTo>
                  <a:lnTo>
                    <a:pt x="1724" y="1484"/>
                  </a:lnTo>
                  <a:lnTo>
                    <a:pt x="1724" y="1444"/>
                  </a:lnTo>
                  <a:lnTo>
                    <a:pt x="1765" y="1404"/>
                  </a:lnTo>
                  <a:lnTo>
                    <a:pt x="1765" y="1363"/>
                  </a:lnTo>
                  <a:lnTo>
                    <a:pt x="1805" y="1363"/>
                  </a:lnTo>
                  <a:lnTo>
                    <a:pt x="1805" y="1323"/>
                  </a:lnTo>
                  <a:lnTo>
                    <a:pt x="1845" y="1283"/>
                  </a:lnTo>
                  <a:lnTo>
                    <a:pt x="1885" y="1283"/>
                  </a:lnTo>
                  <a:lnTo>
                    <a:pt x="1885" y="1243"/>
                  </a:lnTo>
                  <a:lnTo>
                    <a:pt x="1925" y="1203"/>
                  </a:lnTo>
                  <a:lnTo>
                    <a:pt x="1965" y="1163"/>
                  </a:lnTo>
                  <a:lnTo>
                    <a:pt x="1965" y="1123"/>
                  </a:lnTo>
                  <a:lnTo>
                    <a:pt x="2005" y="1083"/>
                  </a:lnTo>
                  <a:lnTo>
                    <a:pt x="2085" y="1003"/>
                  </a:lnTo>
                  <a:lnTo>
                    <a:pt x="2165" y="922"/>
                  </a:lnTo>
                  <a:lnTo>
                    <a:pt x="2246" y="802"/>
                  </a:lnTo>
                  <a:lnTo>
                    <a:pt x="2286" y="762"/>
                  </a:lnTo>
                  <a:lnTo>
                    <a:pt x="2326" y="722"/>
                  </a:lnTo>
                  <a:lnTo>
                    <a:pt x="2326" y="682"/>
                  </a:lnTo>
                  <a:lnTo>
                    <a:pt x="2366" y="642"/>
                  </a:lnTo>
                  <a:lnTo>
                    <a:pt x="2406" y="642"/>
                  </a:lnTo>
                  <a:lnTo>
                    <a:pt x="2446" y="562"/>
                  </a:lnTo>
                  <a:lnTo>
                    <a:pt x="2486" y="562"/>
                  </a:lnTo>
                  <a:lnTo>
                    <a:pt x="2526" y="482"/>
                  </a:lnTo>
                  <a:lnTo>
                    <a:pt x="2566" y="482"/>
                  </a:lnTo>
                  <a:lnTo>
                    <a:pt x="2606" y="441"/>
                  </a:lnTo>
                  <a:lnTo>
                    <a:pt x="2687" y="321"/>
                  </a:lnTo>
                  <a:lnTo>
                    <a:pt x="2727" y="281"/>
                  </a:lnTo>
                  <a:lnTo>
                    <a:pt x="2767" y="281"/>
                  </a:lnTo>
                  <a:lnTo>
                    <a:pt x="2847" y="201"/>
                  </a:lnTo>
                  <a:lnTo>
                    <a:pt x="2847" y="161"/>
                  </a:lnTo>
                  <a:lnTo>
                    <a:pt x="2887" y="121"/>
                  </a:lnTo>
                  <a:lnTo>
                    <a:pt x="2887" y="81"/>
                  </a:lnTo>
                  <a:lnTo>
                    <a:pt x="2847" y="41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7"/>
            <p:cNvSpPr/>
            <p:nvPr/>
          </p:nvSpPr>
          <p:spPr>
            <a:xfrm>
              <a:off x="6155150" y="2360375"/>
              <a:ext cx="686550" cy="454025"/>
            </a:xfrm>
            <a:custGeom>
              <a:rect b="b" l="l" r="r" t="t"/>
              <a:pathLst>
                <a:path extrusionOk="0" h="18161" w="27462">
                  <a:moveTo>
                    <a:pt x="23813" y="1"/>
                  </a:moveTo>
                  <a:lnTo>
                    <a:pt x="23493" y="41"/>
                  </a:lnTo>
                  <a:lnTo>
                    <a:pt x="23172" y="121"/>
                  </a:lnTo>
                  <a:lnTo>
                    <a:pt x="22851" y="201"/>
                  </a:lnTo>
                  <a:lnTo>
                    <a:pt x="22531" y="321"/>
                  </a:lnTo>
                  <a:lnTo>
                    <a:pt x="22210" y="482"/>
                  </a:lnTo>
                  <a:lnTo>
                    <a:pt x="21929" y="642"/>
                  </a:lnTo>
                  <a:lnTo>
                    <a:pt x="21649" y="843"/>
                  </a:lnTo>
                  <a:lnTo>
                    <a:pt x="21408" y="1083"/>
                  </a:lnTo>
                  <a:lnTo>
                    <a:pt x="21208" y="1364"/>
                  </a:lnTo>
                  <a:lnTo>
                    <a:pt x="21007" y="1604"/>
                  </a:lnTo>
                  <a:lnTo>
                    <a:pt x="20847" y="1925"/>
                  </a:lnTo>
                  <a:lnTo>
                    <a:pt x="17439" y="10263"/>
                  </a:lnTo>
                  <a:lnTo>
                    <a:pt x="9141" y="2927"/>
                  </a:lnTo>
                  <a:lnTo>
                    <a:pt x="8660" y="2566"/>
                  </a:lnTo>
                  <a:lnTo>
                    <a:pt x="8099" y="2326"/>
                  </a:lnTo>
                  <a:lnTo>
                    <a:pt x="7537" y="2165"/>
                  </a:lnTo>
                  <a:lnTo>
                    <a:pt x="6936" y="2125"/>
                  </a:lnTo>
                  <a:lnTo>
                    <a:pt x="5172" y="2085"/>
                  </a:lnTo>
                  <a:lnTo>
                    <a:pt x="4210" y="2085"/>
                  </a:lnTo>
                  <a:lnTo>
                    <a:pt x="3328" y="2125"/>
                  </a:lnTo>
                  <a:lnTo>
                    <a:pt x="2526" y="2206"/>
                  </a:lnTo>
                  <a:lnTo>
                    <a:pt x="1885" y="2326"/>
                  </a:lnTo>
                  <a:lnTo>
                    <a:pt x="1604" y="2406"/>
                  </a:lnTo>
                  <a:lnTo>
                    <a:pt x="1444" y="2486"/>
                  </a:lnTo>
                  <a:lnTo>
                    <a:pt x="1284" y="2606"/>
                  </a:lnTo>
                  <a:lnTo>
                    <a:pt x="1244" y="2727"/>
                  </a:lnTo>
                  <a:lnTo>
                    <a:pt x="1244" y="2807"/>
                  </a:lnTo>
                  <a:lnTo>
                    <a:pt x="1284" y="2887"/>
                  </a:lnTo>
                  <a:lnTo>
                    <a:pt x="1404" y="3007"/>
                  </a:lnTo>
                  <a:lnTo>
                    <a:pt x="1644" y="3128"/>
                  </a:lnTo>
                  <a:lnTo>
                    <a:pt x="1925" y="3208"/>
                  </a:lnTo>
                  <a:lnTo>
                    <a:pt x="2246" y="3288"/>
                  </a:lnTo>
                  <a:lnTo>
                    <a:pt x="2607" y="3328"/>
                  </a:lnTo>
                  <a:lnTo>
                    <a:pt x="3331" y="3363"/>
                  </a:lnTo>
                  <a:lnTo>
                    <a:pt x="3331" y="3363"/>
                  </a:lnTo>
                  <a:lnTo>
                    <a:pt x="3208" y="3368"/>
                  </a:lnTo>
                  <a:lnTo>
                    <a:pt x="2286" y="3448"/>
                  </a:lnTo>
                  <a:lnTo>
                    <a:pt x="1845" y="3528"/>
                  </a:lnTo>
                  <a:lnTo>
                    <a:pt x="1484" y="3609"/>
                  </a:lnTo>
                  <a:lnTo>
                    <a:pt x="1163" y="3689"/>
                  </a:lnTo>
                  <a:lnTo>
                    <a:pt x="923" y="3809"/>
                  </a:lnTo>
                  <a:lnTo>
                    <a:pt x="763" y="3929"/>
                  </a:lnTo>
                  <a:lnTo>
                    <a:pt x="722" y="4010"/>
                  </a:lnTo>
                  <a:lnTo>
                    <a:pt x="722" y="4090"/>
                  </a:lnTo>
                  <a:lnTo>
                    <a:pt x="722" y="4170"/>
                  </a:lnTo>
                  <a:lnTo>
                    <a:pt x="763" y="4250"/>
                  </a:lnTo>
                  <a:lnTo>
                    <a:pt x="923" y="4410"/>
                  </a:lnTo>
                  <a:lnTo>
                    <a:pt x="1203" y="4491"/>
                  </a:lnTo>
                  <a:lnTo>
                    <a:pt x="1524" y="4571"/>
                  </a:lnTo>
                  <a:lnTo>
                    <a:pt x="1885" y="4651"/>
                  </a:lnTo>
                  <a:lnTo>
                    <a:pt x="2326" y="4691"/>
                  </a:lnTo>
                  <a:lnTo>
                    <a:pt x="3101" y="4761"/>
                  </a:lnTo>
                  <a:lnTo>
                    <a:pt x="3101" y="4761"/>
                  </a:lnTo>
                  <a:lnTo>
                    <a:pt x="2847" y="4771"/>
                  </a:lnTo>
                  <a:lnTo>
                    <a:pt x="1805" y="4811"/>
                  </a:lnTo>
                  <a:lnTo>
                    <a:pt x="883" y="4932"/>
                  </a:lnTo>
                  <a:lnTo>
                    <a:pt x="522" y="5012"/>
                  </a:lnTo>
                  <a:lnTo>
                    <a:pt x="241" y="5132"/>
                  </a:lnTo>
                  <a:lnTo>
                    <a:pt x="81" y="5252"/>
                  </a:lnTo>
                  <a:lnTo>
                    <a:pt x="41" y="5332"/>
                  </a:lnTo>
                  <a:lnTo>
                    <a:pt x="1" y="5413"/>
                  </a:lnTo>
                  <a:lnTo>
                    <a:pt x="41" y="5493"/>
                  </a:lnTo>
                  <a:lnTo>
                    <a:pt x="81" y="5573"/>
                  </a:lnTo>
                  <a:lnTo>
                    <a:pt x="281" y="5693"/>
                  </a:lnTo>
                  <a:lnTo>
                    <a:pt x="602" y="5773"/>
                  </a:lnTo>
                  <a:lnTo>
                    <a:pt x="1043" y="5854"/>
                  </a:lnTo>
                  <a:lnTo>
                    <a:pt x="2045" y="5974"/>
                  </a:lnTo>
                  <a:lnTo>
                    <a:pt x="2603" y="5992"/>
                  </a:lnTo>
                  <a:lnTo>
                    <a:pt x="2603" y="5992"/>
                  </a:lnTo>
                  <a:lnTo>
                    <a:pt x="1925" y="6054"/>
                  </a:lnTo>
                  <a:lnTo>
                    <a:pt x="1604" y="6134"/>
                  </a:lnTo>
                  <a:lnTo>
                    <a:pt x="1324" y="6214"/>
                  </a:lnTo>
                  <a:lnTo>
                    <a:pt x="1163" y="6335"/>
                  </a:lnTo>
                  <a:lnTo>
                    <a:pt x="1123" y="6375"/>
                  </a:lnTo>
                  <a:lnTo>
                    <a:pt x="1083" y="6455"/>
                  </a:lnTo>
                  <a:lnTo>
                    <a:pt x="1123" y="6535"/>
                  </a:lnTo>
                  <a:lnTo>
                    <a:pt x="1163" y="6655"/>
                  </a:lnTo>
                  <a:lnTo>
                    <a:pt x="1284" y="6695"/>
                  </a:lnTo>
                  <a:lnTo>
                    <a:pt x="1404" y="6776"/>
                  </a:lnTo>
                  <a:lnTo>
                    <a:pt x="1765" y="6896"/>
                  </a:lnTo>
                  <a:lnTo>
                    <a:pt x="2166" y="6976"/>
                  </a:lnTo>
                  <a:lnTo>
                    <a:pt x="2687" y="7056"/>
                  </a:lnTo>
                  <a:lnTo>
                    <a:pt x="3208" y="7096"/>
                  </a:lnTo>
                  <a:lnTo>
                    <a:pt x="4250" y="7177"/>
                  </a:lnTo>
                  <a:lnTo>
                    <a:pt x="4811" y="7217"/>
                  </a:lnTo>
                  <a:lnTo>
                    <a:pt x="5413" y="7377"/>
                  </a:lnTo>
                  <a:lnTo>
                    <a:pt x="5934" y="7617"/>
                  </a:lnTo>
                  <a:lnTo>
                    <a:pt x="6415" y="7938"/>
                  </a:lnTo>
                  <a:lnTo>
                    <a:pt x="16678" y="17559"/>
                  </a:lnTo>
                  <a:lnTo>
                    <a:pt x="17078" y="17840"/>
                  </a:lnTo>
                  <a:lnTo>
                    <a:pt x="17519" y="18000"/>
                  </a:lnTo>
                  <a:lnTo>
                    <a:pt x="17960" y="18121"/>
                  </a:lnTo>
                  <a:lnTo>
                    <a:pt x="18401" y="18161"/>
                  </a:lnTo>
                  <a:lnTo>
                    <a:pt x="18722" y="18161"/>
                  </a:lnTo>
                  <a:lnTo>
                    <a:pt x="19043" y="18081"/>
                  </a:lnTo>
                  <a:lnTo>
                    <a:pt x="19323" y="18000"/>
                  </a:lnTo>
                  <a:lnTo>
                    <a:pt x="19644" y="17880"/>
                  </a:lnTo>
                  <a:lnTo>
                    <a:pt x="19885" y="17760"/>
                  </a:lnTo>
                  <a:lnTo>
                    <a:pt x="20165" y="17559"/>
                  </a:lnTo>
                  <a:lnTo>
                    <a:pt x="20366" y="17359"/>
                  </a:lnTo>
                  <a:lnTo>
                    <a:pt x="20606" y="17158"/>
                  </a:lnTo>
                  <a:lnTo>
                    <a:pt x="20767" y="16878"/>
                  </a:lnTo>
                  <a:lnTo>
                    <a:pt x="20927" y="16637"/>
                  </a:lnTo>
                  <a:lnTo>
                    <a:pt x="27060" y="5814"/>
                  </a:lnTo>
                  <a:lnTo>
                    <a:pt x="27221" y="5413"/>
                  </a:lnTo>
                  <a:lnTo>
                    <a:pt x="27341" y="5012"/>
                  </a:lnTo>
                  <a:lnTo>
                    <a:pt x="27421" y="4611"/>
                  </a:lnTo>
                  <a:lnTo>
                    <a:pt x="27461" y="4210"/>
                  </a:lnTo>
                  <a:lnTo>
                    <a:pt x="27461" y="3809"/>
                  </a:lnTo>
                  <a:lnTo>
                    <a:pt x="27421" y="3408"/>
                  </a:lnTo>
                  <a:lnTo>
                    <a:pt x="27341" y="3007"/>
                  </a:lnTo>
                  <a:lnTo>
                    <a:pt x="27221" y="2606"/>
                  </a:lnTo>
                  <a:lnTo>
                    <a:pt x="27060" y="2246"/>
                  </a:lnTo>
                  <a:lnTo>
                    <a:pt x="26900" y="1885"/>
                  </a:lnTo>
                  <a:lnTo>
                    <a:pt x="26700" y="1564"/>
                  </a:lnTo>
                  <a:lnTo>
                    <a:pt x="26459" y="1243"/>
                  </a:lnTo>
                  <a:lnTo>
                    <a:pt x="26219" y="963"/>
                  </a:lnTo>
                  <a:lnTo>
                    <a:pt x="25938" y="682"/>
                  </a:lnTo>
                  <a:lnTo>
                    <a:pt x="25657" y="482"/>
                  </a:lnTo>
                  <a:lnTo>
                    <a:pt x="25337" y="281"/>
                  </a:lnTo>
                  <a:lnTo>
                    <a:pt x="25056" y="161"/>
                  </a:lnTo>
                  <a:lnTo>
                    <a:pt x="24775" y="81"/>
                  </a:lnTo>
                  <a:lnTo>
                    <a:pt x="24455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7"/>
            <p:cNvSpPr/>
            <p:nvPr/>
          </p:nvSpPr>
          <p:spPr>
            <a:xfrm>
              <a:off x="6281425" y="2382425"/>
              <a:ext cx="93250" cy="67175"/>
            </a:xfrm>
            <a:custGeom>
              <a:rect b="b" l="l" r="r" t="t"/>
              <a:pathLst>
                <a:path extrusionOk="0" h="2687" w="3730">
                  <a:moveTo>
                    <a:pt x="161" y="1"/>
                  </a:moveTo>
                  <a:lnTo>
                    <a:pt x="41" y="81"/>
                  </a:lnTo>
                  <a:lnTo>
                    <a:pt x="1" y="201"/>
                  </a:lnTo>
                  <a:lnTo>
                    <a:pt x="1" y="321"/>
                  </a:lnTo>
                  <a:lnTo>
                    <a:pt x="81" y="482"/>
                  </a:lnTo>
                  <a:lnTo>
                    <a:pt x="201" y="682"/>
                  </a:lnTo>
                  <a:lnTo>
                    <a:pt x="602" y="1123"/>
                  </a:lnTo>
                  <a:lnTo>
                    <a:pt x="1083" y="1564"/>
                  </a:lnTo>
                  <a:lnTo>
                    <a:pt x="2005" y="2326"/>
                  </a:lnTo>
                  <a:lnTo>
                    <a:pt x="2446" y="2687"/>
                  </a:lnTo>
                  <a:lnTo>
                    <a:pt x="3729" y="1765"/>
                  </a:lnTo>
                  <a:lnTo>
                    <a:pt x="3208" y="1444"/>
                  </a:lnTo>
                  <a:lnTo>
                    <a:pt x="2045" y="762"/>
                  </a:lnTo>
                  <a:lnTo>
                    <a:pt x="1404" y="402"/>
                  </a:lnTo>
                  <a:lnTo>
                    <a:pt x="803" y="121"/>
                  </a:lnTo>
                  <a:lnTo>
                    <a:pt x="562" y="4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7"/>
            <p:cNvSpPr/>
            <p:nvPr/>
          </p:nvSpPr>
          <p:spPr>
            <a:xfrm>
              <a:off x="6482875" y="2343350"/>
              <a:ext cx="148350" cy="200450"/>
            </a:xfrm>
            <a:custGeom>
              <a:rect b="b" l="l" r="r" t="t"/>
              <a:pathLst>
                <a:path extrusionOk="0" h="8018" w="5934">
                  <a:moveTo>
                    <a:pt x="562" y="0"/>
                  </a:moveTo>
                  <a:lnTo>
                    <a:pt x="1" y="80"/>
                  </a:lnTo>
                  <a:lnTo>
                    <a:pt x="41" y="882"/>
                  </a:lnTo>
                  <a:lnTo>
                    <a:pt x="121" y="2005"/>
                  </a:lnTo>
                  <a:lnTo>
                    <a:pt x="281" y="3287"/>
                  </a:lnTo>
                  <a:lnTo>
                    <a:pt x="522" y="4610"/>
                  </a:lnTo>
                  <a:lnTo>
                    <a:pt x="642" y="5292"/>
                  </a:lnTo>
                  <a:lnTo>
                    <a:pt x="802" y="5893"/>
                  </a:lnTo>
                  <a:lnTo>
                    <a:pt x="1003" y="6454"/>
                  </a:lnTo>
                  <a:lnTo>
                    <a:pt x="1203" y="6976"/>
                  </a:lnTo>
                  <a:lnTo>
                    <a:pt x="1444" y="7376"/>
                  </a:lnTo>
                  <a:lnTo>
                    <a:pt x="1725" y="7697"/>
                  </a:lnTo>
                  <a:lnTo>
                    <a:pt x="1845" y="7858"/>
                  </a:lnTo>
                  <a:lnTo>
                    <a:pt x="2005" y="7938"/>
                  </a:lnTo>
                  <a:lnTo>
                    <a:pt x="2166" y="7978"/>
                  </a:lnTo>
                  <a:lnTo>
                    <a:pt x="2326" y="8018"/>
                  </a:lnTo>
                  <a:lnTo>
                    <a:pt x="2486" y="8018"/>
                  </a:lnTo>
                  <a:lnTo>
                    <a:pt x="2647" y="7978"/>
                  </a:lnTo>
                  <a:lnTo>
                    <a:pt x="2807" y="7898"/>
                  </a:lnTo>
                  <a:lnTo>
                    <a:pt x="2967" y="7777"/>
                  </a:lnTo>
                  <a:lnTo>
                    <a:pt x="3288" y="7457"/>
                  </a:lnTo>
                  <a:lnTo>
                    <a:pt x="3609" y="7016"/>
                  </a:lnTo>
                  <a:lnTo>
                    <a:pt x="3889" y="6535"/>
                  </a:lnTo>
                  <a:lnTo>
                    <a:pt x="4170" y="5933"/>
                  </a:lnTo>
                  <a:lnTo>
                    <a:pt x="4410" y="5292"/>
                  </a:lnTo>
                  <a:lnTo>
                    <a:pt x="4691" y="4650"/>
                  </a:lnTo>
                  <a:lnTo>
                    <a:pt x="5132" y="3247"/>
                  </a:lnTo>
                  <a:lnTo>
                    <a:pt x="5493" y="1924"/>
                  </a:lnTo>
                  <a:lnTo>
                    <a:pt x="5733" y="802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7"/>
            <p:cNvSpPr/>
            <p:nvPr/>
          </p:nvSpPr>
          <p:spPr>
            <a:xfrm>
              <a:off x="6548025" y="2116850"/>
              <a:ext cx="65175" cy="179425"/>
            </a:xfrm>
            <a:custGeom>
              <a:rect b="b" l="l" r="r" t="t"/>
              <a:pathLst>
                <a:path extrusionOk="0" h="7177" w="2607">
                  <a:moveTo>
                    <a:pt x="0" y="0"/>
                  </a:moveTo>
                  <a:lnTo>
                    <a:pt x="722" y="7176"/>
                  </a:lnTo>
                  <a:lnTo>
                    <a:pt x="1083" y="6976"/>
                  </a:lnTo>
                  <a:lnTo>
                    <a:pt x="1404" y="6695"/>
                  </a:lnTo>
                  <a:lnTo>
                    <a:pt x="1764" y="6334"/>
                  </a:lnTo>
                  <a:lnTo>
                    <a:pt x="1965" y="6094"/>
                  </a:lnTo>
                  <a:lnTo>
                    <a:pt x="2125" y="5853"/>
                  </a:lnTo>
                  <a:lnTo>
                    <a:pt x="2286" y="5573"/>
                  </a:lnTo>
                  <a:lnTo>
                    <a:pt x="2446" y="5252"/>
                  </a:lnTo>
                  <a:lnTo>
                    <a:pt x="2526" y="4891"/>
                  </a:lnTo>
                  <a:lnTo>
                    <a:pt x="2606" y="4490"/>
                  </a:lnTo>
                  <a:lnTo>
                    <a:pt x="2606" y="4089"/>
                  </a:lnTo>
                  <a:lnTo>
                    <a:pt x="2606" y="3608"/>
                  </a:lnTo>
                  <a:lnTo>
                    <a:pt x="2486" y="3007"/>
                  </a:lnTo>
                  <a:lnTo>
                    <a:pt x="2366" y="2486"/>
                  </a:lnTo>
                  <a:lnTo>
                    <a:pt x="2205" y="2005"/>
                  </a:lnTo>
                  <a:lnTo>
                    <a:pt x="2005" y="1604"/>
                  </a:lnTo>
                  <a:lnTo>
                    <a:pt x="1804" y="1243"/>
                  </a:lnTo>
                  <a:lnTo>
                    <a:pt x="1604" y="922"/>
                  </a:lnTo>
                  <a:lnTo>
                    <a:pt x="1363" y="682"/>
                  </a:lnTo>
                  <a:lnTo>
                    <a:pt x="1163" y="481"/>
                  </a:lnTo>
                  <a:lnTo>
                    <a:pt x="923" y="321"/>
                  </a:lnTo>
                  <a:lnTo>
                    <a:pt x="722" y="201"/>
                  </a:lnTo>
                  <a:lnTo>
                    <a:pt x="361" y="8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7"/>
            <p:cNvSpPr/>
            <p:nvPr/>
          </p:nvSpPr>
          <p:spPr>
            <a:xfrm>
              <a:off x="6423750" y="2107825"/>
              <a:ext cx="182425" cy="330750"/>
            </a:xfrm>
            <a:custGeom>
              <a:rect b="b" l="l" r="r" t="t"/>
              <a:pathLst>
                <a:path extrusionOk="0" h="13230" w="7297">
                  <a:moveTo>
                    <a:pt x="3368" y="0"/>
                  </a:moveTo>
                  <a:lnTo>
                    <a:pt x="3007" y="41"/>
                  </a:lnTo>
                  <a:lnTo>
                    <a:pt x="2606" y="121"/>
                  </a:lnTo>
                  <a:lnTo>
                    <a:pt x="2245" y="241"/>
                  </a:lnTo>
                  <a:lnTo>
                    <a:pt x="1885" y="401"/>
                  </a:lnTo>
                  <a:lnTo>
                    <a:pt x="1564" y="562"/>
                  </a:lnTo>
                  <a:lnTo>
                    <a:pt x="1243" y="802"/>
                  </a:lnTo>
                  <a:lnTo>
                    <a:pt x="963" y="1083"/>
                  </a:lnTo>
                  <a:lnTo>
                    <a:pt x="722" y="1363"/>
                  </a:lnTo>
                  <a:lnTo>
                    <a:pt x="522" y="1684"/>
                  </a:lnTo>
                  <a:lnTo>
                    <a:pt x="401" y="2045"/>
                  </a:lnTo>
                  <a:lnTo>
                    <a:pt x="241" y="2566"/>
                  </a:lnTo>
                  <a:lnTo>
                    <a:pt x="121" y="3127"/>
                  </a:lnTo>
                  <a:lnTo>
                    <a:pt x="81" y="3729"/>
                  </a:lnTo>
                  <a:lnTo>
                    <a:pt x="41" y="4370"/>
                  </a:lnTo>
                  <a:lnTo>
                    <a:pt x="1" y="4971"/>
                  </a:lnTo>
                  <a:lnTo>
                    <a:pt x="41" y="5613"/>
                  </a:lnTo>
                  <a:lnTo>
                    <a:pt x="81" y="6174"/>
                  </a:lnTo>
                  <a:lnTo>
                    <a:pt x="161" y="6735"/>
                  </a:lnTo>
                  <a:lnTo>
                    <a:pt x="241" y="7256"/>
                  </a:lnTo>
                  <a:lnTo>
                    <a:pt x="321" y="7497"/>
                  </a:lnTo>
                  <a:lnTo>
                    <a:pt x="401" y="7737"/>
                  </a:lnTo>
                  <a:lnTo>
                    <a:pt x="522" y="7938"/>
                  </a:lnTo>
                  <a:lnTo>
                    <a:pt x="682" y="8098"/>
                  </a:lnTo>
                  <a:lnTo>
                    <a:pt x="923" y="8219"/>
                  </a:lnTo>
                  <a:lnTo>
                    <a:pt x="1203" y="8339"/>
                  </a:lnTo>
                  <a:lnTo>
                    <a:pt x="1684" y="8419"/>
                  </a:lnTo>
                  <a:lnTo>
                    <a:pt x="2566" y="8419"/>
                  </a:lnTo>
                  <a:lnTo>
                    <a:pt x="3047" y="8339"/>
                  </a:lnTo>
                  <a:lnTo>
                    <a:pt x="3007" y="8700"/>
                  </a:lnTo>
                  <a:lnTo>
                    <a:pt x="3007" y="9541"/>
                  </a:lnTo>
                  <a:lnTo>
                    <a:pt x="3007" y="10824"/>
                  </a:lnTo>
                  <a:lnTo>
                    <a:pt x="3007" y="11185"/>
                  </a:lnTo>
                  <a:lnTo>
                    <a:pt x="3047" y="11506"/>
                  </a:lnTo>
                  <a:lnTo>
                    <a:pt x="3087" y="11826"/>
                  </a:lnTo>
                  <a:lnTo>
                    <a:pt x="3208" y="12147"/>
                  </a:lnTo>
                  <a:lnTo>
                    <a:pt x="3368" y="12508"/>
                  </a:lnTo>
                  <a:lnTo>
                    <a:pt x="3608" y="12749"/>
                  </a:lnTo>
                  <a:lnTo>
                    <a:pt x="3889" y="12949"/>
                  </a:lnTo>
                  <a:lnTo>
                    <a:pt x="4210" y="13109"/>
                  </a:lnTo>
                  <a:lnTo>
                    <a:pt x="4571" y="13190"/>
                  </a:lnTo>
                  <a:lnTo>
                    <a:pt x="4931" y="13230"/>
                  </a:lnTo>
                  <a:lnTo>
                    <a:pt x="5292" y="13230"/>
                  </a:lnTo>
                  <a:lnTo>
                    <a:pt x="5653" y="13190"/>
                  </a:lnTo>
                  <a:lnTo>
                    <a:pt x="6054" y="13069"/>
                  </a:lnTo>
                  <a:lnTo>
                    <a:pt x="6415" y="12869"/>
                  </a:lnTo>
                  <a:lnTo>
                    <a:pt x="6695" y="12668"/>
                  </a:lnTo>
                  <a:lnTo>
                    <a:pt x="6936" y="12388"/>
                  </a:lnTo>
                  <a:lnTo>
                    <a:pt x="7136" y="12067"/>
                  </a:lnTo>
                  <a:lnTo>
                    <a:pt x="7257" y="11706"/>
                  </a:lnTo>
                  <a:lnTo>
                    <a:pt x="7297" y="11305"/>
                  </a:lnTo>
                  <a:lnTo>
                    <a:pt x="7297" y="10904"/>
                  </a:lnTo>
                  <a:lnTo>
                    <a:pt x="7096" y="7818"/>
                  </a:lnTo>
                  <a:lnTo>
                    <a:pt x="6936" y="6054"/>
                  </a:lnTo>
                  <a:lnTo>
                    <a:pt x="6775" y="4691"/>
                  </a:lnTo>
                  <a:lnTo>
                    <a:pt x="6535" y="3328"/>
                  </a:lnTo>
                  <a:lnTo>
                    <a:pt x="6375" y="2646"/>
                  </a:lnTo>
                  <a:lnTo>
                    <a:pt x="6174" y="1965"/>
                  </a:lnTo>
                  <a:lnTo>
                    <a:pt x="6014" y="1644"/>
                  </a:lnTo>
                  <a:lnTo>
                    <a:pt x="5853" y="1363"/>
                  </a:lnTo>
                  <a:lnTo>
                    <a:pt x="5653" y="1043"/>
                  </a:lnTo>
                  <a:lnTo>
                    <a:pt x="5453" y="802"/>
                  </a:lnTo>
                  <a:lnTo>
                    <a:pt x="5172" y="562"/>
                  </a:lnTo>
                  <a:lnTo>
                    <a:pt x="4851" y="361"/>
                  </a:lnTo>
                  <a:lnTo>
                    <a:pt x="4490" y="201"/>
                  </a:lnTo>
                  <a:lnTo>
                    <a:pt x="4130" y="81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6465850" y="2210050"/>
              <a:ext cx="18050" cy="35100"/>
            </a:xfrm>
            <a:custGeom>
              <a:rect b="b" l="l" r="r" t="t"/>
              <a:pathLst>
                <a:path extrusionOk="0" h="1404" w="722">
                  <a:moveTo>
                    <a:pt x="201" y="0"/>
                  </a:moveTo>
                  <a:lnTo>
                    <a:pt x="120" y="41"/>
                  </a:lnTo>
                  <a:lnTo>
                    <a:pt x="120" y="81"/>
                  </a:lnTo>
                  <a:lnTo>
                    <a:pt x="161" y="121"/>
                  </a:lnTo>
                  <a:lnTo>
                    <a:pt x="161" y="161"/>
                  </a:lnTo>
                  <a:lnTo>
                    <a:pt x="201" y="161"/>
                  </a:lnTo>
                  <a:lnTo>
                    <a:pt x="201" y="201"/>
                  </a:lnTo>
                  <a:lnTo>
                    <a:pt x="201" y="241"/>
                  </a:lnTo>
                  <a:lnTo>
                    <a:pt x="161" y="241"/>
                  </a:lnTo>
                  <a:lnTo>
                    <a:pt x="161" y="281"/>
                  </a:lnTo>
                  <a:lnTo>
                    <a:pt x="161" y="321"/>
                  </a:lnTo>
                  <a:lnTo>
                    <a:pt x="161" y="361"/>
                  </a:lnTo>
                  <a:lnTo>
                    <a:pt x="161" y="401"/>
                  </a:lnTo>
                  <a:lnTo>
                    <a:pt x="161" y="441"/>
                  </a:lnTo>
                  <a:lnTo>
                    <a:pt x="201" y="441"/>
                  </a:lnTo>
                  <a:lnTo>
                    <a:pt x="161" y="482"/>
                  </a:lnTo>
                  <a:lnTo>
                    <a:pt x="161" y="522"/>
                  </a:lnTo>
                  <a:lnTo>
                    <a:pt x="201" y="522"/>
                  </a:lnTo>
                  <a:lnTo>
                    <a:pt x="201" y="562"/>
                  </a:lnTo>
                  <a:lnTo>
                    <a:pt x="161" y="562"/>
                  </a:lnTo>
                  <a:lnTo>
                    <a:pt x="161" y="602"/>
                  </a:lnTo>
                  <a:lnTo>
                    <a:pt x="120" y="722"/>
                  </a:lnTo>
                  <a:lnTo>
                    <a:pt x="120" y="762"/>
                  </a:lnTo>
                  <a:lnTo>
                    <a:pt x="161" y="762"/>
                  </a:lnTo>
                  <a:lnTo>
                    <a:pt x="120" y="802"/>
                  </a:lnTo>
                  <a:lnTo>
                    <a:pt x="120" y="842"/>
                  </a:lnTo>
                  <a:lnTo>
                    <a:pt x="120" y="882"/>
                  </a:lnTo>
                  <a:lnTo>
                    <a:pt x="120" y="922"/>
                  </a:lnTo>
                  <a:lnTo>
                    <a:pt x="120" y="963"/>
                  </a:lnTo>
                  <a:lnTo>
                    <a:pt x="120" y="1003"/>
                  </a:lnTo>
                  <a:lnTo>
                    <a:pt x="80" y="1043"/>
                  </a:lnTo>
                  <a:lnTo>
                    <a:pt x="80" y="1083"/>
                  </a:lnTo>
                  <a:lnTo>
                    <a:pt x="0" y="1163"/>
                  </a:lnTo>
                  <a:lnTo>
                    <a:pt x="0" y="1243"/>
                  </a:lnTo>
                  <a:lnTo>
                    <a:pt x="0" y="1283"/>
                  </a:lnTo>
                  <a:lnTo>
                    <a:pt x="0" y="1323"/>
                  </a:lnTo>
                  <a:lnTo>
                    <a:pt x="80" y="1363"/>
                  </a:lnTo>
                  <a:lnTo>
                    <a:pt x="120" y="1404"/>
                  </a:lnTo>
                  <a:lnTo>
                    <a:pt x="201" y="1363"/>
                  </a:lnTo>
                  <a:lnTo>
                    <a:pt x="401" y="1363"/>
                  </a:lnTo>
                  <a:lnTo>
                    <a:pt x="441" y="1323"/>
                  </a:lnTo>
                  <a:lnTo>
                    <a:pt x="602" y="1323"/>
                  </a:lnTo>
                  <a:lnTo>
                    <a:pt x="602" y="1283"/>
                  </a:lnTo>
                  <a:lnTo>
                    <a:pt x="722" y="1283"/>
                  </a:lnTo>
                  <a:lnTo>
                    <a:pt x="722" y="1243"/>
                  </a:lnTo>
                  <a:lnTo>
                    <a:pt x="722" y="1163"/>
                  </a:lnTo>
                  <a:lnTo>
                    <a:pt x="722" y="1123"/>
                  </a:lnTo>
                  <a:lnTo>
                    <a:pt x="682" y="1083"/>
                  </a:lnTo>
                  <a:lnTo>
                    <a:pt x="481" y="1083"/>
                  </a:lnTo>
                  <a:lnTo>
                    <a:pt x="441" y="1123"/>
                  </a:lnTo>
                  <a:lnTo>
                    <a:pt x="441" y="1083"/>
                  </a:lnTo>
                  <a:lnTo>
                    <a:pt x="361" y="1123"/>
                  </a:lnTo>
                  <a:lnTo>
                    <a:pt x="281" y="1123"/>
                  </a:lnTo>
                  <a:lnTo>
                    <a:pt x="281" y="1083"/>
                  </a:lnTo>
                  <a:lnTo>
                    <a:pt x="321" y="1083"/>
                  </a:lnTo>
                  <a:lnTo>
                    <a:pt x="321" y="1043"/>
                  </a:lnTo>
                  <a:lnTo>
                    <a:pt x="321" y="1003"/>
                  </a:lnTo>
                  <a:lnTo>
                    <a:pt x="321" y="963"/>
                  </a:lnTo>
                  <a:lnTo>
                    <a:pt x="321" y="922"/>
                  </a:lnTo>
                  <a:lnTo>
                    <a:pt x="361" y="882"/>
                  </a:lnTo>
                  <a:lnTo>
                    <a:pt x="361" y="842"/>
                  </a:lnTo>
                  <a:lnTo>
                    <a:pt x="361" y="802"/>
                  </a:lnTo>
                  <a:lnTo>
                    <a:pt x="361" y="762"/>
                  </a:lnTo>
                  <a:lnTo>
                    <a:pt x="361" y="722"/>
                  </a:lnTo>
                  <a:lnTo>
                    <a:pt x="361" y="682"/>
                  </a:lnTo>
                  <a:lnTo>
                    <a:pt x="401" y="642"/>
                  </a:lnTo>
                  <a:lnTo>
                    <a:pt x="401" y="602"/>
                  </a:lnTo>
                  <a:lnTo>
                    <a:pt x="401" y="562"/>
                  </a:lnTo>
                  <a:lnTo>
                    <a:pt x="401" y="522"/>
                  </a:lnTo>
                  <a:lnTo>
                    <a:pt x="401" y="482"/>
                  </a:lnTo>
                  <a:lnTo>
                    <a:pt x="401" y="401"/>
                  </a:lnTo>
                  <a:lnTo>
                    <a:pt x="401" y="361"/>
                  </a:lnTo>
                  <a:lnTo>
                    <a:pt x="401" y="321"/>
                  </a:lnTo>
                  <a:lnTo>
                    <a:pt x="401" y="281"/>
                  </a:lnTo>
                  <a:lnTo>
                    <a:pt x="401" y="241"/>
                  </a:lnTo>
                  <a:lnTo>
                    <a:pt x="401" y="201"/>
                  </a:lnTo>
                  <a:lnTo>
                    <a:pt x="401" y="161"/>
                  </a:lnTo>
                  <a:lnTo>
                    <a:pt x="401" y="121"/>
                  </a:lnTo>
                  <a:lnTo>
                    <a:pt x="401" y="81"/>
                  </a:lnTo>
                  <a:lnTo>
                    <a:pt x="361" y="4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7"/>
            <p:cNvSpPr/>
            <p:nvPr/>
          </p:nvSpPr>
          <p:spPr>
            <a:xfrm>
              <a:off x="6480875" y="2241125"/>
              <a:ext cx="20075" cy="18050"/>
            </a:xfrm>
            <a:custGeom>
              <a:rect b="b" l="l" r="r" t="t"/>
              <a:pathLst>
                <a:path extrusionOk="0" h="722" w="803">
                  <a:moveTo>
                    <a:pt x="642" y="0"/>
                  </a:moveTo>
                  <a:lnTo>
                    <a:pt x="562" y="40"/>
                  </a:lnTo>
                  <a:lnTo>
                    <a:pt x="562" y="80"/>
                  </a:lnTo>
                  <a:lnTo>
                    <a:pt x="602" y="120"/>
                  </a:lnTo>
                  <a:lnTo>
                    <a:pt x="522" y="120"/>
                  </a:lnTo>
                  <a:lnTo>
                    <a:pt x="562" y="161"/>
                  </a:lnTo>
                  <a:lnTo>
                    <a:pt x="562" y="201"/>
                  </a:lnTo>
                  <a:lnTo>
                    <a:pt x="562" y="241"/>
                  </a:lnTo>
                  <a:lnTo>
                    <a:pt x="562" y="281"/>
                  </a:lnTo>
                  <a:lnTo>
                    <a:pt x="522" y="281"/>
                  </a:lnTo>
                  <a:lnTo>
                    <a:pt x="522" y="321"/>
                  </a:lnTo>
                  <a:lnTo>
                    <a:pt x="562" y="321"/>
                  </a:lnTo>
                  <a:lnTo>
                    <a:pt x="522" y="361"/>
                  </a:lnTo>
                  <a:lnTo>
                    <a:pt x="482" y="401"/>
                  </a:lnTo>
                  <a:lnTo>
                    <a:pt x="442" y="441"/>
                  </a:lnTo>
                  <a:lnTo>
                    <a:pt x="401" y="481"/>
                  </a:lnTo>
                  <a:lnTo>
                    <a:pt x="361" y="441"/>
                  </a:lnTo>
                  <a:lnTo>
                    <a:pt x="361" y="481"/>
                  </a:lnTo>
                  <a:lnTo>
                    <a:pt x="241" y="481"/>
                  </a:lnTo>
                  <a:lnTo>
                    <a:pt x="241" y="441"/>
                  </a:lnTo>
                  <a:lnTo>
                    <a:pt x="161" y="441"/>
                  </a:lnTo>
                  <a:lnTo>
                    <a:pt x="121" y="481"/>
                  </a:lnTo>
                  <a:lnTo>
                    <a:pt x="81" y="521"/>
                  </a:lnTo>
                  <a:lnTo>
                    <a:pt x="41" y="561"/>
                  </a:lnTo>
                  <a:lnTo>
                    <a:pt x="1" y="602"/>
                  </a:lnTo>
                  <a:lnTo>
                    <a:pt x="41" y="642"/>
                  </a:lnTo>
                  <a:lnTo>
                    <a:pt x="121" y="642"/>
                  </a:lnTo>
                  <a:lnTo>
                    <a:pt x="161" y="682"/>
                  </a:lnTo>
                  <a:lnTo>
                    <a:pt x="241" y="682"/>
                  </a:lnTo>
                  <a:lnTo>
                    <a:pt x="281" y="722"/>
                  </a:lnTo>
                  <a:lnTo>
                    <a:pt x="281" y="682"/>
                  </a:lnTo>
                  <a:lnTo>
                    <a:pt x="522" y="682"/>
                  </a:lnTo>
                  <a:lnTo>
                    <a:pt x="522" y="642"/>
                  </a:lnTo>
                  <a:lnTo>
                    <a:pt x="562" y="642"/>
                  </a:lnTo>
                  <a:lnTo>
                    <a:pt x="562" y="602"/>
                  </a:lnTo>
                  <a:lnTo>
                    <a:pt x="602" y="602"/>
                  </a:lnTo>
                  <a:lnTo>
                    <a:pt x="602" y="561"/>
                  </a:lnTo>
                  <a:lnTo>
                    <a:pt x="642" y="561"/>
                  </a:lnTo>
                  <a:lnTo>
                    <a:pt x="642" y="521"/>
                  </a:lnTo>
                  <a:lnTo>
                    <a:pt x="682" y="521"/>
                  </a:lnTo>
                  <a:lnTo>
                    <a:pt x="722" y="481"/>
                  </a:lnTo>
                  <a:lnTo>
                    <a:pt x="762" y="441"/>
                  </a:lnTo>
                  <a:lnTo>
                    <a:pt x="762" y="401"/>
                  </a:lnTo>
                  <a:lnTo>
                    <a:pt x="762" y="361"/>
                  </a:lnTo>
                  <a:lnTo>
                    <a:pt x="762" y="321"/>
                  </a:lnTo>
                  <a:lnTo>
                    <a:pt x="802" y="281"/>
                  </a:lnTo>
                  <a:lnTo>
                    <a:pt x="802" y="241"/>
                  </a:lnTo>
                  <a:lnTo>
                    <a:pt x="802" y="201"/>
                  </a:lnTo>
                  <a:lnTo>
                    <a:pt x="802" y="161"/>
                  </a:lnTo>
                  <a:lnTo>
                    <a:pt x="762" y="161"/>
                  </a:lnTo>
                  <a:lnTo>
                    <a:pt x="762" y="120"/>
                  </a:lnTo>
                  <a:lnTo>
                    <a:pt x="802" y="120"/>
                  </a:lnTo>
                  <a:lnTo>
                    <a:pt x="762" y="80"/>
                  </a:lnTo>
                  <a:lnTo>
                    <a:pt x="762" y="40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7"/>
            <p:cNvSpPr/>
            <p:nvPr/>
          </p:nvSpPr>
          <p:spPr>
            <a:xfrm>
              <a:off x="6498925" y="2305250"/>
              <a:ext cx="41100" cy="41125"/>
            </a:xfrm>
            <a:custGeom>
              <a:rect b="b" l="l" r="r" t="t"/>
              <a:pathLst>
                <a:path extrusionOk="0" h="1645" w="1644">
                  <a:moveTo>
                    <a:pt x="1644" y="1"/>
                  </a:moveTo>
                  <a:lnTo>
                    <a:pt x="1123" y="161"/>
                  </a:lnTo>
                  <a:lnTo>
                    <a:pt x="561" y="322"/>
                  </a:lnTo>
                  <a:lnTo>
                    <a:pt x="0" y="442"/>
                  </a:lnTo>
                  <a:lnTo>
                    <a:pt x="0" y="164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6415725" y="2191000"/>
              <a:ext cx="48150" cy="14075"/>
            </a:xfrm>
            <a:custGeom>
              <a:rect b="b" l="l" r="r" t="t"/>
              <a:pathLst>
                <a:path extrusionOk="0" h="563" w="1926">
                  <a:moveTo>
                    <a:pt x="1043" y="1"/>
                  </a:moveTo>
                  <a:lnTo>
                    <a:pt x="1003" y="41"/>
                  </a:lnTo>
                  <a:lnTo>
                    <a:pt x="883" y="41"/>
                  </a:lnTo>
                  <a:lnTo>
                    <a:pt x="843" y="81"/>
                  </a:lnTo>
                  <a:lnTo>
                    <a:pt x="602" y="81"/>
                  </a:lnTo>
                  <a:lnTo>
                    <a:pt x="602" y="121"/>
                  </a:lnTo>
                  <a:lnTo>
                    <a:pt x="562" y="81"/>
                  </a:lnTo>
                  <a:lnTo>
                    <a:pt x="562" y="121"/>
                  </a:lnTo>
                  <a:lnTo>
                    <a:pt x="482" y="121"/>
                  </a:lnTo>
                  <a:lnTo>
                    <a:pt x="482" y="161"/>
                  </a:lnTo>
                  <a:lnTo>
                    <a:pt x="362" y="161"/>
                  </a:lnTo>
                  <a:lnTo>
                    <a:pt x="322" y="201"/>
                  </a:lnTo>
                  <a:lnTo>
                    <a:pt x="281" y="201"/>
                  </a:lnTo>
                  <a:lnTo>
                    <a:pt x="241" y="241"/>
                  </a:lnTo>
                  <a:lnTo>
                    <a:pt x="201" y="241"/>
                  </a:lnTo>
                  <a:lnTo>
                    <a:pt x="201" y="281"/>
                  </a:lnTo>
                  <a:lnTo>
                    <a:pt x="81" y="281"/>
                  </a:lnTo>
                  <a:lnTo>
                    <a:pt x="81" y="321"/>
                  </a:lnTo>
                  <a:lnTo>
                    <a:pt x="1" y="321"/>
                  </a:lnTo>
                  <a:lnTo>
                    <a:pt x="1" y="362"/>
                  </a:lnTo>
                  <a:lnTo>
                    <a:pt x="1" y="402"/>
                  </a:lnTo>
                  <a:lnTo>
                    <a:pt x="41" y="482"/>
                  </a:lnTo>
                  <a:lnTo>
                    <a:pt x="41" y="522"/>
                  </a:lnTo>
                  <a:lnTo>
                    <a:pt x="81" y="522"/>
                  </a:lnTo>
                  <a:lnTo>
                    <a:pt x="121" y="562"/>
                  </a:lnTo>
                  <a:lnTo>
                    <a:pt x="121" y="522"/>
                  </a:lnTo>
                  <a:lnTo>
                    <a:pt x="201" y="522"/>
                  </a:lnTo>
                  <a:lnTo>
                    <a:pt x="201" y="482"/>
                  </a:lnTo>
                  <a:lnTo>
                    <a:pt x="281" y="482"/>
                  </a:lnTo>
                  <a:lnTo>
                    <a:pt x="281" y="442"/>
                  </a:lnTo>
                  <a:lnTo>
                    <a:pt x="322" y="442"/>
                  </a:lnTo>
                  <a:lnTo>
                    <a:pt x="362" y="402"/>
                  </a:lnTo>
                  <a:lnTo>
                    <a:pt x="482" y="402"/>
                  </a:lnTo>
                  <a:lnTo>
                    <a:pt x="482" y="362"/>
                  </a:lnTo>
                  <a:lnTo>
                    <a:pt x="602" y="362"/>
                  </a:lnTo>
                  <a:lnTo>
                    <a:pt x="642" y="321"/>
                  </a:lnTo>
                  <a:lnTo>
                    <a:pt x="682" y="321"/>
                  </a:lnTo>
                  <a:lnTo>
                    <a:pt x="762" y="281"/>
                  </a:lnTo>
                  <a:lnTo>
                    <a:pt x="762" y="321"/>
                  </a:lnTo>
                  <a:lnTo>
                    <a:pt x="803" y="321"/>
                  </a:lnTo>
                  <a:lnTo>
                    <a:pt x="803" y="281"/>
                  </a:lnTo>
                  <a:lnTo>
                    <a:pt x="963" y="281"/>
                  </a:lnTo>
                  <a:lnTo>
                    <a:pt x="1003" y="241"/>
                  </a:lnTo>
                  <a:lnTo>
                    <a:pt x="1043" y="281"/>
                  </a:lnTo>
                  <a:lnTo>
                    <a:pt x="1083" y="241"/>
                  </a:lnTo>
                  <a:lnTo>
                    <a:pt x="1564" y="241"/>
                  </a:lnTo>
                  <a:lnTo>
                    <a:pt x="1564" y="281"/>
                  </a:lnTo>
                  <a:lnTo>
                    <a:pt x="1885" y="281"/>
                  </a:lnTo>
                  <a:lnTo>
                    <a:pt x="1885" y="241"/>
                  </a:lnTo>
                  <a:lnTo>
                    <a:pt x="1925" y="201"/>
                  </a:lnTo>
                  <a:lnTo>
                    <a:pt x="1925" y="121"/>
                  </a:lnTo>
                  <a:lnTo>
                    <a:pt x="1925" y="81"/>
                  </a:lnTo>
                  <a:lnTo>
                    <a:pt x="1765" y="81"/>
                  </a:lnTo>
                  <a:lnTo>
                    <a:pt x="1725" y="41"/>
                  </a:lnTo>
                  <a:lnTo>
                    <a:pt x="1564" y="41"/>
                  </a:lnTo>
                  <a:lnTo>
                    <a:pt x="1524" y="1"/>
                  </a:lnTo>
                  <a:lnTo>
                    <a:pt x="1484" y="1"/>
                  </a:lnTo>
                  <a:lnTo>
                    <a:pt x="1444" y="41"/>
                  </a:lnTo>
                  <a:lnTo>
                    <a:pt x="1404" y="41"/>
                  </a:lnTo>
                  <a:lnTo>
                    <a:pt x="1364" y="1"/>
                  </a:lnTo>
                  <a:lnTo>
                    <a:pt x="1364" y="41"/>
                  </a:lnTo>
                  <a:lnTo>
                    <a:pt x="1324" y="41"/>
                  </a:lnTo>
                  <a:lnTo>
                    <a:pt x="1324" y="1"/>
                  </a:lnTo>
                  <a:lnTo>
                    <a:pt x="1123" y="1"/>
                  </a:lnTo>
                  <a:lnTo>
                    <a:pt x="1123" y="41"/>
                  </a:lnTo>
                  <a:lnTo>
                    <a:pt x="1083" y="41"/>
                  </a:lnTo>
                  <a:lnTo>
                    <a:pt x="1043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6478875" y="2185000"/>
              <a:ext cx="48125" cy="13050"/>
            </a:xfrm>
            <a:custGeom>
              <a:rect b="b" l="l" r="r" t="t"/>
              <a:pathLst>
                <a:path extrusionOk="0" h="522" w="1925">
                  <a:moveTo>
                    <a:pt x="1003" y="0"/>
                  </a:moveTo>
                  <a:lnTo>
                    <a:pt x="1003" y="40"/>
                  </a:lnTo>
                  <a:lnTo>
                    <a:pt x="882" y="40"/>
                  </a:lnTo>
                  <a:lnTo>
                    <a:pt x="842" y="80"/>
                  </a:lnTo>
                  <a:lnTo>
                    <a:pt x="802" y="40"/>
                  </a:lnTo>
                  <a:lnTo>
                    <a:pt x="762" y="80"/>
                  </a:lnTo>
                  <a:lnTo>
                    <a:pt x="682" y="40"/>
                  </a:lnTo>
                  <a:lnTo>
                    <a:pt x="642" y="40"/>
                  </a:lnTo>
                  <a:lnTo>
                    <a:pt x="602" y="80"/>
                  </a:lnTo>
                  <a:lnTo>
                    <a:pt x="562" y="80"/>
                  </a:lnTo>
                  <a:lnTo>
                    <a:pt x="562" y="121"/>
                  </a:lnTo>
                  <a:lnTo>
                    <a:pt x="441" y="121"/>
                  </a:lnTo>
                  <a:lnTo>
                    <a:pt x="361" y="161"/>
                  </a:lnTo>
                  <a:lnTo>
                    <a:pt x="321" y="161"/>
                  </a:lnTo>
                  <a:lnTo>
                    <a:pt x="241" y="201"/>
                  </a:lnTo>
                  <a:lnTo>
                    <a:pt x="201" y="201"/>
                  </a:lnTo>
                  <a:lnTo>
                    <a:pt x="201" y="241"/>
                  </a:lnTo>
                  <a:lnTo>
                    <a:pt x="121" y="241"/>
                  </a:lnTo>
                  <a:lnTo>
                    <a:pt x="81" y="281"/>
                  </a:lnTo>
                  <a:lnTo>
                    <a:pt x="81" y="321"/>
                  </a:lnTo>
                  <a:lnTo>
                    <a:pt x="0" y="321"/>
                  </a:lnTo>
                  <a:lnTo>
                    <a:pt x="0" y="361"/>
                  </a:lnTo>
                  <a:lnTo>
                    <a:pt x="40" y="441"/>
                  </a:lnTo>
                  <a:lnTo>
                    <a:pt x="40" y="481"/>
                  </a:lnTo>
                  <a:lnTo>
                    <a:pt x="121" y="521"/>
                  </a:lnTo>
                  <a:lnTo>
                    <a:pt x="161" y="481"/>
                  </a:lnTo>
                  <a:lnTo>
                    <a:pt x="241" y="481"/>
                  </a:lnTo>
                  <a:lnTo>
                    <a:pt x="281" y="441"/>
                  </a:lnTo>
                  <a:lnTo>
                    <a:pt x="321" y="401"/>
                  </a:lnTo>
                  <a:lnTo>
                    <a:pt x="441" y="401"/>
                  </a:lnTo>
                  <a:lnTo>
                    <a:pt x="481" y="361"/>
                  </a:lnTo>
                  <a:lnTo>
                    <a:pt x="562" y="361"/>
                  </a:lnTo>
                  <a:lnTo>
                    <a:pt x="562" y="321"/>
                  </a:lnTo>
                  <a:lnTo>
                    <a:pt x="642" y="321"/>
                  </a:lnTo>
                  <a:lnTo>
                    <a:pt x="642" y="281"/>
                  </a:lnTo>
                  <a:lnTo>
                    <a:pt x="882" y="281"/>
                  </a:lnTo>
                  <a:lnTo>
                    <a:pt x="922" y="241"/>
                  </a:lnTo>
                  <a:lnTo>
                    <a:pt x="1083" y="241"/>
                  </a:lnTo>
                  <a:lnTo>
                    <a:pt x="1123" y="201"/>
                  </a:lnTo>
                  <a:lnTo>
                    <a:pt x="1243" y="201"/>
                  </a:lnTo>
                  <a:lnTo>
                    <a:pt x="1243" y="241"/>
                  </a:lnTo>
                  <a:lnTo>
                    <a:pt x="1283" y="201"/>
                  </a:lnTo>
                  <a:lnTo>
                    <a:pt x="1484" y="201"/>
                  </a:lnTo>
                  <a:lnTo>
                    <a:pt x="1524" y="241"/>
                  </a:lnTo>
                  <a:lnTo>
                    <a:pt x="1684" y="241"/>
                  </a:lnTo>
                  <a:lnTo>
                    <a:pt x="1724" y="281"/>
                  </a:lnTo>
                  <a:lnTo>
                    <a:pt x="1764" y="241"/>
                  </a:lnTo>
                  <a:lnTo>
                    <a:pt x="1804" y="281"/>
                  </a:lnTo>
                  <a:lnTo>
                    <a:pt x="1885" y="281"/>
                  </a:lnTo>
                  <a:lnTo>
                    <a:pt x="1925" y="201"/>
                  </a:lnTo>
                  <a:lnTo>
                    <a:pt x="1925" y="121"/>
                  </a:lnTo>
                  <a:lnTo>
                    <a:pt x="1925" y="40"/>
                  </a:lnTo>
                  <a:lnTo>
                    <a:pt x="1684" y="40"/>
                  </a:lnTo>
                  <a:lnTo>
                    <a:pt x="1684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7"/>
            <p:cNvSpPr/>
            <p:nvPr/>
          </p:nvSpPr>
          <p:spPr>
            <a:xfrm>
              <a:off x="6432775" y="2107825"/>
              <a:ext cx="165375" cy="160375"/>
            </a:xfrm>
            <a:custGeom>
              <a:rect b="b" l="l" r="r" t="t"/>
              <a:pathLst>
                <a:path extrusionOk="0" h="6415" w="6615">
                  <a:moveTo>
                    <a:pt x="3007" y="0"/>
                  </a:moveTo>
                  <a:lnTo>
                    <a:pt x="2646" y="41"/>
                  </a:lnTo>
                  <a:lnTo>
                    <a:pt x="2245" y="121"/>
                  </a:lnTo>
                  <a:lnTo>
                    <a:pt x="1884" y="241"/>
                  </a:lnTo>
                  <a:lnTo>
                    <a:pt x="1524" y="401"/>
                  </a:lnTo>
                  <a:lnTo>
                    <a:pt x="1203" y="562"/>
                  </a:lnTo>
                  <a:lnTo>
                    <a:pt x="882" y="802"/>
                  </a:lnTo>
                  <a:lnTo>
                    <a:pt x="602" y="1083"/>
                  </a:lnTo>
                  <a:lnTo>
                    <a:pt x="361" y="1363"/>
                  </a:lnTo>
                  <a:lnTo>
                    <a:pt x="161" y="1684"/>
                  </a:lnTo>
                  <a:lnTo>
                    <a:pt x="40" y="2045"/>
                  </a:lnTo>
                  <a:lnTo>
                    <a:pt x="0" y="2125"/>
                  </a:lnTo>
                  <a:lnTo>
                    <a:pt x="40" y="2165"/>
                  </a:lnTo>
                  <a:lnTo>
                    <a:pt x="121" y="2205"/>
                  </a:lnTo>
                  <a:lnTo>
                    <a:pt x="321" y="2406"/>
                  </a:lnTo>
                  <a:lnTo>
                    <a:pt x="682" y="2646"/>
                  </a:lnTo>
                  <a:lnTo>
                    <a:pt x="1203" y="2927"/>
                  </a:lnTo>
                  <a:lnTo>
                    <a:pt x="1564" y="3047"/>
                  </a:lnTo>
                  <a:lnTo>
                    <a:pt x="1965" y="3167"/>
                  </a:lnTo>
                  <a:lnTo>
                    <a:pt x="2406" y="3288"/>
                  </a:lnTo>
                  <a:lnTo>
                    <a:pt x="2927" y="3328"/>
                  </a:lnTo>
                  <a:lnTo>
                    <a:pt x="3488" y="3408"/>
                  </a:lnTo>
                  <a:lnTo>
                    <a:pt x="4089" y="3408"/>
                  </a:lnTo>
                  <a:lnTo>
                    <a:pt x="4811" y="3368"/>
                  </a:lnTo>
                  <a:lnTo>
                    <a:pt x="5573" y="3288"/>
                  </a:lnTo>
                  <a:lnTo>
                    <a:pt x="5693" y="3328"/>
                  </a:lnTo>
                  <a:lnTo>
                    <a:pt x="5773" y="3408"/>
                  </a:lnTo>
                  <a:lnTo>
                    <a:pt x="5813" y="3568"/>
                  </a:lnTo>
                  <a:lnTo>
                    <a:pt x="5853" y="3729"/>
                  </a:lnTo>
                  <a:lnTo>
                    <a:pt x="5853" y="4170"/>
                  </a:lnTo>
                  <a:lnTo>
                    <a:pt x="5893" y="4370"/>
                  </a:lnTo>
                  <a:lnTo>
                    <a:pt x="5933" y="4530"/>
                  </a:lnTo>
                  <a:lnTo>
                    <a:pt x="5933" y="4731"/>
                  </a:lnTo>
                  <a:lnTo>
                    <a:pt x="5933" y="5052"/>
                  </a:lnTo>
                  <a:lnTo>
                    <a:pt x="5973" y="5452"/>
                  </a:lnTo>
                  <a:lnTo>
                    <a:pt x="6014" y="5653"/>
                  </a:lnTo>
                  <a:lnTo>
                    <a:pt x="6094" y="5893"/>
                  </a:lnTo>
                  <a:lnTo>
                    <a:pt x="6174" y="6094"/>
                  </a:lnTo>
                  <a:lnTo>
                    <a:pt x="6334" y="6254"/>
                  </a:lnTo>
                  <a:lnTo>
                    <a:pt x="6615" y="6415"/>
                  </a:lnTo>
                  <a:lnTo>
                    <a:pt x="6615" y="5533"/>
                  </a:lnTo>
                  <a:lnTo>
                    <a:pt x="6575" y="4651"/>
                  </a:lnTo>
                  <a:lnTo>
                    <a:pt x="6495" y="4330"/>
                  </a:lnTo>
                  <a:lnTo>
                    <a:pt x="6374" y="4009"/>
                  </a:lnTo>
                  <a:lnTo>
                    <a:pt x="6254" y="3689"/>
                  </a:lnTo>
                  <a:lnTo>
                    <a:pt x="6174" y="3328"/>
                  </a:lnTo>
                  <a:lnTo>
                    <a:pt x="6014" y="2646"/>
                  </a:lnTo>
                  <a:lnTo>
                    <a:pt x="5813" y="1965"/>
                  </a:lnTo>
                  <a:lnTo>
                    <a:pt x="5653" y="1644"/>
                  </a:lnTo>
                  <a:lnTo>
                    <a:pt x="5492" y="1363"/>
                  </a:lnTo>
                  <a:lnTo>
                    <a:pt x="5292" y="1043"/>
                  </a:lnTo>
                  <a:lnTo>
                    <a:pt x="5092" y="802"/>
                  </a:lnTo>
                  <a:lnTo>
                    <a:pt x="4811" y="562"/>
                  </a:lnTo>
                  <a:lnTo>
                    <a:pt x="4490" y="361"/>
                  </a:lnTo>
                  <a:lnTo>
                    <a:pt x="4129" y="201"/>
                  </a:lnTo>
                  <a:lnTo>
                    <a:pt x="3769" y="81"/>
                  </a:lnTo>
                  <a:lnTo>
                    <a:pt x="34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7"/>
            <p:cNvSpPr/>
            <p:nvPr/>
          </p:nvSpPr>
          <p:spPr>
            <a:xfrm>
              <a:off x="6555050" y="2178975"/>
              <a:ext cx="47125" cy="62175"/>
            </a:xfrm>
            <a:custGeom>
              <a:rect b="b" l="l" r="r" t="t"/>
              <a:pathLst>
                <a:path extrusionOk="0" h="2487" w="1885">
                  <a:moveTo>
                    <a:pt x="1283" y="1"/>
                  </a:moveTo>
                  <a:lnTo>
                    <a:pt x="1082" y="41"/>
                  </a:lnTo>
                  <a:lnTo>
                    <a:pt x="842" y="121"/>
                  </a:lnTo>
                  <a:lnTo>
                    <a:pt x="642" y="281"/>
                  </a:lnTo>
                  <a:lnTo>
                    <a:pt x="441" y="482"/>
                  </a:lnTo>
                  <a:lnTo>
                    <a:pt x="281" y="722"/>
                  </a:lnTo>
                  <a:lnTo>
                    <a:pt x="0" y="1243"/>
                  </a:lnTo>
                  <a:lnTo>
                    <a:pt x="281" y="2486"/>
                  </a:lnTo>
                  <a:lnTo>
                    <a:pt x="601" y="2366"/>
                  </a:lnTo>
                  <a:lnTo>
                    <a:pt x="882" y="2206"/>
                  </a:lnTo>
                  <a:lnTo>
                    <a:pt x="1203" y="2005"/>
                  </a:lnTo>
                  <a:lnTo>
                    <a:pt x="1443" y="1765"/>
                  </a:lnTo>
                  <a:lnTo>
                    <a:pt x="1644" y="1484"/>
                  </a:lnTo>
                  <a:lnTo>
                    <a:pt x="1804" y="1163"/>
                  </a:lnTo>
                  <a:lnTo>
                    <a:pt x="1884" y="843"/>
                  </a:lnTo>
                  <a:lnTo>
                    <a:pt x="1884" y="482"/>
                  </a:lnTo>
                  <a:lnTo>
                    <a:pt x="1884" y="321"/>
                  </a:lnTo>
                  <a:lnTo>
                    <a:pt x="1804" y="201"/>
                  </a:lnTo>
                  <a:lnTo>
                    <a:pt x="1684" y="81"/>
                  </a:lnTo>
                  <a:lnTo>
                    <a:pt x="1523" y="41"/>
                  </a:lnTo>
                  <a:lnTo>
                    <a:pt x="1283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7"/>
            <p:cNvSpPr/>
            <p:nvPr/>
          </p:nvSpPr>
          <p:spPr>
            <a:xfrm>
              <a:off x="6568075" y="2191000"/>
              <a:ext cx="22075" cy="23075"/>
            </a:xfrm>
            <a:custGeom>
              <a:rect b="b" l="l" r="r" t="t"/>
              <a:pathLst>
                <a:path extrusionOk="0" h="923" w="883">
                  <a:moveTo>
                    <a:pt x="762" y="1"/>
                  </a:moveTo>
                  <a:lnTo>
                    <a:pt x="722" y="41"/>
                  </a:lnTo>
                  <a:lnTo>
                    <a:pt x="642" y="41"/>
                  </a:lnTo>
                  <a:lnTo>
                    <a:pt x="642" y="81"/>
                  </a:lnTo>
                  <a:lnTo>
                    <a:pt x="602" y="121"/>
                  </a:lnTo>
                  <a:lnTo>
                    <a:pt x="561" y="121"/>
                  </a:lnTo>
                  <a:lnTo>
                    <a:pt x="561" y="161"/>
                  </a:lnTo>
                  <a:lnTo>
                    <a:pt x="521" y="161"/>
                  </a:lnTo>
                  <a:lnTo>
                    <a:pt x="481" y="201"/>
                  </a:lnTo>
                  <a:lnTo>
                    <a:pt x="481" y="241"/>
                  </a:lnTo>
                  <a:lnTo>
                    <a:pt x="441" y="281"/>
                  </a:lnTo>
                  <a:lnTo>
                    <a:pt x="361" y="281"/>
                  </a:lnTo>
                  <a:lnTo>
                    <a:pt x="361" y="321"/>
                  </a:lnTo>
                  <a:lnTo>
                    <a:pt x="321" y="321"/>
                  </a:lnTo>
                  <a:lnTo>
                    <a:pt x="321" y="362"/>
                  </a:lnTo>
                  <a:lnTo>
                    <a:pt x="281" y="402"/>
                  </a:lnTo>
                  <a:lnTo>
                    <a:pt x="281" y="442"/>
                  </a:lnTo>
                  <a:lnTo>
                    <a:pt x="241" y="482"/>
                  </a:lnTo>
                  <a:lnTo>
                    <a:pt x="201" y="482"/>
                  </a:lnTo>
                  <a:lnTo>
                    <a:pt x="201" y="522"/>
                  </a:lnTo>
                  <a:lnTo>
                    <a:pt x="161" y="562"/>
                  </a:lnTo>
                  <a:lnTo>
                    <a:pt x="121" y="602"/>
                  </a:lnTo>
                  <a:lnTo>
                    <a:pt x="121" y="642"/>
                  </a:lnTo>
                  <a:lnTo>
                    <a:pt x="80" y="642"/>
                  </a:lnTo>
                  <a:lnTo>
                    <a:pt x="80" y="682"/>
                  </a:lnTo>
                  <a:lnTo>
                    <a:pt x="40" y="682"/>
                  </a:lnTo>
                  <a:lnTo>
                    <a:pt x="40" y="722"/>
                  </a:lnTo>
                  <a:lnTo>
                    <a:pt x="40" y="762"/>
                  </a:lnTo>
                  <a:lnTo>
                    <a:pt x="0" y="762"/>
                  </a:lnTo>
                  <a:lnTo>
                    <a:pt x="0" y="803"/>
                  </a:lnTo>
                  <a:lnTo>
                    <a:pt x="80" y="843"/>
                  </a:lnTo>
                  <a:lnTo>
                    <a:pt x="161" y="883"/>
                  </a:lnTo>
                  <a:lnTo>
                    <a:pt x="201" y="923"/>
                  </a:lnTo>
                  <a:lnTo>
                    <a:pt x="241" y="883"/>
                  </a:lnTo>
                  <a:lnTo>
                    <a:pt x="241" y="843"/>
                  </a:lnTo>
                  <a:lnTo>
                    <a:pt x="241" y="803"/>
                  </a:lnTo>
                  <a:lnTo>
                    <a:pt x="281" y="803"/>
                  </a:lnTo>
                  <a:lnTo>
                    <a:pt x="281" y="762"/>
                  </a:lnTo>
                  <a:lnTo>
                    <a:pt x="321" y="762"/>
                  </a:lnTo>
                  <a:lnTo>
                    <a:pt x="321" y="722"/>
                  </a:lnTo>
                  <a:lnTo>
                    <a:pt x="321" y="682"/>
                  </a:lnTo>
                  <a:lnTo>
                    <a:pt x="361" y="682"/>
                  </a:lnTo>
                  <a:lnTo>
                    <a:pt x="361" y="642"/>
                  </a:lnTo>
                  <a:lnTo>
                    <a:pt x="401" y="642"/>
                  </a:lnTo>
                  <a:lnTo>
                    <a:pt x="441" y="602"/>
                  </a:lnTo>
                  <a:lnTo>
                    <a:pt x="441" y="562"/>
                  </a:lnTo>
                  <a:lnTo>
                    <a:pt x="481" y="562"/>
                  </a:lnTo>
                  <a:lnTo>
                    <a:pt x="481" y="522"/>
                  </a:lnTo>
                  <a:lnTo>
                    <a:pt x="521" y="482"/>
                  </a:lnTo>
                  <a:lnTo>
                    <a:pt x="521" y="442"/>
                  </a:lnTo>
                  <a:lnTo>
                    <a:pt x="602" y="442"/>
                  </a:lnTo>
                  <a:lnTo>
                    <a:pt x="602" y="402"/>
                  </a:lnTo>
                  <a:lnTo>
                    <a:pt x="642" y="402"/>
                  </a:lnTo>
                  <a:lnTo>
                    <a:pt x="642" y="362"/>
                  </a:lnTo>
                  <a:lnTo>
                    <a:pt x="682" y="362"/>
                  </a:lnTo>
                  <a:lnTo>
                    <a:pt x="722" y="321"/>
                  </a:lnTo>
                  <a:lnTo>
                    <a:pt x="762" y="281"/>
                  </a:lnTo>
                  <a:lnTo>
                    <a:pt x="762" y="241"/>
                  </a:lnTo>
                  <a:lnTo>
                    <a:pt x="842" y="241"/>
                  </a:lnTo>
                  <a:lnTo>
                    <a:pt x="882" y="201"/>
                  </a:lnTo>
                  <a:lnTo>
                    <a:pt x="842" y="161"/>
                  </a:lnTo>
                  <a:lnTo>
                    <a:pt x="842" y="81"/>
                  </a:lnTo>
                  <a:lnTo>
                    <a:pt x="802" y="4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7"/>
            <p:cNvSpPr/>
            <p:nvPr/>
          </p:nvSpPr>
          <p:spPr>
            <a:xfrm>
              <a:off x="6576075" y="2200025"/>
              <a:ext cx="9050" cy="12050"/>
            </a:xfrm>
            <a:custGeom>
              <a:rect b="b" l="l" r="r" t="t"/>
              <a:pathLst>
                <a:path extrusionOk="0" h="482" w="362">
                  <a:moveTo>
                    <a:pt x="241" y="1"/>
                  </a:moveTo>
                  <a:lnTo>
                    <a:pt x="161" y="41"/>
                  </a:lnTo>
                  <a:lnTo>
                    <a:pt x="1" y="41"/>
                  </a:lnTo>
                  <a:lnTo>
                    <a:pt x="1" y="81"/>
                  </a:lnTo>
                  <a:lnTo>
                    <a:pt x="41" y="81"/>
                  </a:lnTo>
                  <a:lnTo>
                    <a:pt x="41" y="121"/>
                  </a:lnTo>
                  <a:lnTo>
                    <a:pt x="1" y="161"/>
                  </a:lnTo>
                  <a:lnTo>
                    <a:pt x="41" y="161"/>
                  </a:lnTo>
                  <a:lnTo>
                    <a:pt x="41" y="201"/>
                  </a:lnTo>
                  <a:lnTo>
                    <a:pt x="41" y="241"/>
                  </a:lnTo>
                  <a:lnTo>
                    <a:pt x="81" y="281"/>
                  </a:lnTo>
                  <a:lnTo>
                    <a:pt x="121" y="281"/>
                  </a:lnTo>
                  <a:lnTo>
                    <a:pt x="81" y="321"/>
                  </a:lnTo>
                  <a:lnTo>
                    <a:pt x="81" y="361"/>
                  </a:lnTo>
                  <a:lnTo>
                    <a:pt x="121" y="361"/>
                  </a:lnTo>
                  <a:lnTo>
                    <a:pt x="121" y="401"/>
                  </a:lnTo>
                  <a:lnTo>
                    <a:pt x="121" y="442"/>
                  </a:lnTo>
                  <a:lnTo>
                    <a:pt x="121" y="482"/>
                  </a:lnTo>
                  <a:lnTo>
                    <a:pt x="201" y="482"/>
                  </a:lnTo>
                  <a:lnTo>
                    <a:pt x="282" y="442"/>
                  </a:lnTo>
                  <a:lnTo>
                    <a:pt x="322" y="442"/>
                  </a:lnTo>
                  <a:lnTo>
                    <a:pt x="362" y="401"/>
                  </a:lnTo>
                  <a:lnTo>
                    <a:pt x="362" y="361"/>
                  </a:lnTo>
                  <a:lnTo>
                    <a:pt x="322" y="361"/>
                  </a:lnTo>
                  <a:lnTo>
                    <a:pt x="362" y="321"/>
                  </a:lnTo>
                  <a:lnTo>
                    <a:pt x="322" y="321"/>
                  </a:lnTo>
                  <a:lnTo>
                    <a:pt x="322" y="281"/>
                  </a:lnTo>
                  <a:lnTo>
                    <a:pt x="322" y="241"/>
                  </a:lnTo>
                  <a:lnTo>
                    <a:pt x="282" y="201"/>
                  </a:lnTo>
                  <a:lnTo>
                    <a:pt x="241" y="201"/>
                  </a:lnTo>
                  <a:lnTo>
                    <a:pt x="241" y="161"/>
                  </a:lnTo>
                  <a:lnTo>
                    <a:pt x="282" y="161"/>
                  </a:lnTo>
                  <a:lnTo>
                    <a:pt x="282" y="121"/>
                  </a:lnTo>
                  <a:lnTo>
                    <a:pt x="241" y="121"/>
                  </a:lnTo>
                  <a:lnTo>
                    <a:pt x="241" y="81"/>
                  </a:lnTo>
                  <a:lnTo>
                    <a:pt x="241" y="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7"/>
            <p:cNvSpPr/>
            <p:nvPr/>
          </p:nvSpPr>
          <p:spPr>
            <a:xfrm>
              <a:off x="6502925" y="1987550"/>
              <a:ext cx="152350" cy="147350"/>
            </a:xfrm>
            <a:custGeom>
              <a:rect b="b" l="l" r="r" t="t"/>
              <a:pathLst>
                <a:path extrusionOk="0" h="5894" w="6094">
                  <a:moveTo>
                    <a:pt x="3568" y="1"/>
                  </a:moveTo>
                  <a:lnTo>
                    <a:pt x="3127" y="81"/>
                  </a:lnTo>
                  <a:lnTo>
                    <a:pt x="2526" y="241"/>
                  </a:lnTo>
                  <a:lnTo>
                    <a:pt x="1885" y="482"/>
                  </a:lnTo>
                  <a:lnTo>
                    <a:pt x="1604" y="602"/>
                  </a:lnTo>
                  <a:lnTo>
                    <a:pt x="1323" y="803"/>
                  </a:lnTo>
                  <a:lnTo>
                    <a:pt x="1083" y="1003"/>
                  </a:lnTo>
                  <a:lnTo>
                    <a:pt x="842" y="1203"/>
                  </a:lnTo>
                  <a:lnTo>
                    <a:pt x="602" y="1444"/>
                  </a:lnTo>
                  <a:lnTo>
                    <a:pt x="401" y="1725"/>
                  </a:lnTo>
                  <a:lnTo>
                    <a:pt x="281" y="2005"/>
                  </a:lnTo>
                  <a:lnTo>
                    <a:pt x="161" y="2286"/>
                  </a:lnTo>
                  <a:lnTo>
                    <a:pt x="81" y="2567"/>
                  </a:lnTo>
                  <a:lnTo>
                    <a:pt x="41" y="2887"/>
                  </a:lnTo>
                  <a:lnTo>
                    <a:pt x="0" y="3168"/>
                  </a:lnTo>
                  <a:lnTo>
                    <a:pt x="41" y="3489"/>
                  </a:lnTo>
                  <a:lnTo>
                    <a:pt x="81" y="3769"/>
                  </a:lnTo>
                  <a:lnTo>
                    <a:pt x="161" y="4090"/>
                  </a:lnTo>
                  <a:lnTo>
                    <a:pt x="281" y="4370"/>
                  </a:lnTo>
                  <a:lnTo>
                    <a:pt x="401" y="4651"/>
                  </a:lnTo>
                  <a:lnTo>
                    <a:pt x="562" y="4932"/>
                  </a:lnTo>
                  <a:lnTo>
                    <a:pt x="722" y="5172"/>
                  </a:lnTo>
                  <a:lnTo>
                    <a:pt x="1163" y="5693"/>
                  </a:lnTo>
                  <a:lnTo>
                    <a:pt x="1243" y="5774"/>
                  </a:lnTo>
                  <a:lnTo>
                    <a:pt x="1364" y="5854"/>
                  </a:lnTo>
                  <a:lnTo>
                    <a:pt x="1484" y="5894"/>
                  </a:lnTo>
                  <a:lnTo>
                    <a:pt x="1604" y="5894"/>
                  </a:lnTo>
                  <a:lnTo>
                    <a:pt x="2606" y="5854"/>
                  </a:lnTo>
                  <a:lnTo>
                    <a:pt x="3127" y="5774"/>
                  </a:lnTo>
                  <a:lnTo>
                    <a:pt x="3649" y="5693"/>
                  </a:lnTo>
                  <a:lnTo>
                    <a:pt x="4170" y="5533"/>
                  </a:lnTo>
                  <a:lnTo>
                    <a:pt x="4651" y="5333"/>
                  </a:lnTo>
                  <a:lnTo>
                    <a:pt x="5052" y="5092"/>
                  </a:lnTo>
                  <a:lnTo>
                    <a:pt x="5252" y="4932"/>
                  </a:lnTo>
                  <a:lnTo>
                    <a:pt x="5412" y="4731"/>
                  </a:lnTo>
                  <a:lnTo>
                    <a:pt x="5613" y="4451"/>
                  </a:lnTo>
                  <a:lnTo>
                    <a:pt x="5813" y="4090"/>
                  </a:lnTo>
                  <a:lnTo>
                    <a:pt x="5934" y="3729"/>
                  </a:lnTo>
                  <a:lnTo>
                    <a:pt x="6014" y="3368"/>
                  </a:lnTo>
                  <a:lnTo>
                    <a:pt x="6094" y="3007"/>
                  </a:lnTo>
                  <a:lnTo>
                    <a:pt x="6094" y="2607"/>
                  </a:lnTo>
                  <a:lnTo>
                    <a:pt x="6094" y="2246"/>
                  </a:lnTo>
                  <a:lnTo>
                    <a:pt x="6054" y="1885"/>
                  </a:lnTo>
                  <a:lnTo>
                    <a:pt x="5974" y="1604"/>
                  </a:lnTo>
                  <a:lnTo>
                    <a:pt x="5893" y="1364"/>
                  </a:lnTo>
                  <a:lnTo>
                    <a:pt x="5773" y="1123"/>
                  </a:lnTo>
                  <a:lnTo>
                    <a:pt x="5653" y="883"/>
                  </a:lnTo>
                  <a:lnTo>
                    <a:pt x="5453" y="642"/>
                  </a:lnTo>
                  <a:lnTo>
                    <a:pt x="5292" y="482"/>
                  </a:lnTo>
                  <a:lnTo>
                    <a:pt x="5052" y="322"/>
                  </a:lnTo>
                  <a:lnTo>
                    <a:pt x="4811" y="161"/>
                  </a:lnTo>
                  <a:lnTo>
                    <a:pt x="4410" y="41"/>
                  </a:lnTo>
                  <a:lnTo>
                    <a:pt x="40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6498925" y="1972525"/>
              <a:ext cx="157350" cy="143350"/>
            </a:xfrm>
            <a:custGeom>
              <a:rect b="b" l="l" r="r" t="t"/>
              <a:pathLst>
                <a:path extrusionOk="0" h="5734" w="6294">
                  <a:moveTo>
                    <a:pt x="3528" y="1"/>
                  </a:moveTo>
                  <a:lnTo>
                    <a:pt x="3368" y="41"/>
                  </a:lnTo>
                  <a:lnTo>
                    <a:pt x="3167" y="41"/>
                  </a:lnTo>
                  <a:lnTo>
                    <a:pt x="2967" y="81"/>
                  </a:lnTo>
                  <a:lnTo>
                    <a:pt x="2887" y="121"/>
                  </a:lnTo>
                  <a:lnTo>
                    <a:pt x="2806" y="121"/>
                  </a:lnTo>
                  <a:lnTo>
                    <a:pt x="2646" y="201"/>
                  </a:lnTo>
                  <a:lnTo>
                    <a:pt x="2365" y="281"/>
                  </a:lnTo>
                  <a:lnTo>
                    <a:pt x="2325" y="321"/>
                  </a:lnTo>
                  <a:lnTo>
                    <a:pt x="2245" y="321"/>
                  </a:lnTo>
                  <a:lnTo>
                    <a:pt x="2165" y="361"/>
                  </a:lnTo>
                  <a:lnTo>
                    <a:pt x="1804" y="562"/>
                  </a:lnTo>
                  <a:lnTo>
                    <a:pt x="1644" y="642"/>
                  </a:lnTo>
                  <a:lnTo>
                    <a:pt x="1483" y="762"/>
                  </a:lnTo>
                  <a:lnTo>
                    <a:pt x="1323" y="882"/>
                  </a:lnTo>
                  <a:lnTo>
                    <a:pt x="1243" y="963"/>
                  </a:lnTo>
                  <a:lnTo>
                    <a:pt x="1123" y="1043"/>
                  </a:lnTo>
                  <a:lnTo>
                    <a:pt x="1083" y="1083"/>
                  </a:lnTo>
                  <a:lnTo>
                    <a:pt x="1042" y="1123"/>
                  </a:lnTo>
                  <a:lnTo>
                    <a:pt x="922" y="1203"/>
                  </a:lnTo>
                  <a:lnTo>
                    <a:pt x="842" y="1323"/>
                  </a:lnTo>
                  <a:lnTo>
                    <a:pt x="762" y="1404"/>
                  </a:lnTo>
                  <a:lnTo>
                    <a:pt x="682" y="1484"/>
                  </a:lnTo>
                  <a:lnTo>
                    <a:pt x="601" y="1564"/>
                  </a:lnTo>
                  <a:lnTo>
                    <a:pt x="601" y="1604"/>
                  </a:lnTo>
                  <a:lnTo>
                    <a:pt x="481" y="1724"/>
                  </a:lnTo>
                  <a:lnTo>
                    <a:pt x="481" y="1764"/>
                  </a:lnTo>
                  <a:lnTo>
                    <a:pt x="441" y="1804"/>
                  </a:lnTo>
                  <a:lnTo>
                    <a:pt x="361" y="1925"/>
                  </a:lnTo>
                  <a:lnTo>
                    <a:pt x="241" y="2205"/>
                  </a:lnTo>
                  <a:lnTo>
                    <a:pt x="80" y="2606"/>
                  </a:lnTo>
                  <a:lnTo>
                    <a:pt x="40" y="2807"/>
                  </a:lnTo>
                  <a:lnTo>
                    <a:pt x="0" y="3007"/>
                  </a:lnTo>
                  <a:lnTo>
                    <a:pt x="0" y="3248"/>
                  </a:lnTo>
                  <a:lnTo>
                    <a:pt x="0" y="3408"/>
                  </a:lnTo>
                  <a:lnTo>
                    <a:pt x="0" y="3528"/>
                  </a:lnTo>
                  <a:lnTo>
                    <a:pt x="40" y="3608"/>
                  </a:lnTo>
                  <a:lnTo>
                    <a:pt x="40" y="3769"/>
                  </a:lnTo>
                  <a:lnTo>
                    <a:pt x="80" y="3969"/>
                  </a:lnTo>
                  <a:lnTo>
                    <a:pt x="120" y="4049"/>
                  </a:lnTo>
                  <a:lnTo>
                    <a:pt x="120" y="4090"/>
                  </a:lnTo>
                  <a:lnTo>
                    <a:pt x="201" y="4290"/>
                  </a:lnTo>
                  <a:lnTo>
                    <a:pt x="201" y="4410"/>
                  </a:lnTo>
                  <a:lnTo>
                    <a:pt x="281" y="4571"/>
                  </a:lnTo>
                  <a:lnTo>
                    <a:pt x="401" y="4931"/>
                  </a:lnTo>
                  <a:lnTo>
                    <a:pt x="481" y="5132"/>
                  </a:lnTo>
                  <a:lnTo>
                    <a:pt x="521" y="5212"/>
                  </a:lnTo>
                  <a:lnTo>
                    <a:pt x="601" y="5372"/>
                  </a:lnTo>
                  <a:lnTo>
                    <a:pt x="722" y="5533"/>
                  </a:lnTo>
                  <a:lnTo>
                    <a:pt x="762" y="5573"/>
                  </a:lnTo>
                  <a:lnTo>
                    <a:pt x="882" y="5693"/>
                  </a:lnTo>
                  <a:lnTo>
                    <a:pt x="1002" y="5733"/>
                  </a:lnTo>
                  <a:lnTo>
                    <a:pt x="1002" y="5693"/>
                  </a:lnTo>
                  <a:lnTo>
                    <a:pt x="1002" y="5653"/>
                  </a:lnTo>
                  <a:lnTo>
                    <a:pt x="882" y="5533"/>
                  </a:lnTo>
                  <a:lnTo>
                    <a:pt x="762" y="5412"/>
                  </a:lnTo>
                  <a:lnTo>
                    <a:pt x="682" y="5212"/>
                  </a:lnTo>
                  <a:lnTo>
                    <a:pt x="601" y="5132"/>
                  </a:lnTo>
                  <a:lnTo>
                    <a:pt x="561" y="5012"/>
                  </a:lnTo>
                  <a:lnTo>
                    <a:pt x="521" y="4931"/>
                  </a:lnTo>
                  <a:lnTo>
                    <a:pt x="521" y="4891"/>
                  </a:lnTo>
                  <a:lnTo>
                    <a:pt x="441" y="4771"/>
                  </a:lnTo>
                  <a:lnTo>
                    <a:pt x="401" y="4651"/>
                  </a:lnTo>
                  <a:lnTo>
                    <a:pt x="321" y="4370"/>
                  </a:lnTo>
                  <a:lnTo>
                    <a:pt x="321" y="4290"/>
                  </a:lnTo>
                  <a:lnTo>
                    <a:pt x="281" y="4290"/>
                  </a:lnTo>
                  <a:lnTo>
                    <a:pt x="281" y="4250"/>
                  </a:lnTo>
                  <a:lnTo>
                    <a:pt x="241" y="4090"/>
                  </a:lnTo>
                  <a:lnTo>
                    <a:pt x="241" y="4049"/>
                  </a:lnTo>
                  <a:lnTo>
                    <a:pt x="201" y="3809"/>
                  </a:lnTo>
                  <a:lnTo>
                    <a:pt x="160" y="3809"/>
                  </a:lnTo>
                  <a:lnTo>
                    <a:pt x="120" y="3328"/>
                  </a:lnTo>
                  <a:lnTo>
                    <a:pt x="120" y="3168"/>
                  </a:lnTo>
                  <a:lnTo>
                    <a:pt x="120" y="3087"/>
                  </a:lnTo>
                  <a:lnTo>
                    <a:pt x="120" y="3047"/>
                  </a:lnTo>
                  <a:lnTo>
                    <a:pt x="120" y="2967"/>
                  </a:lnTo>
                  <a:lnTo>
                    <a:pt x="160" y="2767"/>
                  </a:lnTo>
                  <a:lnTo>
                    <a:pt x="160" y="2727"/>
                  </a:lnTo>
                  <a:lnTo>
                    <a:pt x="160" y="2646"/>
                  </a:lnTo>
                  <a:lnTo>
                    <a:pt x="241" y="2446"/>
                  </a:lnTo>
                  <a:lnTo>
                    <a:pt x="321" y="2286"/>
                  </a:lnTo>
                  <a:lnTo>
                    <a:pt x="361" y="2205"/>
                  </a:lnTo>
                  <a:lnTo>
                    <a:pt x="361" y="2125"/>
                  </a:lnTo>
                  <a:lnTo>
                    <a:pt x="441" y="2005"/>
                  </a:lnTo>
                  <a:lnTo>
                    <a:pt x="481" y="1965"/>
                  </a:lnTo>
                  <a:lnTo>
                    <a:pt x="521" y="1885"/>
                  </a:lnTo>
                  <a:lnTo>
                    <a:pt x="722" y="1604"/>
                  </a:lnTo>
                  <a:lnTo>
                    <a:pt x="1002" y="1323"/>
                  </a:lnTo>
                  <a:lnTo>
                    <a:pt x="1283" y="1043"/>
                  </a:lnTo>
                  <a:lnTo>
                    <a:pt x="1323" y="1043"/>
                  </a:lnTo>
                  <a:lnTo>
                    <a:pt x="1443" y="923"/>
                  </a:lnTo>
                  <a:lnTo>
                    <a:pt x="1483" y="882"/>
                  </a:lnTo>
                  <a:lnTo>
                    <a:pt x="1564" y="842"/>
                  </a:lnTo>
                  <a:lnTo>
                    <a:pt x="1724" y="762"/>
                  </a:lnTo>
                  <a:lnTo>
                    <a:pt x="1884" y="642"/>
                  </a:lnTo>
                  <a:lnTo>
                    <a:pt x="2005" y="562"/>
                  </a:lnTo>
                  <a:lnTo>
                    <a:pt x="2205" y="482"/>
                  </a:lnTo>
                  <a:lnTo>
                    <a:pt x="2325" y="401"/>
                  </a:lnTo>
                  <a:lnTo>
                    <a:pt x="2446" y="361"/>
                  </a:lnTo>
                  <a:lnTo>
                    <a:pt x="2486" y="361"/>
                  </a:lnTo>
                  <a:lnTo>
                    <a:pt x="2646" y="321"/>
                  </a:lnTo>
                  <a:lnTo>
                    <a:pt x="2766" y="281"/>
                  </a:lnTo>
                  <a:lnTo>
                    <a:pt x="2967" y="201"/>
                  </a:lnTo>
                  <a:lnTo>
                    <a:pt x="3167" y="161"/>
                  </a:lnTo>
                  <a:lnTo>
                    <a:pt x="3368" y="161"/>
                  </a:lnTo>
                  <a:lnTo>
                    <a:pt x="3488" y="121"/>
                  </a:lnTo>
                  <a:lnTo>
                    <a:pt x="4089" y="121"/>
                  </a:lnTo>
                  <a:lnTo>
                    <a:pt x="4450" y="201"/>
                  </a:lnTo>
                  <a:lnTo>
                    <a:pt x="4530" y="201"/>
                  </a:lnTo>
                  <a:lnTo>
                    <a:pt x="4650" y="241"/>
                  </a:lnTo>
                  <a:lnTo>
                    <a:pt x="4731" y="241"/>
                  </a:lnTo>
                  <a:lnTo>
                    <a:pt x="4891" y="321"/>
                  </a:lnTo>
                  <a:lnTo>
                    <a:pt x="4971" y="361"/>
                  </a:lnTo>
                  <a:lnTo>
                    <a:pt x="5051" y="361"/>
                  </a:lnTo>
                  <a:lnTo>
                    <a:pt x="5212" y="482"/>
                  </a:lnTo>
                  <a:lnTo>
                    <a:pt x="5332" y="562"/>
                  </a:lnTo>
                  <a:lnTo>
                    <a:pt x="5412" y="642"/>
                  </a:lnTo>
                  <a:lnTo>
                    <a:pt x="5492" y="682"/>
                  </a:lnTo>
                  <a:lnTo>
                    <a:pt x="5532" y="762"/>
                  </a:lnTo>
                  <a:lnTo>
                    <a:pt x="5613" y="842"/>
                  </a:lnTo>
                  <a:lnTo>
                    <a:pt x="5693" y="963"/>
                  </a:lnTo>
                  <a:lnTo>
                    <a:pt x="5813" y="1163"/>
                  </a:lnTo>
                  <a:lnTo>
                    <a:pt x="5853" y="1203"/>
                  </a:lnTo>
                  <a:lnTo>
                    <a:pt x="5973" y="1604"/>
                  </a:lnTo>
                  <a:lnTo>
                    <a:pt x="6013" y="1644"/>
                  </a:lnTo>
                  <a:lnTo>
                    <a:pt x="6094" y="2005"/>
                  </a:lnTo>
                  <a:lnTo>
                    <a:pt x="6134" y="2085"/>
                  </a:lnTo>
                  <a:lnTo>
                    <a:pt x="6134" y="2165"/>
                  </a:lnTo>
                  <a:lnTo>
                    <a:pt x="6134" y="2245"/>
                  </a:lnTo>
                  <a:lnTo>
                    <a:pt x="6134" y="2326"/>
                  </a:lnTo>
                  <a:lnTo>
                    <a:pt x="6134" y="2366"/>
                  </a:lnTo>
                  <a:lnTo>
                    <a:pt x="6174" y="2486"/>
                  </a:lnTo>
                  <a:lnTo>
                    <a:pt x="6174" y="2807"/>
                  </a:lnTo>
                  <a:lnTo>
                    <a:pt x="6134" y="2887"/>
                  </a:lnTo>
                  <a:lnTo>
                    <a:pt x="6134" y="3127"/>
                  </a:lnTo>
                  <a:lnTo>
                    <a:pt x="6134" y="3208"/>
                  </a:lnTo>
                  <a:lnTo>
                    <a:pt x="6094" y="3208"/>
                  </a:lnTo>
                  <a:lnTo>
                    <a:pt x="6094" y="3248"/>
                  </a:lnTo>
                  <a:lnTo>
                    <a:pt x="6094" y="3408"/>
                  </a:lnTo>
                  <a:lnTo>
                    <a:pt x="6053" y="3448"/>
                  </a:lnTo>
                  <a:lnTo>
                    <a:pt x="6053" y="3528"/>
                  </a:lnTo>
                  <a:lnTo>
                    <a:pt x="6013" y="3649"/>
                  </a:lnTo>
                  <a:lnTo>
                    <a:pt x="5973" y="3809"/>
                  </a:lnTo>
                  <a:lnTo>
                    <a:pt x="5933" y="3969"/>
                  </a:lnTo>
                  <a:lnTo>
                    <a:pt x="5933" y="4009"/>
                  </a:lnTo>
                  <a:lnTo>
                    <a:pt x="5973" y="4009"/>
                  </a:lnTo>
                  <a:lnTo>
                    <a:pt x="6053" y="3849"/>
                  </a:lnTo>
                  <a:lnTo>
                    <a:pt x="6094" y="3769"/>
                  </a:lnTo>
                  <a:lnTo>
                    <a:pt x="6134" y="3689"/>
                  </a:lnTo>
                  <a:lnTo>
                    <a:pt x="6174" y="3488"/>
                  </a:lnTo>
                  <a:lnTo>
                    <a:pt x="6174" y="3368"/>
                  </a:lnTo>
                  <a:lnTo>
                    <a:pt x="6214" y="3328"/>
                  </a:lnTo>
                  <a:lnTo>
                    <a:pt x="6214" y="3248"/>
                  </a:lnTo>
                  <a:lnTo>
                    <a:pt x="6254" y="3127"/>
                  </a:lnTo>
                  <a:lnTo>
                    <a:pt x="6254" y="2967"/>
                  </a:lnTo>
                  <a:lnTo>
                    <a:pt x="6254" y="2887"/>
                  </a:lnTo>
                  <a:lnTo>
                    <a:pt x="6294" y="2486"/>
                  </a:lnTo>
                  <a:lnTo>
                    <a:pt x="6294" y="2446"/>
                  </a:lnTo>
                  <a:lnTo>
                    <a:pt x="6254" y="2326"/>
                  </a:lnTo>
                  <a:lnTo>
                    <a:pt x="6254" y="2125"/>
                  </a:lnTo>
                  <a:lnTo>
                    <a:pt x="6214" y="2045"/>
                  </a:lnTo>
                  <a:lnTo>
                    <a:pt x="6214" y="1965"/>
                  </a:lnTo>
                  <a:lnTo>
                    <a:pt x="6134" y="1604"/>
                  </a:lnTo>
                  <a:lnTo>
                    <a:pt x="6013" y="1243"/>
                  </a:lnTo>
                  <a:lnTo>
                    <a:pt x="5973" y="1203"/>
                  </a:lnTo>
                  <a:lnTo>
                    <a:pt x="5973" y="1163"/>
                  </a:lnTo>
                  <a:lnTo>
                    <a:pt x="5933" y="1163"/>
                  </a:lnTo>
                  <a:lnTo>
                    <a:pt x="5893" y="1043"/>
                  </a:lnTo>
                  <a:lnTo>
                    <a:pt x="5853" y="963"/>
                  </a:lnTo>
                  <a:lnTo>
                    <a:pt x="5773" y="882"/>
                  </a:lnTo>
                  <a:lnTo>
                    <a:pt x="5733" y="802"/>
                  </a:lnTo>
                  <a:lnTo>
                    <a:pt x="5693" y="722"/>
                  </a:lnTo>
                  <a:lnTo>
                    <a:pt x="5653" y="682"/>
                  </a:lnTo>
                  <a:lnTo>
                    <a:pt x="5532" y="602"/>
                  </a:lnTo>
                  <a:lnTo>
                    <a:pt x="5372" y="441"/>
                  </a:lnTo>
                  <a:lnTo>
                    <a:pt x="5292" y="401"/>
                  </a:lnTo>
                  <a:lnTo>
                    <a:pt x="5131" y="281"/>
                  </a:lnTo>
                  <a:lnTo>
                    <a:pt x="5011" y="241"/>
                  </a:lnTo>
                  <a:lnTo>
                    <a:pt x="4811" y="161"/>
                  </a:lnTo>
                  <a:lnTo>
                    <a:pt x="4650" y="121"/>
                  </a:lnTo>
                  <a:lnTo>
                    <a:pt x="4490" y="81"/>
                  </a:lnTo>
                  <a:lnTo>
                    <a:pt x="4250" y="41"/>
                  </a:lnTo>
                  <a:lnTo>
                    <a:pt x="39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6572075" y="2097800"/>
              <a:ext cx="87225" cy="35100"/>
            </a:xfrm>
            <a:custGeom>
              <a:rect b="b" l="l" r="r" t="t"/>
              <a:pathLst>
                <a:path extrusionOk="0" h="1404" w="3489">
                  <a:moveTo>
                    <a:pt x="3448" y="1"/>
                  </a:moveTo>
                  <a:lnTo>
                    <a:pt x="3408" y="41"/>
                  </a:lnTo>
                  <a:lnTo>
                    <a:pt x="3368" y="41"/>
                  </a:lnTo>
                  <a:lnTo>
                    <a:pt x="3368" y="81"/>
                  </a:lnTo>
                  <a:lnTo>
                    <a:pt x="3328" y="121"/>
                  </a:lnTo>
                  <a:lnTo>
                    <a:pt x="3328" y="161"/>
                  </a:lnTo>
                  <a:lnTo>
                    <a:pt x="3288" y="161"/>
                  </a:lnTo>
                  <a:lnTo>
                    <a:pt x="3288" y="201"/>
                  </a:lnTo>
                  <a:lnTo>
                    <a:pt x="3248" y="241"/>
                  </a:lnTo>
                  <a:lnTo>
                    <a:pt x="3168" y="321"/>
                  </a:lnTo>
                  <a:lnTo>
                    <a:pt x="3168" y="361"/>
                  </a:lnTo>
                  <a:lnTo>
                    <a:pt x="3127" y="361"/>
                  </a:lnTo>
                  <a:lnTo>
                    <a:pt x="3087" y="401"/>
                  </a:lnTo>
                  <a:lnTo>
                    <a:pt x="3087" y="442"/>
                  </a:lnTo>
                  <a:lnTo>
                    <a:pt x="3047" y="442"/>
                  </a:lnTo>
                  <a:lnTo>
                    <a:pt x="3007" y="522"/>
                  </a:lnTo>
                  <a:lnTo>
                    <a:pt x="2887" y="562"/>
                  </a:lnTo>
                  <a:lnTo>
                    <a:pt x="2887" y="602"/>
                  </a:lnTo>
                  <a:lnTo>
                    <a:pt x="2847" y="602"/>
                  </a:lnTo>
                  <a:lnTo>
                    <a:pt x="2847" y="642"/>
                  </a:lnTo>
                  <a:lnTo>
                    <a:pt x="2807" y="642"/>
                  </a:lnTo>
                  <a:lnTo>
                    <a:pt x="2807" y="682"/>
                  </a:lnTo>
                  <a:lnTo>
                    <a:pt x="2767" y="682"/>
                  </a:lnTo>
                  <a:lnTo>
                    <a:pt x="2727" y="722"/>
                  </a:lnTo>
                  <a:lnTo>
                    <a:pt x="2687" y="762"/>
                  </a:lnTo>
                  <a:lnTo>
                    <a:pt x="2646" y="762"/>
                  </a:lnTo>
                  <a:lnTo>
                    <a:pt x="2606" y="802"/>
                  </a:lnTo>
                  <a:lnTo>
                    <a:pt x="2566" y="802"/>
                  </a:lnTo>
                  <a:lnTo>
                    <a:pt x="2526" y="842"/>
                  </a:lnTo>
                  <a:lnTo>
                    <a:pt x="2486" y="883"/>
                  </a:lnTo>
                  <a:lnTo>
                    <a:pt x="2446" y="883"/>
                  </a:lnTo>
                  <a:lnTo>
                    <a:pt x="2326" y="963"/>
                  </a:lnTo>
                  <a:lnTo>
                    <a:pt x="2286" y="963"/>
                  </a:lnTo>
                  <a:lnTo>
                    <a:pt x="2246" y="1003"/>
                  </a:lnTo>
                  <a:lnTo>
                    <a:pt x="2205" y="1003"/>
                  </a:lnTo>
                  <a:lnTo>
                    <a:pt x="2165" y="1043"/>
                  </a:lnTo>
                  <a:lnTo>
                    <a:pt x="2045" y="1043"/>
                  </a:lnTo>
                  <a:lnTo>
                    <a:pt x="2045" y="1083"/>
                  </a:lnTo>
                  <a:lnTo>
                    <a:pt x="1965" y="1083"/>
                  </a:lnTo>
                  <a:lnTo>
                    <a:pt x="1885" y="1123"/>
                  </a:lnTo>
                  <a:lnTo>
                    <a:pt x="1845" y="1123"/>
                  </a:lnTo>
                  <a:lnTo>
                    <a:pt x="1724" y="1163"/>
                  </a:lnTo>
                  <a:lnTo>
                    <a:pt x="1684" y="1203"/>
                  </a:lnTo>
                  <a:lnTo>
                    <a:pt x="1564" y="1203"/>
                  </a:lnTo>
                  <a:lnTo>
                    <a:pt x="1524" y="1243"/>
                  </a:lnTo>
                  <a:lnTo>
                    <a:pt x="1283" y="1243"/>
                  </a:lnTo>
                  <a:lnTo>
                    <a:pt x="1243" y="1283"/>
                  </a:lnTo>
                  <a:lnTo>
                    <a:pt x="241" y="1283"/>
                  </a:lnTo>
                  <a:lnTo>
                    <a:pt x="201" y="1243"/>
                  </a:lnTo>
                  <a:lnTo>
                    <a:pt x="121" y="1243"/>
                  </a:lnTo>
                  <a:lnTo>
                    <a:pt x="121" y="1203"/>
                  </a:lnTo>
                  <a:lnTo>
                    <a:pt x="41" y="1203"/>
                  </a:lnTo>
                  <a:lnTo>
                    <a:pt x="1" y="1243"/>
                  </a:lnTo>
                  <a:lnTo>
                    <a:pt x="1" y="1283"/>
                  </a:lnTo>
                  <a:lnTo>
                    <a:pt x="41" y="1323"/>
                  </a:lnTo>
                  <a:lnTo>
                    <a:pt x="81" y="1364"/>
                  </a:lnTo>
                  <a:lnTo>
                    <a:pt x="241" y="1364"/>
                  </a:lnTo>
                  <a:lnTo>
                    <a:pt x="281" y="1404"/>
                  </a:lnTo>
                  <a:lnTo>
                    <a:pt x="1123" y="1404"/>
                  </a:lnTo>
                  <a:lnTo>
                    <a:pt x="1163" y="1364"/>
                  </a:lnTo>
                  <a:lnTo>
                    <a:pt x="1324" y="1364"/>
                  </a:lnTo>
                  <a:lnTo>
                    <a:pt x="1564" y="1323"/>
                  </a:lnTo>
                  <a:lnTo>
                    <a:pt x="1644" y="1323"/>
                  </a:lnTo>
                  <a:lnTo>
                    <a:pt x="1644" y="1283"/>
                  </a:lnTo>
                  <a:lnTo>
                    <a:pt x="1805" y="1283"/>
                  </a:lnTo>
                  <a:lnTo>
                    <a:pt x="1885" y="1243"/>
                  </a:lnTo>
                  <a:lnTo>
                    <a:pt x="1965" y="1243"/>
                  </a:lnTo>
                  <a:lnTo>
                    <a:pt x="2005" y="1203"/>
                  </a:lnTo>
                  <a:lnTo>
                    <a:pt x="2045" y="1203"/>
                  </a:lnTo>
                  <a:lnTo>
                    <a:pt x="2085" y="1163"/>
                  </a:lnTo>
                  <a:lnTo>
                    <a:pt x="2125" y="1163"/>
                  </a:lnTo>
                  <a:lnTo>
                    <a:pt x="2205" y="1123"/>
                  </a:lnTo>
                  <a:lnTo>
                    <a:pt x="2246" y="1123"/>
                  </a:lnTo>
                  <a:lnTo>
                    <a:pt x="2286" y="1083"/>
                  </a:lnTo>
                  <a:lnTo>
                    <a:pt x="2526" y="1003"/>
                  </a:lnTo>
                  <a:lnTo>
                    <a:pt x="2566" y="963"/>
                  </a:lnTo>
                  <a:lnTo>
                    <a:pt x="2646" y="923"/>
                  </a:lnTo>
                  <a:lnTo>
                    <a:pt x="2646" y="883"/>
                  </a:lnTo>
                  <a:lnTo>
                    <a:pt x="2727" y="883"/>
                  </a:lnTo>
                  <a:lnTo>
                    <a:pt x="2767" y="842"/>
                  </a:lnTo>
                  <a:lnTo>
                    <a:pt x="2807" y="802"/>
                  </a:lnTo>
                  <a:lnTo>
                    <a:pt x="2847" y="762"/>
                  </a:lnTo>
                  <a:lnTo>
                    <a:pt x="2967" y="722"/>
                  </a:lnTo>
                  <a:lnTo>
                    <a:pt x="2967" y="682"/>
                  </a:lnTo>
                  <a:lnTo>
                    <a:pt x="3047" y="602"/>
                  </a:lnTo>
                  <a:lnTo>
                    <a:pt x="3168" y="522"/>
                  </a:lnTo>
                  <a:lnTo>
                    <a:pt x="3168" y="482"/>
                  </a:lnTo>
                  <a:lnTo>
                    <a:pt x="3208" y="482"/>
                  </a:lnTo>
                  <a:lnTo>
                    <a:pt x="3208" y="442"/>
                  </a:lnTo>
                  <a:lnTo>
                    <a:pt x="3248" y="401"/>
                  </a:lnTo>
                  <a:lnTo>
                    <a:pt x="3328" y="361"/>
                  </a:lnTo>
                  <a:lnTo>
                    <a:pt x="3328" y="321"/>
                  </a:lnTo>
                  <a:lnTo>
                    <a:pt x="3368" y="281"/>
                  </a:lnTo>
                  <a:lnTo>
                    <a:pt x="3368" y="241"/>
                  </a:lnTo>
                  <a:lnTo>
                    <a:pt x="3408" y="241"/>
                  </a:lnTo>
                  <a:lnTo>
                    <a:pt x="3408" y="201"/>
                  </a:lnTo>
                  <a:lnTo>
                    <a:pt x="3448" y="161"/>
                  </a:lnTo>
                  <a:lnTo>
                    <a:pt x="3488" y="121"/>
                  </a:lnTo>
                  <a:lnTo>
                    <a:pt x="3488" y="81"/>
                  </a:lnTo>
                  <a:lnTo>
                    <a:pt x="3488" y="41"/>
                  </a:lnTo>
                  <a:lnTo>
                    <a:pt x="34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6431775" y="2208050"/>
              <a:ext cx="35100" cy="28075"/>
            </a:xfrm>
            <a:custGeom>
              <a:rect b="b" l="l" r="r" t="t"/>
              <a:pathLst>
                <a:path extrusionOk="0" h="1123" w="1404">
                  <a:moveTo>
                    <a:pt x="281" y="0"/>
                  </a:moveTo>
                  <a:lnTo>
                    <a:pt x="0" y="80"/>
                  </a:lnTo>
                  <a:lnTo>
                    <a:pt x="682" y="1123"/>
                  </a:lnTo>
                  <a:lnTo>
                    <a:pt x="962" y="922"/>
                  </a:lnTo>
                  <a:lnTo>
                    <a:pt x="1203" y="722"/>
                  </a:lnTo>
                  <a:lnTo>
                    <a:pt x="1403" y="481"/>
                  </a:lnTo>
                  <a:lnTo>
                    <a:pt x="1163" y="321"/>
                  </a:lnTo>
                  <a:lnTo>
                    <a:pt x="962" y="201"/>
                  </a:lnTo>
                  <a:lnTo>
                    <a:pt x="802" y="80"/>
                  </a:lnTo>
                  <a:lnTo>
                    <a:pt x="602" y="4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6414725" y="2210050"/>
              <a:ext cx="34100" cy="28075"/>
            </a:xfrm>
            <a:custGeom>
              <a:rect b="b" l="l" r="r" t="t"/>
              <a:pathLst>
                <a:path extrusionOk="0" h="1123" w="1364">
                  <a:moveTo>
                    <a:pt x="682" y="0"/>
                  </a:moveTo>
                  <a:lnTo>
                    <a:pt x="522" y="81"/>
                  </a:lnTo>
                  <a:lnTo>
                    <a:pt x="402" y="161"/>
                  </a:lnTo>
                  <a:lnTo>
                    <a:pt x="161" y="361"/>
                  </a:lnTo>
                  <a:lnTo>
                    <a:pt x="1" y="562"/>
                  </a:lnTo>
                  <a:lnTo>
                    <a:pt x="161" y="762"/>
                  </a:lnTo>
                  <a:lnTo>
                    <a:pt x="362" y="922"/>
                  </a:lnTo>
                  <a:lnTo>
                    <a:pt x="562" y="1043"/>
                  </a:lnTo>
                  <a:lnTo>
                    <a:pt x="722" y="1083"/>
                  </a:lnTo>
                  <a:lnTo>
                    <a:pt x="883" y="1123"/>
                  </a:lnTo>
                  <a:lnTo>
                    <a:pt x="1043" y="1123"/>
                  </a:lnTo>
                  <a:lnTo>
                    <a:pt x="1203" y="1083"/>
                  </a:lnTo>
                  <a:lnTo>
                    <a:pt x="1364" y="1043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6497925" y="2201025"/>
              <a:ext cx="35100" cy="28100"/>
            </a:xfrm>
            <a:custGeom>
              <a:rect b="b" l="l" r="r" t="t"/>
              <a:pathLst>
                <a:path extrusionOk="0" h="1124" w="1404">
                  <a:moveTo>
                    <a:pt x="321" y="1"/>
                  </a:moveTo>
                  <a:lnTo>
                    <a:pt x="0" y="81"/>
                  </a:lnTo>
                  <a:lnTo>
                    <a:pt x="722" y="1123"/>
                  </a:lnTo>
                  <a:lnTo>
                    <a:pt x="1002" y="923"/>
                  </a:lnTo>
                  <a:lnTo>
                    <a:pt x="1203" y="722"/>
                  </a:lnTo>
                  <a:lnTo>
                    <a:pt x="1403" y="522"/>
                  </a:lnTo>
                  <a:lnTo>
                    <a:pt x="1203" y="321"/>
                  </a:lnTo>
                  <a:lnTo>
                    <a:pt x="1002" y="201"/>
                  </a:lnTo>
                  <a:lnTo>
                    <a:pt x="802" y="81"/>
                  </a:lnTo>
                  <a:lnTo>
                    <a:pt x="641" y="41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6480875" y="2203025"/>
              <a:ext cx="35100" cy="28100"/>
            </a:xfrm>
            <a:custGeom>
              <a:rect b="b" l="l" r="r" t="t"/>
              <a:pathLst>
                <a:path extrusionOk="0" h="1124" w="1404">
                  <a:moveTo>
                    <a:pt x="682" y="1"/>
                  </a:moveTo>
                  <a:lnTo>
                    <a:pt x="562" y="81"/>
                  </a:lnTo>
                  <a:lnTo>
                    <a:pt x="401" y="161"/>
                  </a:lnTo>
                  <a:lnTo>
                    <a:pt x="201" y="362"/>
                  </a:lnTo>
                  <a:lnTo>
                    <a:pt x="1" y="562"/>
                  </a:lnTo>
                  <a:lnTo>
                    <a:pt x="201" y="763"/>
                  </a:lnTo>
                  <a:lnTo>
                    <a:pt x="401" y="923"/>
                  </a:lnTo>
                  <a:lnTo>
                    <a:pt x="562" y="1043"/>
                  </a:lnTo>
                  <a:lnTo>
                    <a:pt x="762" y="1083"/>
                  </a:lnTo>
                  <a:lnTo>
                    <a:pt x="923" y="1123"/>
                  </a:lnTo>
                  <a:lnTo>
                    <a:pt x="1083" y="1123"/>
                  </a:lnTo>
                  <a:lnTo>
                    <a:pt x="1243" y="1083"/>
                  </a:lnTo>
                  <a:lnTo>
                    <a:pt x="1404" y="1043"/>
                  </a:lnTo>
                  <a:lnTo>
                    <a:pt x="682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7"/>
            <p:cNvSpPr/>
            <p:nvPr/>
          </p:nvSpPr>
          <p:spPr>
            <a:xfrm>
              <a:off x="6635225" y="2358375"/>
              <a:ext cx="210475" cy="239550"/>
            </a:xfrm>
            <a:custGeom>
              <a:rect b="b" l="l" r="r" t="t"/>
              <a:pathLst>
                <a:path extrusionOk="0" h="9582" w="8419">
                  <a:moveTo>
                    <a:pt x="4971" y="1"/>
                  </a:moveTo>
                  <a:lnTo>
                    <a:pt x="4650" y="41"/>
                  </a:lnTo>
                  <a:lnTo>
                    <a:pt x="4330" y="81"/>
                  </a:lnTo>
                  <a:lnTo>
                    <a:pt x="3969" y="161"/>
                  </a:lnTo>
                  <a:lnTo>
                    <a:pt x="3648" y="241"/>
                  </a:lnTo>
                  <a:lnTo>
                    <a:pt x="3287" y="401"/>
                  </a:lnTo>
                  <a:lnTo>
                    <a:pt x="2967" y="562"/>
                  </a:lnTo>
                  <a:lnTo>
                    <a:pt x="2686" y="722"/>
                  </a:lnTo>
                  <a:lnTo>
                    <a:pt x="2405" y="963"/>
                  </a:lnTo>
                  <a:lnTo>
                    <a:pt x="2125" y="1203"/>
                  </a:lnTo>
                  <a:lnTo>
                    <a:pt x="1924" y="1444"/>
                  </a:lnTo>
                  <a:lnTo>
                    <a:pt x="1724" y="1724"/>
                  </a:lnTo>
                  <a:lnTo>
                    <a:pt x="1564" y="2045"/>
                  </a:lnTo>
                  <a:lnTo>
                    <a:pt x="0" y="6054"/>
                  </a:lnTo>
                  <a:lnTo>
                    <a:pt x="5733" y="9582"/>
                  </a:lnTo>
                  <a:lnTo>
                    <a:pt x="8018" y="6214"/>
                  </a:lnTo>
                  <a:lnTo>
                    <a:pt x="8218" y="5813"/>
                  </a:lnTo>
                  <a:lnTo>
                    <a:pt x="8339" y="5412"/>
                  </a:lnTo>
                  <a:lnTo>
                    <a:pt x="8419" y="4971"/>
                  </a:lnTo>
                  <a:lnTo>
                    <a:pt x="8419" y="4531"/>
                  </a:lnTo>
                  <a:lnTo>
                    <a:pt x="8419" y="4130"/>
                  </a:lnTo>
                  <a:lnTo>
                    <a:pt x="8339" y="3689"/>
                  </a:lnTo>
                  <a:lnTo>
                    <a:pt x="8258" y="3248"/>
                  </a:lnTo>
                  <a:lnTo>
                    <a:pt x="8138" y="2807"/>
                  </a:lnTo>
                  <a:lnTo>
                    <a:pt x="7978" y="2406"/>
                  </a:lnTo>
                  <a:lnTo>
                    <a:pt x="7777" y="2005"/>
                  </a:lnTo>
                  <a:lnTo>
                    <a:pt x="7577" y="1644"/>
                  </a:lnTo>
                  <a:lnTo>
                    <a:pt x="7336" y="1323"/>
                  </a:lnTo>
                  <a:lnTo>
                    <a:pt x="7056" y="1003"/>
                  </a:lnTo>
                  <a:lnTo>
                    <a:pt x="6775" y="722"/>
                  </a:lnTo>
                  <a:lnTo>
                    <a:pt x="6494" y="482"/>
                  </a:lnTo>
                  <a:lnTo>
                    <a:pt x="6214" y="281"/>
                  </a:lnTo>
                  <a:lnTo>
                    <a:pt x="5933" y="161"/>
                  </a:lnTo>
                  <a:lnTo>
                    <a:pt x="5613" y="81"/>
                  </a:lnTo>
                  <a:lnTo>
                    <a:pt x="5332" y="41"/>
                  </a:lnTo>
                  <a:lnTo>
                    <a:pt x="4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6064950" y="2886550"/>
              <a:ext cx="400925" cy="327725"/>
            </a:xfrm>
            <a:custGeom>
              <a:rect b="b" l="l" r="r" t="t"/>
              <a:pathLst>
                <a:path extrusionOk="0" h="13109" w="16037">
                  <a:moveTo>
                    <a:pt x="5172" y="0"/>
                  </a:moveTo>
                  <a:lnTo>
                    <a:pt x="4852" y="40"/>
                  </a:lnTo>
                  <a:lnTo>
                    <a:pt x="4811" y="40"/>
                  </a:lnTo>
                  <a:lnTo>
                    <a:pt x="4691" y="80"/>
                  </a:lnTo>
                  <a:lnTo>
                    <a:pt x="4451" y="201"/>
                  </a:lnTo>
                  <a:lnTo>
                    <a:pt x="4170" y="321"/>
                  </a:lnTo>
                  <a:lnTo>
                    <a:pt x="3930" y="521"/>
                  </a:lnTo>
                  <a:lnTo>
                    <a:pt x="3448" y="1123"/>
                  </a:lnTo>
                  <a:lnTo>
                    <a:pt x="3008" y="1724"/>
                  </a:lnTo>
                  <a:lnTo>
                    <a:pt x="2727" y="2085"/>
                  </a:lnTo>
                  <a:lnTo>
                    <a:pt x="2567" y="2325"/>
                  </a:lnTo>
                  <a:lnTo>
                    <a:pt x="2446" y="2526"/>
                  </a:lnTo>
                  <a:lnTo>
                    <a:pt x="2326" y="2686"/>
                  </a:lnTo>
                  <a:lnTo>
                    <a:pt x="2126" y="2927"/>
                  </a:lnTo>
                  <a:lnTo>
                    <a:pt x="1965" y="3207"/>
                  </a:lnTo>
                  <a:lnTo>
                    <a:pt x="1885" y="3327"/>
                  </a:lnTo>
                  <a:lnTo>
                    <a:pt x="1845" y="3408"/>
                  </a:lnTo>
                  <a:lnTo>
                    <a:pt x="1604" y="3768"/>
                  </a:lnTo>
                  <a:lnTo>
                    <a:pt x="1524" y="3929"/>
                  </a:lnTo>
                  <a:lnTo>
                    <a:pt x="1284" y="4209"/>
                  </a:lnTo>
                  <a:lnTo>
                    <a:pt x="963" y="4811"/>
                  </a:lnTo>
                  <a:lnTo>
                    <a:pt x="722" y="5131"/>
                  </a:lnTo>
                  <a:lnTo>
                    <a:pt x="642" y="5252"/>
                  </a:lnTo>
                  <a:lnTo>
                    <a:pt x="281" y="5853"/>
                  </a:lnTo>
                  <a:lnTo>
                    <a:pt x="201" y="6013"/>
                  </a:lnTo>
                  <a:lnTo>
                    <a:pt x="81" y="6254"/>
                  </a:lnTo>
                  <a:lnTo>
                    <a:pt x="41" y="6334"/>
                  </a:lnTo>
                  <a:lnTo>
                    <a:pt x="1" y="6454"/>
                  </a:lnTo>
                  <a:lnTo>
                    <a:pt x="41" y="6454"/>
                  </a:lnTo>
                  <a:lnTo>
                    <a:pt x="41" y="6494"/>
                  </a:lnTo>
                  <a:lnTo>
                    <a:pt x="81" y="6454"/>
                  </a:lnTo>
                  <a:lnTo>
                    <a:pt x="241" y="6334"/>
                  </a:lnTo>
                  <a:lnTo>
                    <a:pt x="322" y="6174"/>
                  </a:lnTo>
                  <a:lnTo>
                    <a:pt x="522" y="5853"/>
                  </a:lnTo>
                  <a:lnTo>
                    <a:pt x="722" y="5532"/>
                  </a:lnTo>
                  <a:lnTo>
                    <a:pt x="843" y="5292"/>
                  </a:lnTo>
                  <a:lnTo>
                    <a:pt x="963" y="5091"/>
                  </a:lnTo>
                  <a:lnTo>
                    <a:pt x="1003" y="5011"/>
                  </a:lnTo>
                  <a:lnTo>
                    <a:pt x="1083" y="4931"/>
                  </a:lnTo>
                  <a:lnTo>
                    <a:pt x="1204" y="4690"/>
                  </a:lnTo>
                  <a:lnTo>
                    <a:pt x="1364" y="4490"/>
                  </a:lnTo>
                  <a:lnTo>
                    <a:pt x="1644" y="4049"/>
                  </a:lnTo>
                  <a:lnTo>
                    <a:pt x="1725" y="3929"/>
                  </a:lnTo>
                  <a:lnTo>
                    <a:pt x="1765" y="3889"/>
                  </a:lnTo>
                  <a:lnTo>
                    <a:pt x="1805" y="3808"/>
                  </a:lnTo>
                  <a:lnTo>
                    <a:pt x="1965" y="3568"/>
                  </a:lnTo>
                  <a:lnTo>
                    <a:pt x="2005" y="3488"/>
                  </a:lnTo>
                  <a:lnTo>
                    <a:pt x="2246" y="3127"/>
                  </a:lnTo>
                  <a:lnTo>
                    <a:pt x="2246" y="3087"/>
                  </a:lnTo>
                  <a:lnTo>
                    <a:pt x="2767" y="2365"/>
                  </a:lnTo>
                  <a:lnTo>
                    <a:pt x="2967" y="2045"/>
                  </a:lnTo>
                  <a:lnTo>
                    <a:pt x="3048" y="1964"/>
                  </a:lnTo>
                  <a:lnTo>
                    <a:pt x="3088" y="1884"/>
                  </a:lnTo>
                  <a:lnTo>
                    <a:pt x="3208" y="1724"/>
                  </a:lnTo>
                  <a:lnTo>
                    <a:pt x="3368" y="1483"/>
                  </a:lnTo>
                  <a:lnTo>
                    <a:pt x="3448" y="1363"/>
                  </a:lnTo>
                  <a:lnTo>
                    <a:pt x="3529" y="1283"/>
                  </a:lnTo>
                  <a:lnTo>
                    <a:pt x="3769" y="962"/>
                  </a:lnTo>
                  <a:lnTo>
                    <a:pt x="4050" y="682"/>
                  </a:lnTo>
                  <a:lnTo>
                    <a:pt x="4170" y="561"/>
                  </a:lnTo>
                  <a:lnTo>
                    <a:pt x="4250" y="481"/>
                  </a:lnTo>
                  <a:lnTo>
                    <a:pt x="4451" y="361"/>
                  </a:lnTo>
                  <a:lnTo>
                    <a:pt x="4571" y="321"/>
                  </a:lnTo>
                  <a:lnTo>
                    <a:pt x="4731" y="241"/>
                  </a:lnTo>
                  <a:lnTo>
                    <a:pt x="5012" y="201"/>
                  </a:lnTo>
                  <a:lnTo>
                    <a:pt x="5333" y="160"/>
                  </a:lnTo>
                  <a:lnTo>
                    <a:pt x="5693" y="241"/>
                  </a:lnTo>
                  <a:lnTo>
                    <a:pt x="6054" y="361"/>
                  </a:lnTo>
                  <a:lnTo>
                    <a:pt x="6335" y="561"/>
                  </a:lnTo>
                  <a:lnTo>
                    <a:pt x="6575" y="802"/>
                  </a:lnTo>
                  <a:lnTo>
                    <a:pt x="6615" y="882"/>
                  </a:lnTo>
                  <a:lnTo>
                    <a:pt x="6816" y="1082"/>
                  </a:lnTo>
                  <a:lnTo>
                    <a:pt x="6856" y="1163"/>
                  </a:lnTo>
                  <a:lnTo>
                    <a:pt x="6896" y="1203"/>
                  </a:lnTo>
                  <a:lnTo>
                    <a:pt x="6976" y="1283"/>
                  </a:lnTo>
                  <a:lnTo>
                    <a:pt x="7177" y="1564"/>
                  </a:lnTo>
                  <a:lnTo>
                    <a:pt x="7377" y="1844"/>
                  </a:lnTo>
                  <a:lnTo>
                    <a:pt x="7578" y="2085"/>
                  </a:lnTo>
                  <a:lnTo>
                    <a:pt x="7618" y="2125"/>
                  </a:lnTo>
                  <a:lnTo>
                    <a:pt x="7858" y="2445"/>
                  </a:lnTo>
                  <a:lnTo>
                    <a:pt x="8019" y="2646"/>
                  </a:lnTo>
                  <a:lnTo>
                    <a:pt x="8139" y="2806"/>
                  </a:lnTo>
                  <a:lnTo>
                    <a:pt x="8179" y="2886"/>
                  </a:lnTo>
                  <a:lnTo>
                    <a:pt x="8419" y="3207"/>
                  </a:lnTo>
                  <a:lnTo>
                    <a:pt x="8580" y="3367"/>
                  </a:lnTo>
                  <a:lnTo>
                    <a:pt x="8820" y="3688"/>
                  </a:lnTo>
                  <a:lnTo>
                    <a:pt x="9021" y="3969"/>
                  </a:lnTo>
                  <a:lnTo>
                    <a:pt x="9221" y="4290"/>
                  </a:lnTo>
                  <a:lnTo>
                    <a:pt x="9422" y="4490"/>
                  </a:lnTo>
                  <a:lnTo>
                    <a:pt x="9622" y="4771"/>
                  </a:lnTo>
                  <a:lnTo>
                    <a:pt x="10504" y="5973"/>
                  </a:lnTo>
                  <a:lnTo>
                    <a:pt x="10624" y="6134"/>
                  </a:lnTo>
                  <a:lnTo>
                    <a:pt x="10745" y="6254"/>
                  </a:lnTo>
                  <a:lnTo>
                    <a:pt x="10865" y="6414"/>
                  </a:lnTo>
                  <a:lnTo>
                    <a:pt x="11065" y="6695"/>
                  </a:lnTo>
                  <a:lnTo>
                    <a:pt x="11186" y="6855"/>
                  </a:lnTo>
                  <a:lnTo>
                    <a:pt x="11266" y="6935"/>
                  </a:lnTo>
                  <a:lnTo>
                    <a:pt x="11466" y="7216"/>
                  </a:lnTo>
                  <a:lnTo>
                    <a:pt x="11667" y="7497"/>
                  </a:lnTo>
                  <a:lnTo>
                    <a:pt x="11787" y="7657"/>
                  </a:lnTo>
                  <a:lnTo>
                    <a:pt x="11907" y="7777"/>
                  </a:lnTo>
                  <a:lnTo>
                    <a:pt x="11987" y="7897"/>
                  </a:lnTo>
                  <a:lnTo>
                    <a:pt x="12108" y="8058"/>
                  </a:lnTo>
                  <a:lnTo>
                    <a:pt x="12589" y="8699"/>
                  </a:lnTo>
                  <a:lnTo>
                    <a:pt x="12629" y="8779"/>
                  </a:lnTo>
                  <a:lnTo>
                    <a:pt x="13110" y="9421"/>
                  </a:lnTo>
                  <a:lnTo>
                    <a:pt x="13150" y="9461"/>
                  </a:lnTo>
                  <a:lnTo>
                    <a:pt x="13631" y="10062"/>
                  </a:lnTo>
                  <a:lnTo>
                    <a:pt x="13671" y="10142"/>
                  </a:lnTo>
                  <a:lnTo>
                    <a:pt x="13751" y="10182"/>
                  </a:lnTo>
                  <a:lnTo>
                    <a:pt x="13791" y="10263"/>
                  </a:lnTo>
                  <a:lnTo>
                    <a:pt x="13871" y="10383"/>
                  </a:lnTo>
                  <a:lnTo>
                    <a:pt x="13992" y="10543"/>
                  </a:lnTo>
                  <a:lnTo>
                    <a:pt x="14032" y="10583"/>
                  </a:lnTo>
                  <a:lnTo>
                    <a:pt x="14192" y="10784"/>
                  </a:lnTo>
                  <a:lnTo>
                    <a:pt x="14553" y="11265"/>
                  </a:lnTo>
                  <a:lnTo>
                    <a:pt x="14633" y="11385"/>
                  </a:lnTo>
                  <a:lnTo>
                    <a:pt x="14914" y="11746"/>
                  </a:lnTo>
                  <a:lnTo>
                    <a:pt x="14994" y="11866"/>
                  </a:lnTo>
                  <a:lnTo>
                    <a:pt x="15034" y="11906"/>
                  </a:lnTo>
                  <a:lnTo>
                    <a:pt x="15074" y="11986"/>
                  </a:lnTo>
                  <a:lnTo>
                    <a:pt x="15275" y="12187"/>
                  </a:lnTo>
                  <a:lnTo>
                    <a:pt x="15315" y="12267"/>
                  </a:lnTo>
                  <a:lnTo>
                    <a:pt x="15395" y="12387"/>
                  </a:lnTo>
                  <a:lnTo>
                    <a:pt x="15555" y="12588"/>
                  </a:lnTo>
                  <a:lnTo>
                    <a:pt x="15716" y="12828"/>
                  </a:lnTo>
                  <a:lnTo>
                    <a:pt x="15756" y="12868"/>
                  </a:lnTo>
                  <a:lnTo>
                    <a:pt x="15956" y="13069"/>
                  </a:lnTo>
                  <a:lnTo>
                    <a:pt x="16036" y="13109"/>
                  </a:lnTo>
                  <a:lnTo>
                    <a:pt x="16036" y="13069"/>
                  </a:lnTo>
                  <a:lnTo>
                    <a:pt x="16036" y="13029"/>
                  </a:lnTo>
                  <a:lnTo>
                    <a:pt x="15956" y="12868"/>
                  </a:lnTo>
                  <a:lnTo>
                    <a:pt x="15876" y="12708"/>
                  </a:lnTo>
                  <a:lnTo>
                    <a:pt x="15796" y="12628"/>
                  </a:lnTo>
                  <a:lnTo>
                    <a:pt x="15675" y="12468"/>
                  </a:lnTo>
                  <a:lnTo>
                    <a:pt x="15475" y="12187"/>
                  </a:lnTo>
                  <a:lnTo>
                    <a:pt x="15315" y="12027"/>
                  </a:lnTo>
                  <a:lnTo>
                    <a:pt x="15275" y="11946"/>
                  </a:lnTo>
                  <a:lnTo>
                    <a:pt x="15194" y="11826"/>
                  </a:lnTo>
                  <a:lnTo>
                    <a:pt x="15074" y="11626"/>
                  </a:lnTo>
                  <a:lnTo>
                    <a:pt x="14834" y="11345"/>
                  </a:lnTo>
                  <a:lnTo>
                    <a:pt x="14793" y="11265"/>
                  </a:lnTo>
                  <a:lnTo>
                    <a:pt x="14353" y="10664"/>
                  </a:lnTo>
                  <a:lnTo>
                    <a:pt x="14312" y="10623"/>
                  </a:lnTo>
                  <a:lnTo>
                    <a:pt x="14112" y="10423"/>
                  </a:lnTo>
                  <a:lnTo>
                    <a:pt x="13912" y="10142"/>
                  </a:lnTo>
                  <a:lnTo>
                    <a:pt x="13831" y="10022"/>
                  </a:lnTo>
                  <a:lnTo>
                    <a:pt x="13751" y="9942"/>
                  </a:lnTo>
                  <a:lnTo>
                    <a:pt x="13310" y="9381"/>
                  </a:lnTo>
                  <a:lnTo>
                    <a:pt x="12909" y="8819"/>
                  </a:lnTo>
                  <a:lnTo>
                    <a:pt x="12869" y="8739"/>
                  </a:lnTo>
                  <a:lnTo>
                    <a:pt x="12789" y="8659"/>
                  </a:lnTo>
                  <a:lnTo>
                    <a:pt x="12789" y="8619"/>
                  </a:lnTo>
                  <a:lnTo>
                    <a:pt x="12669" y="8459"/>
                  </a:lnTo>
                  <a:lnTo>
                    <a:pt x="12549" y="8338"/>
                  </a:lnTo>
                  <a:lnTo>
                    <a:pt x="12428" y="8178"/>
                  </a:lnTo>
                  <a:lnTo>
                    <a:pt x="12308" y="8058"/>
                  </a:lnTo>
                  <a:lnTo>
                    <a:pt x="12228" y="7897"/>
                  </a:lnTo>
                  <a:lnTo>
                    <a:pt x="12188" y="7857"/>
                  </a:lnTo>
                  <a:lnTo>
                    <a:pt x="12027" y="7617"/>
                  </a:lnTo>
                  <a:lnTo>
                    <a:pt x="11787" y="7296"/>
                  </a:lnTo>
                  <a:lnTo>
                    <a:pt x="11667" y="7176"/>
                  </a:lnTo>
                  <a:lnTo>
                    <a:pt x="11426" y="6855"/>
                  </a:lnTo>
                  <a:lnTo>
                    <a:pt x="11306" y="6655"/>
                  </a:lnTo>
                  <a:lnTo>
                    <a:pt x="11025" y="6334"/>
                  </a:lnTo>
                  <a:lnTo>
                    <a:pt x="10865" y="6134"/>
                  </a:lnTo>
                  <a:lnTo>
                    <a:pt x="10704" y="5933"/>
                  </a:lnTo>
                  <a:lnTo>
                    <a:pt x="10103" y="5131"/>
                  </a:lnTo>
                  <a:lnTo>
                    <a:pt x="10023" y="5011"/>
                  </a:lnTo>
                  <a:lnTo>
                    <a:pt x="9943" y="4931"/>
                  </a:lnTo>
                  <a:lnTo>
                    <a:pt x="9863" y="4811"/>
                  </a:lnTo>
                  <a:lnTo>
                    <a:pt x="9742" y="4650"/>
                  </a:lnTo>
                  <a:lnTo>
                    <a:pt x="9582" y="4450"/>
                  </a:lnTo>
                  <a:lnTo>
                    <a:pt x="9382" y="4169"/>
                  </a:lnTo>
                  <a:lnTo>
                    <a:pt x="9341" y="4129"/>
                  </a:lnTo>
                  <a:lnTo>
                    <a:pt x="9181" y="3929"/>
                  </a:lnTo>
                  <a:lnTo>
                    <a:pt x="8941" y="3608"/>
                  </a:lnTo>
                  <a:lnTo>
                    <a:pt x="8860" y="3488"/>
                  </a:lnTo>
                  <a:lnTo>
                    <a:pt x="8740" y="3327"/>
                  </a:lnTo>
                  <a:lnTo>
                    <a:pt x="8580" y="3087"/>
                  </a:lnTo>
                  <a:lnTo>
                    <a:pt x="8219" y="2646"/>
                  </a:lnTo>
                  <a:lnTo>
                    <a:pt x="8179" y="2606"/>
                  </a:lnTo>
                  <a:lnTo>
                    <a:pt x="8099" y="2486"/>
                  </a:lnTo>
                  <a:lnTo>
                    <a:pt x="7978" y="2325"/>
                  </a:lnTo>
                  <a:lnTo>
                    <a:pt x="7537" y="1724"/>
                  </a:lnTo>
                  <a:lnTo>
                    <a:pt x="7337" y="1483"/>
                  </a:lnTo>
                  <a:lnTo>
                    <a:pt x="7097" y="1163"/>
                  </a:lnTo>
                  <a:lnTo>
                    <a:pt x="6896" y="922"/>
                  </a:lnTo>
                  <a:lnTo>
                    <a:pt x="6736" y="682"/>
                  </a:lnTo>
                  <a:lnTo>
                    <a:pt x="6575" y="521"/>
                  </a:lnTo>
                  <a:lnTo>
                    <a:pt x="6495" y="481"/>
                  </a:lnTo>
                  <a:lnTo>
                    <a:pt x="6335" y="361"/>
                  </a:lnTo>
                  <a:lnTo>
                    <a:pt x="6134" y="241"/>
                  </a:lnTo>
                  <a:lnTo>
                    <a:pt x="5854" y="80"/>
                  </a:lnTo>
                  <a:lnTo>
                    <a:pt x="5734" y="40"/>
                  </a:lnTo>
                  <a:lnTo>
                    <a:pt x="5453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7"/>
            <p:cNvSpPr/>
            <p:nvPr/>
          </p:nvSpPr>
          <p:spPr>
            <a:xfrm>
              <a:off x="6557050" y="2981750"/>
              <a:ext cx="295675" cy="246575"/>
            </a:xfrm>
            <a:custGeom>
              <a:rect b="b" l="l" r="r" t="t"/>
              <a:pathLst>
                <a:path extrusionOk="0" h="9863" w="11827">
                  <a:moveTo>
                    <a:pt x="11826" y="0"/>
                  </a:moveTo>
                  <a:lnTo>
                    <a:pt x="7336" y="1083"/>
                  </a:lnTo>
                  <a:lnTo>
                    <a:pt x="1203" y="7617"/>
                  </a:lnTo>
                  <a:lnTo>
                    <a:pt x="0" y="9862"/>
                  </a:lnTo>
                  <a:lnTo>
                    <a:pt x="0" y="9862"/>
                  </a:lnTo>
                  <a:lnTo>
                    <a:pt x="481" y="9822"/>
                  </a:lnTo>
                  <a:lnTo>
                    <a:pt x="1043" y="9782"/>
                  </a:lnTo>
                  <a:lnTo>
                    <a:pt x="1804" y="9662"/>
                  </a:lnTo>
                  <a:lnTo>
                    <a:pt x="2646" y="9501"/>
                  </a:lnTo>
                  <a:lnTo>
                    <a:pt x="3648" y="9261"/>
                  </a:lnTo>
                  <a:lnTo>
                    <a:pt x="4691" y="8940"/>
                  </a:lnTo>
                  <a:lnTo>
                    <a:pt x="5773" y="8539"/>
                  </a:lnTo>
                  <a:lnTo>
                    <a:pt x="6294" y="8299"/>
                  </a:lnTo>
                  <a:lnTo>
                    <a:pt x="6855" y="8018"/>
                  </a:lnTo>
                  <a:lnTo>
                    <a:pt x="7377" y="7697"/>
                  </a:lnTo>
                  <a:lnTo>
                    <a:pt x="7898" y="7337"/>
                  </a:lnTo>
                  <a:lnTo>
                    <a:pt x="8419" y="6976"/>
                  </a:lnTo>
                  <a:lnTo>
                    <a:pt x="8900" y="6535"/>
                  </a:lnTo>
                  <a:lnTo>
                    <a:pt x="9341" y="6094"/>
                  </a:lnTo>
                  <a:lnTo>
                    <a:pt x="9782" y="5613"/>
                  </a:lnTo>
                  <a:lnTo>
                    <a:pt x="10183" y="5052"/>
                  </a:lnTo>
                  <a:lnTo>
                    <a:pt x="10584" y="4490"/>
                  </a:lnTo>
                  <a:lnTo>
                    <a:pt x="10904" y="3849"/>
                  </a:lnTo>
                  <a:lnTo>
                    <a:pt x="11185" y="3167"/>
                  </a:lnTo>
                  <a:lnTo>
                    <a:pt x="11425" y="2446"/>
                  </a:lnTo>
                  <a:lnTo>
                    <a:pt x="11626" y="1684"/>
                  </a:lnTo>
                  <a:lnTo>
                    <a:pt x="11746" y="882"/>
                  </a:lnTo>
                  <a:lnTo>
                    <a:pt x="118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7"/>
            <p:cNvSpPr/>
            <p:nvPr/>
          </p:nvSpPr>
          <p:spPr>
            <a:xfrm>
              <a:off x="6552025" y="2820400"/>
              <a:ext cx="119300" cy="90225"/>
            </a:xfrm>
            <a:custGeom>
              <a:rect b="b" l="l" r="r" t="t"/>
              <a:pathLst>
                <a:path extrusionOk="0" h="3609" w="4772">
                  <a:moveTo>
                    <a:pt x="41" y="0"/>
                  </a:moveTo>
                  <a:lnTo>
                    <a:pt x="1" y="80"/>
                  </a:lnTo>
                  <a:lnTo>
                    <a:pt x="1" y="121"/>
                  </a:lnTo>
                  <a:lnTo>
                    <a:pt x="41" y="161"/>
                  </a:lnTo>
                  <a:lnTo>
                    <a:pt x="81" y="201"/>
                  </a:lnTo>
                  <a:lnTo>
                    <a:pt x="161" y="281"/>
                  </a:lnTo>
                  <a:lnTo>
                    <a:pt x="241" y="281"/>
                  </a:lnTo>
                  <a:lnTo>
                    <a:pt x="281" y="321"/>
                  </a:lnTo>
                  <a:lnTo>
                    <a:pt x="281" y="361"/>
                  </a:lnTo>
                  <a:lnTo>
                    <a:pt x="322" y="361"/>
                  </a:lnTo>
                  <a:lnTo>
                    <a:pt x="362" y="401"/>
                  </a:lnTo>
                  <a:lnTo>
                    <a:pt x="402" y="441"/>
                  </a:lnTo>
                  <a:lnTo>
                    <a:pt x="482" y="521"/>
                  </a:lnTo>
                  <a:lnTo>
                    <a:pt x="522" y="521"/>
                  </a:lnTo>
                  <a:lnTo>
                    <a:pt x="522" y="561"/>
                  </a:lnTo>
                  <a:lnTo>
                    <a:pt x="602" y="602"/>
                  </a:lnTo>
                  <a:lnTo>
                    <a:pt x="682" y="682"/>
                  </a:lnTo>
                  <a:lnTo>
                    <a:pt x="843" y="802"/>
                  </a:lnTo>
                  <a:lnTo>
                    <a:pt x="923" y="882"/>
                  </a:lnTo>
                  <a:lnTo>
                    <a:pt x="963" y="922"/>
                  </a:lnTo>
                  <a:lnTo>
                    <a:pt x="1003" y="922"/>
                  </a:lnTo>
                  <a:lnTo>
                    <a:pt x="1043" y="962"/>
                  </a:lnTo>
                  <a:lnTo>
                    <a:pt x="1083" y="1002"/>
                  </a:lnTo>
                  <a:lnTo>
                    <a:pt x="1123" y="1002"/>
                  </a:lnTo>
                  <a:lnTo>
                    <a:pt x="1163" y="1043"/>
                  </a:lnTo>
                  <a:lnTo>
                    <a:pt x="1244" y="1123"/>
                  </a:lnTo>
                  <a:lnTo>
                    <a:pt x="1284" y="1123"/>
                  </a:lnTo>
                  <a:lnTo>
                    <a:pt x="1284" y="1163"/>
                  </a:lnTo>
                  <a:lnTo>
                    <a:pt x="1364" y="1203"/>
                  </a:lnTo>
                  <a:lnTo>
                    <a:pt x="1404" y="1243"/>
                  </a:lnTo>
                  <a:lnTo>
                    <a:pt x="1524" y="1323"/>
                  </a:lnTo>
                  <a:lnTo>
                    <a:pt x="1805" y="1564"/>
                  </a:lnTo>
                  <a:lnTo>
                    <a:pt x="1845" y="1604"/>
                  </a:lnTo>
                  <a:lnTo>
                    <a:pt x="1885" y="1604"/>
                  </a:lnTo>
                  <a:lnTo>
                    <a:pt x="1925" y="1644"/>
                  </a:lnTo>
                  <a:lnTo>
                    <a:pt x="1965" y="1684"/>
                  </a:lnTo>
                  <a:lnTo>
                    <a:pt x="2045" y="1724"/>
                  </a:lnTo>
                  <a:lnTo>
                    <a:pt x="2085" y="1764"/>
                  </a:lnTo>
                  <a:lnTo>
                    <a:pt x="2126" y="1764"/>
                  </a:lnTo>
                  <a:lnTo>
                    <a:pt x="2206" y="1844"/>
                  </a:lnTo>
                  <a:lnTo>
                    <a:pt x="2246" y="1844"/>
                  </a:lnTo>
                  <a:lnTo>
                    <a:pt x="2286" y="1884"/>
                  </a:lnTo>
                  <a:lnTo>
                    <a:pt x="2286" y="1924"/>
                  </a:lnTo>
                  <a:lnTo>
                    <a:pt x="2366" y="1965"/>
                  </a:lnTo>
                  <a:lnTo>
                    <a:pt x="2406" y="2005"/>
                  </a:lnTo>
                  <a:lnTo>
                    <a:pt x="2486" y="2045"/>
                  </a:lnTo>
                  <a:lnTo>
                    <a:pt x="2566" y="2085"/>
                  </a:lnTo>
                  <a:lnTo>
                    <a:pt x="2607" y="2165"/>
                  </a:lnTo>
                  <a:lnTo>
                    <a:pt x="2647" y="2205"/>
                  </a:lnTo>
                  <a:lnTo>
                    <a:pt x="2727" y="2245"/>
                  </a:lnTo>
                  <a:lnTo>
                    <a:pt x="3007" y="2446"/>
                  </a:lnTo>
                  <a:lnTo>
                    <a:pt x="3048" y="2486"/>
                  </a:lnTo>
                  <a:lnTo>
                    <a:pt x="3088" y="2486"/>
                  </a:lnTo>
                  <a:lnTo>
                    <a:pt x="3088" y="2526"/>
                  </a:lnTo>
                  <a:lnTo>
                    <a:pt x="3168" y="2566"/>
                  </a:lnTo>
                  <a:lnTo>
                    <a:pt x="3208" y="2606"/>
                  </a:lnTo>
                  <a:lnTo>
                    <a:pt x="3248" y="2606"/>
                  </a:lnTo>
                  <a:lnTo>
                    <a:pt x="3288" y="2646"/>
                  </a:lnTo>
                  <a:lnTo>
                    <a:pt x="3368" y="2726"/>
                  </a:lnTo>
                  <a:lnTo>
                    <a:pt x="3408" y="2726"/>
                  </a:lnTo>
                  <a:lnTo>
                    <a:pt x="3448" y="2766"/>
                  </a:lnTo>
                  <a:lnTo>
                    <a:pt x="3489" y="2806"/>
                  </a:lnTo>
                  <a:lnTo>
                    <a:pt x="3649" y="2927"/>
                  </a:lnTo>
                  <a:lnTo>
                    <a:pt x="3809" y="3047"/>
                  </a:lnTo>
                  <a:lnTo>
                    <a:pt x="3970" y="3127"/>
                  </a:lnTo>
                  <a:lnTo>
                    <a:pt x="3970" y="3167"/>
                  </a:lnTo>
                  <a:lnTo>
                    <a:pt x="4010" y="3167"/>
                  </a:lnTo>
                  <a:lnTo>
                    <a:pt x="4050" y="3207"/>
                  </a:lnTo>
                  <a:lnTo>
                    <a:pt x="4090" y="3207"/>
                  </a:lnTo>
                  <a:lnTo>
                    <a:pt x="4090" y="3247"/>
                  </a:lnTo>
                  <a:lnTo>
                    <a:pt x="4130" y="3247"/>
                  </a:lnTo>
                  <a:lnTo>
                    <a:pt x="4250" y="3328"/>
                  </a:lnTo>
                  <a:lnTo>
                    <a:pt x="4290" y="3368"/>
                  </a:lnTo>
                  <a:lnTo>
                    <a:pt x="4370" y="3448"/>
                  </a:lnTo>
                  <a:lnTo>
                    <a:pt x="4411" y="3448"/>
                  </a:lnTo>
                  <a:lnTo>
                    <a:pt x="4491" y="3488"/>
                  </a:lnTo>
                  <a:lnTo>
                    <a:pt x="4531" y="3528"/>
                  </a:lnTo>
                  <a:lnTo>
                    <a:pt x="4571" y="3568"/>
                  </a:lnTo>
                  <a:lnTo>
                    <a:pt x="4611" y="3608"/>
                  </a:lnTo>
                  <a:lnTo>
                    <a:pt x="4691" y="3608"/>
                  </a:lnTo>
                  <a:lnTo>
                    <a:pt x="4771" y="3568"/>
                  </a:lnTo>
                  <a:lnTo>
                    <a:pt x="4771" y="3528"/>
                  </a:lnTo>
                  <a:lnTo>
                    <a:pt x="4771" y="3488"/>
                  </a:lnTo>
                  <a:lnTo>
                    <a:pt x="4731" y="3448"/>
                  </a:lnTo>
                  <a:lnTo>
                    <a:pt x="4691" y="3448"/>
                  </a:lnTo>
                  <a:lnTo>
                    <a:pt x="4651" y="3408"/>
                  </a:lnTo>
                  <a:lnTo>
                    <a:pt x="4611" y="3368"/>
                  </a:lnTo>
                  <a:lnTo>
                    <a:pt x="4571" y="3368"/>
                  </a:lnTo>
                  <a:lnTo>
                    <a:pt x="4531" y="3328"/>
                  </a:lnTo>
                  <a:lnTo>
                    <a:pt x="4491" y="3287"/>
                  </a:lnTo>
                  <a:lnTo>
                    <a:pt x="4411" y="3247"/>
                  </a:lnTo>
                  <a:lnTo>
                    <a:pt x="4370" y="3207"/>
                  </a:lnTo>
                  <a:lnTo>
                    <a:pt x="4250" y="3127"/>
                  </a:lnTo>
                  <a:lnTo>
                    <a:pt x="4250" y="3087"/>
                  </a:lnTo>
                  <a:lnTo>
                    <a:pt x="4170" y="3087"/>
                  </a:lnTo>
                  <a:lnTo>
                    <a:pt x="4090" y="3047"/>
                  </a:lnTo>
                  <a:lnTo>
                    <a:pt x="4090" y="3007"/>
                  </a:lnTo>
                  <a:lnTo>
                    <a:pt x="4050" y="3007"/>
                  </a:lnTo>
                  <a:lnTo>
                    <a:pt x="3929" y="2887"/>
                  </a:lnTo>
                  <a:lnTo>
                    <a:pt x="3809" y="2806"/>
                  </a:lnTo>
                  <a:lnTo>
                    <a:pt x="3769" y="2766"/>
                  </a:lnTo>
                  <a:lnTo>
                    <a:pt x="3729" y="2726"/>
                  </a:lnTo>
                  <a:lnTo>
                    <a:pt x="3689" y="2726"/>
                  </a:lnTo>
                  <a:lnTo>
                    <a:pt x="3649" y="2686"/>
                  </a:lnTo>
                  <a:lnTo>
                    <a:pt x="3609" y="2686"/>
                  </a:lnTo>
                  <a:lnTo>
                    <a:pt x="3609" y="2646"/>
                  </a:lnTo>
                  <a:lnTo>
                    <a:pt x="3569" y="2646"/>
                  </a:lnTo>
                  <a:lnTo>
                    <a:pt x="3529" y="2606"/>
                  </a:lnTo>
                  <a:lnTo>
                    <a:pt x="3448" y="2526"/>
                  </a:lnTo>
                  <a:lnTo>
                    <a:pt x="3408" y="2526"/>
                  </a:lnTo>
                  <a:lnTo>
                    <a:pt x="3368" y="2486"/>
                  </a:lnTo>
                  <a:lnTo>
                    <a:pt x="3288" y="2446"/>
                  </a:lnTo>
                  <a:lnTo>
                    <a:pt x="3208" y="2406"/>
                  </a:lnTo>
                  <a:lnTo>
                    <a:pt x="3168" y="2365"/>
                  </a:lnTo>
                  <a:lnTo>
                    <a:pt x="3128" y="2325"/>
                  </a:lnTo>
                  <a:lnTo>
                    <a:pt x="2927" y="2205"/>
                  </a:lnTo>
                  <a:lnTo>
                    <a:pt x="2887" y="2165"/>
                  </a:lnTo>
                  <a:lnTo>
                    <a:pt x="2887" y="2125"/>
                  </a:lnTo>
                  <a:lnTo>
                    <a:pt x="2847" y="2085"/>
                  </a:lnTo>
                  <a:lnTo>
                    <a:pt x="2767" y="2045"/>
                  </a:lnTo>
                  <a:lnTo>
                    <a:pt x="2727" y="2005"/>
                  </a:lnTo>
                  <a:lnTo>
                    <a:pt x="2687" y="2005"/>
                  </a:lnTo>
                  <a:lnTo>
                    <a:pt x="2647" y="1965"/>
                  </a:lnTo>
                  <a:lnTo>
                    <a:pt x="2607" y="1924"/>
                  </a:lnTo>
                  <a:lnTo>
                    <a:pt x="2566" y="1884"/>
                  </a:lnTo>
                  <a:lnTo>
                    <a:pt x="2526" y="1884"/>
                  </a:lnTo>
                  <a:lnTo>
                    <a:pt x="2486" y="1804"/>
                  </a:lnTo>
                  <a:lnTo>
                    <a:pt x="2366" y="1764"/>
                  </a:lnTo>
                  <a:lnTo>
                    <a:pt x="2366" y="1724"/>
                  </a:lnTo>
                  <a:lnTo>
                    <a:pt x="2326" y="1724"/>
                  </a:lnTo>
                  <a:lnTo>
                    <a:pt x="2286" y="1684"/>
                  </a:lnTo>
                  <a:lnTo>
                    <a:pt x="2166" y="1564"/>
                  </a:lnTo>
                  <a:lnTo>
                    <a:pt x="2085" y="1524"/>
                  </a:lnTo>
                  <a:lnTo>
                    <a:pt x="2005" y="1484"/>
                  </a:lnTo>
                  <a:lnTo>
                    <a:pt x="1965" y="1443"/>
                  </a:lnTo>
                  <a:lnTo>
                    <a:pt x="1885" y="1403"/>
                  </a:lnTo>
                  <a:lnTo>
                    <a:pt x="1845" y="1403"/>
                  </a:lnTo>
                  <a:lnTo>
                    <a:pt x="1845" y="1363"/>
                  </a:lnTo>
                  <a:lnTo>
                    <a:pt x="1805" y="1363"/>
                  </a:lnTo>
                  <a:lnTo>
                    <a:pt x="1765" y="1323"/>
                  </a:lnTo>
                  <a:lnTo>
                    <a:pt x="1725" y="1283"/>
                  </a:lnTo>
                  <a:lnTo>
                    <a:pt x="1685" y="1243"/>
                  </a:lnTo>
                  <a:lnTo>
                    <a:pt x="1644" y="1203"/>
                  </a:lnTo>
                  <a:lnTo>
                    <a:pt x="1604" y="1163"/>
                  </a:lnTo>
                  <a:lnTo>
                    <a:pt x="1524" y="1123"/>
                  </a:lnTo>
                  <a:lnTo>
                    <a:pt x="1524" y="1083"/>
                  </a:lnTo>
                  <a:lnTo>
                    <a:pt x="1484" y="1083"/>
                  </a:lnTo>
                  <a:lnTo>
                    <a:pt x="1364" y="1002"/>
                  </a:lnTo>
                  <a:lnTo>
                    <a:pt x="1203" y="882"/>
                  </a:lnTo>
                  <a:lnTo>
                    <a:pt x="1083" y="762"/>
                  </a:lnTo>
                  <a:lnTo>
                    <a:pt x="1003" y="682"/>
                  </a:lnTo>
                  <a:lnTo>
                    <a:pt x="963" y="642"/>
                  </a:lnTo>
                  <a:lnTo>
                    <a:pt x="923" y="642"/>
                  </a:lnTo>
                  <a:lnTo>
                    <a:pt x="883" y="602"/>
                  </a:lnTo>
                  <a:lnTo>
                    <a:pt x="843" y="561"/>
                  </a:lnTo>
                  <a:lnTo>
                    <a:pt x="763" y="481"/>
                  </a:lnTo>
                  <a:lnTo>
                    <a:pt x="722" y="481"/>
                  </a:lnTo>
                  <a:lnTo>
                    <a:pt x="642" y="401"/>
                  </a:lnTo>
                  <a:lnTo>
                    <a:pt x="602" y="361"/>
                  </a:lnTo>
                  <a:lnTo>
                    <a:pt x="562" y="321"/>
                  </a:lnTo>
                  <a:lnTo>
                    <a:pt x="402" y="241"/>
                  </a:lnTo>
                  <a:lnTo>
                    <a:pt x="362" y="161"/>
                  </a:lnTo>
                  <a:lnTo>
                    <a:pt x="322" y="161"/>
                  </a:lnTo>
                  <a:lnTo>
                    <a:pt x="201" y="40"/>
                  </a:lnTo>
                  <a:lnTo>
                    <a:pt x="161" y="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7"/>
            <p:cNvSpPr/>
            <p:nvPr/>
          </p:nvSpPr>
          <p:spPr>
            <a:xfrm>
              <a:off x="6645250" y="2478650"/>
              <a:ext cx="158350" cy="85200"/>
            </a:xfrm>
            <a:custGeom>
              <a:rect b="b" l="l" r="r" t="t"/>
              <a:pathLst>
                <a:path extrusionOk="0" h="3408" w="6334">
                  <a:moveTo>
                    <a:pt x="80" y="0"/>
                  </a:moveTo>
                  <a:lnTo>
                    <a:pt x="0" y="40"/>
                  </a:lnTo>
                  <a:lnTo>
                    <a:pt x="0" y="120"/>
                  </a:lnTo>
                  <a:lnTo>
                    <a:pt x="0" y="160"/>
                  </a:lnTo>
                  <a:lnTo>
                    <a:pt x="40" y="201"/>
                  </a:lnTo>
                  <a:lnTo>
                    <a:pt x="160" y="241"/>
                  </a:lnTo>
                  <a:lnTo>
                    <a:pt x="241" y="281"/>
                  </a:lnTo>
                  <a:lnTo>
                    <a:pt x="321" y="321"/>
                  </a:lnTo>
                  <a:lnTo>
                    <a:pt x="361" y="321"/>
                  </a:lnTo>
                  <a:lnTo>
                    <a:pt x="401" y="361"/>
                  </a:lnTo>
                  <a:lnTo>
                    <a:pt x="441" y="361"/>
                  </a:lnTo>
                  <a:lnTo>
                    <a:pt x="481" y="401"/>
                  </a:lnTo>
                  <a:lnTo>
                    <a:pt x="561" y="401"/>
                  </a:lnTo>
                  <a:lnTo>
                    <a:pt x="682" y="481"/>
                  </a:lnTo>
                  <a:lnTo>
                    <a:pt x="722" y="521"/>
                  </a:lnTo>
                  <a:lnTo>
                    <a:pt x="762" y="521"/>
                  </a:lnTo>
                  <a:lnTo>
                    <a:pt x="842" y="561"/>
                  </a:lnTo>
                  <a:lnTo>
                    <a:pt x="842" y="601"/>
                  </a:lnTo>
                  <a:lnTo>
                    <a:pt x="962" y="642"/>
                  </a:lnTo>
                  <a:lnTo>
                    <a:pt x="1203" y="762"/>
                  </a:lnTo>
                  <a:lnTo>
                    <a:pt x="1283" y="802"/>
                  </a:lnTo>
                  <a:lnTo>
                    <a:pt x="1323" y="802"/>
                  </a:lnTo>
                  <a:lnTo>
                    <a:pt x="1323" y="842"/>
                  </a:lnTo>
                  <a:lnTo>
                    <a:pt x="1363" y="842"/>
                  </a:lnTo>
                  <a:lnTo>
                    <a:pt x="1443" y="882"/>
                  </a:lnTo>
                  <a:lnTo>
                    <a:pt x="1523" y="882"/>
                  </a:lnTo>
                  <a:lnTo>
                    <a:pt x="1604" y="962"/>
                  </a:lnTo>
                  <a:lnTo>
                    <a:pt x="1724" y="1002"/>
                  </a:lnTo>
                  <a:lnTo>
                    <a:pt x="1764" y="1042"/>
                  </a:lnTo>
                  <a:lnTo>
                    <a:pt x="1804" y="1042"/>
                  </a:lnTo>
                  <a:lnTo>
                    <a:pt x="1884" y="1083"/>
                  </a:lnTo>
                  <a:lnTo>
                    <a:pt x="1924" y="1123"/>
                  </a:lnTo>
                  <a:lnTo>
                    <a:pt x="2085" y="1203"/>
                  </a:lnTo>
                  <a:lnTo>
                    <a:pt x="2486" y="1403"/>
                  </a:lnTo>
                  <a:lnTo>
                    <a:pt x="2566" y="1443"/>
                  </a:lnTo>
                  <a:lnTo>
                    <a:pt x="2646" y="1443"/>
                  </a:lnTo>
                  <a:lnTo>
                    <a:pt x="2726" y="1523"/>
                  </a:lnTo>
                  <a:lnTo>
                    <a:pt x="2806" y="1564"/>
                  </a:lnTo>
                  <a:lnTo>
                    <a:pt x="2886" y="1604"/>
                  </a:lnTo>
                  <a:lnTo>
                    <a:pt x="3007" y="1644"/>
                  </a:lnTo>
                  <a:lnTo>
                    <a:pt x="3047" y="1684"/>
                  </a:lnTo>
                  <a:lnTo>
                    <a:pt x="3087" y="1724"/>
                  </a:lnTo>
                  <a:lnTo>
                    <a:pt x="3127" y="1724"/>
                  </a:lnTo>
                  <a:lnTo>
                    <a:pt x="3207" y="1764"/>
                  </a:lnTo>
                  <a:lnTo>
                    <a:pt x="3287" y="1804"/>
                  </a:lnTo>
                  <a:lnTo>
                    <a:pt x="3367" y="1844"/>
                  </a:lnTo>
                  <a:lnTo>
                    <a:pt x="3488" y="1884"/>
                  </a:lnTo>
                  <a:lnTo>
                    <a:pt x="3568" y="1964"/>
                  </a:lnTo>
                  <a:lnTo>
                    <a:pt x="3608" y="1964"/>
                  </a:lnTo>
                  <a:lnTo>
                    <a:pt x="3728" y="2045"/>
                  </a:lnTo>
                  <a:lnTo>
                    <a:pt x="4049" y="2245"/>
                  </a:lnTo>
                  <a:lnTo>
                    <a:pt x="4129" y="2245"/>
                  </a:lnTo>
                  <a:lnTo>
                    <a:pt x="4169" y="2285"/>
                  </a:lnTo>
                  <a:lnTo>
                    <a:pt x="4209" y="2325"/>
                  </a:lnTo>
                  <a:lnTo>
                    <a:pt x="4290" y="2365"/>
                  </a:lnTo>
                  <a:lnTo>
                    <a:pt x="4370" y="2365"/>
                  </a:lnTo>
                  <a:lnTo>
                    <a:pt x="4450" y="2446"/>
                  </a:lnTo>
                  <a:lnTo>
                    <a:pt x="4530" y="2486"/>
                  </a:lnTo>
                  <a:lnTo>
                    <a:pt x="4610" y="2486"/>
                  </a:lnTo>
                  <a:lnTo>
                    <a:pt x="4650" y="2526"/>
                  </a:lnTo>
                  <a:lnTo>
                    <a:pt x="4690" y="2526"/>
                  </a:lnTo>
                  <a:lnTo>
                    <a:pt x="4730" y="2566"/>
                  </a:lnTo>
                  <a:lnTo>
                    <a:pt x="4891" y="2686"/>
                  </a:lnTo>
                  <a:lnTo>
                    <a:pt x="4931" y="2686"/>
                  </a:lnTo>
                  <a:lnTo>
                    <a:pt x="5131" y="2806"/>
                  </a:lnTo>
                  <a:lnTo>
                    <a:pt x="5332" y="2927"/>
                  </a:lnTo>
                  <a:lnTo>
                    <a:pt x="5412" y="2927"/>
                  </a:lnTo>
                  <a:lnTo>
                    <a:pt x="5412" y="2967"/>
                  </a:lnTo>
                  <a:lnTo>
                    <a:pt x="5492" y="3007"/>
                  </a:lnTo>
                  <a:lnTo>
                    <a:pt x="5572" y="3007"/>
                  </a:lnTo>
                  <a:lnTo>
                    <a:pt x="5693" y="3127"/>
                  </a:lnTo>
                  <a:lnTo>
                    <a:pt x="5733" y="3127"/>
                  </a:lnTo>
                  <a:lnTo>
                    <a:pt x="5853" y="3207"/>
                  </a:lnTo>
                  <a:lnTo>
                    <a:pt x="5893" y="3207"/>
                  </a:lnTo>
                  <a:lnTo>
                    <a:pt x="5933" y="3247"/>
                  </a:lnTo>
                  <a:lnTo>
                    <a:pt x="5973" y="3287"/>
                  </a:lnTo>
                  <a:lnTo>
                    <a:pt x="6053" y="3287"/>
                  </a:lnTo>
                  <a:lnTo>
                    <a:pt x="6093" y="3327"/>
                  </a:lnTo>
                  <a:lnTo>
                    <a:pt x="6174" y="3368"/>
                  </a:lnTo>
                  <a:lnTo>
                    <a:pt x="6254" y="3408"/>
                  </a:lnTo>
                  <a:lnTo>
                    <a:pt x="6334" y="3368"/>
                  </a:lnTo>
                  <a:lnTo>
                    <a:pt x="6334" y="3327"/>
                  </a:lnTo>
                  <a:lnTo>
                    <a:pt x="6294" y="3247"/>
                  </a:lnTo>
                  <a:lnTo>
                    <a:pt x="6254" y="3247"/>
                  </a:lnTo>
                  <a:lnTo>
                    <a:pt x="6214" y="3207"/>
                  </a:lnTo>
                  <a:lnTo>
                    <a:pt x="6174" y="3167"/>
                  </a:lnTo>
                  <a:lnTo>
                    <a:pt x="6093" y="3127"/>
                  </a:lnTo>
                  <a:lnTo>
                    <a:pt x="6053" y="3127"/>
                  </a:lnTo>
                  <a:lnTo>
                    <a:pt x="6013" y="3087"/>
                  </a:lnTo>
                  <a:lnTo>
                    <a:pt x="5973" y="3087"/>
                  </a:lnTo>
                  <a:lnTo>
                    <a:pt x="5933" y="3047"/>
                  </a:lnTo>
                  <a:lnTo>
                    <a:pt x="5853" y="3007"/>
                  </a:lnTo>
                  <a:lnTo>
                    <a:pt x="5813" y="2967"/>
                  </a:lnTo>
                  <a:lnTo>
                    <a:pt x="5653" y="2886"/>
                  </a:lnTo>
                  <a:lnTo>
                    <a:pt x="5653" y="2846"/>
                  </a:lnTo>
                  <a:lnTo>
                    <a:pt x="5572" y="2846"/>
                  </a:lnTo>
                  <a:lnTo>
                    <a:pt x="5452" y="2806"/>
                  </a:lnTo>
                  <a:lnTo>
                    <a:pt x="5452" y="2766"/>
                  </a:lnTo>
                  <a:lnTo>
                    <a:pt x="5412" y="2766"/>
                  </a:lnTo>
                  <a:lnTo>
                    <a:pt x="5252" y="2646"/>
                  </a:lnTo>
                  <a:lnTo>
                    <a:pt x="5091" y="2566"/>
                  </a:lnTo>
                  <a:lnTo>
                    <a:pt x="5051" y="2526"/>
                  </a:lnTo>
                  <a:lnTo>
                    <a:pt x="5011" y="2526"/>
                  </a:lnTo>
                  <a:lnTo>
                    <a:pt x="4971" y="2486"/>
                  </a:lnTo>
                  <a:lnTo>
                    <a:pt x="4931" y="2486"/>
                  </a:lnTo>
                  <a:lnTo>
                    <a:pt x="4891" y="2446"/>
                  </a:lnTo>
                  <a:lnTo>
                    <a:pt x="4851" y="2446"/>
                  </a:lnTo>
                  <a:lnTo>
                    <a:pt x="4811" y="2405"/>
                  </a:lnTo>
                  <a:lnTo>
                    <a:pt x="4771" y="2405"/>
                  </a:lnTo>
                  <a:lnTo>
                    <a:pt x="4730" y="2365"/>
                  </a:lnTo>
                  <a:lnTo>
                    <a:pt x="4610" y="2285"/>
                  </a:lnTo>
                  <a:lnTo>
                    <a:pt x="4570" y="2285"/>
                  </a:lnTo>
                  <a:lnTo>
                    <a:pt x="4490" y="2245"/>
                  </a:lnTo>
                  <a:lnTo>
                    <a:pt x="4410" y="2205"/>
                  </a:lnTo>
                  <a:lnTo>
                    <a:pt x="4330" y="2165"/>
                  </a:lnTo>
                  <a:lnTo>
                    <a:pt x="4249" y="2125"/>
                  </a:lnTo>
                  <a:lnTo>
                    <a:pt x="4169" y="2085"/>
                  </a:lnTo>
                  <a:lnTo>
                    <a:pt x="3929" y="1964"/>
                  </a:lnTo>
                  <a:lnTo>
                    <a:pt x="3889" y="1924"/>
                  </a:lnTo>
                  <a:lnTo>
                    <a:pt x="3849" y="1884"/>
                  </a:lnTo>
                  <a:lnTo>
                    <a:pt x="3808" y="1884"/>
                  </a:lnTo>
                  <a:lnTo>
                    <a:pt x="3728" y="1844"/>
                  </a:lnTo>
                  <a:lnTo>
                    <a:pt x="3648" y="1804"/>
                  </a:lnTo>
                  <a:lnTo>
                    <a:pt x="3608" y="1764"/>
                  </a:lnTo>
                  <a:lnTo>
                    <a:pt x="3568" y="1764"/>
                  </a:lnTo>
                  <a:lnTo>
                    <a:pt x="3448" y="1684"/>
                  </a:lnTo>
                  <a:lnTo>
                    <a:pt x="3408" y="1684"/>
                  </a:lnTo>
                  <a:lnTo>
                    <a:pt x="3367" y="1644"/>
                  </a:lnTo>
                  <a:lnTo>
                    <a:pt x="3287" y="1604"/>
                  </a:lnTo>
                  <a:lnTo>
                    <a:pt x="3167" y="1523"/>
                  </a:lnTo>
                  <a:lnTo>
                    <a:pt x="3127" y="1523"/>
                  </a:lnTo>
                  <a:lnTo>
                    <a:pt x="3087" y="1483"/>
                  </a:lnTo>
                  <a:lnTo>
                    <a:pt x="2886" y="1403"/>
                  </a:lnTo>
                  <a:lnTo>
                    <a:pt x="2806" y="1363"/>
                  </a:lnTo>
                  <a:lnTo>
                    <a:pt x="2686" y="1323"/>
                  </a:lnTo>
                  <a:lnTo>
                    <a:pt x="2606" y="1283"/>
                  </a:lnTo>
                  <a:lnTo>
                    <a:pt x="2566" y="1243"/>
                  </a:lnTo>
                  <a:lnTo>
                    <a:pt x="2486" y="1203"/>
                  </a:lnTo>
                  <a:lnTo>
                    <a:pt x="2445" y="1163"/>
                  </a:lnTo>
                  <a:lnTo>
                    <a:pt x="2365" y="1163"/>
                  </a:lnTo>
                  <a:lnTo>
                    <a:pt x="2285" y="1123"/>
                  </a:lnTo>
                  <a:lnTo>
                    <a:pt x="2285" y="1083"/>
                  </a:lnTo>
                  <a:lnTo>
                    <a:pt x="2205" y="1042"/>
                  </a:lnTo>
                  <a:lnTo>
                    <a:pt x="2165" y="1042"/>
                  </a:lnTo>
                  <a:lnTo>
                    <a:pt x="2125" y="1002"/>
                  </a:lnTo>
                  <a:lnTo>
                    <a:pt x="2045" y="1002"/>
                  </a:lnTo>
                  <a:lnTo>
                    <a:pt x="2045" y="962"/>
                  </a:lnTo>
                  <a:lnTo>
                    <a:pt x="2004" y="962"/>
                  </a:lnTo>
                  <a:lnTo>
                    <a:pt x="1964" y="922"/>
                  </a:lnTo>
                  <a:lnTo>
                    <a:pt x="1804" y="842"/>
                  </a:lnTo>
                  <a:lnTo>
                    <a:pt x="1604" y="762"/>
                  </a:lnTo>
                  <a:lnTo>
                    <a:pt x="1443" y="682"/>
                  </a:lnTo>
                  <a:lnTo>
                    <a:pt x="1323" y="601"/>
                  </a:lnTo>
                  <a:lnTo>
                    <a:pt x="1243" y="561"/>
                  </a:lnTo>
                  <a:lnTo>
                    <a:pt x="1203" y="561"/>
                  </a:lnTo>
                  <a:lnTo>
                    <a:pt x="1163" y="521"/>
                  </a:lnTo>
                  <a:lnTo>
                    <a:pt x="1082" y="481"/>
                  </a:lnTo>
                  <a:lnTo>
                    <a:pt x="1002" y="441"/>
                  </a:lnTo>
                  <a:lnTo>
                    <a:pt x="962" y="401"/>
                  </a:lnTo>
                  <a:lnTo>
                    <a:pt x="922" y="401"/>
                  </a:lnTo>
                  <a:lnTo>
                    <a:pt x="802" y="361"/>
                  </a:lnTo>
                  <a:lnTo>
                    <a:pt x="762" y="321"/>
                  </a:lnTo>
                  <a:lnTo>
                    <a:pt x="682" y="281"/>
                  </a:lnTo>
                  <a:lnTo>
                    <a:pt x="521" y="201"/>
                  </a:lnTo>
                  <a:lnTo>
                    <a:pt x="401" y="160"/>
                  </a:lnTo>
                  <a:lnTo>
                    <a:pt x="361" y="160"/>
                  </a:lnTo>
                  <a:lnTo>
                    <a:pt x="200" y="80"/>
                  </a:lnTo>
                  <a:lnTo>
                    <a:pt x="160" y="4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7"/>
            <p:cNvSpPr/>
            <p:nvPr/>
          </p:nvSpPr>
          <p:spPr>
            <a:xfrm>
              <a:off x="6629200" y="2357375"/>
              <a:ext cx="135325" cy="150350"/>
            </a:xfrm>
            <a:custGeom>
              <a:rect b="b" l="l" r="r" t="t"/>
              <a:pathLst>
                <a:path extrusionOk="0" h="6014" w="5413">
                  <a:moveTo>
                    <a:pt x="5132" y="0"/>
                  </a:moveTo>
                  <a:lnTo>
                    <a:pt x="5012" y="41"/>
                  </a:lnTo>
                  <a:lnTo>
                    <a:pt x="4771" y="41"/>
                  </a:lnTo>
                  <a:lnTo>
                    <a:pt x="4691" y="81"/>
                  </a:lnTo>
                  <a:lnTo>
                    <a:pt x="4571" y="81"/>
                  </a:lnTo>
                  <a:lnTo>
                    <a:pt x="4410" y="121"/>
                  </a:lnTo>
                  <a:lnTo>
                    <a:pt x="4210" y="121"/>
                  </a:lnTo>
                  <a:lnTo>
                    <a:pt x="4170" y="161"/>
                  </a:lnTo>
                  <a:lnTo>
                    <a:pt x="4050" y="201"/>
                  </a:lnTo>
                  <a:lnTo>
                    <a:pt x="4009" y="201"/>
                  </a:lnTo>
                  <a:lnTo>
                    <a:pt x="3729" y="321"/>
                  </a:lnTo>
                  <a:lnTo>
                    <a:pt x="3609" y="361"/>
                  </a:lnTo>
                  <a:lnTo>
                    <a:pt x="3569" y="361"/>
                  </a:lnTo>
                  <a:lnTo>
                    <a:pt x="3528" y="401"/>
                  </a:lnTo>
                  <a:lnTo>
                    <a:pt x="3488" y="401"/>
                  </a:lnTo>
                  <a:lnTo>
                    <a:pt x="3408" y="481"/>
                  </a:lnTo>
                  <a:lnTo>
                    <a:pt x="3368" y="522"/>
                  </a:lnTo>
                  <a:lnTo>
                    <a:pt x="3328" y="522"/>
                  </a:lnTo>
                  <a:lnTo>
                    <a:pt x="3208" y="602"/>
                  </a:lnTo>
                  <a:lnTo>
                    <a:pt x="3087" y="682"/>
                  </a:lnTo>
                  <a:lnTo>
                    <a:pt x="3047" y="682"/>
                  </a:lnTo>
                  <a:lnTo>
                    <a:pt x="3007" y="722"/>
                  </a:lnTo>
                  <a:lnTo>
                    <a:pt x="2927" y="802"/>
                  </a:lnTo>
                  <a:lnTo>
                    <a:pt x="2887" y="802"/>
                  </a:lnTo>
                  <a:lnTo>
                    <a:pt x="2847" y="842"/>
                  </a:lnTo>
                  <a:lnTo>
                    <a:pt x="2687" y="963"/>
                  </a:lnTo>
                  <a:lnTo>
                    <a:pt x="2486" y="1163"/>
                  </a:lnTo>
                  <a:lnTo>
                    <a:pt x="2286" y="1323"/>
                  </a:lnTo>
                  <a:lnTo>
                    <a:pt x="2286" y="1363"/>
                  </a:lnTo>
                  <a:lnTo>
                    <a:pt x="2206" y="1444"/>
                  </a:lnTo>
                  <a:lnTo>
                    <a:pt x="2206" y="1484"/>
                  </a:lnTo>
                  <a:lnTo>
                    <a:pt x="2165" y="1524"/>
                  </a:lnTo>
                  <a:lnTo>
                    <a:pt x="2085" y="1604"/>
                  </a:lnTo>
                  <a:lnTo>
                    <a:pt x="2005" y="1684"/>
                  </a:lnTo>
                  <a:lnTo>
                    <a:pt x="1925" y="1764"/>
                  </a:lnTo>
                  <a:lnTo>
                    <a:pt x="1845" y="1885"/>
                  </a:lnTo>
                  <a:lnTo>
                    <a:pt x="1805" y="1965"/>
                  </a:lnTo>
                  <a:lnTo>
                    <a:pt x="1765" y="2045"/>
                  </a:lnTo>
                  <a:lnTo>
                    <a:pt x="1684" y="2165"/>
                  </a:lnTo>
                  <a:lnTo>
                    <a:pt x="1644" y="2245"/>
                  </a:lnTo>
                  <a:lnTo>
                    <a:pt x="1564" y="2366"/>
                  </a:lnTo>
                  <a:lnTo>
                    <a:pt x="1524" y="2446"/>
                  </a:lnTo>
                  <a:lnTo>
                    <a:pt x="1444" y="2566"/>
                  </a:lnTo>
                  <a:lnTo>
                    <a:pt x="1404" y="2646"/>
                  </a:lnTo>
                  <a:lnTo>
                    <a:pt x="1324" y="2767"/>
                  </a:lnTo>
                  <a:lnTo>
                    <a:pt x="1083" y="3167"/>
                  </a:lnTo>
                  <a:lnTo>
                    <a:pt x="1083" y="3248"/>
                  </a:lnTo>
                  <a:lnTo>
                    <a:pt x="1043" y="3288"/>
                  </a:lnTo>
                  <a:lnTo>
                    <a:pt x="1003" y="3368"/>
                  </a:lnTo>
                  <a:lnTo>
                    <a:pt x="963" y="3448"/>
                  </a:lnTo>
                  <a:lnTo>
                    <a:pt x="923" y="3528"/>
                  </a:lnTo>
                  <a:lnTo>
                    <a:pt x="923" y="3568"/>
                  </a:lnTo>
                  <a:lnTo>
                    <a:pt x="883" y="3689"/>
                  </a:lnTo>
                  <a:lnTo>
                    <a:pt x="842" y="3769"/>
                  </a:lnTo>
                  <a:lnTo>
                    <a:pt x="802" y="3849"/>
                  </a:lnTo>
                  <a:lnTo>
                    <a:pt x="802" y="3889"/>
                  </a:lnTo>
                  <a:lnTo>
                    <a:pt x="762" y="3929"/>
                  </a:lnTo>
                  <a:lnTo>
                    <a:pt x="722" y="4009"/>
                  </a:lnTo>
                  <a:lnTo>
                    <a:pt x="642" y="4250"/>
                  </a:lnTo>
                  <a:lnTo>
                    <a:pt x="602" y="4290"/>
                  </a:lnTo>
                  <a:lnTo>
                    <a:pt x="522" y="4530"/>
                  </a:lnTo>
                  <a:lnTo>
                    <a:pt x="402" y="4771"/>
                  </a:lnTo>
                  <a:lnTo>
                    <a:pt x="402" y="4811"/>
                  </a:lnTo>
                  <a:lnTo>
                    <a:pt x="402" y="4851"/>
                  </a:lnTo>
                  <a:lnTo>
                    <a:pt x="361" y="4931"/>
                  </a:lnTo>
                  <a:lnTo>
                    <a:pt x="361" y="4971"/>
                  </a:lnTo>
                  <a:lnTo>
                    <a:pt x="321" y="5011"/>
                  </a:lnTo>
                  <a:lnTo>
                    <a:pt x="321" y="5052"/>
                  </a:lnTo>
                  <a:lnTo>
                    <a:pt x="241" y="5252"/>
                  </a:lnTo>
                  <a:lnTo>
                    <a:pt x="201" y="5292"/>
                  </a:lnTo>
                  <a:lnTo>
                    <a:pt x="161" y="5452"/>
                  </a:lnTo>
                  <a:lnTo>
                    <a:pt x="121" y="5493"/>
                  </a:lnTo>
                  <a:lnTo>
                    <a:pt x="121" y="5533"/>
                  </a:lnTo>
                  <a:lnTo>
                    <a:pt x="81" y="5613"/>
                  </a:lnTo>
                  <a:lnTo>
                    <a:pt x="81" y="5653"/>
                  </a:lnTo>
                  <a:lnTo>
                    <a:pt x="41" y="5693"/>
                  </a:lnTo>
                  <a:lnTo>
                    <a:pt x="1" y="5773"/>
                  </a:lnTo>
                  <a:lnTo>
                    <a:pt x="1" y="5813"/>
                  </a:lnTo>
                  <a:lnTo>
                    <a:pt x="1" y="5893"/>
                  </a:lnTo>
                  <a:lnTo>
                    <a:pt x="1" y="5934"/>
                  </a:lnTo>
                  <a:lnTo>
                    <a:pt x="1" y="5974"/>
                  </a:lnTo>
                  <a:lnTo>
                    <a:pt x="41" y="6014"/>
                  </a:lnTo>
                  <a:lnTo>
                    <a:pt x="121" y="6014"/>
                  </a:lnTo>
                  <a:lnTo>
                    <a:pt x="161" y="5974"/>
                  </a:lnTo>
                  <a:lnTo>
                    <a:pt x="161" y="5934"/>
                  </a:lnTo>
                  <a:lnTo>
                    <a:pt x="121" y="5934"/>
                  </a:lnTo>
                  <a:lnTo>
                    <a:pt x="121" y="5893"/>
                  </a:lnTo>
                  <a:lnTo>
                    <a:pt x="161" y="5893"/>
                  </a:lnTo>
                  <a:lnTo>
                    <a:pt x="201" y="5853"/>
                  </a:lnTo>
                  <a:lnTo>
                    <a:pt x="241" y="5733"/>
                  </a:lnTo>
                  <a:lnTo>
                    <a:pt x="241" y="5653"/>
                  </a:lnTo>
                  <a:lnTo>
                    <a:pt x="241" y="5613"/>
                  </a:lnTo>
                  <a:lnTo>
                    <a:pt x="281" y="5573"/>
                  </a:lnTo>
                  <a:lnTo>
                    <a:pt x="321" y="5533"/>
                  </a:lnTo>
                  <a:lnTo>
                    <a:pt x="361" y="5412"/>
                  </a:lnTo>
                  <a:lnTo>
                    <a:pt x="361" y="5372"/>
                  </a:lnTo>
                  <a:lnTo>
                    <a:pt x="482" y="5132"/>
                  </a:lnTo>
                  <a:lnTo>
                    <a:pt x="522" y="5052"/>
                  </a:lnTo>
                  <a:lnTo>
                    <a:pt x="562" y="4931"/>
                  </a:lnTo>
                  <a:lnTo>
                    <a:pt x="562" y="4891"/>
                  </a:lnTo>
                  <a:lnTo>
                    <a:pt x="602" y="4851"/>
                  </a:lnTo>
                  <a:lnTo>
                    <a:pt x="682" y="4611"/>
                  </a:lnTo>
                  <a:lnTo>
                    <a:pt x="762" y="4410"/>
                  </a:lnTo>
                  <a:lnTo>
                    <a:pt x="762" y="4370"/>
                  </a:lnTo>
                  <a:lnTo>
                    <a:pt x="802" y="4370"/>
                  </a:lnTo>
                  <a:lnTo>
                    <a:pt x="802" y="4330"/>
                  </a:lnTo>
                  <a:lnTo>
                    <a:pt x="842" y="4290"/>
                  </a:lnTo>
                  <a:lnTo>
                    <a:pt x="842" y="4210"/>
                  </a:lnTo>
                  <a:lnTo>
                    <a:pt x="883" y="4170"/>
                  </a:lnTo>
                  <a:lnTo>
                    <a:pt x="883" y="4130"/>
                  </a:lnTo>
                  <a:lnTo>
                    <a:pt x="923" y="4049"/>
                  </a:lnTo>
                  <a:lnTo>
                    <a:pt x="963" y="3969"/>
                  </a:lnTo>
                  <a:lnTo>
                    <a:pt x="1003" y="3809"/>
                  </a:lnTo>
                  <a:lnTo>
                    <a:pt x="1043" y="3769"/>
                  </a:lnTo>
                  <a:lnTo>
                    <a:pt x="1083" y="3648"/>
                  </a:lnTo>
                  <a:lnTo>
                    <a:pt x="1123" y="3568"/>
                  </a:lnTo>
                  <a:lnTo>
                    <a:pt x="1163" y="3448"/>
                  </a:lnTo>
                  <a:lnTo>
                    <a:pt x="1203" y="3368"/>
                  </a:lnTo>
                  <a:lnTo>
                    <a:pt x="1243" y="3288"/>
                  </a:lnTo>
                  <a:lnTo>
                    <a:pt x="1404" y="3007"/>
                  </a:lnTo>
                  <a:lnTo>
                    <a:pt x="1404" y="2927"/>
                  </a:lnTo>
                  <a:lnTo>
                    <a:pt x="1444" y="2927"/>
                  </a:lnTo>
                  <a:lnTo>
                    <a:pt x="1484" y="2887"/>
                  </a:lnTo>
                  <a:lnTo>
                    <a:pt x="1484" y="2807"/>
                  </a:lnTo>
                  <a:lnTo>
                    <a:pt x="1524" y="2726"/>
                  </a:lnTo>
                  <a:lnTo>
                    <a:pt x="1604" y="2646"/>
                  </a:lnTo>
                  <a:lnTo>
                    <a:pt x="1604" y="2606"/>
                  </a:lnTo>
                  <a:lnTo>
                    <a:pt x="1644" y="2566"/>
                  </a:lnTo>
                  <a:lnTo>
                    <a:pt x="1724" y="2446"/>
                  </a:lnTo>
                  <a:lnTo>
                    <a:pt x="1724" y="2406"/>
                  </a:lnTo>
                  <a:lnTo>
                    <a:pt x="1765" y="2366"/>
                  </a:lnTo>
                  <a:lnTo>
                    <a:pt x="1845" y="2245"/>
                  </a:lnTo>
                  <a:lnTo>
                    <a:pt x="1925" y="2125"/>
                  </a:lnTo>
                  <a:lnTo>
                    <a:pt x="1925" y="2085"/>
                  </a:lnTo>
                  <a:lnTo>
                    <a:pt x="1965" y="2045"/>
                  </a:lnTo>
                  <a:lnTo>
                    <a:pt x="2005" y="2005"/>
                  </a:lnTo>
                  <a:lnTo>
                    <a:pt x="2165" y="1804"/>
                  </a:lnTo>
                  <a:lnTo>
                    <a:pt x="2206" y="1724"/>
                  </a:lnTo>
                  <a:lnTo>
                    <a:pt x="2286" y="1604"/>
                  </a:lnTo>
                  <a:lnTo>
                    <a:pt x="2366" y="1524"/>
                  </a:lnTo>
                  <a:lnTo>
                    <a:pt x="2406" y="1444"/>
                  </a:lnTo>
                  <a:lnTo>
                    <a:pt x="2486" y="1404"/>
                  </a:lnTo>
                  <a:lnTo>
                    <a:pt x="2486" y="1363"/>
                  </a:lnTo>
                  <a:lnTo>
                    <a:pt x="2526" y="1323"/>
                  </a:lnTo>
                  <a:lnTo>
                    <a:pt x="2606" y="1283"/>
                  </a:lnTo>
                  <a:lnTo>
                    <a:pt x="2646" y="1203"/>
                  </a:lnTo>
                  <a:lnTo>
                    <a:pt x="2687" y="1203"/>
                  </a:lnTo>
                  <a:lnTo>
                    <a:pt x="2767" y="1123"/>
                  </a:lnTo>
                  <a:lnTo>
                    <a:pt x="2807" y="1083"/>
                  </a:lnTo>
                  <a:lnTo>
                    <a:pt x="2847" y="1083"/>
                  </a:lnTo>
                  <a:lnTo>
                    <a:pt x="2927" y="1003"/>
                  </a:lnTo>
                  <a:lnTo>
                    <a:pt x="2967" y="963"/>
                  </a:lnTo>
                  <a:lnTo>
                    <a:pt x="3007" y="922"/>
                  </a:lnTo>
                  <a:lnTo>
                    <a:pt x="3168" y="802"/>
                  </a:lnTo>
                  <a:lnTo>
                    <a:pt x="3408" y="682"/>
                  </a:lnTo>
                  <a:lnTo>
                    <a:pt x="3609" y="562"/>
                  </a:lnTo>
                  <a:lnTo>
                    <a:pt x="3729" y="481"/>
                  </a:lnTo>
                  <a:lnTo>
                    <a:pt x="3849" y="441"/>
                  </a:lnTo>
                  <a:lnTo>
                    <a:pt x="3889" y="441"/>
                  </a:lnTo>
                  <a:lnTo>
                    <a:pt x="3969" y="401"/>
                  </a:lnTo>
                  <a:lnTo>
                    <a:pt x="4050" y="401"/>
                  </a:lnTo>
                  <a:lnTo>
                    <a:pt x="4170" y="361"/>
                  </a:lnTo>
                  <a:lnTo>
                    <a:pt x="4210" y="321"/>
                  </a:lnTo>
                  <a:lnTo>
                    <a:pt x="4250" y="321"/>
                  </a:lnTo>
                  <a:lnTo>
                    <a:pt x="4370" y="281"/>
                  </a:lnTo>
                  <a:lnTo>
                    <a:pt x="4531" y="281"/>
                  </a:lnTo>
                  <a:lnTo>
                    <a:pt x="4771" y="201"/>
                  </a:lnTo>
                  <a:lnTo>
                    <a:pt x="5332" y="201"/>
                  </a:lnTo>
                  <a:lnTo>
                    <a:pt x="5372" y="161"/>
                  </a:lnTo>
                  <a:lnTo>
                    <a:pt x="5413" y="161"/>
                  </a:lnTo>
                  <a:lnTo>
                    <a:pt x="5372" y="81"/>
                  </a:lnTo>
                  <a:lnTo>
                    <a:pt x="5332" y="41"/>
                  </a:lnTo>
                  <a:lnTo>
                    <a:pt x="5252" y="41"/>
                  </a:lnTo>
                  <a:lnTo>
                    <a:pt x="5132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7"/>
            <p:cNvSpPr/>
            <p:nvPr/>
          </p:nvSpPr>
          <p:spPr>
            <a:xfrm>
              <a:off x="6777525" y="2522750"/>
              <a:ext cx="52150" cy="80200"/>
            </a:xfrm>
            <a:custGeom>
              <a:rect b="b" l="l" r="r" t="t"/>
              <a:pathLst>
                <a:path extrusionOk="0" h="3208" w="2086">
                  <a:moveTo>
                    <a:pt x="1965" y="0"/>
                  </a:moveTo>
                  <a:lnTo>
                    <a:pt x="1965" y="40"/>
                  </a:lnTo>
                  <a:lnTo>
                    <a:pt x="1925" y="40"/>
                  </a:lnTo>
                  <a:lnTo>
                    <a:pt x="1925" y="80"/>
                  </a:lnTo>
                  <a:lnTo>
                    <a:pt x="1885" y="120"/>
                  </a:lnTo>
                  <a:lnTo>
                    <a:pt x="1885" y="160"/>
                  </a:lnTo>
                  <a:lnTo>
                    <a:pt x="1845" y="160"/>
                  </a:lnTo>
                  <a:lnTo>
                    <a:pt x="1845" y="200"/>
                  </a:lnTo>
                  <a:lnTo>
                    <a:pt x="1805" y="241"/>
                  </a:lnTo>
                  <a:lnTo>
                    <a:pt x="1725" y="361"/>
                  </a:lnTo>
                  <a:lnTo>
                    <a:pt x="1725" y="401"/>
                  </a:lnTo>
                  <a:lnTo>
                    <a:pt x="1684" y="441"/>
                  </a:lnTo>
                  <a:lnTo>
                    <a:pt x="1684" y="481"/>
                  </a:lnTo>
                  <a:lnTo>
                    <a:pt x="1604" y="561"/>
                  </a:lnTo>
                  <a:lnTo>
                    <a:pt x="1564" y="641"/>
                  </a:lnTo>
                  <a:lnTo>
                    <a:pt x="1524" y="641"/>
                  </a:lnTo>
                  <a:lnTo>
                    <a:pt x="1524" y="682"/>
                  </a:lnTo>
                  <a:lnTo>
                    <a:pt x="1524" y="722"/>
                  </a:lnTo>
                  <a:lnTo>
                    <a:pt x="1524" y="762"/>
                  </a:lnTo>
                  <a:lnTo>
                    <a:pt x="1484" y="762"/>
                  </a:lnTo>
                  <a:lnTo>
                    <a:pt x="1484" y="802"/>
                  </a:lnTo>
                  <a:lnTo>
                    <a:pt x="1444" y="802"/>
                  </a:lnTo>
                  <a:lnTo>
                    <a:pt x="1404" y="882"/>
                  </a:lnTo>
                  <a:lnTo>
                    <a:pt x="1364" y="922"/>
                  </a:lnTo>
                  <a:lnTo>
                    <a:pt x="1364" y="962"/>
                  </a:lnTo>
                  <a:lnTo>
                    <a:pt x="1324" y="1042"/>
                  </a:lnTo>
                  <a:lnTo>
                    <a:pt x="1324" y="1082"/>
                  </a:lnTo>
                  <a:lnTo>
                    <a:pt x="1284" y="1082"/>
                  </a:lnTo>
                  <a:lnTo>
                    <a:pt x="1203" y="1203"/>
                  </a:lnTo>
                  <a:lnTo>
                    <a:pt x="1203" y="1243"/>
                  </a:lnTo>
                  <a:lnTo>
                    <a:pt x="1163" y="1243"/>
                  </a:lnTo>
                  <a:lnTo>
                    <a:pt x="1163" y="1283"/>
                  </a:lnTo>
                  <a:lnTo>
                    <a:pt x="1123" y="1323"/>
                  </a:lnTo>
                  <a:lnTo>
                    <a:pt x="1123" y="1363"/>
                  </a:lnTo>
                  <a:lnTo>
                    <a:pt x="1083" y="1363"/>
                  </a:lnTo>
                  <a:lnTo>
                    <a:pt x="1083" y="1403"/>
                  </a:lnTo>
                  <a:lnTo>
                    <a:pt x="1043" y="1443"/>
                  </a:lnTo>
                  <a:lnTo>
                    <a:pt x="1043" y="1483"/>
                  </a:lnTo>
                  <a:lnTo>
                    <a:pt x="1003" y="1523"/>
                  </a:lnTo>
                  <a:lnTo>
                    <a:pt x="963" y="1604"/>
                  </a:lnTo>
                  <a:lnTo>
                    <a:pt x="963" y="1644"/>
                  </a:lnTo>
                  <a:lnTo>
                    <a:pt x="923" y="1644"/>
                  </a:lnTo>
                  <a:lnTo>
                    <a:pt x="883" y="1724"/>
                  </a:lnTo>
                  <a:lnTo>
                    <a:pt x="843" y="1804"/>
                  </a:lnTo>
                  <a:lnTo>
                    <a:pt x="802" y="1844"/>
                  </a:lnTo>
                  <a:lnTo>
                    <a:pt x="802" y="1884"/>
                  </a:lnTo>
                  <a:lnTo>
                    <a:pt x="762" y="1924"/>
                  </a:lnTo>
                  <a:lnTo>
                    <a:pt x="762" y="1964"/>
                  </a:lnTo>
                  <a:lnTo>
                    <a:pt x="722" y="1964"/>
                  </a:lnTo>
                  <a:lnTo>
                    <a:pt x="722" y="2004"/>
                  </a:lnTo>
                  <a:lnTo>
                    <a:pt x="682" y="2045"/>
                  </a:lnTo>
                  <a:lnTo>
                    <a:pt x="642" y="2085"/>
                  </a:lnTo>
                  <a:lnTo>
                    <a:pt x="642" y="2125"/>
                  </a:lnTo>
                  <a:lnTo>
                    <a:pt x="602" y="2165"/>
                  </a:lnTo>
                  <a:lnTo>
                    <a:pt x="562" y="2205"/>
                  </a:lnTo>
                  <a:lnTo>
                    <a:pt x="522" y="2285"/>
                  </a:lnTo>
                  <a:lnTo>
                    <a:pt x="482" y="2365"/>
                  </a:lnTo>
                  <a:lnTo>
                    <a:pt x="402" y="2485"/>
                  </a:lnTo>
                  <a:lnTo>
                    <a:pt x="362" y="2526"/>
                  </a:lnTo>
                  <a:lnTo>
                    <a:pt x="362" y="2566"/>
                  </a:lnTo>
                  <a:lnTo>
                    <a:pt x="321" y="2566"/>
                  </a:lnTo>
                  <a:lnTo>
                    <a:pt x="321" y="2606"/>
                  </a:lnTo>
                  <a:lnTo>
                    <a:pt x="281" y="2646"/>
                  </a:lnTo>
                  <a:lnTo>
                    <a:pt x="241" y="2686"/>
                  </a:lnTo>
                  <a:lnTo>
                    <a:pt x="241" y="2726"/>
                  </a:lnTo>
                  <a:lnTo>
                    <a:pt x="201" y="2766"/>
                  </a:lnTo>
                  <a:lnTo>
                    <a:pt x="201" y="2806"/>
                  </a:lnTo>
                  <a:lnTo>
                    <a:pt x="161" y="2846"/>
                  </a:lnTo>
                  <a:lnTo>
                    <a:pt x="121" y="2926"/>
                  </a:lnTo>
                  <a:lnTo>
                    <a:pt x="81" y="2967"/>
                  </a:lnTo>
                  <a:lnTo>
                    <a:pt x="81" y="3007"/>
                  </a:lnTo>
                  <a:lnTo>
                    <a:pt x="1" y="3087"/>
                  </a:lnTo>
                  <a:lnTo>
                    <a:pt x="1" y="3127"/>
                  </a:lnTo>
                  <a:lnTo>
                    <a:pt x="1" y="3167"/>
                  </a:lnTo>
                  <a:lnTo>
                    <a:pt x="41" y="3207"/>
                  </a:lnTo>
                  <a:lnTo>
                    <a:pt x="161" y="3207"/>
                  </a:lnTo>
                  <a:lnTo>
                    <a:pt x="201" y="3167"/>
                  </a:lnTo>
                  <a:lnTo>
                    <a:pt x="201" y="3127"/>
                  </a:lnTo>
                  <a:lnTo>
                    <a:pt x="241" y="3087"/>
                  </a:lnTo>
                  <a:lnTo>
                    <a:pt x="241" y="3047"/>
                  </a:lnTo>
                  <a:lnTo>
                    <a:pt x="241" y="3007"/>
                  </a:lnTo>
                  <a:lnTo>
                    <a:pt x="281" y="2967"/>
                  </a:lnTo>
                  <a:lnTo>
                    <a:pt x="321" y="2886"/>
                  </a:lnTo>
                  <a:lnTo>
                    <a:pt x="362" y="2886"/>
                  </a:lnTo>
                  <a:lnTo>
                    <a:pt x="362" y="2846"/>
                  </a:lnTo>
                  <a:lnTo>
                    <a:pt x="402" y="2806"/>
                  </a:lnTo>
                  <a:lnTo>
                    <a:pt x="442" y="2766"/>
                  </a:lnTo>
                  <a:lnTo>
                    <a:pt x="522" y="2646"/>
                  </a:lnTo>
                  <a:lnTo>
                    <a:pt x="562" y="2606"/>
                  </a:lnTo>
                  <a:lnTo>
                    <a:pt x="562" y="2566"/>
                  </a:lnTo>
                  <a:lnTo>
                    <a:pt x="602" y="2526"/>
                  </a:lnTo>
                  <a:lnTo>
                    <a:pt x="602" y="2485"/>
                  </a:lnTo>
                  <a:lnTo>
                    <a:pt x="642" y="2445"/>
                  </a:lnTo>
                  <a:lnTo>
                    <a:pt x="682" y="2365"/>
                  </a:lnTo>
                  <a:lnTo>
                    <a:pt x="682" y="2325"/>
                  </a:lnTo>
                  <a:lnTo>
                    <a:pt x="722" y="2285"/>
                  </a:lnTo>
                  <a:lnTo>
                    <a:pt x="762" y="2285"/>
                  </a:lnTo>
                  <a:lnTo>
                    <a:pt x="802" y="2205"/>
                  </a:lnTo>
                  <a:lnTo>
                    <a:pt x="923" y="2004"/>
                  </a:lnTo>
                  <a:lnTo>
                    <a:pt x="963" y="1964"/>
                  </a:lnTo>
                  <a:lnTo>
                    <a:pt x="963" y="1924"/>
                  </a:lnTo>
                  <a:lnTo>
                    <a:pt x="1003" y="1884"/>
                  </a:lnTo>
                  <a:lnTo>
                    <a:pt x="1043" y="1844"/>
                  </a:lnTo>
                  <a:lnTo>
                    <a:pt x="1043" y="1804"/>
                  </a:lnTo>
                  <a:lnTo>
                    <a:pt x="1083" y="1724"/>
                  </a:lnTo>
                  <a:lnTo>
                    <a:pt x="1123" y="1684"/>
                  </a:lnTo>
                  <a:lnTo>
                    <a:pt x="1163" y="1644"/>
                  </a:lnTo>
                  <a:lnTo>
                    <a:pt x="1163" y="1604"/>
                  </a:lnTo>
                  <a:lnTo>
                    <a:pt x="1203" y="1523"/>
                  </a:lnTo>
                  <a:lnTo>
                    <a:pt x="1203" y="1483"/>
                  </a:lnTo>
                  <a:lnTo>
                    <a:pt x="1243" y="1443"/>
                  </a:lnTo>
                  <a:lnTo>
                    <a:pt x="1284" y="1443"/>
                  </a:lnTo>
                  <a:lnTo>
                    <a:pt x="1284" y="1363"/>
                  </a:lnTo>
                  <a:lnTo>
                    <a:pt x="1444" y="1203"/>
                  </a:lnTo>
                  <a:lnTo>
                    <a:pt x="1444" y="1163"/>
                  </a:lnTo>
                  <a:lnTo>
                    <a:pt x="1484" y="1122"/>
                  </a:lnTo>
                  <a:lnTo>
                    <a:pt x="1524" y="1082"/>
                  </a:lnTo>
                  <a:lnTo>
                    <a:pt x="1524" y="1042"/>
                  </a:lnTo>
                  <a:lnTo>
                    <a:pt x="1564" y="1002"/>
                  </a:lnTo>
                  <a:lnTo>
                    <a:pt x="1564" y="962"/>
                  </a:lnTo>
                  <a:lnTo>
                    <a:pt x="1604" y="922"/>
                  </a:lnTo>
                  <a:lnTo>
                    <a:pt x="1604" y="882"/>
                  </a:lnTo>
                  <a:lnTo>
                    <a:pt x="1644" y="882"/>
                  </a:lnTo>
                  <a:lnTo>
                    <a:pt x="1684" y="762"/>
                  </a:lnTo>
                  <a:lnTo>
                    <a:pt x="1765" y="682"/>
                  </a:lnTo>
                  <a:lnTo>
                    <a:pt x="1765" y="641"/>
                  </a:lnTo>
                  <a:lnTo>
                    <a:pt x="1845" y="561"/>
                  </a:lnTo>
                  <a:lnTo>
                    <a:pt x="1845" y="521"/>
                  </a:lnTo>
                  <a:lnTo>
                    <a:pt x="1885" y="481"/>
                  </a:lnTo>
                  <a:lnTo>
                    <a:pt x="1885" y="441"/>
                  </a:lnTo>
                  <a:lnTo>
                    <a:pt x="1925" y="361"/>
                  </a:lnTo>
                  <a:lnTo>
                    <a:pt x="1965" y="361"/>
                  </a:lnTo>
                  <a:lnTo>
                    <a:pt x="2005" y="321"/>
                  </a:lnTo>
                  <a:lnTo>
                    <a:pt x="2005" y="281"/>
                  </a:lnTo>
                  <a:lnTo>
                    <a:pt x="2005" y="241"/>
                  </a:lnTo>
                  <a:lnTo>
                    <a:pt x="2045" y="200"/>
                  </a:lnTo>
                  <a:lnTo>
                    <a:pt x="2085" y="160"/>
                  </a:lnTo>
                  <a:lnTo>
                    <a:pt x="2085" y="120"/>
                  </a:lnTo>
                  <a:lnTo>
                    <a:pt x="2085" y="80"/>
                  </a:lnTo>
                  <a:lnTo>
                    <a:pt x="2045" y="40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7"/>
            <p:cNvSpPr/>
            <p:nvPr/>
          </p:nvSpPr>
          <p:spPr>
            <a:xfrm>
              <a:off x="6213275" y="2441550"/>
              <a:ext cx="64175" cy="7050"/>
            </a:xfrm>
            <a:custGeom>
              <a:rect b="b" l="l" r="r" t="t"/>
              <a:pathLst>
                <a:path extrusionOk="0" h="282" w="2567">
                  <a:moveTo>
                    <a:pt x="2246" y="1"/>
                  </a:moveTo>
                  <a:lnTo>
                    <a:pt x="2206" y="41"/>
                  </a:lnTo>
                  <a:lnTo>
                    <a:pt x="1123" y="41"/>
                  </a:lnTo>
                  <a:lnTo>
                    <a:pt x="1083" y="81"/>
                  </a:lnTo>
                  <a:lnTo>
                    <a:pt x="442" y="81"/>
                  </a:lnTo>
                  <a:lnTo>
                    <a:pt x="402" y="41"/>
                  </a:lnTo>
                  <a:lnTo>
                    <a:pt x="362" y="81"/>
                  </a:lnTo>
                  <a:lnTo>
                    <a:pt x="41" y="81"/>
                  </a:lnTo>
                  <a:lnTo>
                    <a:pt x="1" y="121"/>
                  </a:lnTo>
                  <a:lnTo>
                    <a:pt x="1" y="161"/>
                  </a:lnTo>
                  <a:lnTo>
                    <a:pt x="1" y="201"/>
                  </a:lnTo>
                  <a:lnTo>
                    <a:pt x="41" y="241"/>
                  </a:lnTo>
                  <a:lnTo>
                    <a:pt x="41" y="281"/>
                  </a:lnTo>
                  <a:lnTo>
                    <a:pt x="81" y="281"/>
                  </a:lnTo>
                  <a:lnTo>
                    <a:pt x="121" y="241"/>
                  </a:lnTo>
                  <a:lnTo>
                    <a:pt x="482" y="241"/>
                  </a:lnTo>
                  <a:lnTo>
                    <a:pt x="522" y="281"/>
                  </a:lnTo>
                  <a:lnTo>
                    <a:pt x="562" y="281"/>
                  </a:lnTo>
                  <a:lnTo>
                    <a:pt x="562" y="241"/>
                  </a:lnTo>
                  <a:lnTo>
                    <a:pt x="1244" y="241"/>
                  </a:lnTo>
                  <a:lnTo>
                    <a:pt x="1244" y="201"/>
                  </a:lnTo>
                  <a:lnTo>
                    <a:pt x="1284" y="241"/>
                  </a:lnTo>
                  <a:lnTo>
                    <a:pt x="1364" y="241"/>
                  </a:lnTo>
                  <a:lnTo>
                    <a:pt x="1404" y="201"/>
                  </a:lnTo>
                  <a:lnTo>
                    <a:pt x="1444" y="241"/>
                  </a:lnTo>
                  <a:lnTo>
                    <a:pt x="1484" y="201"/>
                  </a:lnTo>
                  <a:lnTo>
                    <a:pt x="1524" y="201"/>
                  </a:lnTo>
                  <a:lnTo>
                    <a:pt x="1685" y="241"/>
                  </a:lnTo>
                  <a:lnTo>
                    <a:pt x="1725" y="201"/>
                  </a:lnTo>
                  <a:lnTo>
                    <a:pt x="1725" y="241"/>
                  </a:lnTo>
                  <a:lnTo>
                    <a:pt x="1765" y="241"/>
                  </a:lnTo>
                  <a:lnTo>
                    <a:pt x="1765" y="201"/>
                  </a:lnTo>
                  <a:lnTo>
                    <a:pt x="2527" y="201"/>
                  </a:lnTo>
                  <a:lnTo>
                    <a:pt x="2567" y="161"/>
                  </a:lnTo>
                  <a:lnTo>
                    <a:pt x="2567" y="81"/>
                  </a:lnTo>
                  <a:lnTo>
                    <a:pt x="2567" y="41"/>
                  </a:lnTo>
                  <a:lnTo>
                    <a:pt x="2527" y="1"/>
                  </a:lnTo>
                  <a:lnTo>
                    <a:pt x="2486" y="1"/>
                  </a:lnTo>
                  <a:lnTo>
                    <a:pt x="2446" y="41"/>
                  </a:lnTo>
                  <a:lnTo>
                    <a:pt x="2406" y="41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7"/>
            <p:cNvSpPr/>
            <p:nvPr/>
          </p:nvSpPr>
          <p:spPr>
            <a:xfrm>
              <a:off x="6204275" y="2475625"/>
              <a:ext cx="46125" cy="7050"/>
            </a:xfrm>
            <a:custGeom>
              <a:rect b="b" l="l" r="r" t="t"/>
              <a:pathLst>
                <a:path extrusionOk="0" h="282" w="1845">
                  <a:moveTo>
                    <a:pt x="1644" y="1"/>
                  </a:moveTo>
                  <a:lnTo>
                    <a:pt x="1604" y="41"/>
                  </a:lnTo>
                  <a:lnTo>
                    <a:pt x="802" y="41"/>
                  </a:lnTo>
                  <a:lnTo>
                    <a:pt x="802" y="81"/>
                  </a:lnTo>
                  <a:lnTo>
                    <a:pt x="0" y="81"/>
                  </a:lnTo>
                  <a:lnTo>
                    <a:pt x="0" y="121"/>
                  </a:lnTo>
                  <a:lnTo>
                    <a:pt x="0" y="161"/>
                  </a:lnTo>
                  <a:lnTo>
                    <a:pt x="0" y="241"/>
                  </a:lnTo>
                  <a:lnTo>
                    <a:pt x="40" y="281"/>
                  </a:lnTo>
                  <a:lnTo>
                    <a:pt x="80" y="281"/>
                  </a:lnTo>
                  <a:lnTo>
                    <a:pt x="80" y="241"/>
                  </a:lnTo>
                  <a:lnTo>
                    <a:pt x="201" y="241"/>
                  </a:lnTo>
                  <a:lnTo>
                    <a:pt x="241" y="281"/>
                  </a:lnTo>
                  <a:lnTo>
                    <a:pt x="281" y="241"/>
                  </a:lnTo>
                  <a:lnTo>
                    <a:pt x="361" y="241"/>
                  </a:lnTo>
                  <a:lnTo>
                    <a:pt x="401" y="281"/>
                  </a:lnTo>
                  <a:lnTo>
                    <a:pt x="401" y="241"/>
                  </a:lnTo>
                  <a:lnTo>
                    <a:pt x="962" y="241"/>
                  </a:lnTo>
                  <a:lnTo>
                    <a:pt x="1002" y="201"/>
                  </a:lnTo>
                  <a:lnTo>
                    <a:pt x="1042" y="241"/>
                  </a:lnTo>
                  <a:lnTo>
                    <a:pt x="1283" y="241"/>
                  </a:lnTo>
                  <a:lnTo>
                    <a:pt x="1283" y="201"/>
                  </a:lnTo>
                  <a:lnTo>
                    <a:pt x="1323" y="201"/>
                  </a:lnTo>
                  <a:lnTo>
                    <a:pt x="1363" y="241"/>
                  </a:lnTo>
                  <a:lnTo>
                    <a:pt x="1363" y="201"/>
                  </a:lnTo>
                  <a:lnTo>
                    <a:pt x="1443" y="201"/>
                  </a:lnTo>
                  <a:lnTo>
                    <a:pt x="1524" y="241"/>
                  </a:lnTo>
                  <a:lnTo>
                    <a:pt x="1564" y="201"/>
                  </a:lnTo>
                  <a:lnTo>
                    <a:pt x="1844" y="201"/>
                  </a:lnTo>
                  <a:lnTo>
                    <a:pt x="1844" y="161"/>
                  </a:lnTo>
                  <a:lnTo>
                    <a:pt x="1844" y="81"/>
                  </a:lnTo>
                  <a:lnTo>
                    <a:pt x="1844" y="41"/>
                  </a:lnTo>
                  <a:lnTo>
                    <a:pt x="1804" y="1"/>
                  </a:lnTo>
                  <a:lnTo>
                    <a:pt x="1804" y="41"/>
                  </a:lnTo>
                  <a:lnTo>
                    <a:pt x="1764" y="41"/>
                  </a:lnTo>
                  <a:lnTo>
                    <a:pt x="1724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7"/>
            <p:cNvSpPr/>
            <p:nvPr/>
          </p:nvSpPr>
          <p:spPr>
            <a:xfrm>
              <a:off x="6196250" y="2506700"/>
              <a:ext cx="56150" cy="8050"/>
            </a:xfrm>
            <a:custGeom>
              <a:rect b="b" l="l" r="r" t="t"/>
              <a:pathLst>
                <a:path extrusionOk="0" h="322" w="2246">
                  <a:moveTo>
                    <a:pt x="2045" y="1"/>
                  </a:moveTo>
                  <a:lnTo>
                    <a:pt x="2005" y="41"/>
                  </a:lnTo>
                  <a:lnTo>
                    <a:pt x="1764" y="41"/>
                  </a:lnTo>
                  <a:lnTo>
                    <a:pt x="1764" y="81"/>
                  </a:lnTo>
                  <a:lnTo>
                    <a:pt x="1524" y="81"/>
                  </a:lnTo>
                  <a:lnTo>
                    <a:pt x="1484" y="121"/>
                  </a:lnTo>
                  <a:lnTo>
                    <a:pt x="922" y="121"/>
                  </a:lnTo>
                  <a:lnTo>
                    <a:pt x="922" y="161"/>
                  </a:lnTo>
                  <a:lnTo>
                    <a:pt x="802" y="161"/>
                  </a:lnTo>
                  <a:lnTo>
                    <a:pt x="762" y="121"/>
                  </a:lnTo>
                  <a:lnTo>
                    <a:pt x="722" y="121"/>
                  </a:lnTo>
                  <a:lnTo>
                    <a:pt x="722" y="161"/>
                  </a:lnTo>
                  <a:lnTo>
                    <a:pt x="682" y="121"/>
                  </a:lnTo>
                  <a:lnTo>
                    <a:pt x="602" y="161"/>
                  </a:lnTo>
                  <a:lnTo>
                    <a:pt x="562" y="161"/>
                  </a:lnTo>
                  <a:lnTo>
                    <a:pt x="482" y="121"/>
                  </a:lnTo>
                  <a:lnTo>
                    <a:pt x="0" y="121"/>
                  </a:lnTo>
                  <a:lnTo>
                    <a:pt x="0" y="161"/>
                  </a:lnTo>
                  <a:lnTo>
                    <a:pt x="0" y="201"/>
                  </a:lnTo>
                  <a:lnTo>
                    <a:pt x="0" y="241"/>
                  </a:lnTo>
                  <a:lnTo>
                    <a:pt x="0" y="281"/>
                  </a:lnTo>
                  <a:lnTo>
                    <a:pt x="41" y="321"/>
                  </a:lnTo>
                  <a:lnTo>
                    <a:pt x="81" y="281"/>
                  </a:lnTo>
                  <a:lnTo>
                    <a:pt x="241" y="281"/>
                  </a:lnTo>
                  <a:lnTo>
                    <a:pt x="241" y="321"/>
                  </a:lnTo>
                  <a:lnTo>
                    <a:pt x="922" y="321"/>
                  </a:lnTo>
                  <a:lnTo>
                    <a:pt x="963" y="281"/>
                  </a:lnTo>
                  <a:lnTo>
                    <a:pt x="963" y="321"/>
                  </a:lnTo>
                  <a:lnTo>
                    <a:pt x="1043" y="321"/>
                  </a:lnTo>
                  <a:lnTo>
                    <a:pt x="1083" y="281"/>
                  </a:lnTo>
                  <a:lnTo>
                    <a:pt x="1123" y="281"/>
                  </a:lnTo>
                  <a:lnTo>
                    <a:pt x="1163" y="321"/>
                  </a:lnTo>
                  <a:lnTo>
                    <a:pt x="1163" y="281"/>
                  </a:lnTo>
                  <a:lnTo>
                    <a:pt x="1644" y="281"/>
                  </a:lnTo>
                  <a:lnTo>
                    <a:pt x="1644" y="241"/>
                  </a:lnTo>
                  <a:lnTo>
                    <a:pt x="1925" y="241"/>
                  </a:lnTo>
                  <a:lnTo>
                    <a:pt x="1965" y="201"/>
                  </a:lnTo>
                  <a:lnTo>
                    <a:pt x="1965" y="241"/>
                  </a:lnTo>
                  <a:lnTo>
                    <a:pt x="2005" y="201"/>
                  </a:lnTo>
                  <a:lnTo>
                    <a:pt x="2165" y="201"/>
                  </a:lnTo>
                  <a:lnTo>
                    <a:pt x="2165" y="161"/>
                  </a:lnTo>
                  <a:lnTo>
                    <a:pt x="2205" y="201"/>
                  </a:lnTo>
                  <a:lnTo>
                    <a:pt x="2245" y="161"/>
                  </a:lnTo>
                  <a:lnTo>
                    <a:pt x="2245" y="121"/>
                  </a:lnTo>
                  <a:lnTo>
                    <a:pt x="2245" y="81"/>
                  </a:lnTo>
                  <a:lnTo>
                    <a:pt x="2245" y="41"/>
                  </a:lnTo>
                  <a:lnTo>
                    <a:pt x="2205" y="1"/>
                  </a:lnTo>
                  <a:lnTo>
                    <a:pt x="2165" y="1"/>
                  </a:lnTo>
                  <a:lnTo>
                    <a:pt x="2125" y="41"/>
                  </a:lnTo>
                  <a:lnTo>
                    <a:pt x="2125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7"/>
            <p:cNvSpPr/>
            <p:nvPr/>
          </p:nvSpPr>
          <p:spPr>
            <a:xfrm>
              <a:off x="6271425" y="2406475"/>
              <a:ext cx="81200" cy="18075"/>
            </a:xfrm>
            <a:custGeom>
              <a:rect b="b" l="l" r="r" t="t"/>
              <a:pathLst>
                <a:path extrusionOk="0" h="723" w="3248">
                  <a:moveTo>
                    <a:pt x="40" y="1"/>
                  </a:moveTo>
                  <a:lnTo>
                    <a:pt x="0" y="41"/>
                  </a:lnTo>
                  <a:lnTo>
                    <a:pt x="0" y="81"/>
                  </a:lnTo>
                  <a:lnTo>
                    <a:pt x="0" y="121"/>
                  </a:lnTo>
                  <a:lnTo>
                    <a:pt x="40" y="161"/>
                  </a:lnTo>
                  <a:lnTo>
                    <a:pt x="40" y="201"/>
                  </a:lnTo>
                  <a:lnTo>
                    <a:pt x="160" y="201"/>
                  </a:lnTo>
                  <a:lnTo>
                    <a:pt x="160" y="161"/>
                  </a:lnTo>
                  <a:lnTo>
                    <a:pt x="361" y="161"/>
                  </a:lnTo>
                  <a:lnTo>
                    <a:pt x="401" y="201"/>
                  </a:lnTo>
                  <a:lnTo>
                    <a:pt x="1002" y="201"/>
                  </a:lnTo>
                  <a:lnTo>
                    <a:pt x="1002" y="241"/>
                  </a:lnTo>
                  <a:lnTo>
                    <a:pt x="1403" y="241"/>
                  </a:lnTo>
                  <a:lnTo>
                    <a:pt x="1443" y="281"/>
                  </a:lnTo>
                  <a:lnTo>
                    <a:pt x="1804" y="281"/>
                  </a:lnTo>
                  <a:lnTo>
                    <a:pt x="1844" y="321"/>
                  </a:lnTo>
                  <a:lnTo>
                    <a:pt x="1924" y="321"/>
                  </a:lnTo>
                  <a:lnTo>
                    <a:pt x="2085" y="402"/>
                  </a:lnTo>
                  <a:lnTo>
                    <a:pt x="2245" y="402"/>
                  </a:lnTo>
                  <a:lnTo>
                    <a:pt x="2285" y="442"/>
                  </a:lnTo>
                  <a:lnTo>
                    <a:pt x="2405" y="442"/>
                  </a:lnTo>
                  <a:lnTo>
                    <a:pt x="2526" y="482"/>
                  </a:lnTo>
                  <a:lnTo>
                    <a:pt x="2606" y="522"/>
                  </a:lnTo>
                  <a:lnTo>
                    <a:pt x="2646" y="522"/>
                  </a:lnTo>
                  <a:lnTo>
                    <a:pt x="2726" y="562"/>
                  </a:lnTo>
                  <a:lnTo>
                    <a:pt x="2766" y="562"/>
                  </a:lnTo>
                  <a:lnTo>
                    <a:pt x="2766" y="602"/>
                  </a:lnTo>
                  <a:lnTo>
                    <a:pt x="2846" y="602"/>
                  </a:lnTo>
                  <a:lnTo>
                    <a:pt x="2886" y="642"/>
                  </a:lnTo>
                  <a:lnTo>
                    <a:pt x="2927" y="642"/>
                  </a:lnTo>
                  <a:lnTo>
                    <a:pt x="2967" y="682"/>
                  </a:lnTo>
                  <a:lnTo>
                    <a:pt x="3047" y="682"/>
                  </a:lnTo>
                  <a:lnTo>
                    <a:pt x="3047" y="722"/>
                  </a:lnTo>
                  <a:lnTo>
                    <a:pt x="3167" y="722"/>
                  </a:lnTo>
                  <a:lnTo>
                    <a:pt x="3207" y="682"/>
                  </a:lnTo>
                  <a:lnTo>
                    <a:pt x="3247" y="642"/>
                  </a:lnTo>
                  <a:lnTo>
                    <a:pt x="3207" y="602"/>
                  </a:lnTo>
                  <a:lnTo>
                    <a:pt x="3207" y="562"/>
                  </a:lnTo>
                  <a:lnTo>
                    <a:pt x="3127" y="562"/>
                  </a:lnTo>
                  <a:lnTo>
                    <a:pt x="3087" y="522"/>
                  </a:lnTo>
                  <a:lnTo>
                    <a:pt x="3047" y="522"/>
                  </a:lnTo>
                  <a:lnTo>
                    <a:pt x="3007" y="482"/>
                  </a:lnTo>
                  <a:lnTo>
                    <a:pt x="2927" y="442"/>
                  </a:lnTo>
                  <a:lnTo>
                    <a:pt x="2886" y="442"/>
                  </a:lnTo>
                  <a:lnTo>
                    <a:pt x="2846" y="402"/>
                  </a:lnTo>
                  <a:lnTo>
                    <a:pt x="2806" y="402"/>
                  </a:lnTo>
                  <a:lnTo>
                    <a:pt x="2686" y="362"/>
                  </a:lnTo>
                  <a:lnTo>
                    <a:pt x="2606" y="321"/>
                  </a:lnTo>
                  <a:lnTo>
                    <a:pt x="2526" y="321"/>
                  </a:lnTo>
                  <a:lnTo>
                    <a:pt x="2486" y="281"/>
                  </a:lnTo>
                  <a:lnTo>
                    <a:pt x="2445" y="281"/>
                  </a:lnTo>
                  <a:lnTo>
                    <a:pt x="2365" y="241"/>
                  </a:lnTo>
                  <a:lnTo>
                    <a:pt x="2165" y="241"/>
                  </a:lnTo>
                  <a:lnTo>
                    <a:pt x="2165" y="201"/>
                  </a:lnTo>
                  <a:lnTo>
                    <a:pt x="2004" y="201"/>
                  </a:lnTo>
                  <a:lnTo>
                    <a:pt x="2004" y="161"/>
                  </a:lnTo>
                  <a:lnTo>
                    <a:pt x="1884" y="161"/>
                  </a:lnTo>
                  <a:lnTo>
                    <a:pt x="1844" y="121"/>
                  </a:lnTo>
                  <a:lnTo>
                    <a:pt x="1564" y="121"/>
                  </a:lnTo>
                  <a:lnTo>
                    <a:pt x="1483" y="81"/>
                  </a:lnTo>
                  <a:lnTo>
                    <a:pt x="1163" y="81"/>
                  </a:lnTo>
                  <a:lnTo>
                    <a:pt x="1123" y="41"/>
                  </a:lnTo>
                  <a:lnTo>
                    <a:pt x="641" y="4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7"/>
            <p:cNvSpPr/>
            <p:nvPr/>
          </p:nvSpPr>
          <p:spPr>
            <a:xfrm>
              <a:off x="5738250" y="3057925"/>
              <a:ext cx="316700" cy="5025"/>
            </a:xfrm>
            <a:custGeom>
              <a:rect b="b" l="l" r="r" t="t"/>
              <a:pathLst>
                <a:path extrusionOk="0" h="201" w="12668">
                  <a:moveTo>
                    <a:pt x="201" y="0"/>
                  </a:moveTo>
                  <a:lnTo>
                    <a:pt x="80" y="40"/>
                  </a:lnTo>
                  <a:lnTo>
                    <a:pt x="0" y="80"/>
                  </a:lnTo>
                  <a:lnTo>
                    <a:pt x="0" y="161"/>
                  </a:lnTo>
                  <a:lnTo>
                    <a:pt x="80" y="201"/>
                  </a:lnTo>
                  <a:lnTo>
                    <a:pt x="922" y="201"/>
                  </a:lnTo>
                  <a:lnTo>
                    <a:pt x="1042" y="161"/>
                  </a:lnTo>
                  <a:lnTo>
                    <a:pt x="1163" y="161"/>
                  </a:lnTo>
                  <a:lnTo>
                    <a:pt x="1403" y="201"/>
                  </a:lnTo>
                  <a:lnTo>
                    <a:pt x="5212" y="201"/>
                  </a:lnTo>
                  <a:lnTo>
                    <a:pt x="5292" y="161"/>
                  </a:lnTo>
                  <a:lnTo>
                    <a:pt x="5452" y="201"/>
                  </a:lnTo>
                  <a:lnTo>
                    <a:pt x="6013" y="201"/>
                  </a:lnTo>
                  <a:lnTo>
                    <a:pt x="6134" y="161"/>
                  </a:lnTo>
                  <a:lnTo>
                    <a:pt x="6254" y="201"/>
                  </a:lnTo>
                  <a:lnTo>
                    <a:pt x="6575" y="201"/>
                  </a:lnTo>
                  <a:lnTo>
                    <a:pt x="6775" y="161"/>
                  </a:lnTo>
                  <a:lnTo>
                    <a:pt x="6975" y="161"/>
                  </a:lnTo>
                  <a:lnTo>
                    <a:pt x="7136" y="201"/>
                  </a:lnTo>
                  <a:lnTo>
                    <a:pt x="7256" y="201"/>
                  </a:lnTo>
                  <a:lnTo>
                    <a:pt x="7456" y="161"/>
                  </a:lnTo>
                  <a:lnTo>
                    <a:pt x="8178" y="201"/>
                  </a:lnTo>
                  <a:lnTo>
                    <a:pt x="8739" y="201"/>
                  </a:lnTo>
                  <a:lnTo>
                    <a:pt x="8779" y="161"/>
                  </a:lnTo>
                  <a:lnTo>
                    <a:pt x="8980" y="201"/>
                  </a:lnTo>
                  <a:lnTo>
                    <a:pt x="9260" y="201"/>
                  </a:lnTo>
                  <a:lnTo>
                    <a:pt x="9301" y="161"/>
                  </a:lnTo>
                  <a:lnTo>
                    <a:pt x="9381" y="201"/>
                  </a:lnTo>
                  <a:lnTo>
                    <a:pt x="10744" y="201"/>
                  </a:lnTo>
                  <a:lnTo>
                    <a:pt x="10784" y="161"/>
                  </a:lnTo>
                  <a:lnTo>
                    <a:pt x="10864" y="161"/>
                  </a:lnTo>
                  <a:lnTo>
                    <a:pt x="10944" y="201"/>
                  </a:lnTo>
                  <a:lnTo>
                    <a:pt x="11024" y="161"/>
                  </a:lnTo>
                  <a:lnTo>
                    <a:pt x="11465" y="161"/>
                  </a:lnTo>
                  <a:lnTo>
                    <a:pt x="11546" y="201"/>
                  </a:lnTo>
                  <a:lnTo>
                    <a:pt x="11866" y="201"/>
                  </a:lnTo>
                  <a:lnTo>
                    <a:pt x="11866" y="161"/>
                  </a:lnTo>
                  <a:lnTo>
                    <a:pt x="12468" y="161"/>
                  </a:lnTo>
                  <a:lnTo>
                    <a:pt x="12628" y="120"/>
                  </a:lnTo>
                  <a:lnTo>
                    <a:pt x="12668" y="80"/>
                  </a:lnTo>
                  <a:lnTo>
                    <a:pt x="12628" y="40"/>
                  </a:lnTo>
                  <a:lnTo>
                    <a:pt x="12548" y="0"/>
                  </a:lnTo>
                  <a:lnTo>
                    <a:pt x="8499" y="0"/>
                  </a:lnTo>
                  <a:lnTo>
                    <a:pt x="8338" y="40"/>
                  </a:lnTo>
                  <a:lnTo>
                    <a:pt x="8218" y="0"/>
                  </a:lnTo>
                  <a:lnTo>
                    <a:pt x="5452" y="0"/>
                  </a:lnTo>
                  <a:lnTo>
                    <a:pt x="5252" y="40"/>
                  </a:lnTo>
                  <a:lnTo>
                    <a:pt x="4410" y="40"/>
                  </a:lnTo>
                  <a:lnTo>
                    <a:pt x="4290" y="0"/>
                  </a:lnTo>
                  <a:lnTo>
                    <a:pt x="4129" y="0"/>
                  </a:lnTo>
                  <a:lnTo>
                    <a:pt x="4009" y="40"/>
                  </a:lnTo>
                  <a:lnTo>
                    <a:pt x="3969" y="0"/>
                  </a:lnTo>
                  <a:lnTo>
                    <a:pt x="3808" y="0"/>
                  </a:lnTo>
                  <a:lnTo>
                    <a:pt x="3488" y="40"/>
                  </a:lnTo>
                  <a:lnTo>
                    <a:pt x="3127" y="40"/>
                  </a:lnTo>
                  <a:lnTo>
                    <a:pt x="2766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7"/>
            <p:cNvSpPr/>
            <p:nvPr/>
          </p:nvSpPr>
          <p:spPr>
            <a:xfrm>
              <a:off x="5480675" y="3057925"/>
              <a:ext cx="247575" cy="5025"/>
            </a:xfrm>
            <a:custGeom>
              <a:rect b="b" l="l" r="r" t="t"/>
              <a:pathLst>
                <a:path extrusionOk="0" h="201" w="9903">
                  <a:moveTo>
                    <a:pt x="201" y="0"/>
                  </a:moveTo>
                  <a:lnTo>
                    <a:pt x="121" y="40"/>
                  </a:lnTo>
                  <a:lnTo>
                    <a:pt x="40" y="80"/>
                  </a:lnTo>
                  <a:lnTo>
                    <a:pt x="0" y="80"/>
                  </a:lnTo>
                  <a:lnTo>
                    <a:pt x="40" y="161"/>
                  </a:lnTo>
                  <a:lnTo>
                    <a:pt x="121" y="201"/>
                  </a:lnTo>
                  <a:lnTo>
                    <a:pt x="722" y="201"/>
                  </a:lnTo>
                  <a:lnTo>
                    <a:pt x="842" y="161"/>
                  </a:lnTo>
                  <a:lnTo>
                    <a:pt x="922" y="161"/>
                  </a:lnTo>
                  <a:lnTo>
                    <a:pt x="1123" y="201"/>
                  </a:lnTo>
                  <a:lnTo>
                    <a:pt x="4089" y="201"/>
                  </a:lnTo>
                  <a:lnTo>
                    <a:pt x="4170" y="161"/>
                  </a:lnTo>
                  <a:lnTo>
                    <a:pt x="4290" y="201"/>
                  </a:lnTo>
                  <a:lnTo>
                    <a:pt x="4731" y="201"/>
                  </a:lnTo>
                  <a:lnTo>
                    <a:pt x="4811" y="161"/>
                  </a:lnTo>
                  <a:lnTo>
                    <a:pt x="4891" y="201"/>
                  </a:lnTo>
                  <a:lnTo>
                    <a:pt x="5172" y="201"/>
                  </a:lnTo>
                  <a:lnTo>
                    <a:pt x="5332" y="161"/>
                  </a:lnTo>
                  <a:lnTo>
                    <a:pt x="5452" y="161"/>
                  </a:lnTo>
                  <a:lnTo>
                    <a:pt x="5613" y="201"/>
                  </a:lnTo>
                  <a:lnTo>
                    <a:pt x="5693" y="201"/>
                  </a:lnTo>
                  <a:lnTo>
                    <a:pt x="5853" y="161"/>
                  </a:lnTo>
                  <a:lnTo>
                    <a:pt x="6414" y="201"/>
                  </a:lnTo>
                  <a:lnTo>
                    <a:pt x="6855" y="201"/>
                  </a:lnTo>
                  <a:lnTo>
                    <a:pt x="6896" y="161"/>
                  </a:lnTo>
                  <a:lnTo>
                    <a:pt x="7016" y="201"/>
                  </a:lnTo>
                  <a:lnTo>
                    <a:pt x="7216" y="201"/>
                  </a:lnTo>
                  <a:lnTo>
                    <a:pt x="7296" y="161"/>
                  </a:lnTo>
                  <a:lnTo>
                    <a:pt x="7337" y="201"/>
                  </a:lnTo>
                  <a:lnTo>
                    <a:pt x="8379" y="201"/>
                  </a:lnTo>
                  <a:lnTo>
                    <a:pt x="8419" y="161"/>
                  </a:lnTo>
                  <a:lnTo>
                    <a:pt x="8499" y="161"/>
                  </a:lnTo>
                  <a:lnTo>
                    <a:pt x="8539" y="201"/>
                  </a:lnTo>
                  <a:lnTo>
                    <a:pt x="8619" y="161"/>
                  </a:lnTo>
                  <a:lnTo>
                    <a:pt x="8980" y="161"/>
                  </a:lnTo>
                  <a:lnTo>
                    <a:pt x="9020" y="201"/>
                  </a:lnTo>
                  <a:lnTo>
                    <a:pt x="9261" y="201"/>
                  </a:lnTo>
                  <a:lnTo>
                    <a:pt x="9301" y="161"/>
                  </a:lnTo>
                  <a:lnTo>
                    <a:pt x="9742" y="161"/>
                  </a:lnTo>
                  <a:lnTo>
                    <a:pt x="9862" y="120"/>
                  </a:lnTo>
                  <a:lnTo>
                    <a:pt x="9902" y="80"/>
                  </a:lnTo>
                  <a:lnTo>
                    <a:pt x="9862" y="40"/>
                  </a:lnTo>
                  <a:lnTo>
                    <a:pt x="9782" y="0"/>
                  </a:lnTo>
                  <a:lnTo>
                    <a:pt x="6655" y="0"/>
                  </a:lnTo>
                  <a:lnTo>
                    <a:pt x="6535" y="40"/>
                  </a:lnTo>
                  <a:lnTo>
                    <a:pt x="6455" y="0"/>
                  </a:lnTo>
                  <a:lnTo>
                    <a:pt x="4290" y="0"/>
                  </a:lnTo>
                  <a:lnTo>
                    <a:pt x="4129" y="40"/>
                  </a:lnTo>
                  <a:lnTo>
                    <a:pt x="3488" y="40"/>
                  </a:lnTo>
                  <a:lnTo>
                    <a:pt x="3368" y="0"/>
                  </a:lnTo>
                  <a:lnTo>
                    <a:pt x="3248" y="0"/>
                  </a:lnTo>
                  <a:lnTo>
                    <a:pt x="3127" y="40"/>
                  </a:lnTo>
                  <a:lnTo>
                    <a:pt x="3127" y="0"/>
                  </a:lnTo>
                  <a:lnTo>
                    <a:pt x="2967" y="0"/>
                  </a:lnTo>
                  <a:lnTo>
                    <a:pt x="2766" y="40"/>
                  </a:lnTo>
                  <a:lnTo>
                    <a:pt x="2446" y="40"/>
                  </a:lnTo>
                  <a:lnTo>
                    <a:pt x="216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7"/>
            <p:cNvSpPr/>
            <p:nvPr/>
          </p:nvSpPr>
          <p:spPr>
            <a:xfrm>
              <a:off x="5525775" y="3170175"/>
              <a:ext cx="95225" cy="63150"/>
            </a:xfrm>
            <a:custGeom>
              <a:rect b="b" l="l" r="r" t="t"/>
              <a:pathLst>
                <a:path extrusionOk="0" h="2526" w="3809">
                  <a:moveTo>
                    <a:pt x="3688" y="0"/>
                  </a:moveTo>
                  <a:lnTo>
                    <a:pt x="3608" y="40"/>
                  </a:lnTo>
                  <a:lnTo>
                    <a:pt x="3568" y="80"/>
                  </a:lnTo>
                  <a:lnTo>
                    <a:pt x="3528" y="80"/>
                  </a:lnTo>
                  <a:lnTo>
                    <a:pt x="3488" y="120"/>
                  </a:lnTo>
                  <a:lnTo>
                    <a:pt x="3448" y="120"/>
                  </a:lnTo>
                  <a:lnTo>
                    <a:pt x="3408" y="160"/>
                  </a:lnTo>
                  <a:lnTo>
                    <a:pt x="3368" y="160"/>
                  </a:lnTo>
                  <a:lnTo>
                    <a:pt x="3288" y="200"/>
                  </a:lnTo>
                  <a:lnTo>
                    <a:pt x="3247" y="200"/>
                  </a:lnTo>
                  <a:lnTo>
                    <a:pt x="3167" y="241"/>
                  </a:lnTo>
                  <a:lnTo>
                    <a:pt x="3087" y="281"/>
                  </a:lnTo>
                  <a:lnTo>
                    <a:pt x="2927" y="361"/>
                  </a:lnTo>
                  <a:lnTo>
                    <a:pt x="2887" y="361"/>
                  </a:lnTo>
                  <a:lnTo>
                    <a:pt x="2847" y="401"/>
                  </a:lnTo>
                  <a:lnTo>
                    <a:pt x="2807" y="401"/>
                  </a:lnTo>
                  <a:lnTo>
                    <a:pt x="2766" y="441"/>
                  </a:lnTo>
                  <a:lnTo>
                    <a:pt x="2766" y="481"/>
                  </a:lnTo>
                  <a:lnTo>
                    <a:pt x="2726" y="481"/>
                  </a:lnTo>
                  <a:lnTo>
                    <a:pt x="2686" y="521"/>
                  </a:lnTo>
                  <a:lnTo>
                    <a:pt x="2606" y="521"/>
                  </a:lnTo>
                  <a:lnTo>
                    <a:pt x="2566" y="561"/>
                  </a:lnTo>
                  <a:lnTo>
                    <a:pt x="2526" y="601"/>
                  </a:lnTo>
                  <a:lnTo>
                    <a:pt x="2446" y="601"/>
                  </a:lnTo>
                  <a:lnTo>
                    <a:pt x="2366" y="641"/>
                  </a:lnTo>
                  <a:lnTo>
                    <a:pt x="2125" y="762"/>
                  </a:lnTo>
                  <a:lnTo>
                    <a:pt x="2085" y="762"/>
                  </a:lnTo>
                  <a:lnTo>
                    <a:pt x="2045" y="802"/>
                  </a:lnTo>
                  <a:lnTo>
                    <a:pt x="2005" y="842"/>
                  </a:lnTo>
                  <a:lnTo>
                    <a:pt x="1965" y="842"/>
                  </a:lnTo>
                  <a:lnTo>
                    <a:pt x="1884" y="882"/>
                  </a:lnTo>
                  <a:lnTo>
                    <a:pt x="1844" y="922"/>
                  </a:lnTo>
                  <a:lnTo>
                    <a:pt x="1804" y="962"/>
                  </a:lnTo>
                  <a:lnTo>
                    <a:pt x="1764" y="962"/>
                  </a:lnTo>
                  <a:lnTo>
                    <a:pt x="1724" y="1002"/>
                  </a:lnTo>
                  <a:lnTo>
                    <a:pt x="1644" y="1002"/>
                  </a:lnTo>
                  <a:lnTo>
                    <a:pt x="1604" y="1042"/>
                  </a:lnTo>
                  <a:lnTo>
                    <a:pt x="1524" y="1082"/>
                  </a:lnTo>
                  <a:lnTo>
                    <a:pt x="1484" y="1123"/>
                  </a:lnTo>
                  <a:lnTo>
                    <a:pt x="1403" y="1123"/>
                  </a:lnTo>
                  <a:lnTo>
                    <a:pt x="1363" y="1163"/>
                  </a:lnTo>
                  <a:lnTo>
                    <a:pt x="1323" y="1203"/>
                  </a:lnTo>
                  <a:lnTo>
                    <a:pt x="1083" y="1283"/>
                  </a:lnTo>
                  <a:lnTo>
                    <a:pt x="1043" y="1323"/>
                  </a:lnTo>
                  <a:lnTo>
                    <a:pt x="1003" y="1323"/>
                  </a:lnTo>
                  <a:lnTo>
                    <a:pt x="1003" y="1363"/>
                  </a:lnTo>
                  <a:lnTo>
                    <a:pt x="922" y="1363"/>
                  </a:lnTo>
                  <a:lnTo>
                    <a:pt x="922" y="1403"/>
                  </a:lnTo>
                  <a:lnTo>
                    <a:pt x="882" y="1403"/>
                  </a:lnTo>
                  <a:lnTo>
                    <a:pt x="842" y="1443"/>
                  </a:lnTo>
                  <a:lnTo>
                    <a:pt x="762" y="1483"/>
                  </a:lnTo>
                  <a:lnTo>
                    <a:pt x="722" y="1523"/>
                  </a:lnTo>
                  <a:lnTo>
                    <a:pt x="682" y="1523"/>
                  </a:lnTo>
                  <a:lnTo>
                    <a:pt x="521" y="1604"/>
                  </a:lnTo>
                  <a:lnTo>
                    <a:pt x="521" y="1644"/>
                  </a:lnTo>
                  <a:lnTo>
                    <a:pt x="401" y="1724"/>
                  </a:lnTo>
                  <a:lnTo>
                    <a:pt x="281" y="1844"/>
                  </a:lnTo>
                  <a:lnTo>
                    <a:pt x="281" y="1884"/>
                  </a:lnTo>
                  <a:lnTo>
                    <a:pt x="241" y="1924"/>
                  </a:lnTo>
                  <a:lnTo>
                    <a:pt x="241" y="1964"/>
                  </a:lnTo>
                  <a:lnTo>
                    <a:pt x="201" y="2004"/>
                  </a:lnTo>
                  <a:lnTo>
                    <a:pt x="121" y="2085"/>
                  </a:lnTo>
                  <a:lnTo>
                    <a:pt x="121" y="2125"/>
                  </a:lnTo>
                  <a:lnTo>
                    <a:pt x="80" y="2165"/>
                  </a:lnTo>
                  <a:lnTo>
                    <a:pt x="80" y="2205"/>
                  </a:lnTo>
                  <a:lnTo>
                    <a:pt x="80" y="2245"/>
                  </a:lnTo>
                  <a:lnTo>
                    <a:pt x="40" y="2285"/>
                  </a:lnTo>
                  <a:lnTo>
                    <a:pt x="40" y="2325"/>
                  </a:lnTo>
                  <a:lnTo>
                    <a:pt x="40" y="2365"/>
                  </a:lnTo>
                  <a:lnTo>
                    <a:pt x="0" y="2445"/>
                  </a:lnTo>
                  <a:lnTo>
                    <a:pt x="0" y="2526"/>
                  </a:lnTo>
                  <a:lnTo>
                    <a:pt x="121" y="2526"/>
                  </a:lnTo>
                  <a:lnTo>
                    <a:pt x="121" y="2486"/>
                  </a:lnTo>
                  <a:lnTo>
                    <a:pt x="121" y="2445"/>
                  </a:lnTo>
                  <a:lnTo>
                    <a:pt x="161" y="2486"/>
                  </a:lnTo>
                  <a:lnTo>
                    <a:pt x="201" y="2445"/>
                  </a:lnTo>
                  <a:lnTo>
                    <a:pt x="201" y="2405"/>
                  </a:lnTo>
                  <a:lnTo>
                    <a:pt x="201" y="2365"/>
                  </a:lnTo>
                  <a:lnTo>
                    <a:pt x="201" y="2325"/>
                  </a:lnTo>
                  <a:lnTo>
                    <a:pt x="241" y="2285"/>
                  </a:lnTo>
                  <a:lnTo>
                    <a:pt x="241" y="2245"/>
                  </a:lnTo>
                  <a:lnTo>
                    <a:pt x="281" y="2205"/>
                  </a:lnTo>
                  <a:lnTo>
                    <a:pt x="361" y="2085"/>
                  </a:lnTo>
                  <a:lnTo>
                    <a:pt x="361" y="2045"/>
                  </a:lnTo>
                  <a:lnTo>
                    <a:pt x="401" y="2004"/>
                  </a:lnTo>
                  <a:lnTo>
                    <a:pt x="441" y="1964"/>
                  </a:lnTo>
                  <a:lnTo>
                    <a:pt x="521" y="1884"/>
                  </a:lnTo>
                  <a:lnTo>
                    <a:pt x="602" y="1804"/>
                  </a:lnTo>
                  <a:lnTo>
                    <a:pt x="642" y="1764"/>
                  </a:lnTo>
                  <a:lnTo>
                    <a:pt x="682" y="1764"/>
                  </a:lnTo>
                  <a:lnTo>
                    <a:pt x="682" y="1724"/>
                  </a:lnTo>
                  <a:lnTo>
                    <a:pt x="722" y="1724"/>
                  </a:lnTo>
                  <a:lnTo>
                    <a:pt x="722" y="1684"/>
                  </a:lnTo>
                  <a:lnTo>
                    <a:pt x="802" y="1684"/>
                  </a:lnTo>
                  <a:lnTo>
                    <a:pt x="882" y="1644"/>
                  </a:lnTo>
                  <a:lnTo>
                    <a:pt x="922" y="1604"/>
                  </a:lnTo>
                  <a:lnTo>
                    <a:pt x="962" y="1604"/>
                  </a:lnTo>
                  <a:lnTo>
                    <a:pt x="1003" y="1564"/>
                  </a:lnTo>
                  <a:lnTo>
                    <a:pt x="1083" y="1523"/>
                  </a:lnTo>
                  <a:lnTo>
                    <a:pt x="1123" y="1483"/>
                  </a:lnTo>
                  <a:lnTo>
                    <a:pt x="1163" y="1483"/>
                  </a:lnTo>
                  <a:lnTo>
                    <a:pt x="1323" y="1403"/>
                  </a:lnTo>
                  <a:lnTo>
                    <a:pt x="1323" y="1363"/>
                  </a:lnTo>
                  <a:lnTo>
                    <a:pt x="1403" y="1363"/>
                  </a:lnTo>
                  <a:lnTo>
                    <a:pt x="1444" y="1323"/>
                  </a:lnTo>
                  <a:lnTo>
                    <a:pt x="1484" y="1283"/>
                  </a:lnTo>
                  <a:lnTo>
                    <a:pt x="1564" y="1283"/>
                  </a:lnTo>
                  <a:lnTo>
                    <a:pt x="1604" y="1243"/>
                  </a:lnTo>
                  <a:lnTo>
                    <a:pt x="1644" y="1243"/>
                  </a:lnTo>
                  <a:lnTo>
                    <a:pt x="1684" y="1203"/>
                  </a:lnTo>
                  <a:lnTo>
                    <a:pt x="1724" y="1203"/>
                  </a:lnTo>
                  <a:lnTo>
                    <a:pt x="1804" y="1123"/>
                  </a:lnTo>
                  <a:lnTo>
                    <a:pt x="1844" y="1123"/>
                  </a:lnTo>
                  <a:lnTo>
                    <a:pt x="1884" y="1082"/>
                  </a:lnTo>
                  <a:lnTo>
                    <a:pt x="2005" y="1042"/>
                  </a:lnTo>
                  <a:lnTo>
                    <a:pt x="2045" y="1002"/>
                  </a:lnTo>
                  <a:lnTo>
                    <a:pt x="2085" y="962"/>
                  </a:lnTo>
                  <a:lnTo>
                    <a:pt x="2165" y="962"/>
                  </a:lnTo>
                  <a:lnTo>
                    <a:pt x="2205" y="922"/>
                  </a:lnTo>
                  <a:lnTo>
                    <a:pt x="2205" y="882"/>
                  </a:lnTo>
                  <a:lnTo>
                    <a:pt x="2325" y="882"/>
                  </a:lnTo>
                  <a:lnTo>
                    <a:pt x="2366" y="842"/>
                  </a:lnTo>
                  <a:lnTo>
                    <a:pt x="2406" y="842"/>
                  </a:lnTo>
                  <a:lnTo>
                    <a:pt x="2446" y="802"/>
                  </a:lnTo>
                  <a:lnTo>
                    <a:pt x="2526" y="762"/>
                  </a:lnTo>
                  <a:lnTo>
                    <a:pt x="2566" y="722"/>
                  </a:lnTo>
                  <a:lnTo>
                    <a:pt x="2686" y="682"/>
                  </a:lnTo>
                  <a:lnTo>
                    <a:pt x="2807" y="641"/>
                  </a:lnTo>
                  <a:lnTo>
                    <a:pt x="2927" y="561"/>
                  </a:lnTo>
                  <a:lnTo>
                    <a:pt x="3007" y="521"/>
                  </a:lnTo>
                  <a:lnTo>
                    <a:pt x="3047" y="521"/>
                  </a:lnTo>
                  <a:lnTo>
                    <a:pt x="3087" y="481"/>
                  </a:lnTo>
                  <a:lnTo>
                    <a:pt x="3167" y="481"/>
                  </a:lnTo>
                  <a:lnTo>
                    <a:pt x="3207" y="441"/>
                  </a:lnTo>
                  <a:lnTo>
                    <a:pt x="3247" y="441"/>
                  </a:lnTo>
                  <a:lnTo>
                    <a:pt x="3247" y="401"/>
                  </a:lnTo>
                  <a:lnTo>
                    <a:pt x="3328" y="401"/>
                  </a:lnTo>
                  <a:lnTo>
                    <a:pt x="3368" y="361"/>
                  </a:lnTo>
                  <a:lnTo>
                    <a:pt x="3408" y="361"/>
                  </a:lnTo>
                  <a:lnTo>
                    <a:pt x="3528" y="281"/>
                  </a:lnTo>
                  <a:lnTo>
                    <a:pt x="3568" y="241"/>
                  </a:lnTo>
                  <a:lnTo>
                    <a:pt x="3608" y="241"/>
                  </a:lnTo>
                  <a:lnTo>
                    <a:pt x="3729" y="200"/>
                  </a:lnTo>
                  <a:lnTo>
                    <a:pt x="3729" y="160"/>
                  </a:lnTo>
                  <a:lnTo>
                    <a:pt x="3769" y="160"/>
                  </a:lnTo>
                  <a:lnTo>
                    <a:pt x="3809" y="80"/>
                  </a:lnTo>
                  <a:lnTo>
                    <a:pt x="376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7"/>
            <p:cNvSpPr/>
            <p:nvPr/>
          </p:nvSpPr>
          <p:spPr>
            <a:xfrm>
              <a:off x="5533800" y="3218275"/>
              <a:ext cx="307700" cy="5025"/>
            </a:xfrm>
            <a:custGeom>
              <a:rect b="b" l="l" r="r" t="t"/>
              <a:pathLst>
                <a:path extrusionOk="0" h="201" w="12308">
                  <a:moveTo>
                    <a:pt x="241" y="0"/>
                  </a:moveTo>
                  <a:lnTo>
                    <a:pt x="120" y="40"/>
                  </a:lnTo>
                  <a:lnTo>
                    <a:pt x="0" y="80"/>
                  </a:lnTo>
                  <a:lnTo>
                    <a:pt x="40" y="161"/>
                  </a:lnTo>
                  <a:lnTo>
                    <a:pt x="120" y="201"/>
                  </a:lnTo>
                  <a:lnTo>
                    <a:pt x="682" y="201"/>
                  </a:lnTo>
                  <a:lnTo>
                    <a:pt x="802" y="161"/>
                  </a:lnTo>
                  <a:lnTo>
                    <a:pt x="1403" y="161"/>
                  </a:lnTo>
                  <a:lnTo>
                    <a:pt x="1483" y="201"/>
                  </a:lnTo>
                  <a:lnTo>
                    <a:pt x="5091" y="201"/>
                  </a:lnTo>
                  <a:lnTo>
                    <a:pt x="5171" y="161"/>
                  </a:lnTo>
                  <a:lnTo>
                    <a:pt x="5332" y="201"/>
                  </a:lnTo>
                  <a:lnTo>
                    <a:pt x="5652" y="201"/>
                  </a:lnTo>
                  <a:lnTo>
                    <a:pt x="5853" y="161"/>
                  </a:lnTo>
                  <a:lnTo>
                    <a:pt x="6093" y="161"/>
                  </a:lnTo>
                  <a:lnTo>
                    <a:pt x="6134" y="201"/>
                  </a:lnTo>
                  <a:lnTo>
                    <a:pt x="6414" y="201"/>
                  </a:lnTo>
                  <a:lnTo>
                    <a:pt x="6615" y="161"/>
                  </a:lnTo>
                  <a:lnTo>
                    <a:pt x="6775" y="161"/>
                  </a:lnTo>
                  <a:lnTo>
                    <a:pt x="6975" y="201"/>
                  </a:lnTo>
                  <a:lnTo>
                    <a:pt x="7096" y="161"/>
                  </a:lnTo>
                  <a:lnTo>
                    <a:pt x="7256" y="161"/>
                  </a:lnTo>
                  <a:lnTo>
                    <a:pt x="7978" y="201"/>
                  </a:lnTo>
                  <a:lnTo>
                    <a:pt x="8499" y="201"/>
                  </a:lnTo>
                  <a:lnTo>
                    <a:pt x="8579" y="161"/>
                  </a:lnTo>
                  <a:lnTo>
                    <a:pt x="8739" y="201"/>
                  </a:lnTo>
                  <a:lnTo>
                    <a:pt x="8980" y="201"/>
                  </a:lnTo>
                  <a:lnTo>
                    <a:pt x="9060" y="161"/>
                  </a:lnTo>
                  <a:lnTo>
                    <a:pt x="9140" y="161"/>
                  </a:lnTo>
                  <a:lnTo>
                    <a:pt x="9220" y="201"/>
                  </a:lnTo>
                  <a:lnTo>
                    <a:pt x="10423" y="201"/>
                  </a:lnTo>
                  <a:lnTo>
                    <a:pt x="10503" y="161"/>
                  </a:lnTo>
                  <a:lnTo>
                    <a:pt x="11225" y="161"/>
                  </a:lnTo>
                  <a:lnTo>
                    <a:pt x="11465" y="201"/>
                  </a:lnTo>
                  <a:lnTo>
                    <a:pt x="11545" y="161"/>
                  </a:lnTo>
                  <a:lnTo>
                    <a:pt x="12147" y="161"/>
                  </a:lnTo>
                  <a:lnTo>
                    <a:pt x="12267" y="121"/>
                  </a:lnTo>
                  <a:lnTo>
                    <a:pt x="12307" y="80"/>
                  </a:lnTo>
                  <a:lnTo>
                    <a:pt x="12267" y="40"/>
                  </a:lnTo>
                  <a:lnTo>
                    <a:pt x="12187" y="0"/>
                  </a:lnTo>
                  <a:lnTo>
                    <a:pt x="5131" y="0"/>
                  </a:lnTo>
                  <a:lnTo>
                    <a:pt x="5011" y="40"/>
                  </a:lnTo>
                  <a:lnTo>
                    <a:pt x="4370" y="40"/>
                  </a:lnTo>
                  <a:lnTo>
                    <a:pt x="4289" y="0"/>
                  </a:lnTo>
                  <a:lnTo>
                    <a:pt x="3688" y="0"/>
                  </a:lnTo>
                  <a:lnTo>
                    <a:pt x="3408" y="40"/>
                  </a:lnTo>
                  <a:lnTo>
                    <a:pt x="3047" y="40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7"/>
            <p:cNvSpPr/>
            <p:nvPr/>
          </p:nvSpPr>
          <p:spPr>
            <a:xfrm>
              <a:off x="5272200" y="3218275"/>
              <a:ext cx="252600" cy="5025"/>
            </a:xfrm>
            <a:custGeom>
              <a:rect b="b" l="l" r="r" t="t"/>
              <a:pathLst>
                <a:path extrusionOk="0" h="201" w="10104">
                  <a:moveTo>
                    <a:pt x="161" y="0"/>
                  </a:moveTo>
                  <a:lnTo>
                    <a:pt x="81" y="40"/>
                  </a:lnTo>
                  <a:lnTo>
                    <a:pt x="1" y="80"/>
                  </a:lnTo>
                  <a:lnTo>
                    <a:pt x="1" y="161"/>
                  </a:lnTo>
                  <a:lnTo>
                    <a:pt x="81" y="201"/>
                  </a:lnTo>
                  <a:lnTo>
                    <a:pt x="562" y="201"/>
                  </a:lnTo>
                  <a:lnTo>
                    <a:pt x="642" y="161"/>
                  </a:lnTo>
                  <a:lnTo>
                    <a:pt x="1123" y="161"/>
                  </a:lnTo>
                  <a:lnTo>
                    <a:pt x="1204" y="201"/>
                  </a:lnTo>
                  <a:lnTo>
                    <a:pt x="4170" y="201"/>
                  </a:lnTo>
                  <a:lnTo>
                    <a:pt x="4250" y="161"/>
                  </a:lnTo>
                  <a:lnTo>
                    <a:pt x="4371" y="201"/>
                  </a:lnTo>
                  <a:lnTo>
                    <a:pt x="4651" y="201"/>
                  </a:lnTo>
                  <a:lnTo>
                    <a:pt x="4812" y="161"/>
                  </a:lnTo>
                  <a:lnTo>
                    <a:pt x="4972" y="161"/>
                  </a:lnTo>
                  <a:lnTo>
                    <a:pt x="5012" y="201"/>
                  </a:lnTo>
                  <a:lnTo>
                    <a:pt x="5293" y="201"/>
                  </a:lnTo>
                  <a:lnTo>
                    <a:pt x="5413" y="161"/>
                  </a:lnTo>
                  <a:lnTo>
                    <a:pt x="5573" y="161"/>
                  </a:lnTo>
                  <a:lnTo>
                    <a:pt x="5734" y="201"/>
                  </a:lnTo>
                  <a:lnTo>
                    <a:pt x="5814" y="161"/>
                  </a:lnTo>
                  <a:lnTo>
                    <a:pt x="5974" y="161"/>
                  </a:lnTo>
                  <a:lnTo>
                    <a:pt x="6535" y="201"/>
                  </a:lnTo>
                  <a:lnTo>
                    <a:pt x="6976" y="201"/>
                  </a:lnTo>
                  <a:lnTo>
                    <a:pt x="7016" y="161"/>
                  </a:lnTo>
                  <a:lnTo>
                    <a:pt x="7177" y="201"/>
                  </a:lnTo>
                  <a:lnTo>
                    <a:pt x="7377" y="201"/>
                  </a:lnTo>
                  <a:lnTo>
                    <a:pt x="7457" y="161"/>
                  </a:lnTo>
                  <a:lnTo>
                    <a:pt x="7497" y="161"/>
                  </a:lnTo>
                  <a:lnTo>
                    <a:pt x="7578" y="201"/>
                  </a:lnTo>
                  <a:lnTo>
                    <a:pt x="8580" y="201"/>
                  </a:lnTo>
                  <a:lnTo>
                    <a:pt x="8620" y="161"/>
                  </a:lnTo>
                  <a:lnTo>
                    <a:pt x="9261" y="161"/>
                  </a:lnTo>
                  <a:lnTo>
                    <a:pt x="9422" y="201"/>
                  </a:lnTo>
                  <a:lnTo>
                    <a:pt x="9502" y="161"/>
                  </a:lnTo>
                  <a:lnTo>
                    <a:pt x="9983" y="161"/>
                  </a:lnTo>
                  <a:lnTo>
                    <a:pt x="10103" y="121"/>
                  </a:lnTo>
                  <a:lnTo>
                    <a:pt x="10103" y="80"/>
                  </a:lnTo>
                  <a:lnTo>
                    <a:pt x="10103" y="40"/>
                  </a:lnTo>
                  <a:lnTo>
                    <a:pt x="10023" y="0"/>
                  </a:lnTo>
                  <a:lnTo>
                    <a:pt x="4210" y="0"/>
                  </a:lnTo>
                  <a:lnTo>
                    <a:pt x="4090" y="40"/>
                  </a:lnTo>
                  <a:lnTo>
                    <a:pt x="3569" y="40"/>
                  </a:lnTo>
                  <a:lnTo>
                    <a:pt x="3529" y="0"/>
                  </a:lnTo>
                  <a:lnTo>
                    <a:pt x="3048" y="0"/>
                  </a:lnTo>
                  <a:lnTo>
                    <a:pt x="2807" y="40"/>
                  </a:lnTo>
                  <a:lnTo>
                    <a:pt x="2486" y="40"/>
                  </a:lnTo>
                  <a:lnTo>
                    <a:pt x="2206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7"/>
            <p:cNvSpPr/>
            <p:nvPr/>
          </p:nvSpPr>
          <p:spPr>
            <a:xfrm>
              <a:off x="6565050" y="2596900"/>
              <a:ext cx="67175" cy="48125"/>
            </a:xfrm>
            <a:custGeom>
              <a:rect b="b" l="l" r="r" t="t"/>
              <a:pathLst>
                <a:path extrusionOk="0" h="1925" w="2687">
                  <a:moveTo>
                    <a:pt x="121" y="1"/>
                  </a:moveTo>
                  <a:lnTo>
                    <a:pt x="41" y="41"/>
                  </a:lnTo>
                  <a:lnTo>
                    <a:pt x="1" y="121"/>
                  </a:lnTo>
                  <a:lnTo>
                    <a:pt x="1" y="161"/>
                  </a:lnTo>
                  <a:lnTo>
                    <a:pt x="41" y="201"/>
                  </a:lnTo>
                  <a:lnTo>
                    <a:pt x="121" y="201"/>
                  </a:lnTo>
                  <a:lnTo>
                    <a:pt x="121" y="241"/>
                  </a:lnTo>
                  <a:lnTo>
                    <a:pt x="161" y="241"/>
                  </a:lnTo>
                  <a:lnTo>
                    <a:pt x="201" y="281"/>
                  </a:lnTo>
                  <a:lnTo>
                    <a:pt x="242" y="281"/>
                  </a:lnTo>
                  <a:lnTo>
                    <a:pt x="282" y="321"/>
                  </a:lnTo>
                  <a:lnTo>
                    <a:pt x="282" y="361"/>
                  </a:lnTo>
                  <a:lnTo>
                    <a:pt x="322" y="361"/>
                  </a:lnTo>
                  <a:lnTo>
                    <a:pt x="322" y="401"/>
                  </a:lnTo>
                  <a:lnTo>
                    <a:pt x="402" y="401"/>
                  </a:lnTo>
                  <a:lnTo>
                    <a:pt x="482" y="482"/>
                  </a:lnTo>
                  <a:lnTo>
                    <a:pt x="522" y="522"/>
                  </a:lnTo>
                  <a:lnTo>
                    <a:pt x="562" y="562"/>
                  </a:lnTo>
                  <a:lnTo>
                    <a:pt x="642" y="562"/>
                  </a:lnTo>
                  <a:lnTo>
                    <a:pt x="682" y="602"/>
                  </a:lnTo>
                  <a:lnTo>
                    <a:pt x="723" y="642"/>
                  </a:lnTo>
                  <a:lnTo>
                    <a:pt x="763" y="682"/>
                  </a:lnTo>
                  <a:lnTo>
                    <a:pt x="803" y="682"/>
                  </a:lnTo>
                  <a:lnTo>
                    <a:pt x="843" y="762"/>
                  </a:lnTo>
                  <a:lnTo>
                    <a:pt x="1003" y="882"/>
                  </a:lnTo>
                  <a:lnTo>
                    <a:pt x="1083" y="882"/>
                  </a:lnTo>
                  <a:lnTo>
                    <a:pt x="1123" y="923"/>
                  </a:lnTo>
                  <a:lnTo>
                    <a:pt x="1164" y="963"/>
                  </a:lnTo>
                  <a:lnTo>
                    <a:pt x="1204" y="963"/>
                  </a:lnTo>
                  <a:lnTo>
                    <a:pt x="1244" y="1003"/>
                  </a:lnTo>
                  <a:lnTo>
                    <a:pt x="1284" y="1043"/>
                  </a:lnTo>
                  <a:lnTo>
                    <a:pt x="1324" y="1083"/>
                  </a:lnTo>
                  <a:lnTo>
                    <a:pt x="1404" y="1083"/>
                  </a:lnTo>
                  <a:lnTo>
                    <a:pt x="1444" y="1123"/>
                  </a:lnTo>
                  <a:lnTo>
                    <a:pt x="1444" y="1163"/>
                  </a:lnTo>
                  <a:lnTo>
                    <a:pt x="1484" y="1163"/>
                  </a:lnTo>
                  <a:lnTo>
                    <a:pt x="1524" y="1203"/>
                  </a:lnTo>
                  <a:lnTo>
                    <a:pt x="1685" y="1323"/>
                  </a:lnTo>
                  <a:lnTo>
                    <a:pt x="1725" y="1364"/>
                  </a:lnTo>
                  <a:lnTo>
                    <a:pt x="1765" y="1404"/>
                  </a:lnTo>
                  <a:lnTo>
                    <a:pt x="1805" y="1404"/>
                  </a:lnTo>
                  <a:lnTo>
                    <a:pt x="1845" y="1444"/>
                  </a:lnTo>
                  <a:lnTo>
                    <a:pt x="1885" y="1444"/>
                  </a:lnTo>
                  <a:lnTo>
                    <a:pt x="1885" y="1484"/>
                  </a:lnTo>
                  <a:lnTo>
                    <a:pt x="1965" y="1484"/>
                  </a:lnTo>
                  <a:lnTo>
                    <a:pt x="2045" y="1564"/>
                  </a:lnTo>
                  <a:lnTo>
                    <a:pt x="2126" y="1644"/>
                  </a:lnTo>
                  <a:lnTo>
                    <a:pt x="2206" y="1684"/>
                  </a:lnTo>
                  <a:lnTo>
                    <a:pt x="2246" y="1684"/>
                  </a:lnTo>
                  <a:lnTo>
                    <a:pt x="2246" y="1724"/>
                  </a:lnTo>
                  <a:lnTo>
                    <a:pt x="2286" y="1724"/>
                  </a:lnTo>
                  <a:lnTo>
                    <a:pt x="2366" y="1805"/>
                  </a:lnTo>
                  <a:lnTo>
                    <a:pt x="2406" y="1845"/>
                  </a:lnTo>
                  <a:lnTo>
                    <a:pt x="2486" y="1845"/>
                  </a:lnTo>
                  <a:lnTo>
                    <a:pt x="2486" y="1885"/>
                  </a:lnTo>
                  <a:lnTo>
                    <a:pt x="2527" y="1885"/>
                  </a:lnTo>
                  <a:lnTo>
                    <a:pt x="2567" y="1925"/>
                  </a:lnTo>
                  <a:lnTo>
                    <a:pt x="2607" y="1925"/>
                  </a:lnTo>
                  <a:lnTo>
                    <a:pt x="2647" y="1885"/>
                  </a:lnTo>
                  <a:lnTo>
                    <a:pt x="2687" y="1845"/>
                  </a:lnTo>
                  <a:lnTo>
                    <a:pt x="2687" y="1805"/>
                  </a:lnTo>
                  <a:lnTo>
                    <a:pt x="2647" y="1764"/>
                  </a:lnTo>
                  <a:lnTo>
                    <a:pt x="2607" y="1724"/>
                  </a:lnTo>
                  <a:lnTo>
                    <a:pt x="2567" y="1724"/>
                  </a:lnTo>
                  <a:lnTo>
                    <a:pt x="2567" y="1684"/>
                  </a:lnTo>
                  <a:lnTo>
                    <a:pt x="2527" y="1684"/>
                  </a:lnTo>
                  <a:lnTo>
                    <a:pt x="2486" y="1644"/>
                  </a:lnTo>
                  <a:lnTo>
                    <a:pt x="2406" y="1604"/>
                  </a:lnTo>
                  <a:lnTo>
                    <a:pt x="2366" y="1564"/>
                  </a:lnTo>
                  <a:lnTo>
                    <a:pt x="2326" y="1564"/>
                  </a:lnTo>
                  <a:lnTo>
                    <a:pt x="2326" y="1524"/>
                  </a:lnTo>
                  <a:lnTo>
                    <a:pt x="2286" y="1524"/>
                  </a:lnTo>
                  <a:lnTo>
                    <a:pt x="2246" y="1484"/>
                  </a:lnTo>
                  <a:lnTo>
                    <a:pt x="2166" y="1444"/>
                  </a:lnTo>
                  <a:lnTo>
                    <a:pt x="2166" y="1404"/>
                  </a:lnTo>
                  <a:lnTo>
                    <a:pt x="2086" y="1404"/>
                  </a:lnTo>
                  <a:lnTo>
                    <a:pt x="2086" y="1364"/>
                  </a:lnTo>
                  <a:lnTo>
                    <a:pt x="2045" y="1364"/>
                  </a:lnTo>
                  <a:lnTo>
                    <a:pt x="2045" y="1323"/>
                  </a:lnTo>
                  <a:lnTo>
                    <a:pt x="2005" y="1323"/>
                  </a:lnTo>
                  <a:lnTo>
                    <a:pt x="1965" y="1283"/>
                  </a:lnTo>
                  <a:lnTo>
                    <a:pt x="1925" y="1243"/>
                  </a:lnTo>
                  <a:lnTo>
                    <a:pt x="1885" y="1243"/>
                  </a:lnTo>
                  <a:lnTo>
                    <a:pt x="1845" y="1203"/>
                  </a:lnTo>
                  <a:lnTo>
                    <a:pt x="1765" y="1203"/>
                  </a:lnTo>
                  <a:lnTo>
                    <a:pt x="1685" y="1123"/>
                  </a:lnTo>
                  <a:lnTo>
                    <a:pt x="1685" y="1083"/>
                  </a:lnTo>
                  <a:lnTo>
                    <a:pt x="1645" y="1083"/>
                  </a:lnTo>
                  <a:lnTo>
                    <a:pt x="1645" y="1043"/>
                  </a:lnTo>
                  <a:lnTo>
                    <a:pt x="1605" y="1043"/>
                  </a:lnTo>
                  <a:lnTo>
                    <a:pt x="1564" y="1003"/>
                  </a:lnTo>
                  <a:lnTo>
                    <a:pt x="1524" y="1003"/>
                  </a:lnTo>
                  <a:lnTo>
                    <a:pt x="1484" y="963"/>
                  </a:lnTo>
                  <a:lnTo>
                    <a:pt x="1444" y="963"/>
                  </a:lnTo>
                  <a:lnTo>
                    <a:pt x="1444" y="923"/>
                  </a:lnTo>
                  <a:lnTo>
                    <a:pt x="1364" y="882"/>
                  </a:lnTo>
                  <a:lnTo>
                    <a:pt x="1324" y="882"/>
                  </a:lnTo>
                  <a:lnTo>
                    <a:pt x="1324" y="842"/>
                  </a:lnTo>
                  <a:lnTo>
                    <a:pt x="1244" y="802"/>
                  </a:lnTo>
                  <a:lnTo>
                    <a:pt x="1204" y="762"/>
                  </a:lnTo>
                  <a:lnTo>
                    <a:pt x="1164" y="762"/>
                  </a:lnTo>
                  <a:lnTo>
                    <a:pt x="1123" y="722"/>
                  </a:lnTo>
                  <a:lnTo>
                    <a:pt x="1083" y="722"/>
                  </a:lnTo>
                  <a:lnTo>
                    <a:pt x="1083" y="682"/>
                  </a:lnTo>
                  <a:lnTo>
                    <a:pt x="1043" y="682"/>
                  </a:lnTo>
                  <a:lnTo>
                    <a:pt x="1003" y="642"/>
                  </a:lnTo>
                  <a:lnTo>
                    <a:pt x="963" y="602"/>
                  </a:lnTo>
                  <a:lnTo>
                    <a:pt x="923" y="602"/>
                  </a:lnTo>
                  <a:lnTo>
                    <a:pt x="923" y="562"/>
                  </a:lnTo>
                  <a:lnTo>
                    <a:pt x="883" y="562"/>
                  </a:lnTo>
                  <a:lnTo>
                    <a:pt x="883" y="522"/>
                  </a:lnTo>
                  <a:lnTo>
                    <a:pt x="803" y="522"/>
                  </a:lnTo>
                  <a:lnTo>
                    <a:pt x="723" y="442"/>
                  </a:lnTo>
                  <a:lnTo>
                    <a:pt x="642" y="401"/>
                  </a:lnTo>
                  <a:lnTo>
                    <a:pt x="602" y="361"/>
                  </a:lnTo>
                  <a:lnTo>
                    <a:pt x="562" y="321"/>
                  </a:lnTo>
                  <a:lnTo>
                    <a:pt x="522" y="281"/>
                  </a:lnTo>
                  <a:lnTo>
                    <a:pt x="482" y="241"/>
                  </a:lnTo>
                  <a:lnTo>
                    <a:pt x="442" y="241"/>
                  </a:lnTo>
                  <a:lnTo>
                    <a:pt x="402" y="201"/>
                  </a:lnTo>
                  <a:lnTo>
                    <a:pt x="362" y="161"/>
                  </a:lnTo>
                  <a:lnTo>
                    <a:pt x="282" y="121"/>
                  </a:lnTo>
                  <a:lnTo>
                    <a:pt x="242" y="81"/>
                  </a:lnTo>
                  <a:lnTo>
                    <a:pt x="161" y="41"/>
                  </a:lnTo>
                  <a:lnTo>
                    <a:pt x="121" y="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7"/>
            <p:cNvSpPr/>
            <p:nvPr/>
          </p:nvSpPr>
          <p:spPr>
            <a:xfrm>
              <a:off x="6411725" y="3309475"/>
              <a:ext cx="155375" cy="23075"/>
            </a:xfrm>
            <a:custGeom>
              <a:rect b="b" l="l" r="r" t="t"/>
              <a:pathLst>
                <a:path extrusionOk="0" h="923" w="6215">
                  <a:moveTo>
                    <a:pt x="2526" y="0"/>
                  </a:moveTo>
                  <a:lnTo>
                    <a:pt x="2245" y="81"/>
                  </a:lnTo>
                  <a:lnTo>
                    <a:pt x="1965" y="40"/>
                  </a:lnTo>
                  <a:lnTo>
                    <a:pt x="1684" y="81"/>
                  </a:lnTo>
                  <a:lnTo>
                    <a:pt x="1404" y="81"/>
                  </a:lnTo>
                  <a:lnTo>
                    <a:pt x="1083" y="121"/>
                  </a:lnTo>
                  <a:lnTo>
                    <a:pt x="802" y="161"/>
                  </a:lnTo>
                  <a:lnTo>
                    <a:pt x="522" y="241"/>
                  </a:lnTo>
                  <a:lnTo>
                    <a:pt x="241" y="281"/>
                  </a:lnTo>
                  <a:lnTo>
                    <a:pt x="0" y="481"/>
                  </a:lnTo>
                  <a:lnTo>
                    <a:pt x="241" y="602"/>
                  </a:lnTo>
                  <a:lnTo>
                    <a:pt x="522" y="722"/>
                  </a:lnTo>
                  <a:lnTo>
                    <a:pt x="802" y="762"/>
                  </a:lnTo>
                  <a:lnTo>
                    <a:pt x="1123" y="802"/>
                  </a:lnTo>
                  <a:lnTo>
                    <a:pt x="1404" y="842"/>
                  </a:lnTo>
                  <a:lnTo>
                    <a:pt x="1684" y="842"/>
                  </a:lnTo>
                  <a:lnTo>
                    <a:pt x="1965" y="882"/>
                  </a:lnTo>
                  <a:lnTo>
                    <a:pt x="2526" y="882"/>
                  </a:lnTo>
                  <a:lnTo>
                    <a:pt x="2847" y="922"/>
                  </a:lnTo>
                  <a:lnTo>
                    <a:pt x="3689" y="922"/>
                  </a:lnTo>
                  <a:lnTo>
                    <a:pt x="4009" y="882"/>
                  </a:lnTo>
                  <a:lnTo>
                    <a:pt x="4290" y="842"/>
                  </a:lnTo>
                  <a:lnTo>
                    <a:pt x="4571" y="882"/>
                  </a:lnTo>
                  <a:lnTo>
                    <a:pt x="4851" y="842"/>
                  </a:lnTo>
                  <a:lnTo>
                    <a:pt x="5132" y="842"/>
                  </a:lnTo>
                  <a:lnTo>
                    <a:pt x="5412" y="762"/>
                  </a:lnTo>
                  <a:lnTo>
                    <a:pt x="5693" y="682"/>
                  </a:lnTo>
                  <a:lnTo>
                    <a:pt x="5974" y="602"/>
                  </a:lnTo>
                  <a:lnTo>
                    <a:pt x="6214" y="481"/>
                  </a:lnTo>
                  <a:lnTo>
                    <a:pt x="6014" y="281"/>
                  </a:lnTo>
                  <a:lnTo>
                    <a:pt x="5693" y="241"/>
                  </a:lnTo>
                  <a:lnTo>
                    <a:pt x="5412" y="201"/>
                  </a:lnTo>
                  <a:lnTo>
                    <a:pt x="5132" y="161"/>
                  </a:lnTo>
                  <a:lnTo>
                    <a:pt x="4851" y="81"/>
                  </a:lnTo>
                  <a:lnTo>
                    <a:pt x="4571" y="81"/>
                  </a:lnTo>
                  <a:lnTo>
                    <a:pt x="4290" y="40"/>
                  </a:lnTo>
                  <a:lnTo>
                    <a:pt x="3408" y="40"/>
                  </a:lnTo>
                  <a:lnTo>
                    <a:pt x="3127" y="0"/>
                  </a:lnTo>
                  <a:lnTo>
                    <a:pt x="2847" y="40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7"/>
            <p:cNvSpPr/>
            <p:nvPr/>
          </p:nvSpPr>
          <p:spPr>
            <a:xfrm>
              <a:off x="6366625" y="3161150"/>
              <a:ext cx="143350" cy="167375"/>
            </a:xfrm>
            <a:custGeom>
              <a:rect b="b" l="l" r="r" t="t"/>
              <a:pathLst>
                <a:path extrusionOk="0" h="6695" w="5734">
                  <a:moveTo>
                    <a:pt x="0" y="0"/>
                  </a:moveTo>
                  <a:lnTo>
                    <a:pt x="0" y="5532"/>
                  </a:lnTo>
                  <a:lnTo>
                    <a:pt x="0" y="5773"/>
                  </a:lnTo>
                  <a:lnTo>
                    <a:pt x="81" y="5973"/>
                  </a:lnTo>
                  <a:lnTo>
                    <a:pt x="201" y="6174"/>
                  </a:lnTo>
                  <a:lnTo>
                    <a:pt x="321" y="6334"/>
                  </a:lnTo>
                  <a:lnTo>
                    <a:pt x="522" y="6495"/>
                  </a:lnTo>
                  <a:lnTo>
                    <a:pt x="722" y="6615"/>
                  </a:lnTo>
                  <a:lnTo>
                    <a:pt x="923" y="6655"/>
                  </a:lnTo>
                  <a:lnTo>
                    <a:pt x="1163" y="6695"/>
                  </a:lnTo>
                  <a:lnTo>
                    <a:pt x="4571" y="6695"/>
                  </a:lnTo>
                  <a:lnTo>
                    <a:pt x="4771" y="6655"/>
                  </a:lnTo>
                  <a:lnTo>
                    <a:pt x="5012" y="6615"/>
                  </a:lnTo>
                  <a:lnTo>
                    <a:pt x="5212" y="6495"/>
                  </a:lnTo>
                  <a:lnTo>
                    <a:pt x="5372" y="6334"/>
                  </a:lnTo>
                  <a:lnTo>
                    <a:pt x="5533" y="6174"/>
                  </a:lnTo>
                  <a:lnTo>
                    <a:pt x="5613" y="5973"/>
                  </a:lnTo>
                  <a:lnTo>
                    <a:pt x="5693" y="5773"/>
                  </a:lnTo>
                  <a:lnTo>
                    <a:pt x="5733" y="5532"/>
                  </a:lnTo>
                  <a:lnTo>
                    <a:pt x="57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7"/>
            <p:cNvSpPr/>
            <p:nvPr/>
          </p:nvSpPr>
          <p:spPr>
            <a:xfrm>
              <a:off x="6366625" y="3132075"/>
              <a:ext cx="143350" cy="57150"/>
            </a:xfrm>
            <a:custGeom>
              <a:rect b="b" l="l" r="r" t="t"/>
              <a:pathLst>
                <a:path extrusionOk="0" h="2286" w="5734">
                  <a:moveTo>
                    <a:pt x="2847" y="1"/>
                  </a:moveTo>
                  <a:lnTo>
                    <a:pt x="2286" y="41"/>
                  </a:lnTo>
                  <a:lnTo>
                    <a:pt x="1724" y="121"/>
                  </a:lnTo>
                  <a:lnTo>
                    <a:pt x="1243" y="201"/>
                  </a:lnTo>
                  <a:lnTo>
                    <a:pt x="842" y="361"/>
                  </a:lnTo>
                  <a:lnTo>
                    <a:pt x="482" y="522"/>
                  </a:lnTo>
                  <a:lnTo>
                    <a:pt x="201" y="722"/>
                  </a:lnTo>
                  <a:lnTo>
                    <a:pt x="41" y="923"/>
                  </a:lnTo>
                  <a:lnTo>
                    <a:pt x="0" y="1043"/>
                  </a:lnTo>
                  <a:lnTo>
                    <a:pt x="0" y="1163"/>
                  </a:lnTo>
                  <a:lnTo>
                    <a:pt x="0" y="1284"/>
                  </a:lnTo>
                  <a:lnTo>
                    <a:pt x="41" y="1404"/>
                  </a:lnTo>
                  <a:lnTo>
                    <a:pt x="201" y="1604"/>
                  </a:lnTo>
                  <a:lnTo>
                    <a:pt x="482" y="1805"/>
                  </a:lnTo>
                  <a:lnTo>
                    <a:pt x="842" y="1965"/>
                  </a:lnTo>
                  <a:lnTo>
                    <a:pt x="1243" y="2085"/>
                  </a:lnTo>
                  <a:lnTo>
                    <a:pt x="1724" y="2206"/>
                  </a:lnTo>
                  <a:lnTo>
                    <a:pt x="2286" y="2286"/>
                  </a:lnTo>
                  <a:lnTo>
                    <a:pt x="3448" y="2286"/>
                  </a:lnTo>
                  <a:lnTo>
                    <a:pt x="3969" y="2206"/>
                  </a:lnTo>
                  <a:lnTo>
                    <a:pt x="4450" y="2085"/>
                  </a:lnTo>
                  <a:lnTo>
                    <a:pt x="4891" y="1965"/>
                  </a:lnTo>
                  <a:lnTo>
                    <a:pt x="5212" y="1805"/>
                  </a:lnTo>
                  <a:lnTo>
                    <a:pt x="5493" y="1604"/>
                  </a:lnTo>
                  <a:lnTo>
                    <a:pt x="5653" y="1404"/>
                  </a:lnTo>
                  <a:lnTo>
                    <a:pt x="5693" y="1284"/>
                  </a:lnTo>
                  <a:lnTo>
                    <a:pt x="5733" y="1163"/>
                  </a:lnTo>
                  <a:lnTo>
                    <a:pt x="5693" y="1043"/>
                  </a:lnTo>
                  <a:lnTo>
                    <a:pt x="5653" y="923"/>
                  </a:lnTo>
                  <a:lnTo>
                    <a:pt x="5493" y="722"/>
                  </a:lnTo>
                  <a:lnTo>
                    <a:pt x="5212" y="522"/>
                  </a:lnTo>
                  <a:lnTo>
                    <a:pt x="4891" y="361"/>
                  </a:lnTo>
                  <a:lnTo>
                    <a:pt x="4450" y="201"/>
                  </a:lnTo>
                  <a:lnTo>
                    <a:pt x="3969" y="121"/>
                  </a:lnTo>
                  <a:lnTo>
                    <a:pt x="3448" y="41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7"/>
            <p:cNvSpPr/>
            <p:nvPr/>
          </p:nvSpPr>
          <p:spPr>
            <a:xfrm>
              <a:off x="6377650" y="3156125"/>
              <a:ext cx="120300" cy="33100"/>
            </a:xfrm>
            <a:custGeom>
              <a:rect b="b" l="l" r="r" t="t"/>
              <a:pathLst>
                <a:path extrusionOk="0" h="1324" w="4812">
                  <a:moveTo>
                    <a:pt x="2406" y="1"/>
                  </a:moveTo>
                  <a:lnTo>
                    <a:pt x="1965" y="41"/>
                  </a:lnTo>
                  <a:lnTo>
                    <a:pt x="1564" y="81"/>
                  </a:lnTo>
                  <a:lnTo>
                    <a:pt x="1163" y="121"/>
                  </a:lnTo>
                  <a:lnTo>
                    <a:pt x="842" y="241"/>
                  </a:lnTo>
                  <a:lnTo>
                    <a:pt x="562" y="362"/>
                  </a:lnTo>
                  <a:lnTo>
                    <a:pt x="281" y="482"/>
                  </a:lnTo>
                  <a:lnTo>
                    <a:pt x="121" y="642"/>
                  </a:lnTo>
                  <a:lnTo>
                    <a:pt x="0" y="803"/>
                  </a:lnTo>
                  <a:lnTo>
                    <a:pt x="201" y="923"/>
                  </a:lnTo>
                  <a:lnTo>
                    <a:pt x="441" y="1043"/>
                  </a:lnTo>
                  <a:lnTo>
                    <a:pt x="1003" y="1203"/>
                  </a:lnTo>
                  <a:lnTo>
                    <a:pt x="1684" y="1284"/>
                  </a:lnTo>
                  <a:lnTo>
                    <a:pt x="2406" y="1324"/>
                  </a:lnTo>
                  <a:lnTo>
                    <a:pt x="3127" y="1284"/>
                  </a:lnTo>
                  <a:lnTo>
                    <a:pt x="3809" y="1203"/>
                  </a:lnTo>
                  <a:lnTo>
                    <a:pt x="4370" y="1043"/>
                  </a:lnTo>
                  <a:lnTo>
                    <a:pt x="4611" y="923"/>
                  </a:lnTo>
                  <a:lnTo>
                    <a:pt x="4811" y="803"/>
                  </a:lnTo>
                  <a:lnTo>
                    <a:pt x="4691" y="642"/>
                  </a:lnTo>
                  <a:lnTo>
                    <a:pt x="4530" y="482"/>
                  </a:lnTo>
                  <a:lnTo>
                    <a:pt x="4290" y="362"/>
                  </a:lnTo>
                  <a:lnTo>
                    <a:pt x="4009" y="241"/>
                  </a:lnTo>
                  <a:lnTo>
                    <a:pt x="3648" y="121"/>
                  </a:lnTo>
                  <a:lnTo>
                    <a:pt x="3248" y="81"/>
                  </a:lnTo>
                  <a:lnTo>
                    <a:pt x="2847" y="41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7"/>
            <p:cNvSpPr/>
            <p:nvPr/>
          </p:nvSpPr>
          <p:spPr>
            <a:xfrm>
              <a:off x="6480875" y="3174175"/>
              <a:ext cx="86225" cy="110275"/>
            </a:xfrm>
            <a:custGeom>
              <a:rect b="b" l="l" r="r" t="t"/>
              <a:pathLst>
                <a:path extrusionOk="0" h="4411" w="3449">
                  <a:moveTo>
                    <a:pt x="2326" y="0"/>
                  </a:moveTo>
                  <a:lnTo>
                    <a:pt x="2165" y="40"/>
                  </a:lnTo>
                  <a:lnTo>
                    <a:pt x="2045" y="40"/>
                  </a:lnTo>
                  <a:lnTo>
                    <a:pt x="1925" y="121"/>
                  </a:lnTo>
                  <a:lnTo>
                    <a:pt x="1764" y="121"/>
                  </a:lnTo>
                  <a:lnTo>
                    <a:pt x="1604" y="161"/>
                  </a:lnTo>
                  <a:lnTo>
                    <a:pt x="1484" y="241"/>
                  </a:lnTo>
                  <a:lnTo>
                    <a:pt x="1323" y="321"/>
                  </a:lnTo>
                  <a:lnTo>
                    <a:pt x="1243" y="401"/>
                  </a:lnTo>
                  <a:lnTo>
                    <a:pt x="1163" y="441"/>
                  </a:lnTo>
                  <a:lnTo>
                    <a:pt x="1123" y="481"/>
                  </a:lnTo>
                  <a:lnTo>
                    <a:pt x="1003" y="522"/>
                  </a:lnTo>
                  <a:lnTo>
                    <a:pt x="923" y="642"/>
                  </a:lnTo>
                  <a:lnTo>
                    <a:pt x="882" y="682"/>
                  </a:lnTo>
                  <a:lnTo>
                    <a:pt x="882" y="722"/>
                  </a:lnTo>
                  <a:lnTo>
                    <a:pt x="762" y="842"/>
                  </a:lnTo>
                  <a:lnTo>
                    <a:pt x="722" y="882"/>
                  </a:lnTo>
                  <a:lnTo>
                    <a:pt x="602" y="963"/>
                  </a:lnTo>
                  <a:lnTo>
                    <a:pt x="562" y="1083"/>
                  </a:lnTo>
                  <a:lnTo>
                    <a:pt x="522" y="1203"/>
                  </a:lnTo>
                  <a:lnTo>
                    <a:pt x="482" y="1283"/>
                  </a:lnTo>
                  <a:lnTo>
                    <a:pt x="442" y="1323"/>
                  </a:lnTo>
                  <a:lnTo>
                    <a:pt x="401" y="1363"/>
                  </a:lnTo>
                  <a:lnTo>
                    <a:pt x="361" y="1484"/>
                  </a:lnTo>
                  <a:lnTo>
                    <a:pt x="321" y="1604"/>
                  </a:lnTo>
                  <a:lnTo>
                    <a:pt x="281" y="1644"/>
                  </a:lnTo>
                  <a:lnTo>
                    <a:pt x="281" y="1724"/>
                  </a:lnTo>
                  <a:lnTo>
                    <a:pt x="281" y="1804"/>
                  </a:lnTo>
                  <a:lnTo>
                    <a:pt x="361" y="1885"/>
                  </a:lnTo>
                  <a:lnTo>
                    <a:pt x="442" y="1925"/>
                  </a:lnTo>
                  <a:lnTo>
                    <a:pt x="642" y="1965"/>
                  </a:lnTo>
                  <a:lnTo>
                    <a:pt x="762" y="1965"/>
                  </a:lnTo>
                  <a:lnTo>
                    <a:pt x="842" y="1925"/>
                  </a:lnTo>
                  <a:lnTo>
                    <a:pt x="882" y="1844"/>
                  </a:lnTo>
                  <a:lnTo>
                    <a:pt x="923" y="1724"/>
                  </a:lnTo>
                  <a:lnTo>
                    <a:pt x="923" y="1644"/>
                  </a:lnTo>
                  <a:lnTo>
                    <a:pt x="963" y="1564"/>
                  </a:lnTo>
                  <a:lnTo>
                    <a:pt x="963" y="1524"/>
                  </a:lnTo>
                  <a:lnTo>
                    <a:pt x="1003" y="1524"/>
                  </a:lnTo>
                  <a:lnTo>
                    <a:pt x="1003" y="1444"/>
                  </a:lnTo>
                  <a:lnTo>
                    <a:pt x="1043" y="1363"/>
                  </a:lnTo>
                  <a:lnTo>
                    <a:pt x="1163" y="1243"/>
                  </a:lnTo>
                  <a:lnTo>
                    <a:pt x="1203" y="1203"/>
                  </a:lnTo>
                  <a:lnTo>
                    <a:pt x="1243" y="1203"/>
                  </a:lnTo>
                  <a:lnTo>
                    <a:pt x="1323" y="1163"/>
                  </a:lnTo>
                  <a:lnTo>
                    <a:pt x="1323" y="1123"/>
                  </a:lnTo>
                  <a:lnTo>
                    <a:pt x="1364" y="1123"/>
                  </a:lnTo>
                  <a:lnTo>
                    <a:pt x="1404" y="1003"/>
                  </a:lnTo>
                  <a:lnTo>
                    <a:pt x="1524" y="922"/>
                  </a:lnTo>
                  <a:lnTo>
                    <a:pt x="1644" y="842"/>
                  </a:lnTo>
                  <a:lnTo>
                    <a:pt x="1724" y="842"/>
                  </a:lnTo>
                  <a:lnTo>
                    <a:pt x="1764" y="802"/>
                  </a:lnTo>
                  <a:lnTo>
                    <a:pt x="1805" y="762"/>
                  </a:lnTo>
                  <a:lnTo>
                    <a:pt x="1885" y="722"/>
                  </a:lnTo>
                  <a:lnTo>
                    <a:pt x="1925" y="682"/>
                  </a:lnTo>
                  <a:lnTo>
                    <a:pt x="1925" y="642"/>
                  </a:lnTo>
                  <a:lnTo>
                    <a:pt x="1965" y="602"/>
                  </a:lnTo>
                  <a:lnTo>
                    <a:pt x="2165" y="602"/>
                  </a:lnTo>
                  <a:lnTo>
                    <a:pt x="2205" y="562"/>
                  </a:lnTo>
                  <a:lnTo>
                    <a:pt x="2286" y="562"/>
                  </a:lnTo>
                  <a:lnTo>
                    <a:pt x="2326" y="602"/>
                  </a:lnTo>
                  <a:lnTo>
                    <a:pt x="2406" y="642"/>
                  </a:lnTo>
                  <a:lnTo>
                    <a:pt x="2606" y="922"/>
                  </a:lnTo>
                  <a:lnTo>
                    <a:pt x="2646" y="963"/>
                  </a:lnTo>
                  <a:lnTo>
                    <a:pt x="2686" y="1003"/>
                  </a:lnTo>
                  <a:lnTo>
                    <a:pt x="2727" y="1003"/>
                  </a:lnTo>
                  <a:lnTo>
                    <a:pt x="2767" y="1043"/>
                  </a:lnTo>
                  <a:lnTo>
                    <a:pt x="2767" y="1163"/>
                  </a:lnTo>
                  <a:lnTo>
                    <a:pt x="2767" y="1243"/>
                  </a:lnTo>
                  <a:lnTo>
                    <a:pt x="2767" y="1323"/>
                  </a:lnTo>
                  <a:lnTo>
                    <a:pt x="2807" y="1323"/>
                  </a:lnTo>
                  <a:lnTo>
                    <a:pt x="2847" y="1444"/>
                  </a:lnTo>
                  <a:lnTo>
                    <a:pt x="2847" y="1524"/>
                  </a:lnTo>
                  <a:lnTo>
                    <a:pt x="2847" y="1564"/>
                  </a:lnTo>
                  <a:lnTo>
                    <a:pt x="2807" y="1604"/>
                  </a:lnTo>
                  <a:lnTo>
                    <a:pt x="2807" y="1644"/>
                  </a:lnTo>
                  <a:lnTo>
                    <a:pt x="2807" y="1684"/>
                  </a:lnTo>
                  <a:lnTo>
                    <a:pt x="2807" y="1764"/>
                  </a:lnTo>
                  <a:lnTo>
                    <a:pt x="2847" y="1885"/>
                  </a:lnTo>
                  <a:lnTo>
                    <a:pt x="2847" y="1925"/>
                  </a:lnTo>
                  <a:lnTo>
                    <a:pt x="2807" y="1965"/>
                  </a:lnTo>
                  <a:lnTo>
                    <a:pt x="2767" y="2005"/>
                  </a:lnTo>
                  <a:lnTo>
                    <a:pt x="2727" y="2085"/>
                  </a:lnTo>
                  <a:lnTo>
                    <a:pt x="2727" y="2125"/>
                  </a:lnTo>
                  <a:lnTo>
                    <a:pt x="2686" y="2245"/>
                  </a:lnTo>
                  <a:lnTo>
                    <a:pt x="2486" y="2406"/>
                  </a:lnTo>
                  <a:lnTo>
                    <a:pt x="2366" y="2566"/>
                  </a:lnTo>
                  <a:lnTo>
                    <a:pt x="2366" y="2606"/>
                  </a:lnTo>
                  <a:lnTo>
                    <a:pt x="2366" y="2686"/>
                  </a:lnTo>
                  <a:lnTo>
                    <a:pt x="2286" y="2686"/>
                  </a:lnTo>
                  <a:lnTo>
                    <a:pt x="2246" y="2726"/>
                  </a:lnTo>
                  <a:lnTo>
                    <a:pt x="2205" y="2767"/>
                  </a:lnTo>
                  <a:lnTo>
                    <a:pt x="2205" y="2847"/>
                  </a:lnTo>
                  <a:lnTo>
                    <a:pt x="2205" y="2887"/>
                  </a:lnTo>
                  <a:lnTo>
                    <a:pt x="2165" y="2927"/>
                  </a:lnTo>
                  <a:lnTo>
                    <a:pt x="2085" y="2927"/>
                  </a:lnTo>
                  <a:lnTo>
                    <a:pt x="2005" y="2967"/>
                  </a:lnTo>
                  <a:lnTo>
                    <a:pt x="1965" y="3047"/>
                  </a:lnTo>
                  <a:lnTo>
                    <a:pt x="1925" y="3087"/>
                  </a:lnTo>
                  <a:lnTo>
                    <a:pt x="1885" y="3087"/>
                  </a:lnTo>
                  <a:lnTo>
                    <a:pt x="1845" y="3127"/>
                  </a:lnTo>
                  <a:lnTo>
                    <a:pt x="1644" y="3248"/>
                  </a:lnTo>
                  <a:lnTo>
                    <a:pt x="1604" y="3248"/>
                  </a:lnTo>
                  <a:lnTo>
                    <a:pt x="1364" y="3368"/>
                  </a:lnTo>
                  <a:lnTo>
                    <a:pt x="1123" y="3488"/>
                  </a:lnTo>
                  <a:lnTo>
                    <a:pt x="1123" y="3528"/>
                  </a:lnTo>
                  <a:lnTo>
                    <a:pt x="1003" y="3528"/>
                  </a:lnTo>
                  <a:lnTo>
                    <a:pt x="963" y="3568"/>
                  </a:lnTo>
                  <a:lnTo>
                    <a:pt x="882" y="3608"/>
                  </a:lnTo>
                  <a:lnTo>
                    <a:pt x="682" y="3648"/>
                  </a:lnTo>
                  <a:lnTo>
                    <a:pt x="562" y="3648"/>
                  </a:lnTo>
                  <a:lnTo>
                    <a:pt x="482" y="3689"/>
                  </a:lnTo>
                  <a:lnTo>
                    <a:pt x="442" y="3729"/>
                  </a:lnTo>
                  <a:lnTo>
                    <a:pt x="401" y="3769"/>
                  </a:lnTo>
                  <a:lnTo>
                    <a:pt x="361" y="3769"/>
                  </a:lnTo>
                  <a:lnTo>
                    <a:pt x="321" y="3809"/>
                  </a:lnTo>
                  <a:lnTo>
                    <a:pt x="161" y="3809"/>
                  </a:lnTo>
                  <a:lnTo>
                    <a:pt x="81" y="3849"/>
                  </a:lnTo>
                  <a:lnTo>
                    <a:pt x="41" y="3849"/>
                  </a:lnTo>
                  <a:lnTo>
                    <a:pt x="1" y="3929"/>
                  </a:lnTo>
                  <a:lnTo>
                    <a:pt x="1" y="4009"/>
                  </a:lnTo>
                  <a:lnTo>
                    <a:pt x="1" y="4210"/>
                  </a:lnTo>
                  <a:lnTo>
                    <a:pt x="81" y="4330"/>
                  </a:lnTo>
                  <a:lnTo>
                    <a:pt x="161" y="4410"/>
                  </a:lnTo>
                  <a:lnTo>
                    <a:pt x="321" y="4410"/>
                  </a:lnTo>
                  <a:lnTo>
                    <a:pt x="442" y="4330"/>
                  </a:lnTo>
                  <a:lnTo>
                    <a:pt x="482" y="4290"/>
                  </a:lnTo>
                  <a:lnTo>
                    <a:pt x="642" y="4290"/>
                  </a:lnTo>
                  <a:lnTo>
                    <a:pt x="762" y="4250"/>
                  </a:lnTo>
                  <a:lnTo>
                    <a:pt x="963" y="4250"/>
                  </a:lnTo>
                  <a:lnTo>
                    <a:pt x="1083" y="4210"/>
                  </a:lnTo>
                  <a:lnTo>
                    <a:pt x="1083" y="4170"/>
                  </a:lnTo>
                  <a:lnTo>
                    <a:pt x="1163" y="4130"/>
                  </a:lnTo>
                  <a:lnTo>
                    <a:pt x="1283" y="4049"/>
                  </a:lnTo>
                  <a:lnTo>
                    <a:pt x="1364" y="4049"/>
                  </a:lnTo>
                  <a:lnTo>
                    <a:pt x="1484" y="4009"/>
                  </a:lnTo>
                  <a:lnTo>
                    <a:pt x="1604" y="3929"/>
                  </a:lnTo>
                  <a:lnTo>
                    <a:pt x="1724" y="3889"/>
                  </a:lnTo>
                  <a:lnTo>
                    <a:pt x="1845" y="3849"/>
                  </a:lnTo>
                  <a:lnTo>
                    <a:pt x="1885" y="3809"/>
                  </a:lnTo>
                  <a:lnTo>
                    <a:pt x="1925" y="3809"/>
                  </a:lnTo>
                  <a:lnTo>
                    <a:pt x="1965" y="3769"/>
                  </a:lnTo>
                  <a:lnTo>
                    <a:pt x="2005" y="3729"/>
                  </a:lnTo>
                  <a:lnTo>
                    <a:pt x="2085" y="3648"/>
                  </a:lnTo>
                  <a:lnTo>
                    <a:pt x="2125" y="3648"/>
                  </a:lnTo>
                  <a:lnTo>
                    <a:pt x="2165" y="3608"/>
                  </a:lnTo>
                  <a:lnTo>
                    <a:pt x="2205" y="3608"/>
                  </a:lnTo>
                  <a:lnTo>
                    <a:pt x="2286" y="3568"/>
                  </a:lnTo>
                  <a:lnTo>
                    <a:pt x="2366" y="3528"/>
                  </a:lnTo>
                  <a:lnTo>
                    <a:pt x="2406" y="3488"/>
                  </a:lnTo>
                  <a:lnTo>
                    <a:pt x="2446" y="3448"/>
                  </a:lnTo>
                  <a:lnTo>
                    <a:pt x="2566" y="3328"/>
                  </a:lnTo>
                  <a:lnTo>
                    <a:pt x="2646" y="3288"/>
                  </a:lnTo>
                  <a:lnTo>
                    <a:pt x="2727" y="3127"/>
                  </a:lnTo>
                  <a:lnTo>
                    <a:pt x="2767" y="3047"/>
                  </a:lnTo>
                  <a:lnTo>
                    <a:pt x="2847" y="2967"/>
                  </a:lnTo>
                  <a:lnTo>
                    <a:pt x="2967" y="2847"/>
                  </a:lnTo>
                  <a:lnTo>
                    <a:pt x="3047" y="2686"/>
                  </a:lnTo>
                  <a:lnTo>
                    <a:pt x="3087" y="2606"/>
                  </a:lnTo>
                  <a:lnTo>
                    <a:pt x="3127" y="2606"/>
                  </a:lnTo>
                  <a:lnTo>
                    <a:pt x="3168" y="2566"/>
                  </a:lnTo>
                  <a:lnTo>
                    <a:pt x="3208" y="2486"/>
                  </a:lnTo>
                  <a:lnTo>
                    <a:pt x="3248" y="2406"/>
                  </a:lnTo>
                  <a:lnTo>
                    <a:pt x="3288" y="2285"/>
                  </a:lnTo>
                  <a:lnTo>
                    <a:pt x="3288" y="2245"/>
                  </a:lnTo>
                  <a:lnTo>
                    <a:pt x="3328" y="2165"/>
                  </a:lnTo>
                  <a:lnTo>
                    <a:pt x="3368" y="2005"/>
                  </a:lnTo>
                  <a:lnTo>
                    <a:pt x="3368" y="1965"/>
                  </a:lnTo>
                  <a:lnTo>
                    <a:pt x="3368" y="1885"/>
                  </a:lnTo>
                  <a:lnTo>
                    <a:pt x="3408" y="1764"/>
                  </a:lnTo>
                  <a:lnTo>
                    <a:pt x="3448" y="1644"/>
                  </a:lnTo>
                  <a:lnTo>
                    <a:pt x="3408" y="1564"/>
                  </a:lnTo>
                  <a:lnTo>
                    <a:pt x="3408" y="1524"/>
                  </a:lnTo>
                  <a:lnTo>
                    <a:pt x="3368" y="1444"/>
                  </a:lnTo>
                  <a:lnTo>
                    <a:pt x="3408" y="1404"/>
                  </a:lnTo>
                  <a:lnTo>
                    <a:pt x="3408" y="1243"/>
                  </a:lnTo>
                  <a:lnTo>
                    <a:pt x="3368" y="1083"/>
                  </a:lnTo>
                  <a:lnTo>
                    <a:pt x="3328" y="963"/>
                  </a:lnTo>
                  <a:lnTo>
                    <a:pt x="3248" y="842"/>
                  </a:lnTo>
                  <a:lnTo>
                    <a:pt x="3168" y="722"/>
                  </a:lnTo>
                  <a:lnTo>
                    <a:pt x="3127" y="642"/>
                  </a:lnTo>
                  <a:lnTo>
                    <a:pt x="3047" y="562"/>
                  </a:lnTo>
                  <a:lnTo>
                    <a:pt x="3047" y="522"/>
                  </a:lnTo>
                  <a:lnTo>
                    <a:pt x="3007" y="481"/>
                  </a:lnTo>
                  <a:lnTo>
                    <a:pt x="2967" y="401"/>
                  </a:lnTo>
                  <a:lnTo>
                    <a:pt x="2847" y="321"/>
                  </a:lnTo>
                  <a:lnTo>
                    <a:pt x="2847" y="241"/>
                  </a:lnTo>
                  <a:lnTo>
                    <a:pt x="2767" y="161"/>
                  </a:lnTo>
                  <a:lnTo>
                    <a:pt x="2686" y="121"/>
                  </a:lnTo>
                  <a:lnTo>
                    <a:pt x="2646" y="121"/>
                  </a:lnTo>
                  <a:lnTo>
                    <a:pt x="2526" y="81"/>
                  </a:lnTo>
                  <a:lnTo>
                    <a:pt x="2486" y="40"/>
                  </a:lnTo>
                  <a:lnTo>
                    <a:pt x="2446" y="40"/>
                  </a:lnTo>
                  <a:lnTo>
                    <a:pt x="23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7"/>
            <p:cNvSpPr/>
            <p:nvPr/>
          </p:nvSpPr>
          <p:spPr>
            <a:xfrm>
              <a:off x="6426750" y="3085975"/>
              <a:ext cx="5050" cy="86225"/>
            </a:xfrm>
            <a:custGeom>
              <a:rect b="b" l="l" r="r" t="t"/>
              <a:pathLst>
                <a:path extrusionOk="0" h="3449" w="202">
                  <a:moveTo>
                    <a:pt x="41" y="1"/>
                  </a:moveTo>
                  <a:lnTo>
                    <a:pt x="1" y="41"/>
                  </a:lnTo>
                  <a:lnTo>
                    <a:pt x="1" y="81"/>
                  </a:lnTo>
                  <a:lnTo>
                    <a:pt x="1" y="121"/>
                  </a:lnTo>
                  <a:lnTo>
                    <a:pt x="1" y="161"/>
                  </a:lnTo>
                  <a:lnTo>
                    <a:pt x="1" y="201"/>
                  </a:lnTo>
                  <a:lnTo>
                    <a:pt x="1" y="241"/>
                  </a:lnTo>
                  <a:lnTo>
                    <a:pt x="1" y="281"/>
                  </a:lnTo>
                  <a:lnTo>
                    <a:pt x="1" y="321"/>
                  </a:lnTo>
                  <a:lnTo>
                    <a:pt x="1" y="402"/>
                  </a:lnTo>
                  <a:lnTo>
                    <a:pt x="1" y="442"/>
                  </a:lnTo>
                  <a:lnTo>
                    <a:pt x="1" y="482"/>
                  </a:lnTo>
                  <a:lnTo>
                    <a:pt x="1" y="522"/>
                  </a:lnTo>
                  <a:lnTo>
                    <a:pt x="1" y="642"/>
                  </a:lnTo>
                  <a:lnTo>
                    <a:pt x="1" y="722"/>
                  </a:lnTo>
                  <a:lnTo>
                    <a:pt x="1" y="762"/>
                  </a:lnTo>
                  <a:lnTo>
                    <a:pt x="1" y="802"/>
                  </a:lnTo>
                  <a:lnTo>
                    <a:pt x="1" y="842"/>
                  </a:lnTo>
                  <a:lnTo>
                    <a:pt x="1" y="883"/>
                  </a:lnTo>
                  <a:lnTo>
                    <a:pt x="1" y="923"/>
                  </a:lnTo>
                  <a:lnTo>
                    <a:pt x="1" y="963"/>
                  </a:lnTo>
                  <a:lnTo>
                    <a:pt x="1" y="1003"/>
                  </a:lnTo>
                  <a:lnTo>
                    <a:pt x="1" y="1043"/>
                  </a:lnTo>
                  <a:lnTo>
                    <a:pt x="1" y="1083"/>
                  </a:lnTo>
                  <a:lnTo>
                    <a:pt x="1" y="1123"/>
                  </a:lnTo>
                  <a:lnTo>
                    <a:pt x="1" y="1163"/>
                  </a:lnTo>
                  <a:lnTo>
                    <a:pt x="1" y="1203"/>
                  </a:lnTo>
                  <a:lnTo>
                    <a:pt x="1" y="1324"/>
                  </a:lnTo>
                  <a:lnTo>
                    <a:pt x="1" y="1364"/>
                  </a:lnTo>
                  <a:lnTo>
                    <a:pt x="1" y="1404"/>
                  </a:lnTo>
                  <a:lnTo>
                    <a:pt x="1" y="1444"/>
                  </a:lnTo>
                  <a:lnTo>
                    <a:pt x="1" y="1484"/>
                  </a:lnTo>
                  <a:lnTo>
                    <a:pt x="1" y="1524"/>
                  </a:lnTo>
                  <a:lnTo>
                    <a:pt x="1" y="1604"/>
                  </a:lnTo>
                  <a:lnTo>
                    <a:pt x="1" y="1644"/>
                  </a:lnTo>
                  <a:lnTo>
                    <a:pt x="1" y="1684"/>
                  </a:lnTo>
                  <a:lnTo>
                    <a:pt x="1" y="1765"/>
                  </a:lnTo>
                  <a:lnTo>
                    <a:pt x="1" y="1805"/>
                  </a:lnTo>
                  <a:lnTo>
                    <a:pt x="1" y="1925"/>
                  </a:lnTo>
                  <a:lnTo>
                    <a:pt x="1" y="1965"/>
                  </a:lnTo>
                  <a:lnTo>
                    <a:pt x="1" y="2005"/>
                  </a:lnTo>
                  <a:lnTo>
                    <a:pt x="41" y="2045"/>
                  </a:lnTo>
                  <a:lnTo>
                    <a:pt x="41" y="2085"/>
                  </a:lnTo>
                  <a:lnTo>
                    <a:pt x="41" y="2125"/>
                  </a:lnTo>
                  <a:lnTo>
                    <a:pt x="41" y="2165"/>
                  </a:lnTo>
                  <a:lnTo>
                    <a:pt x="41" y="2205"/>
                  </a:lnTo>
                  <a:lnTo>
                    <a:pt x="1" y="2246"/>
                  </a:lnTo>
                  <a:lnTo>
                    <a:pt x="1" y="2286"/>
                  </a:lnTo>
                  <a:lnTo>
                    <a:pt x="1" y="2326"/>
                  </a:lnTo>
                  <a:lnTo>
                    <a:pt x="1" y="2366"/>
                  </a:lnTo>
                  <a:lnTo>
                    <a:pt x="1" y="2406"/>
                  </a:lnTo>
                  <a:lnTo>
                    <a:pt x="41" y="2486"/>
                  </a:lnTo>
                  <a:lnTo>
                    <a:pt x="1" y="2606"/>
                  </a:lnTo>
                  <a:lnTo>
                    <a:pt x="1" y="2687"/>
                  </a:lnTo>
                  <a:lnTo>
                    <a:pt x="1" y="2767"/>
                  </a:lnTo>
                  <a:lnTo>
                    <a:pt x="1" y="2807"/>
                  </a:lnTo>
                  <a:lnTo>
                    <a:pt x="1" y="2847"/>
                  </a:lnTo>
                  <a:lnTo>
                    <a:pt x="1" y="2887"/>
                  </a:lnTo>
                  <a:lnTo>
                    <a:pt x="1" y="2927"/>
                  </a:lnTo>
                  <a:lnTo>
                    <a:pt x="1" y="2967"/>
                  </a:lnTo>
                  <a:lnTo>
                    <a:pt x="1" y="3007"/>
                  </a:lnTo>
                  <a:lnTo>
                    <a:pt x="1" y="3047"/>
                  </a:lnTo>
                  <a:lnTo>
                    <a:pt x="1" y="3087"/>
                  </a:lnTo>
                  <a:lnTo>
                    <a:pt x="1" y="3168"/>
                  </a:lnTo>
                  <a:lnTo>
                    <a:pt x="1" y="3248"/>
                  </a:lnTo>
                  <a:lnTo>
                    <a:pt x="1" y="3368"/>
                  </a:lnTo>
                  <a:lnTo>
                    <a:pt x="1" y="3408"/>
                  </a:lnTo>
                  <a:lnTo>
                    <a:pt x="81" y="3448"/>
                  </a:lnTo>
                  <a:lnTo>
                    <a:pt x="161" y="3448"/>
                  </a:lnTo>
                  <a:lnTo>
                    <a:pt x="201" y="3408"/>
                  </a:lnTo>
                  <a:lnTo>
                    <a:pt x="201" y="3368"/>
                  </a:lnTo>
                  <a:lnTo>
                    <a:pt x="201" y="3328"/>
                  </a:lnTo>
                  <a:lnTo>
                    <a:pt x="201" y="3288"/>
                  </a:lnTo>
                  <a:lnTo>
                    <a:pt x="201" y="3248"/>
                  </a:lnTo>
                  <a:lnTo>
                    <a:pt x="201" y="3208"/>
                  </a:lnTo>
                  <a:lnTo>
                    <a:pt x="201" y="3168"/>
                  </a:lnTo>
                  <a:lnTo>
                    <a:pt x="161" y="3128"/>
                  </a:lnTo>
                  <a:lnTo>
                    <a:pt x="201" y="3047"/>
                  </a:lnTo>
                  <a:lnTo>
                    <a:pt x="201" y="3007"/>
                  </a:lnTo>
                  <a:lnTo>
                    <a:pt x="201" y="2967"/>
                  </a:lnTo>
                  <a:lnTo>
                    <a:pt x="201" y="2887"/>
                  </a:lnTo>
                  <a:lnTo>
                    <a:pt x="201" y="2767"/>
                  </a:lnTo>
                  <a:lnTo>
                    <a:pt x="201" y="2727"/>
                  </a:lnTo>
                  <a:lnTo>
                    <a:pt x="201" y="2687"/>
                  </a:lnTo>
                  <a:lnTo>
                    <a:pt x="201" y="2646"/>
                  </a:lnTo>
                  <a:lnTo>
                    <a:pt x="201" y="2606"/>
                  </a:lnTo>
                  <a:lnTo>
                    <a:pt x="201" y="2526"/>
                  </a:lnTo>
                  <a:lnTo>
                    <a:pt x="201" y="2486"/>
                  </a:lnTo>
                  <a:lnTo>
                    <a:pt x="201" y="2446"/>
                  </a:lnTo>
                  <a:lnTo>
                    <a:pt x="201" y="2406"/>
                  </a:lnTo>
                  <a:lnTo>
                    <a:pt x="201" y="2366"/>
                  </a:lnTo>
                  <a:lnTo>
                    <a:pt x="201" y="2286"/>
                  </a:lnTo>
                  <a:lnTo>
                    <a:pt x="201" y="2085"/>
                  </a:lnTo>
                  <a:lnTo>
                    <a:pt x="201" y="2045"/>
                  </a:lnTo>
                  <a:lnTo>
                    <a:pt x="201" y="2005"/>
                  </a:lnTo>
                  <a:lnTo>
                    <a:pt x="201" y="1965"/>
                  </a:lnTo>
                  <a:lnTo>
                    <a:pt x="201" y="1925"/>
                  </a:lnTo>
                  <a:lnTo>
                    <a:pt x="201" y="1885"/>
                  </a:lnTo>
                  <a:lnTo>
                    <a:pt x="201" y="1845"/>
                  </a:lnTo>
                  <a:lnTo>
                    <a:pt x="201" y="1805"/>
                  </a:lnTo>
                  <a:lnTo>
                    <a:pt x="201" y="1765"/>
                  </a:lnTo>
                  <a:lnTo>
                    <a:pt x="201" y="1724"/>
                  </a:lnTo>
                  <a:lnTo>
                    <a:pt x="201" y="1684"/>
                  </a:lnTo>
                  <a:lnTo>
                    <a:pt x="201" y="1644"/>
                  </a:lnTo>
                  <a:lnTo>
                    <a:pt x="161" y="1604"/>
                  </a:lnTo>
                  <a:lnTo>
                    <a:pt x="161" y="1564"/>
                  </a:lnTo>
                  <a:lnTo>
                    <a:pt x="201" y="1484"/>
                  </a:lnTo>
                  <a:lnTo>
                    <a:pt x="201" y="1404"/>
                  </a:lnTo>
                  <a:lnTo>
                    <a:pt x="201" y="1203"/>
                  </a:lnTo>
                  <a:lnTo>
                    <a:pt x="201" y="1163"/>
                  </a:lnTo>
                  <a:lnTo>
                    <a:pt x="201" y="1123"/>
                  </a:lnTo>
                  <a:lnTo>
                    <a:pt x="201" y="1083"/>
                  </a:lnTo>
                  <a:lnTo>
                    <a:pt x="201" y="1043"/>
                  </a:lnTo>
                  <a:lnTo>
                    <a:pt x="201" y="1003"/>
                  </a:lnTo>
                  <a:lnTo>
                    <a:pt x="201" y="963"/>
                  </a:lnTo>
                  <a:lnTo>
                    <a:pt x="201" y="923"/>
                  </a:lnTo>
                  <a:lnTo>
                    <a:pt x="201" y="883"/>
                  </a:lnTo>
                  <a:lnTo>
                    <a:pt x="201" y="762"/>
                  </a:lnTo>
                  <a:lnTo>
                    <a:pt x="201" y="642"/>
                  </a:lnTo>
                  <a:lnTo>
                    <a:pt x="201" y="522"/>
                  </a:lnTo>
                  <a:lnTo>
                    <a:pt x="201" y="482"/>
                  </a:lnTo>
                  <a:lnTo>
                    <a:pt x="201" y="442"/>
                  </a:lnTo>
                  <a:lnTo>
                    <a:pt x="161" y="442"/>
                  </a:lnTo>
                  <a:lnTo>
                    <a:pt x="161" y="402"/>
                  </a:lnTo>
                  <a:lnTo>
                    <a:pt x="201" y="321"/>
                  </a:lnTo>
                  <a:lnTo>
                    <a:pt x="201" y="241"/>
                  </a:lnTo>
                  <a:lnTo>
                    <a:pt x="201" y="201"/>
                  </a:lnTo>
                  <a:lnTo>
                    <a:pt x="161" y="201"/>
                  </a:lnTo>
                  <a:lnTo>
                    <a:pt x="161" y="161"/>
                  </a:lnTo>
                  <a:lnTo>
                    <a:pt x="161" y="121"/>
                  </a:lnTo>
                  <a:lnTo>
                    <a:pt x="201" y="121"/>
                  </a:lnTo>
                  <a:lnTo>
                    <a:pt x="161" y="81"/>
                  </a:lnTo>
                  <a:lnTo>
                    <a:pt x="161" y="41"/>
                  </a:lnTo>
                  <a:lnTo>
                    <a:pt x="121" y="41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7"/>
            <p:cNvSpPr/>
            <p:nvPr/>
          </p:nvSpPr>
          <p:spPr>
            <a:xfrm>
              <a:off x="6445800" y="3059925"/>
              <a:ext cx="6025" cy="38100"/>
            </a:xfrm>
            <a:custGeom>
              <a:rect b="b" l="l" r="r" t="t"/>
              <a:pathLst>
                <a:path extrusionOk="0" h="1524" w="241">
                  <a:moveTo>
                    <a:pt x="0" y="0"/>
                  </a:moveTo>
                  <a:lnTo>
                    <a:pt x="0" y="40"/>
                  </a:lnTo>
                  <a:lnTo>
                    <a:pt x="41" y="81"/>
                  </a:lnTo>
                  <a:lnTo>
                    <a:pt x="0" y="81"/>
                  </a:lnTo>
                  <a:lnTo>
                    <a:pt x="0" y="121"/>
                  </a:lnTo>
                  <a:lnTo>
                    <a:pt x="0" y="161"/>
                  </a:lnTo>
                  <a:lnTo>
                    <a:pt x="0" y="201"/>
                  </a:lnTo>
                  <a:lnTo>
                    <a:pt x="41" y="201"/>
                  </a:lnTo>
                  <a:lnTo>
                    <a:pt x="41" y="241"/>
                  </a:lnTo>
                  <a:lnTo>
                    <a:pt x="41" y="281"/>
                  </a:lnTo>
                  <a:lnTo>
                    <a:pt x="0" y="321"/>
                  </a:lnTo>
                  <a:lnTo>
                    <a:pt x="41" y="321"/>
                  </a:lnTo>
                  <a:lnTo>
                    <a:pt x="41" y="361"/>
                  </a:lnTo>
                  <a:lnTo>
                    <a:pt x="0" y="401"/>
                  </a:lnTo>
                  <a:lnTo>
                    <a:pt x="0" y="441"/>
                  </a:lnTo>
                  <a:lnTo>
                    <a:pt x="0" y="481"/>
                  </a:lnTo>
                  <a:lnTo>
                    <a:pt x="41" y="481"/>
                  </a:lnTo>
                  <a:lnTo>
                    <a:pt x="41" y="521"/>
                  </a:lnTo>
                  <a:lnTo>
                    <a:pt x="41" y="562"/>
                  </a:lnTo>
                  <a:lnTo>
                    <a:pt x="41" y="602"/>
                  </a:lnTo>
                  <a:lnTo>
                    <a:pt x="41" y="642"/>
                  </a:lnTo>
                  <a:lnTo>
                    <a:pt x="41" y="682"/>
                  </a:lnTo>
                  <a:lnTo>
                    <a:pt x="41" y="722"/>
                  </a:lnTo>
                  <a:lnTo>
                    <a:pt x="41" y="762"/>
                  </a:lnTo>
                  <a:lnTo>
                    <a:pt x="41" y="802"/>
                  </a:lnTo>
                  <a:lnTo>
                    <a:pt x="41" y="842"/>
                  </a:lnTo>
                  <a:lnTo>
                    <a:pt x="41" y="882"/>
                  </a:lnTo>
                  <a:lnTo>
                    <a:pt x="41" y="922"/>
                  </a:lnTo>
                  <a:lnTo>
                    <a:pt x="41" y="962"/>
                  </a:lnTo>
                  <a:lnTo>
                    <a:pt x="41" y="1003"/>
                  </a:lnTo>
                  <a:lnTo>
                    <a:pt x="41" y="1043"/>
                  </a:lnTo>
                  <a:lnTo>
                    <a:pt x="41" y="1083"/>
                  </a:lnTo>
                  <a:lnTo>
                    <a:pt x="41" y="1123"/>
                  </a:lnTo>
                  <a:lnTo>
                    <a:pt x="41" y="1163"/>
                  </a:lnTo>
                  <a:lnTo>
                    <a:pt x="41" y="1203"/>
                  </a:lnTo>
                  <a:lnTo>
                    <a:pt x="41" y="1243"/>
                  </a:lnTo>
                  <a:lnTo>
                    <a:pt x="0" y="1283"/>
                  </a:lnTo>
                  <a:lnTo>
                    <a:pt x="41" y="1283"/>
                  </a:lnTo>
                  <a:lnTo>
                    <a:pt x="41" y="1323"/>
                  </a:lnTo>
                  <a:lnTo>
                    <a:pt x="0" y="1363"/>
                  </a:lnTo>
                  <a:lnTo>
                    <a:pt x="41" y="1403"/>
                  </a:lnTo>
                  <a:lnTo>
                    <a:pt x="41" y="1444"/>
                  </a:lnTo>
                  <a:lnTo>
                    <a:pt x="41" y="1484"/>
                  </a:lnTo>
                  <a:lnTo>
                    <a:pt x="81" y="1524"/>
                  </a:lnTo>
                  <a:lnTo>
                    <a:pt x="161" y="1524"/>
                  </a:lnTo>
                  <a:lnTo>
                    <a:pt x="241" y="1484"/>
                  </a:lnTo>
                  <a:lnTo>
                    <a:pt x="241" y="1444"/>
                  </a:lnTo>
                  <a:lnTo>
                    <a:pt x="201" y="1444"/>
                  </a:lnTo>
                  <a:lnTo>
                    <a:pt x="201" y="1403"/>
                  </a:lnTo>
                  <a:lnTo>
                    <a:pt x="201" y="1363"/>
                  </a:lnTo>
                  <a:lnTo>
                    <a:pt x="201" y="1323"/>
                  </a:lnTo>
                  <a:lnTo>
                    <a:pt x="241" y="1323"/>
                  </a:lnTo>
                  <a:lnTo>
                    <a:pt x="241" y="1283"/>
                  </a:lnTo>
                  <a:lnTo>
                    <a:pt x="241" y="1203"/>
                  </a:lnTo>
                  <a:lnTo>
                    <a:pt x="241" y="1163"/>
                  </a:lnTo>
                  <a:lnTo>
                    <a:pt x="201" y="1163"/>
                  </a:lnTo>
                  <a:lnTo>
                    <a:pt x="201" y="1123"/>
                  </a:lnTo>
                  <a:lnTo>
                    <a:pt x="241" y="1083"/>
                  </a:lnTo>
                  <a:lnTo>
                    <a:pt x="201" y="1083"/>
                  </a:lnTo>
                  <a:lnTo>
                    <a:pt x="201" y="1043"/>
                  </a:lnTo>
                  <a:lnTo>
                    <a:pt x="241" y="1043"/>
                  </a:lnTo>
                  <a:lnTo>
                    <a:pt x="241" y="1003"/>
                  </a:lnTo>
                  <a:lnTo>
                    <a:pt x="241" y="922"/>
                  </a:lnTo>
                  <a:lnTo>
                    <a:pt x="241" y="882"/>
                  </a:lnTo>
                  <a:lnTo>
                    <a:pt x="201" y="882"/>
                  </a:lnTo>
                  <a:lnTo>
                    <a:pt x="241" y="842"/>
                  </a:lnTo>
                  <a:lnTo>
                    <a:pt x="241" y="802"/>
                  </a:lnTo>
                  <a:lnTo>
                    <a:pt x="201" y="802"/>
                  </a:lnTo>
                  <a:lnTo>
                    <a:pt x="201" y="762"/>
                  </a:lnTo>
                  <a:lnTo>
                    <a:pt x="241" y="722"/>
                  </a:lnTo>
                  <a:lnTo>
                    <a:pt x="201" y="722"/>
                  </a:lnTo>
                  <a:lnTo>
                    <a:pt x="201" y="682"/>
                  </a:lnTo>
                  <a:lnTo>
                    <a:pt x="201" y="642"/>
                  </a:lnTo>
                  <a:lnTo>
                    <a:pt x="201" y="602"/>
                  </a:lnTo>
                  <a:lnTo>
                    <a:pt x="241" y="521"/>
                  </a:lnTo>
                  <a:lnTo>
                    <a:pt x="201" y="521"/>
                  </a:lnTo>
                  <a:lnTo>
                    <a:pt x="241" y="481"/>
                  </a:lnTo>
                  <a:lnTo>
                    <a:pt x="201" y="441"/>
                  </a:lnTo>
                  <a:lnTo>
                    <a:pt x="241" y="401"/>
                  </a:lnTo>
                  <a:lnTo>
                    <a:pt x="201" y="401"/>
                  </a:lnTo>
                  <a:lnTo>
                    <a:pt x="201" y="361"/>
                  </a:lnTo>
                  <a:lnTo>
                    <a:pt x="201" y="321"/>
                  </a:lnTo>
                  <a:lnTo>
                    <a:pt x="241" y="281"/>
                  </a:lnTo>
                  <a:lnTo>
                    <a:pt x="201" y="201"/>
                  </a:lnTo>
                  <a:lnTo>
                    <a:pt x="201" y="161"/>
                  </a:lnTo>
                  <a:lnTo>
                    <a:pt x="201" y="121"/>
                  </a:lnTo>
                  <a:lnTo>
                    <a:pt x="201" y="81"/>
                  </a:lnTo>
                  <a:lnTo>
                    <a:pt x="201" y="4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6"/>
          <p:cNvSpPr/>
          <p:nvPr/>
        </p:nvSpPr>
        <p:spPr>
          <a:xfrm rot="5400000">
            <a:off x="6921249" y="2260101"/>
            <a:ext cx="1168101" cy="1169350"/>
          </a:xfrm>
          <a:custGeom>
            <a:rect b="b" l="l" r="r" t="t"/>
            <a:pathLst>
              <a:path extrusionOk="0" h="8654" w="8643">
                <a:moveTo>
                  <a:pt x="4321" y="1"/>
                </a:moveTo>
                <a:lnTo>
                  <a:pt x="4091" y="12"/>
                </a:lnTo>
                <a:lnTo>
                  <a:pt x="3872" y="24"/>
                </a:lnTo>
                <a:lnTo>
                  <a:pt x="3664" y="47"/>
                </a:lnTo>
                <a:lnTo>
                  <a:pt x="3446" y="93"/>
                </a:lnTo>
                <a:lnTo>
                  <a:pt x="3238" y="139"/>
                </a:lnTo>
                <a:lnTo>
                  <a:pt x="3031" y="197"/>
                </a:lnTo>
                <a:lnTo>
                  <a:pt x="2835" y="266"/>
                </a:lnTo>
                <a:lnTo>
                  <a:pt x="2639" y="346"/>
                </a:lnTo>
                <a:lnTo>
                  <a:pt x="2443" y="427"/>
                </a:lnTo>
                <a:lnTo>
                  <a:pt x="2259" y="519"/>
                </a:lnTo>
                <a:lnTo>
                  <a:pt x="2074" y="623"/>
                </a:lnTo>
                <a:lnTo>
                  <a:pt x="1902" y="738"/>
                </a:lnTo>
                <a:lnTo>
                  <a:pt x="1729" y="865"/>
                </a:lnTo>
                <a:lnTo>
                  <a:pt x="1567" y="992"/>
                </a:lnTo>
                <a:lnTo>
                  <a:pt x="1406" y="1130"/>
                </a:lnTo>
                <a:lnTo>
                  <a:pt x="1256" y="1268"/>
                </a:lnTo>
                <a:lnTo>
                  <a:pt x="1118" y="1418"/>
                </a:lnTo>
                <a:lnTo>
                  <a:pt x="980" y="1579"/>
                </a:lnTo>
                <a:lnTo>
                  <a:pt x="853" y="1741"/>
                </a:lnTo>
                <a:lnTo>
                  <a:pt x="738" y="1913"/>
                </a:lnTo>
                <a:lnTo>
                  <a:pt x="623" y="2086"/>
                </a:lnTo>
                <a:lnTo>
                  <a:pt x="519" y="2271"/>
                </a:lnTo>
                <a:lnTo>
                  <a:pt x="427" y="2455"/>
                </a:lnTo>
                <a:lnTo>
                  <a:pt x="335" y="2639"/>
                </a:lnTo>
                <a:lnTo>
                  <a:pt x="254" y="2835"/>
                </a:lnTo>
                <a:lnTo>
                  <a:pt x="185" y="3043"/>
                </a:lnTo>
                <a:lnTo>
                  <a:pt x="127" y="3250"/>
                </a:lnTo>
                <a:lnTo>
                  <a:pt x="81" y="3457"/>
                </a:lnTo>
                <a:lnTo>
                  <a:pt x="46" y="3665"/>
                </a:lnTo>
                <a:lnTo>
                  <a:pt x="12" y="3884"/>
                </a:lnTo>
                <a:lnTo>
                  <a:pt x="0" y="4103"/>
                </a:lnTo>
                <a:lnTo>
                  <a:pt x="0" y="4322"/>
                </a:lnTo>
                <a:lnTo>
                  <a:pt x="0" y="4552"/>
                </a:lnTo>
                <a:lnTo>
                  <a:pt x="12" y="4771"/>
                </a:lnTo>
                <a:lnTo>
                  <a:pt x="46" y="4990"/>
                </a:lnTo>
                <a:lnTo>
                  <a:pt x="81" y="5197"/>
                </a:lnTo>
                <a:lnTo>
                  <a:pt x="127" y="5405"/>
                </a:lnTo>
                <a:lnTo>
                  <a:pt x="185" y="5612"/>
                </a:lnTo>
                <a:lnTo>
                  <a:pt x="254" y="5808"/>
                </a:lnTo>
                <a:lnTo>
                  <a:pt x="335" y="6004"/>
                </a:lnTo>
                <a:lnTo>
                  <a:pt x="427" y="6200"/>
                </a:lnTo>
                <a:lnTo>
                  <a:pt x="519" y="6384"/>
                </a:lnTo>
                <a:lnTo>
                  <a:pt x="623" y="6568"/>
                </a:lnTo>
                <a:lnTo>
                  <a:pt x="738" y="6741"/>
                </a:lnTo>
                <a:lnTo>
                  <a:pt x="853" y="6914"/>
                </a:lnTo>
                <a:lnTo>
                  <a:pt x="980" y="7075"/>
                </a:lnTo>
                <a:lnTo>
                  <a:pt x="1118" y="7237"/>
                </a:lnTo>
                <a:lnTo>
                  <a:pt x="1256" y="7386"/>
                </a:lnTo>
                <a:lnTo>
                  <a:pt x="1406" y="7525"/>
                </a:lnTo>
                <a:lnTo>
                  <a:pt x="1567" y="7663"/>
                </a:lnTo>
                <a:lnTo>
                  <a:pt x="1729" y="7790"/>
                </a:lnTo>
                <a:lnTo>
                  <a:pt x="1902" y="7905"/>
                </a:lnTo>
                <a:lnTo>
                  <a:pt x="2074" y="8020"/>
                </a:lnTo>
                <a:lnTo>
                  <a:pt x="2259" y="8124"/>
                </a:lnTo>
                <a:lnTo>
                  <a:pt x="2443" y="8228"/>
                </a:lnTo>
                <a:lnTo>
                  <a:pt x="2639" y="8308"/>
                </a:lnTo>
                <a:lnTo>
                  <a:pt x="2835" y="8389"/>
                </a:lnTo>
                <a:lnTo>
                  <a:pt x="3031" y="8458"/>
                </a:lnTo>
                <a:lnTo>
                  <a:pt x="3238" y="8516"/>
                </a:lnTo>
                <a:lnTo>
                  <a:pt x="3446" y="8562"/>
                </a:lnTo>
                <a:lnTo>
                  <a:pt x="3664" y="8596"/>
                </a:lnTo>
                <a:lnTo>
                  <a:pt x="3872" y="8631"/>
                </a:lnTo>
                <a:lnTo>
                  <a:pt x="4091" y="8642"/>
                </a:lnTo>
                <a:lnTo>
                  <a:pt x="4321" y="8654"/>
                </a:lnTo>
                <a:lnTo>
                  <a:pt x="4540" y="8642"/>
                </a:lnTo>
                <a:lnTo>
                  <a:pt x="4759" y="8631"/>
                </a:lnTo>
                <a:lnTo>
                  <a:pt x="4978" y="8596"/>
                </a:lnTo>
                <a:lnTo>
                  <a:pt x="5185" y="8562"/>
                </a:lnTo>
                <a:lnTo>
                  <a:pt x="5404" y="8516"/>
                </a:lnTo>
                <a:lnTo>
                  <a:pt x="5600" y="8458"/>
                </a:lnTo>
                <a:lnTo>
                  <a:pt x="5808" y="8389"/>
                </a:lnTo>
                <a:lnTo>
                  <a:pt x="6003" y="8308"/>
                </a:lnTo>
                <a:lnTo>
                  <a:pt x="6188" y="8228"/>
                </a:lnTo>
                <a:lnTo>
                  <a:pt x="6384" y="8124"/>
                </a:lnTo>
                <a:lnTo>
                  <a:pt x="6557" y="8020"/>
                </a:lnTo>
                <a:lnTo>
                  <a:pt x="6741" y="7905"/>
                </a:lnTo>
                <a:lnTo>
                  <a:pt x="6902" y="7790"/>
                </a:lnTo>
                <a:lnTo>
                  <a:pt x="7063" y="7663"/>
                </a:lnTo>
                <a:lnTo>
                  <a:pt x="7225" y="7525"/>
                </a:lnTo>
                <a:lnTo>
                  <a:pt x="7375" y="7386"/>
                </a:lnTo>
                <a:lnTo>
                  <a:pt x="7513" y="7237"/>
                </a:lnTo>
                <a:lnTo>
                  <a:pt x="7651" y="7075"/>
                </a:lnTo>
                <a:lnTo>
                  <a:pt x="7778" y="6914"/>
                </a:lnTo>
                <a:lnTo>
                  <a:pt x="7905" y="6741"/>
                </a:lnTo>
                <a:lnTo>
                  <a:pt x="8020" y="6568"/>
                </a:lnTo>
                <a:lnTo>
                  <a:pt x="8124" y="6384"/>
                </a:lnTo>
                <a:lnTo>
                  <a:pt x="8216" y="6200"/>
                </a:lnTo>
                <a:lnTo>
                  <a:pt x="8296" y="6004"/>
                </a:lnTo>
                <a:lnTo>
                  <a:pt x="8377" y="5808"/>
                </a:lnTo>
                <a:lnTo>
                  <a:pt x="8446" y="5612"/>
                </a:lnTo>
                <a:lnTo>
                  <a:pt x="8504" y="5405"/>
                </a:lnTo>
                <a:lnTo>
                  <a:pt x="8550" y="5197"/>
                </a:lnTo>
                <a:lnTo>
                  <a:pt x="8596" y="4990"/>
                </a:lnTo>
                <a:lnTo>
                  <a:pt x="8619" y="4771"/>
                </a:lnTo>
                <a:lnTo>
                  <a:pt x="8630" y="4552"/>
                </a:lnTo>
                <a:lnTo>
                  <a:pt x="8642" y="4322"/>
                </a:lnTo>
                <a:lnTo>
                  <a:pt x="8630" y="4103"/>
                </a:lnTo>
                <a:lnTo>
                  <a:pt x="8619" y="3884"/>
                </a:lnTo>
                <a:lnTo>
                  <a:pt x="8596" y="3665"/>
                </a:lnTo>
                <a:lnTo>
                  <a:pt x="8550" y="3457"/>
                </a:lnTo>
                <a:lnTo>
                  <a:pt x="8504" y="3250"/>
                </a:lnTo>
                <a:lnTo>
                  <a:pt x="8446" y="3043"/>
                </a:lnTo>
                <a:lnTo>
                  <a:pt x="8377" y="2835"/>
                </a:lnTo>
                <a:lnTo>
                  <a:pt x="8296" y="2639"/>
                </a:lnTo>
                <a:lnTo>
                  <a:pt x="8216" y="2455"/>
                </a:lnTo>
                <a:lnTo>
                  <a:pt x="8124" y="2271"/>
                </a:lnTo>
                <a:lnTo>
                  <a:pt x="8020" y="2086"/>
                </a:lnTo>
                <a:lnTo>
                  <a:pt x="7905" y="1913"/>
                </a:lnTo>
                <a:lnTo>
                  <a:pt x="7778" y="1741"/>
                </a:lnTo>
                <a:lnTo>
                  <a:pt x="7651" y="1579"/>
                </a:lnTo>
                <a:lnTo>
                  <a:pt x="7513" y="1418"/>
                </a:lnTo>
                <a:lnTo>
                  <a:pt x="7375" y="1268"/>
                </a:lnTo>
                <a:lnTo>
                  <a:pt x="7225" y="1130"/>
                </a:lnTo>
                <a:lnTo>
                  <a:pt x="7063" y="992"/>
                </a:lnTo>
                <a:lnTo>
                  <a:pt x="6902" y="865"/>
                </a:lnTo>
                <a:lnTo>
                  <a:pt x="6741" y="738"/>
                </a:lnTo>
                <a:lnTo>
                  <a:pt x="6557" y="623"/>
                </a:lnTo>
                <a:lnTo>
                  <a:pt x="6384" y="519"/>
                </a:lnTo>
                <a:lnTo>
                  <a:pt x="6188" y="427"/>
                </a:lnTo>
                <a:lnTo>
                  <a:pt x="6003" y="346"/>
                </a:lnTo>
                <a:lnTo>
                  <a:pt x="5808" y="266"/>
                </a:lnTo>
                <a:lnTo>
                  <a:pt x="5600" y="197"/>
                </a:lnTo>
                <a:lnTo>
                  <a:pt x="5404" y="139"/>
                </a:lnTo>
                <a:lnTo>
                  <a:pt x="5185" y="93"/>
                </a:lnTo>
                <a:lnTo>
                  <a:pt x="4978" y="47"/>
                </a:lnTo>
                <a:lnTo>
                  <a:pt x="4759" y="24"/>
                </a:lnTo>
                <a:lnTo>
                  <a:pt x="4540" y="12"/>
                </a:lnTo>
                <a:lnTo>
                  <a:pt x="4321" y="1"/>
                </a:lnTo>
                <a:close/>
              </a:path>
            </a:pathLst>
          </a:custGeom>
          <a:solidFill>
            <a:schemeClr val="dk2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56"/>
          <p:cNvSpPr/>
          <p:nvPr/>
        </p:nvSpPr>
        <p:spPr>
          <a:xfrm rot="5400000">
            <a:off x="4527099" y="1441776"/>
            <a:ext cx="1168101" cy="1169350"/>
          </a:xfrm>
          <a:custGeom>
            <a:rect b="b" l="l" r="r" t="t"/>
            <a:pathLst>
              <a:path extrusionOk="0" h="8654" w="8643">
                <a:moveTo>
                  <a:pt x="4321" y="1"/>
                </a:moveTo>
                <a:lnTo>
                  <a:pt x="4091" y="12"/>
                </a:lnTo>
                <a:lnTo>
                  <a:pt x="3872" y="24"/>
                </a:lnTo>
                <a:lnTo>
                  <a:pt x="3664" y="47"/>
                </a:lnTo>
                <a:lnTo>
                  <a:pt x="3446" y="93"/>
                </a:lnTo>
                <a:lnTo>
                  <a:pt x="3238" y="139"/>
                </a:lnTo>
                <a:lnTo>
                  <a:pt x="3031" y="197"/>
                </a:lnTo>
                <a:lnTo>
                  <a:pt x="2835" y="266"/>
                </a:lnTo>
                <a:lnTo>
                  <a:pt x="2639" y="346"/>
                </a:lnTo>
                <a:lnTo>
                  <a:pt x="2443" y="427"/>
                </a:lnTo>
                <a:lnTo>
                  <a:pt x="2259" y="519"/>
                </a:lnTo>
                <a:lnTo>
                  <a:pt x="2074" y="623"/>
                </a:lnTo>
                <a:lnTo>
                  <a:pt x="1902" y="738"/>
                </a:lnTo>
                <a:lnTo>
                  <a:pt x="1729" y="865"/>
                </a:lnTo>
                <a:lnTo>
                  <a:pt x="1567" y="992"/>
                </a:lnTo>
                <a:lnTo>
                  <a:pt x="1406" y="1130"/>
                </a:lnTo>
                <a:lnTo>
                  <a:pt x="1256" y="1268"/>
                </a:lnTo>
                <a:lnTo>
                  <a:pt x="1118" y="1418"/>
                </a:lnTo>
                <a:lnTo>
                  <a:pt x="980" y="1579"/>
                </a:lnTo>
                <a:lnTo>
                  <a:pt x="853" y="1741"/>
                </a:lnTo>
                <a:lnTo>
                  <a:pt x="738" y="1913"/>
                </a:lnTo>
                <a:lnTo>
                  <a:pt x="623" y="2086"/>
                </a:lnTo>
                <a:lnTo>
                  <a:pt x="519" y="2271"/>
                </a:lnTo>
                <a:lnTo>
                  <a:pt x="427" y="2455"/>
                </a:lnTo>
                <a:lnTo>
                  <a:pt x="335" y="2639"/>
                </a:lnTo>
                <a:lnTo>
                  <a:pt x="254" y="2835"/>
                </a:lnTo>
                <a:lnTo>
                  <a:pt x="185" y="3043"/>
                </a:lnTo>
                <a:lnTo>
                  <a:pt x="127" y="3250"/>
                </a:lnTo>
                <a:lnTo>
                  <a:pt x="81" y="3457"/>
                </a:lnTo>
                <a:lnTo>
                  <a:pt x="46" y="3665"/>
                </a:lnTo>
                <a:lnTo>
                  <a:pt x="12" y="3884"/>
                </a:lnTo>
                <a:lnTo>
                  <a:pt x="0" y="4103"/>
                </a:lnTo>
                <a:lnTo>
                  <a:pt x="0" y="4322"/>
                </a:lnTo>
                <a:lnTo>
                  <a:pt x="0" y="4552"/>
                </a:lnTo>
                <a:lnTo>
                  <a:pt x="12" y="4771"/>
                </a:lnTo>
                <a:lnTo>
                  <a:pt x="46" y="4990"/>
                </a:lnTo>
                <a:lnTo>
                  <a:pt x="81" y="5197"/>
                </a:lnTo>
                <a:lnTo>
                  <a:pt x="127" y="5405"/>
                </a:lnTo>
                <a:lnTo>
                  <a:pt x="185" y="5612"/>
                </a:lnTo>
                <a:lnTo>
                  <a:pt x="254" y="5808"/>
                </a:lnTo>
                <a:lnTo>
                  <a:pt x="335" y="6004"/>
                </a:lnTo>
                <a:lnTo>
                  <a:pt x="427" y="6200"/>
                </a:lnTo>
                <a:lnTo>
                  <a:pt x="519" y="6384"/>
                </a:lnTo>
                <a:lnTo>
                  <a:pt x="623" y="6568"/>
                </a:lnTo>
                <a:lnTo>
                  <a:pt x="738" y="6741"/>
                </a:lnTo>
                <a:lnTo>
                  <a:pt x="853" y="6914"/>
                </a:lnTo>
                <a:lnTo>
                  <a:pt x="980" y="7075"/>
                </a:lnTo>
                <a:lnTo>
                  <a:pt x="1118" y="7237"/>
                </a:lnTo>
                <a:lnTo>
                  <a:pt x="1256" y="7386"/>
                </a:lnTo>
                <a:lnTo>
                  <a:pt x="1406" y="7525"/>
                </a:lnTo>
                <a:lnTo>
                  <a:pt x="1567" y="7663"/>
                </a:lnTo>
                <a:lnTo>
                  <a:pt x="1729" y="7790"/>
                </a:lnTo>
                <a:lnTo>
                  <a:pt x="1902" y="7905"/>
                </a:lnTo>
                <a:lnTo>
                  <a:pt x="2074" y="8020"/>
                </a:lnTo>
                <a:lnTo>
                  <a:pt x="2259" y="8124"/>
                </a:lnTo>
                <a:lnTo>
                  <a:pt x="2443" y="8228"/>
                </a:lnTo>
                <a:lnTo>
                  <a:pt x="2639" y="8308"/>
                </a:lnTo>
                <a:lnTo>
                  <a:pt x="2835" y="8389"/>
                </a:lnTo>
                <a:lnTo>
                  <a:pt x="3031" y="8458"/>
                </a:lnTo>
                <a:lnTo>
                  <a:pt x="3238" y="8516"/>
                </a:lnTo>
                <a:lnTo>
                  <a:pt x="3446" y="8562"/>
                </a:lnTo>
                <a:lnTo>
                  <a:pt x="3664" y="8596"/>
                </a:lnTo>
                <a:lnTo>
                  <a:pt x="3872" y="8631"/>
                </a:lnTo>
                <a:lnTo>
                  <a:pt x="4091" y="8642"/>
                </a:lnTo>
                <a:lnTo>
                  <a:pt x="4321" y="8654"/>
                </a:lnTo>
                <a:lnTo>
                  <a:pt x="4540" y="8642"/>
                </a:lnTo>
                <a:lnTo>
                  <a:pt x="4759" y="8631"/>
                </a:lnTo>
                <a:lnTo>
                  <a:pt x="4978" y="8596"/>
                </a:lnTo>
                <a:lnTo>
                  <a:pt x="5185" y="8562"/>
                </a:lnTo>
                <a:lnTo>
                  <a:pt x="5404" y="8516"/>
                </a:lnTo>
                <a:lnTo>
                  <a:pt x="5600" y="8458"/>
                </a:lnTo>
                <a:lnTo>
                  <a:pt x="5808" y="8389"/>
                </a:lnTo>
                <a:lnTo>
                  <a:pt x="6003" y="8308"/>
                </a:lnTo>
                <a:lnTo>
                  <a:pt x="6188" y="8228"/>
                </a:lnTo>
                <a:lnTo>
                  <a:pt x="6384" y="8124"/>
                </a:lnTo>
                <a:lnTo>
                  <a:pt x="6557" y="8020"/>
                </a:lnTo>
                <a:lnTo>
                  <a:pt x="6741" y="7905"/>
                </a:lnTo>
                <a:lnTo>
                  <a:pt x="6902" y="7790"/>
                </a:lnTo>
                <a:lnTo>
                  <a:pt x="7063" y="7663"/>
                </a:lnTo>
                <a:lnTo>
                  <a:pt x="7225" y="7525"/>
                </a:lnTo>
                <a:lnTo>
                  <a:pt x="7375" y="7386"/>
                </a:lnTo>
                <a:lnTo>
                  <a:pt x="7513" y="7237"/>
                </a:lnTo>
                <a:lnTo>
                  <a:pt x="7651" y="7075"/>
                </a:lnTo>
                <a:lnTo>
                  <a:pt x="7778" y="6914"/>
                </a:lnTo>
                <a:lnTo>
                  <a:pt x="7905" y="6741"/>
                </a:lnTo>
                <a:lnTo>
                  <a:pt x="8020" y="6568"/>
                </a:lnTo>
                <a:lnTo>
                  <a:pt x="8124" y="6384"/>
                </a:lnTo>
                <a:lnTo>
                  <a:pt x="8216" y="6200"/>
                </a:lnTo>
                <a:lnTo>
                  <a:pt x="8296" y="6004"/>
                </a:lnTo>
                <a:lnTo>
                  <a:pt x="8377" y="5808"/>
                </a:lnTo>
                <a:lnTo>
                  <a:pt x="8446" y="5612"/>
                </a:lnTo>
                <a:lnTo>
                  <a:pt x="8504" y="5405"/>
                </a:lnTo>
                <a:lnTo>
                  <a:pt x="8550" y="5197"/>
                </a:lnTo>
                <a:lnTo>
                  <a:pt x="8596" y="4990"/>
                </a:lnTo>
                <a:lnTo>
                  <a:pt x="8619" y="4771"/>
                </a:lnTo>
                <a:lnTo>
                  <a:pt x="8630" y="4552"/>
                </a:lnTo>
                <a:lnTo>
                  <a:pt x="8642" y="4322"/>
                </a:lnTo>
                <a:lnTo>
                  <a:pt x="8630" y="4103"/>
                </a:lnTo>
                <a:lnTo>
                  <a:pt x="8619" y="3884"/>
                </a:lnTo>
                <a:lnTo>
                  <a:pt x="8596" y="3665"/>
                </a:lnTo>
                <a:lnTo>
                  <a:pt x="8550" y="3457"/>
                </a:lnTo>
                <a:lnTo>
                  <a:pt x="8504" y="3250"/>
                </a:lnTo>
                <a:lnTo>
                  <a:pt x="8446" y="3043"/>
                </a:lnTo>
                <a:lnTo>
                  <a:pt x="8377" y="2835"/>
                </a:lnTo>
                <a:lnTo>
                  <a:pt x="8296" y="2639"/>
                </a:lnTo>
                <a:lnTo>
                  <a:pt x="8216" y="2455"/>
                </a:lnTo>
                <a:lnTo>
                  <a:pt x="8124" y="2271"/>
                </a:lnTo>
                <a:lnTo>
                  <a:pt x="8020" y="2086"/>
                </a:lnTo>
                <a:lnTo>
                  <a:pt x="7905" y="1913"/>
                </a:lnTo>
                <a:lnTo>
                  <a:pt x="7778" y="1741"/>
                </a:lnTo>
                <a:lnTo>
                  <a:pt x="7651" y="1579"/>
                </a:lnTo>
                <a:lnTo>
                  <a:pt x="7513" y="1418"/>
                </a:lnTo>
                <a:lnTo>
                  <a:pt x="7375" y="1268"/>
                </a:lnTo>
                <a:lnTo>
                  <a:pt x="7225" y="1130"/>
                </a:lnTo>
                <a:lnTo>
                  <a:pt x="7063" y="992"/>
                </a:lnTo>
                <a:lnTo>
                  <a:pt x="6902" y="865"/>
                </a:lnTo>
                <a:lnTo>
                  <a:pt x="6741" y="738"/>
                </a:lnTo>
                <a:lnTo>
                  <a:pt x="6557" y="623"/>
                </a:lnTo>
                <a:lnTo>
                  <a:pt x="6384" y="519"/>
                </a:lnTo>
                <a:lnTo>
                  <a:pt x="6188" y="427"/>
                </a:lnTo>
                <a:lnTo>
                  <a:pt x="6003" y="346"/>
                </a:lnTo>
                <a:lnTo>
                  <a:pt x="5808" y="266"/>
                </a:lnTo>
                <a:lnTo>
                  <a:pt x="5600" y="197"/>
                </a:lnTo>
                <a:lnTo>
                  <a:pt x="5404" y="139"/>
                </a:lnTo>
                <a:lnTo>
                  <a:pt x="5185" y="93"/>
                </a:lnTo>
                <a:lnTo>
                  <a:pt x="4978" y="47"/>
                </a:lnTo>
                <a:lnTo>
                  <a:pt x="4759" y="24"/>
                </a:lnTo>
                <a:lnTo>
                  <a:pt x="4540" y="12"/>
                </a:lnTo>
                <a:lnTo>
                  <a:pt x="4321" y="1"/>
                </a:ln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6"/>
          <p:cNvSpPr/>
          <p:nvPr/>
        </p:nvSpPr>
        <p:spPr>
          <a:xfrm rot="5400000">
            <a:off x="2040899" y="2129126"/>
            <a:ext cx="1168101" cy="1169350"/>
          </a:xfrm>
          <a:custGeom>
            <a:rect b="b" l="l" r="r" t="t"/>
            <a:pathLst>
              <a:path extrusionOk="0" h="8654" w="8643">
                <a:moveTo>
                  <a:pt x="4321" y="1"/>
                </a:moveTo>
                <a:lnTo>
                  <a:pt x="4091" y="12"/>
                </a:lnTo>
                <a:lnTo>
                  <a:pt x="3872" y="24"/>
                </a:lnTo>
                <a:lnTo>
                  <a:pt x="3664" y="47"/>
                </a:lnTo>
                <a:lnTo>
                  <a:pt x="3446" y="93"/>
                </a:lnTo>
                <a:lnTo>
                  <a:pt x="3238" y="139"/>
                </a:lnTo>
                <a:lnTo>
                  <a:pt x="3031" y="197"/>
                </a:lnTo>
                <a:lnTo>
                  <a:pt x="2835" y="266"/>
                </a:lnTo>
                <a:lnTo>
                  <a:pt x="2639" y="346"/>
                </a:lnTo>
                <a:lnTo>
                  <a:pt x="2443" y="427"/>
                </a:lnTo>
                <a:lnTo>
                  <a:pt x="2259" y="519"/>
                </a:lnTo>
                <a:lnTo>
                  <a:pt x="2074" y="623"/>
                </a:lnTo>
                <a:lnTo>
                  <a:pt x="1902" y="738"/>
                </a:lnTo>
                <a:lnTo>
                  <a:pt x="1729" y="865"/>
                </a:lnTo>
                <a:lnTo>
                  <a:pt x="1567" y="992"/>
                </a:lnTo>
                <a:lnTo>
                  <a:pt x="1406" y="1130"/>
                </a:lnTo>
                <a:lnTo>
                  <a:pt x="1256" y="1268"/>
                </a:lnTo>
                <a:lnTo>
                  <a:pt x="1118" y="1418"/>
                </a:lnTo>
                <a:lnTo>
                  <a:pt x="980" y="1579"/>
                </a:lnTo>
                <a:lnTo>
                  <a:pt x="853" y="1741"/>
                </a:lnTo>
                <a:lnTo>
                  <a:pt x="738" y="1913"/>
                </a:lnTo>
                <a:lnTo>
                  <a:pt x="623" y="2086"/>
                </a:lnTo>
                <a:lnTo>
                  <a:pt x="519" y="2271"/>
                </a:lnTo>
                <a:lnTo>
                  <a:pt x="427" y="2455"/>
                </a:lnTo>
                <a:lnTo>
                  <a:pt x="335" y="2639"/>
                </a:lnTo>
                <a:lnTo>
                  <a:pt x="254" y="2835"/>
                </a:lnTo>
                <a:lnTo>
                  <a:pt x="185" y="3043"/>
                </a:lnTo>
                <a:lnTo>
                  <a:pt x="127" y="3250"/>
                </a:lnTo>
                <a:lnTo>
                  <a:pt x="81" y="3457"/>
                </a:lnTo>
                <a:lnTo>
                  <a:pt x="46" y="3665"/>
                </a:lnTo>
                <a:lnTo>
                  <a:pt x="12" y="3884"/>
                </a:lnTo>
                <a:lnTo>
                  <a:pt x="0" y="4103"/>
                </a:lnTo>
                <a:lnTo>
                  <a:pt x="0" y="4322"/>
                </a:lnTo>
                <a:lnTo>
                  <a:pt x="0" y="4552"/>
                </a:lnTo>
                <a:lnTo>
                  <a:pt x="12" y="4771"/>
                </a:lnTo>
                <a:lnTo>
                  <a:pt x="46" y="4990"/>
                </a:lnTo>
                <a:lnTo>
                  <a:pt x="81" y="5197"/>
                </a:lnTo>
                <a:lnTo>
                  <a:pt x="127" y="5405"/>
                </a:lnTo>
                <a:lnTo>
                  <a:pt x="185" y="5612"/>
                </a:lnTo>
                <a:lnTo>
                  <a:pt x="254" y="5808"/>
                </a:lnTo>
                <a:lnTo>
                  <a:pt x="335" y="6004"/>
                </a:lnTo>
                <a:lnTo>
                  <a:pt x="427" y="6200"/>
                </a:lnTo>
                <a:lnTo>
                  <a:pt x="519" y="6384"/>
                </a:lnTo>
                <a:lnTo>
                  <a:pt x="623" y="6568"/>
                </a:lnTo>
                <a:lnTo>
                  <a:pt x="738" y="6741"/>
                </a:lnTo>
                <a:lnTo>
                  <a:pt x="853" y="6914"/>
                </a:lnTo>
                <a:lnTo>
                  <a:pt x="980" y="7075"/>
                </a:lnTo>
                <a:lnTo>
                  <a:pt x="1118" y="7237"/>
                </a:lnTo>
                <a:lnTo>
                  <a:pt x="1256" y="7386"/>
                </a:lnTo>
                <a:lnTo>
                  <a:pt x="1406" y="7525"/>
                </a:lnTo>
                <a:lnTo>
                  <a:pt x="1567" y="7663"/>
                </a:lnTo>
                <a:lnTo>
                  <a:pt x="1729" y="7790"/>
                </a:lnTo>
                <a:lnTo>
                  <a:pt x="1902" y="7905"/>
                </a:lnTo>
                <a:lnTo>
                  <a:pt x="2074" y="8020"/>
                </a:lnTo>
                <a:lnTo>
                  <a:pt x="2259" y="8124"/>
                </a:lnTo>
                <a:lnTo>
                  <a:pt x="2443" y="8228"/>
                </a:lnTo>
                <a:lnTo>
                  <a:pt x="2639" y="8308"/>
                </a:lnTo>
                <a:lnTo>
                  <a:pt x="2835" y="8389"/>
                </a:lnTo>
                <a:lnTo>
                  <a:pt x="3031" y="8458"/>
                </a:lnTo>
                <a:lnTo>
                  <a:pt x="3238" y="8516"/>
                </a:lnTo>
                <a:lnTo>
                  <a:pt x="3446" y="8562"/>
                </a:lnTo>
                <a:lnTo>
                  <a:pt x="3664" y="8596"/>
                </a:lnTo>
                <a:lnTo>
                  <a:pt x="3872" y="8631"/>
                </a:lnTo>
                <a:lnTo>
                  <a:pt x="4091" y="8642"/>
                </a:lnTo>
                <a:lnTo>
                  <a:pt x="4321" y="8654"/>
                </a:lnTo>
                <a:lnTo>
                  <a:pt x="4540" y="8642"/>
                </a:lnTo>
                <a:lnTo>
                  <a:pt x="4759" y="8631"/>
                </a:lnTo>
                <a:lnTo>
                  <a:pt x="4978" y="8596"/>
                </a:lnTo>
                <a:lnTo>
                  <a:pt x="5185" y="8562"/>
                </a:lnTo>
                <a:lnTo>
                  <a:pt x="5404" y="8516"/>
                </a:lnTo>
                <a:lnTo>
                  <a:pt x="5600" y="8458"/>
                </a:lnTo>
                <a:lnTo>
                  <a:pt x="5808" y="8389"/>
                </a:lnTo>
                <a:lnTo>
                  <a:pt x="6003" y="8308"/>
                </a:lnTo>
                <a:lnTo>
                  <a:pt x="6188" y="8228"/>
                </a:lnTo>
                <a:lnTo>
                  <a:pt x="6384" y="8124"/>
                </a:lnTo>
                <a:lnTo>
                  <a:pt x="6557" y="8020"/>
                </a:lnTo>
                <a:lnTo>
                  <a:pt x="6741" y="7905"/>
                </a:lnTo>
                <a:lnTo>
                  <a:pt x="6902" y="7790"/>
                </a:lnTo>
                <a:lnTo>
                  <a:pt x="7063" y="7663"/>
                </a:lnTo>
                <a:lnTo>
                  <a:pt x="7225" y="7525"/>
                </a:lnTo>
                <a:lnTo>
                  <a:pt x="7375" y="7386"/>
                </a:lnTo>
                <a:lnTo>
                  <a:pt x="7513" y="7237"/>
                </a:lnTo>
                <a:lnTo>
                  <a:pt x="7651" y="7075"/>
                </a:lnTo>
                <a:lnTo>
                  <a:pt x="7778" y="6914"/>
                </a:lnTo>
                <a:lnTo>
                  <a:pt x="7905" y="6741"/>
                </a:lnTo>
                <a:lnTo>
                  <a:pt x="8020" y="6568"/>
                </a:lnTo>
                <a:lnTo>
                  <a:pt x="8124" y="6384"/>
                </a:lnTo>
                <a:lnTo>
                  <a:pt x="8216" y="6200"/>
                </a:lnTo>
                <a:lnTo>
                  <a:pt x="8296" y="6004"/>
                </a:lnTo>
                <a:lnTo>
                  <a:pt x="8377" y="5808"/>
                </a:lnTo>
                <a:lnTo>
                  <a:pt x="8446" y="5612"/>
                </a:lnTo>
                <a:lnTo>
                  <a:pt x="8504" y="5405"/>
                </a:lnTo>
                <a:lnTo>
                  <a:pt x="8550" y="5197"/>
                </a:lnTo>
                <a:lnTo>
                  <a:pt x="8596" y="4990"/>
                </a:lnTo>
                <a:lnTo>
                  <a:pt x="8619" y="4771"/>
                </a:lnTo>
                <a:lnTo>
                  <a:pt x="8630" y="4552"/>
                </a:lnTo>
                <a:lnTo>
                  <a:pt x="8642" y="4322"/>
                </a:lnTo>
                <a:lnTo>
                  <a:pt x="8630" y="4103"/>
                </a:lnTo>
                <a:lnTo>
                  <a:pt x="8619" y="3884"/>
                </a:lnTo>
                <a:lnTo>
                  <a:pt x="8596" y="3665"/>
                </a:lnTo>
                <a:lnTo>
                  <a:pt x="8550" y="3457"/>
                </a:lnTo>
                <a:lnTo>
                  <a:pt x="8504" y="3250"/>
                </a:lnTo>
                <a:lnTo>
                  <a:pt x="8446" y="3043"/>
                </a:lnTo>
                <a:lnTo>
                  <a:pt x="8377" y="2835"/>
                </a:lnTo>
                <a:lnTo>
                  <a:pt x="8296" y="2639"/>
                </a:lnTo>
                <a:lnTo>
                  <a:pt x="8216" y="2455"/>
                </a:lnTo>
                <a:lnTo>
                  <a:pt x="8124" y="2271"/>
                </a:lnTo>
                <a:lnTo>
                  <a:pt x="8020" y="2086"/>
                </a:lnTo>
                <a:lnTo>
                  <a:pt x="7905" y="1913"/>
                </a:lnTo>
                <a:lnTo>
                  <a:pt x="7778" y="1741"/>
                </a:lnTo>
                <a:lnTo>
                  <a:pt x="7651" y="1579"/>
                </a:lnTo>
                <a:lnTo>
                  <a:pt x="7513" y="1418"/>
                </a:lnTo>
                <a:lnTo>
                  <a:pt x="7375" y="1268"/>
                </a:lnTo>
                <a:lnTo>
                  <a:pt x="7225" y="1130"/>
                </a:lnTo>
                <a:lnTo>
                  <a:pt x="7063" y="992"/>
                </a:lnTo>
                <a:lnTo>
                  <a:pt x="6902" y="865"/>
                </a:lnTo>
                <a:lnTo>
                  <a:pt x="6741" y="738"/>
                </a:lnTo>
                <a:lnTo>
                  <a:pt x="6557" y="623"/>
                </a:lnTo>
                <a:lnTo>
                  <a:pt x="6384" y="519"/>
                </a:lnTo>
                <a:lnTo>
                  <a:pt x="6188" y="427"/>
                </a:lnTo>
                <a:lnTo>
                  <a:pt x="6003" y="346"/>
                </a:lnTo>
                <a:lnTo>
                  <a:pt x="5808" y="266"/>
                </a:lnTo>
                <a:lnTo>
                  <a:pt x="5600" y="197"/>
                </a:lnTo>
                <a:lnTo>
                  <a:pt x="5404" y="139"/>
                </a:lnTo>
                <a:lnTo>
                  <a:pt x="5185" y="93"/>
                </a:lnTo>
                <a:lnTo>
                  <a:pt x="4978" y="47"/>
                </a:lnTo>
                <a:lnTo>
                  <a:pt x="4759" y="24"/>
                </a:lnTo>
                <a:lnTo>
                  <a:pt x="4540" y="12"/>
                </a:lnTo>
                <a:lnTo>
                  <a:pt x="4321" y="1"/>
                </a:ln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56"/>
          <p:cNvSpPr txBox="1"/>
          <p:nvPr>
            <p:ph type="title"/>
          </p:nvPr>
        </p:nvSpPr>
        <p:spPr>
          <a:xfrm>
            <a:off x="311700" y="420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</a:t>
            </a:r>
            <a:r>
              <a:rPr lang="en">
                <a:solidFill>
                  <a:schemeClr val="accent3"/>
                </a:solidFill>
              </a:rPr>
              <a:t>STRATEGIES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846" name="Google Shape;846;p56"/>
          <p:cNvSpPr txBox="1"/>
          <p:nvPr/>
        </p:nvSpPr>
        <p:spPr>
          <a:xfrm>
            <a:off x="1880950" y="3483475"/>
            <a:ext cx="14880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60%</a:t>
            </a:r>
            <a:endParaRPr b="1" sz="24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47" name="Google Shape;847;p56"/>
          <p:cNvSpPr txBox="1"/>
          <p:nvPr/>
        </p:nvSpPr>
        <p:spPr>
          <a:xfrm>
            <a:off x="4367150" y="2796125"/>
            <a:ext cx="14880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20%</a:t>
            </a:r>
            <a:endParaRPr b="1" sz="24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48" name="Google Shape;848;p56"/>
          <p:cNvSpPr txBox="1"/>
          <p:nvPr/>
        </p:nvSpPr>
        <p:spPr>
          <a:xfrm>
            <a:off x="6761300" y="3550750"/>
            <a:ext cx="14880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20%</a:t>
            </a:r>
            <a:endParaRPr b="1" sz="24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49" name="Google Shape;849;p56"/>
          <p:cNvSpPr txBox="1"/>
          <p:nvPr>
            <p:ph idx="4294967295" type="subTitle"/>
          </p:nvPr>
        </p:nvSpPr>
        <p:spPr>
          <a:xfrm>
            <a:off x="1613200" y="3982550"/>
            <a:ext cx="20235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/>
              <a:t>Social media &amp; networking sites</a:t>
            </a:r>
            <a:endParaRPr sz="1600"/>
          </a:p>
        </p:txBody>
      </p:sp>
      <p:sp>
        <p:nvSpPr>
          <p:cNvPr id="850" name="Google Shape;850;p56"/>
          <p:cNvSpPr txBox="1"/>
          <p:nvPr>
            <p:ph idx="4294967295" type="subTitle"/>
          </p:nvPr>
        </p:nvSpPr>
        <p:spPr>
          <a:xfrm>
            <a:off x="6585600" y="4036800"/>
            <a:ext cx="20235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/>
              <a:t>Merchandise</a:t>
            </a:r>
            <a:endParaRPr sz="1600"/>
          </a:p>
        </p:txBody>
      </p:sp>
      <p:sp>
        <p:nvSpPr>
          <p:cNvPr id="851" name="Google Shape;851;p56"/>
          <p:cNvSpPr txBox="1"/>
          <p:nvPr>
            <p:ph idx="4294967295" type="subTitle"/>
          </p:nvPr>
        </p:nvSpPr>
        <p:spPr>
          <a:xfrm>
            <a:off x="4099400" y="3295200"/>
            <a:ext cx="20235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/>
              <a:t>Effective Branding</a:t>
            </a:r>
            <a:endParaRPr sz="1600"/>
          </a:p>
        </p:txBody>
      </p:sp>
      <p:sp>
        <p:nvSpPr>
          <p:cNvPr id="852" name="Google Shape;852;p56"/>
          <p:cNvSpPr/>
          <p:nvPr/>
        </p:nvSpPr>
        <p:spPr>
          <a:xfrm flipH="1" rot="9899353">
            <a:off x="1979914" y="2059178"/>
            <a:ext cx="1283393" cy="1287393"/>
          </a:xfrm>
          <a:prstGeom prst="blockArc">
            <a:avLst>
              <a:gd fmla="val 4652799" name="adj1"/>
              <a:gd fmla="val 18285444" name="adj2"/>
              <a:gd fmla="val 1725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56"/>
          <p:cNvSpPr/>
          <p:nvPr/>
        </p:nvSpPr>
        <p:spPr>
          <a:xfrm flipH="1" rot="7199894">
            <a:off x="4437872" y="1353122"/>
            <a:ext cx="1346472" cy="1346472"/>
          </a:xfrm>
          <a:prstGeom prst="blockArc">
            <a:avLst>
              <a:gd fmla="val 1799685" name="adj1"/>
              <a:gd fmla="val 6300870" name="adj2"/>
              <a:gd fmla="val 5637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56"/>
          <p:cNvSpPr/>
          <p:nvPr/>
        </p:nvSpPr>
        <p:spPr>
          <a:xfrm flipH="1" rot="-1799894">
            <a:off x="6832072" y="2171531"/>
            <a:ext cx="1346472" cy="1346472"/>
          </a:xfrm>
          <a:prstGeom prst="blockArc">
            <a:avLst>
              <a:gd fmla="val 14301606" name="adj1"/>
              <a:gd fmla="val 16026464" name="adj2"/>
              <a:gd fmla="val 6901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5" name="Google Shape;855;p56"/>
          <p:cNvGrpSpPr/>
          <p:nvPr/>
        </p:nvGrpSpPr>
        <p:grpSpPr>
          <a:xfrm>
            <a:off x="2373380" y="2473118"/>
            <a:ext cx="503141" cy="459519"/>
            <a:chOff x="864491" y="1723250"/>
            <a:chExt cx="397866" cy="397887"/>
          </a:xfrm>
        </p:grpSpPr>
        <p:sp>
          <p:nvSpPr>
            <p:cNvPr id="856" name="Google Shape;856;p56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6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6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9" name="Google Shape;859;p56"/>
          <p:cNvSpPr/>
          <p:nvPr/>
        </p:nvSpPr>
        <p:spPr>
          <a:xfrm>
            <a:off x="4859564" y="1760685"/>
            <a:ext cx="503171" cy="531552"/>
          </a:xfrm>
          <a:custGeom>
            <a:rect b="b" l="l" r="r" t="t"/>
            <a:pathLst>
              <a:path extrusionOk="0" h="19064" w="16757">
                <a:moveTo>
                  <a:pt x="9496" y="2830"/>
                </a:moveTo>
                <a:cubicBezTo>
                  <a:pt x="9804" y="2830"/>
                  <a:pt x="10054" y="3079"/>
                  <a:pt x="10054" y="3389"/>
                </a:cubicBezTo>
                <a:lnTo>
                  <a:pt x="10054" y="4505"/>
                </a:lnTo>
                <a:lnTo>
                  <a:pt x="11172" y="4505"/>
                </a:lnTo>
                <a:cubicBezTo>
                  <a:pt x="11480" y="4505"/>
                  <a:pt x="11729" y="4756"/>
                  <a:pt x="11729" y="5064"/>
                </a:cubicBezTo>
                <a:cubicBezTo>
                  <a:pt x="11729" y="5373"/>
                  <a:pt x="11480" y="5623"/>
                  <a:pt x="11172" y="5623"/>
                </a:cubicBezTo>
                <a:lnTo>
                  <a:pt x="10054" y="5623"/>
                </a:lnTo>
                <a:lnTo>
                  <a:pt x="10054" y="6739"/>
                </a:lnTo>
                <a:lnTo>
                  <a:pt x="11172" y="6739"/>
                </a:lnTo>
                <a:cubicBezTo>
                  <a:pt x="11480" y="6739"/>
                  <a:pt x="11729" y="6990"/>
                  <a:pt x="11729" y="7298"/>
                </a:cubicBezTo>
                <a:cubicBezTo>
                  <a:pt x="11729" y="7608"/>
                  <a:pt x="11480" y="7857"/>
                  <a:pt x="11172" y="7857"/>
                </a:cubicBezTo>
                <a:lnTo>
                  <a:pt x="10054" y="7857"/>
                </a:lnTo>
                <a:lnTo>
                  <a:pt x="10054" y="8973"/>
                </a:lnTo>
                <a:cubicBezTo>
                  <a:pt x="10054" y="9283"/>
                  <a:pt x="9804" y="9532"/>
                  <a:pt x="9495" y="9532"/>
                </a:cubicBezTo>
                <a:cubicBezTo>
                  <a:pt x="9187" y="9532"/>
                  <a:pt x="8936" y="9283"/>
                  <a:pt x="8936" y="8973"/>
                </a:cubicBezTo>
                <a:lnTo>
                  <a:pt x="8936" y="7857"/>
                </a:lnTo>
                <a:lnTo>
                  <a:pt x="7819" y="7857"/>
                </a:lnTo>
                <a:lnTo>
                  <a:pt x="7819" y="8973"/>
                </a:lnTo>
                <a:cubicBezTo>
                  <a:pt x="7819" y="9283"/>
                  <a:pt x="7570" y="9532"/>
                  <a:pt x="7260" y="9532"/>
                </a:cubicBezTo>
                <a:cubicBezTo>
                  <a:pt x="6953" y="9532"/>
                  <a:pt x="6701" y="9283"/>
                  <a:pt x="6701" y="8973"/>
                </a:cubicBezTo>
                <a:lnTo>
                  <a:pt x="6701" y="7857"/>
                </a:lnTo>
                <a:lnTo>
                  <a:pt x="5585" y="7857"/>
                </a:lnTo>
                <a:cubicBezTo>
                  <a:pt x="5276" y="7857"/>
                  <a:pt x="5026" y="7608"/>
                  <a:pt x="5026" y="7298"/>
                </a:cubicBezTo>
                <a:cubicBezTo>
                  <a:pt x="5026" y="6990"/>
                  <a:pt x="5276" y="6739"/>
                  <a:pt x="5585" y="6739"/>
                </a:cubicBezTo>
                <a:lnTo>
                  <a:pt x="6701" y="6739"/>
                </a:lnTo>
                <a:lnTo>
                  <a:pt x="6701" y="5623"/>
                </a:lnTo>
                <a:lnTo>
                  <a:pt x="5585" y="5623"/>
                </a:lnTo>
                <a:cubicBezTo>
                  <a:pt x="5277" y="5623"/>
                  <a:pt x="5028" y="5373"/>
                  <a:pt x="5028" y="5064"/>
                </a:cubicBezTo>
                <a:cubicBezTo>
                  <a:pt x="5028" y="4756"/>
                  <a:pt x="5277" y="4505"/>
                  <a:pt x="5585" y="4505"/>
                </a:cubicBezTo>
                <a:lnTo>
                  <a:pt x="6703" y="4505"/>
                </a:lnTo>
                <a:lnTo>
                  <a:pt x="6703" y="3389"/>
                </a:lnTo>
                <a:cubicBezTo>
                  <a:pt x="6703" y="3079"/>
                  <a:pt x="6953" y="2830"/>
                  <a:pt x="7262" y="2830"/>
                </a:cubicBezTo>
                <a:cubicBezTo>
                  <a:pt x="7570" y="2830"/>
                  <a:pt x="7819" y="3079"/>
                  <a:pt x="7819" y="3389"/>
                </a:cubicBezTo>
                <a:lnTo>
                  <a:pt x="7819" y="4505"/>
                </a:lnTo>
                <a:lnTo>
                  <a:pt x="8937" y="4505"/>
                </a:lnTo>
                <a:lnTo>
                  <a:pt x="8937" y="3389"/>
                </a:lnTo>
                <a:cubicBezTo>
                  <a:pt x="8937" y="3079"/>
                  <a:pt x="9187" y="2830"/>
                  <a:pt x="9496" y="2830"/>
                </a:cubicBezTo>
                <a:close/>
                <a:moveTo>
                  <a:pt x="12845" y="10091"/>
                </a:moveTo>
                <a:cubicBezTo>
                  <a:pt x="12952" y="10091"/>
                  <a:pt x="13060" y="10121"/>
                  <a:pt x="13157" y="10185"/>
                </a:cubicBezTo>
                <a:cubicBezTo>
                  <a:pt x="13413" y="10357"/>
                  <a:pt x="13482" y="10702"/>
                  <a:pt x="13310" y="10960"/>
                </a:cubicBezTo>
                <a:cubicBezTo>
                  <a:pt x="12210" y="12612"/>
                  <a:pt x="10365" y="13599"/>
                  <a:pt x="8378" y="13599"/>
                </a:cubicBezTo>
                <a:cubicBezTo>
                  <a:pt x="6392" y="13599"/>
                  <a:pt x="4547" y="12612"/>
                  <a:pt x="3445" y="10960"/>
                </a:cubicBezTo>
                <a:cubicBezTo>
                  <a:pt x="3275" y="10702"/>
                  <a:pt x="3344" y="10355"/>
                  <a:pt x="3600" y="10185"/>
                </a:cubicBezTo>
                <a:cubicBezTo>
                  <a:pt x="3696" y="10121"/>
                  <a:pt x="3804" y="10091"/>
                  <a:pt x="3910" y="10091"/>
                </a:cubicBezTo>
                <a:cubicBezTo>
                  <a:pt x="4090" y="10091"/>
                  <a:pt x="4267" y="10178"/>
                  <a:pt x="4375" y="10339"/>
                </a:cubicBezTo>
                <a:cubicBezTo>
                  <a:pt x="5269" y="11682"/>
                  <a:pt x="6765" y="12481"/>
                  <a:pt x="8378" y="12481"/>
                </a:cubicBezTo>
                <a:cubicBezTo>
                  <a:pt x="9990" y="12481"/>
                  <a:pt x="11487" y="11682"/>
                  <a:pt x="12382" y="10339"/>
                </a:cubicBezTo>
                <a:cubicBezTo>
                  <a:pt x="12488" y="10178"/>
                  <a:pt x="12665" y="10091"/>
                  <a:pt x="12845" y="10091"/>
                </a:cubicBezTo>
                <a:close/>
                <a:moveTo>
                  <a:pt x="2794" y="1"/>
                </a:moveTo>
                <a:cubicBezTo>
                  <a:pt x="1253" y="1"/>
                  <a:pt x="0" y="1291"/>
                  <a:pt x="0" y="2830"/>
                </a:cubicBezTo>
                <a:lnTo>
                  <a:pt x="0" y="14001"/>
                </a:lnTo>
                <a:cubicBezTo>
                  <a:pt x="0" y="15540"/>
                  <a:pt x="1253" y="16792"/>
                  <a:pt x="2794" y="16792"/>
                </a:cubicBezTo>
                <a:lnTo>
                  <a:pt x="5912" y="16792"/>
                </a:lnTo>
                <a:lnTo>
                  <a:pt x="7984" y="18901"/>
                </a:lnTo>
                <a:cubicBezTo>
                  <a:pt x="8092" y="19009"/>
                  <a:pt x="8235" y="19064"/>
                  <a:pt x="8378" y="19064"/>
                </a:cubicBezTo>
                <a:cubicBezTo>
                  <a:pt x="8522" y="19064"/>
                  <a:pt x="8665" y="19009"/>
                  <a:pt x="8773" y="18901"/>
                </a:cubicBezTo>
                <a:lnTo>
                  <a:pt x="10844" y="16792"/>
                </a:lnTo>
                <a:lnTo>
                  <a:pt x="13963" y="16792"/>
                </a:lnTo>
                <a:cubicBezTo>
                  <a:pt x="15504" y="16792"/>
                  <a:pt x="16756" y="15540"/>
                  <a:pt x="16756" y="14001"/>
                </a:cubicBezTo>
                <a:lnTo>
                  <a:pt x="16756" y="2830"/>
                </a:lnTo>
                <a:cubicBezTo>
                  <a:pt x="16756" y="1291"/>
                  <a:pt x="15504" y="1"/>
                  <a:pt x="1396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0" name="Google Shape;860;p56"/>
          <p:cNvGrpSpPr/>
          <p:nvPr/>
        </p:nvGrpSpPr>
        <p:grpSpPr>
          <a:xfrm>
            <a:off x="7207437" y="2579011"/>
            <a:ext cx="595730" cy="531544"/>
            <a:chOff x="-5251625" y="3272950"/>
            <a:chExt cx="292225" cy="292250"/>
          </a:xfrm>
        </p:grpSpPr>
        <p:sp>
          <p:nvSpPr>
            <p:cNvPr id="861" name="Google Shape;861;p56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6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6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" name="Google Shape;868;p57"/>
          <p:cNvGrpSpPr/>
          <p:nvPr/>
        </p:nvGrpSpPr>
        <p:grpSpPr>
          <a:xfrm>
            <a:off x="986707" y="283441"/>
            <a:ext cx="7180127" cy="4649875"/>
            <a:chOff x="235800" y="830650"/>
            <a:chExt cx="6978450" cy="4588844"/>
          </a:xfrm>
        </p:grpSpPr>
        <p:sp>
          <p:nvSpPr>
            <p:cNvPr id="869" name="Google Shape;869;p57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870" name="Google Shape;870;p57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7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872" name="Google Shape;872;p57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7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7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5" name="Google Shape;875;p57"/>
          <p:cNvSpPr txBox="1"/>
          <p:nvPr>
            <p:ph type="title"/>
          </p:nvPr>
        </p:nvSpPr>
        <p:spPr>
          <a:xfrm>
            <a:off x="565575" y="91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MARKET</a:t>
            </a:r>
            <a:r>
              <a:rPr lang="en" sz="3000">
                <a:solidFill>
                  <a:schemeClr val="accent2"/>
                </a:solidFill>
              </a:rPr>
              <a:t> </a:t>
            </a:r>
            <a:r>
              <a:rPr lang="en" sz="3000">
                <a:solidFill>
                  <a:schemeClr val="dk2"/>
                </a:solidFill>
              </a:rPr>
              <a:t>OPPORTUNITY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876" name="Google Shape;876;p57"/>
          <p:cNvSpPr txBox="1"/>
          <p:nvPr/>
        </p:nvSpPr>
        <p:spPr>
          <a:xfrm>
            <a:off x="2160525" y="1878750"/>
            <a:ext cx="5226300" cy="28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Our market includes the healthcare sector, hospitality industry, other producers and our services reach any people in need. </a:t>
            </a:r>
            <a:endParaRPr b="1" sz="1600">
              <a:solidFill>
                <a:schemeClr val="accent4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4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Our potential users include affected people, healthcare workers and merchants working for a social cause.</a:t>
            </a:r>
            <a:endParaRPr b="1" sz="1600">
              <a:solidFill>
                <a:schemeClr val="accent4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77" name="Google Shape;877;p57"/>
          <p:cNvSpPr/>
          <p:nvPr/>
        </p:nvSpPr>
        <p:spPr>
          <a:xfrm>
            <a:off x="4810167" y="3601567"/>
            <a:ext cx="31405" cy="26898"/>
          </a:xfrm>
          <a:custGeom>
            <a:rect b="b" l="l" r="r" t="t"/>
            <a:pathLst>
              <a:path extrusionOk="0" h="3420" w="3993">
                <a:moveTo>
                  <a:pt x="2273" y="0"/>
                </a:moveTo>
                <a:cubicBezTo>
                  <a:pt x="1853" y="0"/>
                  <a:pt x="1425" y="156"/>
                  <a:pt x="1077" y="504"/>
                </a:cubicBezTo>
                <a:cubicBezTo>
                  <a:pt x="1" y="1581"/>
                  <a:pt x="763" y="3420"/>
                  <a:pt x="2287" y="3420"/>
                </a:cubicBezTo>
                <a:cubicBezTo>
                  <a:pt x="3231" y="3420"/>
                  <a:pt x="3993" y="2658"/>
                  <a:pt x="3993" y="1714"/>
                </a:cubicBezTo>
                <a:cubicBezTo>
                  <a:pt x="3993" y="683"/>
                  <a:pt x="3151" y="0"/>
                  <a:pt x="2273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57"/>
          <p:cNvSpPr/>
          <p:nvPr/>
        </p:nvSpPr>
        <p:spPr>
          <a:xfrm>
            <a:off x="4962567" y="3753967"/>
            <a:ext cx="31405" cy="26898"/>
          </a:xfrm>
          <a:custGeom>
            <a:rect b="b" l="l" r="r" t="t"/>
            <a:pathLst>
              <a:path extrusionOk="0" h="3420" w="3993">
                <a:moveTo>
                  <a:pt x="2273" y="0"/>
                </a:moveTo>
                <a:cubicBezTo>
                  <a:pt x="1853" y="0"/>
                  <a:pt x="1425" y="156"/>
                  <a:pt x="1077" y="504"/>
                </a:cubicBezTo>
                <a:cubicBezTo>
                  <a:pt x="1" y="1581"/>
                  <a:pt x="763" y="3420"/>
                  <a:pt x="2287" y="3420"/>
                </a:cubicBezTo>
                <a:cubicBezTo>
                  <a:pt x="3231" y="3420"/>
                  <a:pt x="3993" y="2658"/>
                  <a:pt x="3993" y="1714"/>
                </a:cubicBezTo>
                <a:cubicBezTo>
                  <a:pt x="3993" y="683"/>
                  <a:pt x="3151" y="0"/>
                  <a:pt x="2273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57"/>
          <p:cNvSpPr/>
          <p:nvPr/>
        </p:nvSpPr>
        <p:spPr>
          <a:xfrm flipH="1" rot="10800000">
            <a:off x="3984625" y="3264544"/>
            <a:ext cx="55309" cy="92956"/>
          </a:xfrm>
          <a:custGeom>
            <a:rect b="b" l="l" r="r" t="t"/>
            <a:pathLst>
              <a:path extrusionOk="0" fill="none" h="6194" w="7030">
                <a:moveTo>
                  <a:pt x="1" y="6194"/>
                </a:moveTo>
                <a:lnTo>
                  <a:pt x="7029" y="0"/>
                </a:lnTo>
              </a:path>
            </a:pathLst>
          </a:custGeom>
          <a:noFill/>
          <a:ln cap="flat" cmpd="sng" w="1825">
            <a:solidFill>
              <a:srgbClr val="A5B7C5"/>
            </a:solidFill>
            <a:prstDash val="solid"/>
            <a:miter lim="1209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p58"/>
          <p:cNvGrpSpPr/>
          <p:nvPr/>
        </p:nvGrpSpPr>
        <p:grpSpPr>
          <a:xfrm rot="5400000">
            <a:off x="571033" y="1464954"/>
            <a:ext cx="2266359" cy="2266359"/>
            <a:chOff x="5055426" y="903022"/>
            <a:chExt cx="1011000" cy="1011000"/>
          </a:xfrm>
        </p:grpSpPr>
        <p:sp>
          <p:nvSpPr>
            <p:cNvPr id="885" name="Google Shape;885;p58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fmla="val 4716" name="adj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8"/>
            <p:cNvSpPr/>
            <p:nvPr/>
          </p:nvSpPr>
          <p:spPr>
            <a:xfrm rot="-2443412">
              <a:off x="5202485" y="1050081"/>
              <a:ext cx="716881" cy="716881"/>
            </a:xfrm>
            <a:prstGeom prst="blockArc">
              <a:avLst>
                <a:gd fmla="val 5266439" name="adj1"/>
                <a:gd fmla="val 13377007" name="adj2"/>
                <a:gd fmla="val 4800" name="adj3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" name="Google Shape;887;p58"/>
          <p:cNvGrpSpPr/>
          <p:nvPr/>
        </p:nvGrpSpPr>
        <p:grpSpPr>
          <a:xfrm>
            <a:off x="6341644" y="1576707"/>
            <a:ext cx="2154626" cy="2154626"/>
            <a:chOff x="5080188" y="927900"/>
            <a:chExt cx="961200" cy="961200"/>
          </a:xfrm>
        </p:grpSpPr>
        <p:sp>
          <p:nvSpPr>
            <p:cNvPr id="888" name="Google Shape;888;p58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fmla="val 4716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8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fmla="val 5266439" name="adj1"/>
                <a:gd fmla="val 19995741" name="adj2"/>
                <a:gd fmla="val 4692" name="adj3"/>
              </a:avLst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0" name="Google Shape;890;p58"/>
          <p:cNvSpPr txBox="1"/>
          <p:nvPr>
            <p:ph type="title"/>
          </p:nvPr>
        </p:nvSpPr>
        <p:spPr>
          <a:xfrm>
            <a:off x="957563" y="214499"/>
            <a:ext cx="72639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</a:t>
            </a:r>
            <a:r>
              <a:rPr lang="en">
                <a:solidFill>
                  <a:schemeClr val="accent3"/>
                </a:solidFill>
              </a:rPr>
              <a:t>DEMOGRAPHICS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891" name="Google Shape;891;p58"/>
          <p:cNvSpPr txBox="1"/>
          <p:nvPr>
            <p:ph idx="4294967295" type="subTitle"/>
          </p:nvPr>
        </p:nvSpPr>
        <p:spPr>
          <a:xfrm>
            <a:off x="3407588" y="1261800"/>
            <a:ext cx="2656200" cy="39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GENDER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892" name="Google Shape;892;p58"/>
          <p:cNvSpPr txBox="1"/>
          <p:nvPr>
            <p:ph idx="4294967295" type="subTitle"/>
          </p:nvPr>
        </p:nvSpPr>
        <p:spPr>
          <a:xfrm>
            <a:off x="5396344" y="2535350"/>
            <a:ext cx="10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/>
              <a:t>WOMAN</a:t>
            </a:r>
            <a:endParaRPr b="1" sz="1600"/>
          </a:p>
        </p:txBody>
      </p:sp>
      <p:sp>
        <p:nvSpPr>
          <p:cNvPr id="893" name="Google Shape;893;p58"/>
          <p:cNvSpPr txBox="1"/>
          <p:nvPr>
            <p:ph idx="4294967295" type="subTitle"/>
          </p:nvPr>
        </p:nvSpPr>
        <p:spPr>
          <a:xfrm>
            <a:off x="3228735" y="2997175"/>
            <a:ext cx="2721600" cy="39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AGES</a:t>
            </a:r>
            <a:endParaRPr b="1" sz="1600">
              <a:solidFill>
                <a:schemeClr val="dk2"/>
              </a:solidFill>
            </a:endParaRPr>
          </a:p>
        </p:txBody>
      </p:sp>
      <p:grpSp>
        <p:nvGrpSpPr>
          <p:cNvPr id="894" name="Google Shape;894;p58"/>
          <p:cNvGrpSpPr/>
          <p:nvPr/>
        </p:nvGrpSpPr>
        <p:grpSpPr>
          <a:xfrm>
            <a:off x="3886822" y="3597400"/>
            <a:ext cx="1925427" cy="246902"/>
            <a:chOff x="6033362" y="1724598"/>
            <a:chExt cx="1925427" cy="246902"/>
          </a:xfrm>
        </p:grpSpPr>
        <p:sp>
          <p:nvSpPr>
            <p:cNvPr id="895" name="Google Shape;895;p58"/>
            <p:cNvSpPr/>
            <p:nvPr/>
          </p:nvSpPr>
          <p:spPr>
            <a:xfrm>
              <a:off x="6033362" y="1724600"/>
              <a:ext cx="1453500" cy="2469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6" name="Google Shape;896;p58"/>
            <p:cNvSpPr/>
            <p:nvPr/>
          </p:nvSpPr>
          <p:spPr>
            <a:xfrm>
              <a:off x="6937289" y="1724598"/>
              <a:ext cx="1021500" cy="2469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</p:grpSp>
      <p:grpSp>
        <p:nvGrpSpPr>
          <p:cNvPr id="897" name="Google Shape;897;p58"/>
          <p:cNvGrpSpPr/>
          <p:nvPr/>
        </p:nvGrpSpPr>
        <p:grpSpPr>
          <a:xfrm>
            <a:off x="3892625" y="4053650"/>
            <a:ext cx="1913775" cy="246900"/>
            <a:chOff x="6033364" y="1724610"/>
            <a:chExt cx="1913775" cy="246900"/>
          </a:xfrm>
        </p:grpSpPr>
        <p:sp>
          <p:nvSpPr>
            <p:cNvPr id="898" name="Google Shape;898;p58"/>
            <p:cNvSpPr/>
            <p:nvPr/>
          </p:nvSpPr>
          <p:spPr>
            <a:xfrm>
              <a:off x="6033364" y="1724610"/>
              <a:ext cx="1324200" cy="2469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99" name="Google Shape;899;p58"/>
            <p:cNvSpPr/>
            <p:nvPr/>
          </p:nvSpPr>
          <p:spPr>
            <a:xfrm>
              <a:off x="7357640" y="1724610"/>
              <a:ext cx="589500" cy="2469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58"/>
          <p:cNvGrpSpPr/>
          <p:nvPr/>
        </p:nvGrpSpPr>
        <p:grpSpPr>
          <a:xfrm>
            <a:off x="3898727" y="4509893"/>
            <a:ext cx="1901608" cy="246907"/>
            <a:chOff x="6033366" y="1724600"/>
            <a:chExt cx="1901608" cy="246907"/>
          </a:xfrm>
        </p:grpSpPr>
        <p:sp>
          <p:nvSpPr>
            <p:cNvPr id="901" name="Google Shape;901;p58"/>
            <p:cNvSpPr/>
            <p:nvPr/>
          </p:nvSpPr>
          <p:spPr>
            <a:xfrm>
              <a:off x="6033366" y="1724607"/>
              <a:ext cx="604500" cy="2469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02" name="Google Shape;902;p58"/>
            <p:cNvSpPr/>
            <p:nvPr/>
          </p:nvSpPr>
          <p:spPr>
            <a:xfrm>
              <a:off x="6512675" y="1724600"/>
              <a:ext cx="1422300" cy="2469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3" name="Google Shape;903;p58"/>
          <p:cNvSpPr txBox="1"/>
          <p:nvPr/>
        </p:nvSpPr>
        <p:spPr>
          <a:xfrm>
            <a:off x="3036660" y="3588940"/>
            <a:ext cx="7092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25-35</a:t>
            </a:r>
            <a:endParaRPr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04" name="Google Shape;904;p58"/>
          <p:cNvSpPr txBox="1"/>
          <p:nvPr/>
        </p:nvSpPr>
        <p:spPr>
          <a:xfrm>
            <a:off x="3036660" y="4073742"/>
            <a:ext cx="7092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36</a:t>
            </a:r>
            <a:r>
              <a:rPr lang="en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-45</a:t>
            </a:r>
            <a:endParaRPr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05" name="Google Shape;905;p58"/>
          <p:cNvSpPr txBox="1"/>
          <p:nvPr/>
        </p:nvSpPr>
        <p:spPr>
          <a:xfrm>
            <a:off x="3036660" y="4558538"/>
            <a:ext cx="7092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46</a:t>
            </a:r>
            <a:r>
              <a:rPr lang="en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-55</a:t>
            </a:r>
            <a:endParaRPr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06" name="Google Shape;906;p58"/>
          <p:cNvSpPr txBox="1"/>
          <p:nvPr/>
        </p:nvSpPr>
        <p:spPr>
          <a:xfrm>
            <a:off x="1402985" y="3588950"/>
            <a:ext cx="10863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07" name="Google Shape;907;p58"/>
          <p:cNvSpPr txBox="1"/>
          <p:nvPr/>
        </p:nvSpPr>
        <p:spPr>
          <a:xfrm>
            <a:off x="1402985" y="3934478"/>
            <a:ext cx="10863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08" name="Google Shape;908;p58"/>
          <p:cNvSpPr txBox="1"/>
          <p:nvPr/>
        </p:nvSpPr>
        <p:spPr>
          <a:xfrm>
            <a:off x="5283253" y="2147275"/>
            <a:ext cx="12477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Nunito Black"/>
                <a:ea typeface="Nunito Black"/>
                <a:cs typeface="Nunito Black"/>
                <a:sym typeface="Nunito Black"/>
              </a:rPr>
              <a:t>22.0</a:t>
            </a:r>
            <a:r>
              <a:rPr lang="en" sz="2200">
                <a:solidFill>
                  <a:schemeClr val="accent3"/>
                </a:solidFill>
                <a:latin typeface="Nunito Black"/>
                <a:ea typeface="Nunito Black"/>
                <a:cs typeface="Nunito Black"/>
                <a:sym typeface="Nunito Black"/>
              </a:rPr>
              <a:t>%</a:t>
            </a:r>
            <a:endParaRPr sz="2200">
              <a:solidFill>
                <a:schemeClr val="accent3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909" name="Google Shape;909;p58"/>
          <p:cNvSpPr/>
          <p:nvPr/>
        </p:nvSpPr>
        <p:spPr>
          <a:xfrm rot="5400000">
            <a:off x="6785949" y="2030201"/>
            <a:ext cx="1266027" cy="1247626"/>
          </a:xfrm>
          <a:custGeom>
            <a:rect b="b" l="l" r="r" t="t"/>
            <a:pathLst>
              <a:path extrusionOk="0" h="8654" w="8643">
                <a:moveTo>
                  <a:pt x="4321" y="1"/>
                </a:moveTo>
                <a:lnTo>
                  <a:pt x="4091" y="12"/>
                </a:lnTo>
                <a:lnTo>
                  <a:pt x="3872" y="24"/>
                </a:lnTo>
                <a:lnTo>
                  <a:pt x="3664" y="47"/>
                </a:lnTo>
                <a:lnTo>
                  <a:pt x="3446" y="93"/>
                </a:lnTo>
                <a:lnTo>
                  <a:pt x="3238" y="139"/>
                </a:lnTo>
                <a:lnTo>
                  <a:pt x="3031" y="197"/>
                </a:lnTo>
                <a:lnTo>
                  <a:pt x="2835" y="266"/>
                </a:lnTo>
                <a:lnTo>
                  <a:pt x="2639" y="346"/>
                </a:lnTo>
                <a:lnTo>
                  <a:pt x="2443" y="427"/>
                </a:lnTo>
                <a:lnTo>
                  <a:pt x="2259" y="519"/>
                </a:lnTo>
                <a:lnTo>
                  <a:pt x="2074" y="623"/>
                </a:lnTo>
                <a:lnTo>
                  <a:pt x="1902" y="738"/>
                </a:lnTo>
                <a:lnTo>
                  <a:pt x="1729" y="865"/>
                </a:lnTo>
                <a:lnTo>
                  <a:pt x="1567" y="992"/>
                </a:lnTo>
                <a:lnTo>
                  <a:pt x="1406" y="1130"/>
                </a:lnTo>
                <a:lnTo>
                  <a:pt x="1256" y="1268"/>
                </a:lnTo>
                <a:lnTo>
                  <a:pt x="1118" y="1418"/>
                </a:lnTo>
                <a:lnTo>
                  <a:pt x="980" y="1579"/>
                </a:lnTo>
                <a:lnTo>
                  <a:pt x="853" y="1741"/>
                </a:lnTo>
                <a:lnTo>
                  <a:pt x="738" y="1913"/>
                </a:lnTo>
                <a:lnTo>
                  <a:pt x="623" y="2086"/>
                </a:lnTo>
                <a:lnTo>
                  <a:pt x="519" y="2271"/>
                </a:lnTo>
                <a:lnTo>
                  <a:pt x="427" y="2455"/>
                </a:lnTo>
                <a:lnTo>
                  <a:pt x="335" y="2639"/>
                </a:lnTo>
                <a:lnTo>
                  <a:pt x="254" y="2835"/>
                </a:lnTo>
                <a:lnTo>
                  <a:pt x="185" y="3043"/>
                </a:lnTo>
                <a:lnTo>
                  <a:pt x="127" y="3250"/>
                </a:lnTo>
                <a:lnTo>
                  <a:pt x="81" y="3457"/>
                </a:lnTo>
                <a:lnTo>
                  <a:pt x="46" y="3665"/>
                </a:lnTo>
                <a:lnTo>
                  <a:pt x="12" y="3884"/>
                </a:lnTo>
                <a:lnTo>
                  <a:pt x="0" y="4103"/>
                </a:lnTo>
                <a:lnTo>
                  <a:pt x="0" y="4322"/>
                </a:lnTo>
                <a:lnTo>
                  <a:pt x="0" y="4552"/>
                </a:lnTo>
                <a:lnTo>
                  <a:pt x="12" y="4771"/>
                </a:lnTo>
                <a:lnTo>
                  <a:pt x="46" y="4990"/>
                </a:lnTo>
                <a:lnTo>
                  <a:pt x="81" y="5197"/>
                </a:lnTo>
                <a:lnTo>
                  <a:pt x="127" y="5405"/>
                </a:lnTo>
                <a:lnTo>
                  <a:pt x="185" y="5612"/>
                </a:lnTo>
                <a:lnTo>
                  <a:pt x="254" y="5808"/>
                </a:lnTo>
                <a:lnTo>
                  <a:pt x="335" y="6004"/>
                </a:lnTo>
                <a:lnTo>
                  <a:pt x="427" y="6200"/>
                </a:lnTo>
                <a:lnTo>
                  <a:pt x="519" y="6384"/>
                </a:lnTo>
                <a:lnTo>
                  <a:pt x="623" y="6568"/>
                </a:lnTo>
                <a:lnTo>
                  <a:pt x="738" y="6741"/>
                </a:lnTo>
                <a:lnTo>
                  <a:pt x="853" y="6914"/>
                </a:lnTo>
                <a:lnTo>
                  <a:pt x="980" y="7075"/>
                </a:lnTo>
                <a:lnTo>
                  <a:pt x="1118" y="7237"/>
                </a:lnTo>
                <a:lnTo>
                  <a:pt x="1256" y="7386"/>
                </a:lnTo>
                <a:lnTo>
                  <a:pt x="1406" y="7525"/>
                </a:lnTo>
                <a:lnTo>
                  <a:pt x="1567" y="7663"/>
                </a:lnTo>
                <a:lnTo>
                  <a:pt x="1729" y="7790"/>
                </a:lnTo>
                <a:lnTo>
                  <a:pt x="1902" y="7905"/>
                </a:lnTo>
                <a:lnTo>
                  <a:pt x="2074" y="8020"/>
                </a:lnTo>
                <a:lnTo>
                  <a:pt x="2259" y="8124"/>
                </a:lnTo>
                <a:lnTo>
                  <a:pt x="2443" y="8228"/>
                </a:lnTo>
                <a:lnTo>
                  <a:pt x="2639" y="8308"/>
                </a:lnTo>
                <a:lnTo>
                  <a:pt x="2835" y="8389"/>
                </a:lnTo>
                <a:lnTo>
                  <a:pt x="3031" y="8458"/>
                </a:lnTo>
                <a:lnTo>
                  <a:pt x="3238" y="8516"/>
                </a:lnTo>
                <a:lnTo>
                  <a:pt x="3446" y="8562"/>
                </a:lnTo>
                <a:lnTo>
                  <a:pt x="3664" y="8596"/>
                </a:lnTo>
                <a:lnTo>
                  <a:pt x="3872" y="8631"/>
                </a:lnTo>
                <a:lnTo>
                  <a:pt x="4091" y="8642"/>
                </a:lnTo>
                <a:lnTo>
                  <a:pt x="4321" y="8654"/>
                </a:lnTo>
                <a:lnTo>
                  <a:pt x="4540" y="8642"/>
                </a:lnTo>
                <a:lnTo>
                  <a:pt x="4759" y="8631"/>
                </a:lnTo>
                <a:lnTo>
                  <a:pt x="4978" y="8596"/>
                </a:lnTo>
                <a:lnTo>
                  <a:pt x="5185" y="8562"/>
                </a:lnTo>
                <a:lnTo>
                  <a:pt x="5404" y="8516"/>
                </a:lnTo>
                <a:lnTo>
                  <a:pt x="5600" y="8458"/>
                </a:lnTo>
                <a:lnTo>
                  <a:pt x="5808" y="8389"/>
                </a:lnTo>
                <a:lnTo>
                  <a:pt x="6003" y="8308"/>
                </a:lnTo>
                <a:lnTo>
                  <a:pt x="6188" y="8228"/>
                </a:lnTo>
                <a:lnTo>
                  <a:pt x="6384" y="8124"/>
                </a:lnTo>
                <a:lnTo>
                  <a:pt x="6557" y="8020"/>
                </a:lnTo>
                <a:lnTo>
                  <a:pt x="6741" y="7905"/>
                </a:lnTo>
                <a:lnTo>
                  <a:pt x="6902" y="7790"/>
                </a:lnTo>
                <a:lnTo>
                  <a:pt x="7063" y="7663"/>
                </a:lnTo>
                <a:lnTo>
                  <a:pt x="7225" y="7525"/>
                </a:lnTo>
                <a:lnTo>
                  <a:pt x="7375" y="7386"/>
                </a:lnTo>
                <a:lnTo>
                  <a:pt x="7513" y="7237"/>
                </a:lnTo>
                <a:lnTo>
                  <a:pt x="7651" y="7075"/>
                </a:lnTo>
                <a:lnTo>
                  <a:pt x="7778" y="6914"/>
                </a:lnTo>
                <a:lnTo>
                  <a:pt x="7905" y="6741"/>
                </a:lnTo>
                <a:lnTo>
                  <a:pt x="8020" y="6568"/>
                </a:lnTo>
                <a:lnTo>
                  <a:pt x="8124" y="6384"/>
                </a:lnTo>
                <a:lnTo>
                  <a:pt x="8216" y="6200"/>
                </a:lnTo>
                <a:lnTo>
                  <a:pt x="8296" y="6004"/>
                </a:lnTo>
                <a:lnTo>
                  <a:pt x="8377" y="5808"/>
                </a:lnTo>
                <a:lnTo>
                  <a:pt x="8446" y="5612"/>
                </a:lnTo>
                <a:lnTo>
                  <a:pt x="8504" y="5405"/>
                </a:lnTo>
                <a:lnTo>
                  <a:pt x="8550" y="5197"/>
                </a:lnTo>
                <a:lnTo>
                  <a:pt x="8596" y="4990"/>
                </a:lnTo>
                <a:lnTo>
                  <a:pt x="8619" y="4771"/>
                </a:lnTo>
                <a:lnTo>
                  <a:pt x="8630" y="4552"/>
                </a:lnTo>
                <a:lnTo>
                  <a:pt x="8642" y="4322"/>
                </a:lnTo>
                <a:lnTo>
                  <a:pt x="8630" y="4103"/>
                </a:lnTo>
                <a:lnTo>
                  <a:pt x="8619" y="3884"/>
                </a:lnTo>
                <a:lnTo>
                  <a:pt x="8596" y="3665"/>
                </a:lnTo>
                <a:lnTo>
                  <a:pt x="8550" y="3457"/>
                </a:lnTo>
                <a:lnTo>
                  <a:pt x="8504" y="3250"/>
                </a:lnTo>
                <a:lnTo>
                  <a:pt x="8446" y="3043"/>
                </a:lnTo>
                <a:lnTo>
                  <a:pt x="8377" y="2835"/>
                </a:lnTo>
                <a:lnTo>
                  <a:pt x="8296" y="2639"/>
                </a:lnTo>
                <a:lnTo>
                  <a:pt x="8216" y="2455"/>
                </a:lnTo>
                <a:lnTo>
                  <a:pt x="8124" y="2271"/>
                </a:lnTo>
                <a:lnTo>
                  <a:pt x="8020" y="2086"/>
                </a:lnTo>
                <a:lnTo>
                  <a:pt x="7905" y="1913"/>
                </a:lnTo>
                <a:lnTo>
                  <a:pt x="7778" y="1741"/>
                </a:lnTo>
                <a:lnTo>
                  <a:pt x="7651" y="1579"/>
                </a:lnTo>
                <a:lnTo>
                  <a:pt x="7513" y="1418"/>
                </a:lnTo>
                <a:lnTo>
                  <a:pt x="7375" y="1268"/>
                </a:lnTo>
                <a:lnTo>
                  <a:pt x="7225" y="1130"/>
                </a:lnTo>
                <a:lnTo>
                  <a:pt x="7063" y="992"/>
                </a:lnTo>
                <a:lnTo>
                  <a:pt x="6902" y="865"/>
                </a:lnTo>
                <a:lnTo>
                  <a:pt x="6741" y="738"/>
                </a:lnTo>
                <a:lnTo>
                  <a:pt x="6557" y="623"/>
                </a:lnTo>
                <a:lnTo>
                  <a:pt x="6384" y="519"/>
                </a:lnTo>
                <a:lnTo>
                  <a:pt x="6188" y="427"/>
                </a:lnTo>
                <a:lnTo>
                  <a:pt x="6003" y="346"/>
                </a:lnTo>
                <a:lnTo>
                  <a:pt x="5808" y="266"/>
                </a:lnTo>
                <a:lnTo>
                  <a:pt x="5600" y="197"/>
                </a:lnTo>
                <a:lnTo>
                  <a:pt x="5404" y="139"/>
                </a:lnTo>
                <a:lnTo>
                  <a:pt x="5185" y="93"/>
                </a:lnTo>
                <a:lnTo>
                  <a:pt x="4978" y="47"/>
                </a:lnTo>
                <a:lnTo>
                  <a:pt x="4759" y="24"/>
                </a:lnTo>
                <a:lnTo>
                  <a:pt x="4540" y="12"/>
                </a:lnTo>
                <a:lnTo>
                  <a:pt x="43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0" name="Google Shape;910;p58"/>
          <p:cNvGrpSpPr/>
          <p:nvPr/>
        </p:nvGrpSpPr>
        <p:grpSpPr>
          <a:xfrm>
            <a:off x="6633996" y="1545299"/>
            <a:ext cx="1361733" cy="2052900"/>
            <a:chOff x="238125" y="901500"/>
            <a:chExt cx="1669200" cy="2516425"/>
          </a:xfrm>
        </p:grpSpPr>
        <p:sp>
          <p:nvSpPr>
            <p:cNvPr id="911" name="Google Shape;911;p58"/>
            <p:cNvSpPr/>
            <p:nvPr/>
          </p:nvSpPr>
          <p:spPr>
            <a:xfrm>
              <a:off x="1471050" y="1432250"/>
              <a:ext cx="71450" cy="184625"/>
            </a:xfrm>
            <a:custGeom>
              <a:rect b="b" l="l" r="r" t="t"/>
              <a:pathLst>
                <a:path extrusionOk="0" h="7385" w="2858">
                  <a:moveTo>
                    <a:pt x="88" y="0"/>
                  </a:moveTo>
                  <a:lnTo>
                    <a:pt x="0" y="2330"/>
                  </a:lnTo>
                  <a:lnTo>
                    <a:pt x="2022" y="6901"/>
                  </a:lnTo>
                  <a:lnTo>
                    <a:pt x="2725" y="7385"/>
                  </a:lnTo>
                  <a:lnTo>
                    <a:pt x="2769" y="7209"/>
                  </a:lnTo>
                  <a:lnTo>
                    <a:pt x="2813" y="6681"/>
                  </a:lnTo>
                  <a:lnTo>
                    <a:pt x="2857" y="5890"/>
                  </a:lnTo>
                  <a:lnTo>
                    <a:pt x="2813" y="5407"/>
                  </a:lnTo>
                  <a:lnTo>
                    <a:pt x="2769" y="4923"/>
                  </a:lnTo>
                  <a:lnTo>
                    <a:pt x="2638" y="4352"/>
                  </a:lnTo>
                  <a:lnTo>
                    <a:pt x="2506" y="3780"/>
                  </a:lnTo>
                  <a:lnTo>
                    <a:pt x="2286" y="3165"/>
                  </a:lnTo>
                  <a:lnTo>
                    <a:pt x="2022" y="2550"/>
                  </a:lnTo>
                  <a:lnTo>
                    <a:pt x="1671" y="1890"/>
                  </a:lnTo>
                  <a:lnTo>
                    <a:pt x="1231" y="1275"/>
                  </a:lnTo>
                  <a:lnTo>
                    <a:pt x="704" y="616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8"/>
            <p:cNvSpPr/>
            <p:nvPr/>
          </p:nvSpPr>
          <p:spPr>
            <a:xfrm>
              <a:off x="1091925" y="1520150"/>
              <a:ext cx="58275" cy="193425"/>
            </a:xfrm>
            <a:custGeom>
              <a:rect b="b" l="l" r="r" t="t"/>
              <a:pathLst>
                <a:path extrusionOk="0" h="7737" w="2331">
                  <a:moveTo>
                    <a:pt x="1232" y="1"/>
                  </a:moveTo>
                  <a:lnTo>
                    <a:pt x="792" y="704"/>
                  </a:lnTo>
                  <a:lnTo>
                    <a:pt x="484" y="1407"/>
                  </a:lnTo>
                  <a:lnTo>
                    <a:pt x="221" y="2110"/>
                  </a:lnTo>
                  <a:lnTo>
                    <a:pt x="89" y="2814"/>
                  </a:lnTo>
                  <a:lnTo>
                    <a:pt x="1" y="3473"/>
                  </a:lnTo>
                  <a:lnTo>
                    <a:pt x="1" y="4088"/>
                  </a:lnTo>
                  <a:lnTo>
                    <a:pt x="45" y="4704"/>
                  </a:lnTo>
                  <a:lnTo>
                    <a:pt x="133" y="5275"/>
                  </a:lnTo>
                  <a:lnTo>
                    <a:pt x="265" y="5803"/>
                  </a:lnTo>
                  <a:lnTo>
                    <a:pt x="396" y="6286"/>
                  </a:lnTo>
                  <a:lnTo>
                    <a:pt x="660" y="7033"/>
                  </a:lnTo>
                  <a:lnTo>
                    <a:pt x="924" y="7561"/>
                  </a:lnTo>
                  <a:lnTo>
                    <a:pt x="1012" y="7737"/>
                  </a:lnTo>
                  <a:lnTo>
                    <a:pt x="2330" y="1979"/>
                  </a:lnTo>
                  <a:lnTo>
                    <a:pt x="1232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8"/>
            <p:cNvSpPr/>
            <p:nvPr/>
          </p:nvSpPr>
          <p:spPr>
            <a:xfrm>
              <a:off x="1128200" y="2873950"/>
              <a:ext cx="140675" cy="260475"/>
            </a:xfrm>
            <a:custGeom>
              <a:rect b="b" l="l" r="r" t="t"/>
              <a:pathLst>
                <a:path extrusionOk="0" h="10419" w="5627">
                  <a:moveTo>
                    <a:pt x="44" y="1"/>
                  </a:moveTo>
                  <a:lnTo>
                    <a:pt x="0" y="309"/>
                  </a:lnTo>
                  <a:lnTo>
                    <a:pt x="0" y="1144"/>
                  </a:lnTo>
                  <a:lnTo>
                    <a:pt x="0" y="1715"/>
                  </a:lnTo>
                  <a:lnTo>
                    <a:pt x="44" y="2374"/>
                  </a:lnTo>
                  <a:lnTo>
                    <a:pt x="132" y="3122"/>
                  </a:lnTo>
                  <a:lnTo>
                    <a:pt x="308" y="3913"/>
                  </a:lnTo>
                  <a:lnTo>
                    <a:pt x="484" y="4748"/>
                  </a:lnTo>
                  <a:lnTo>
                    <a:pt x="792" y="5583"/>
                  </a:lnTo>
                  <a:lnTo>
                    <a:pt x="1143" y="6462"/>
                  </a:lnTo>
                  <a:lnTo>
                    <a:pt x="1627" y="7297"/>
                  </a:lnTo>
                  <a:lnTo>
                    <a:pt x="1890" y="7737"/>
                  </a:lnTo>
                  <a:lnTo>
                    <a:pt x="2198" y="8176"/>
                  </a:lnTo>
                  <a:lnTo>
                    <a:pt x="2506" y="8572"/>
                  </a:lnTo>
                  <a:lnTo>
                    <a:pt x="2901" y="8968"/>
                  </a:lnTo>
                  <a:lnTo>
                    <a:pt x="3297" y="9363"/>
                  </a:lnTo>
                  <a:lnTo>
                    <a:pt x="3693" y="9715"/>
                  </a:lnTo>
                  <a:lnTo>
                    <a:pt x="4176" y="10066"/>
                  </a:lnTo>
                  <a:lnTo>
                    <a:pt x="4660" y="10418"/>
                  </a:lnTo>
                  <a:lnTo>
                    <a:pt x="5627" y="8089"/>
                  </a:lnTo>
                  <a:lnTo>
                    <a:pt x="3253" y="110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8"/>
            <p:cNvSpPr/>
            <p:nvPr/>
          </p:nvSpPr>
          <p:spPr>
            <a:xfrm>
              <a:off x="556775" y="2435500"/>
              <a:ext cx="94525" cy="294525"/>
            </a:xfrm>
            <a:custGeom>
              <a:rect b="b" l="l" r="r" t="t"/>
              <a:pathLst>
                <a:path extrusionOk="0" h="11781" w="3781">
                  <a:moveTo>
                    <a:pt x="1891" y="1"/>
                  </a:moveTo>
                  <a:lnTo>
                    <a:pt x="1539" y="660"/>
                  </a:lnTo>
                  <a:lnTo>
                    <a:pt x="1188" y="1276"/>
                  </a:lnTo>
                  <a:lnTo>
                    <a:pt x="924" y="1891"/>
                  </a:lnTo>
                  <a:lnTo>
                    <a:pt x="660" y="2506"/>
                  </a:lnTo>
                  <a:lnTo>
                    <a:pt x="484" y="3122"/>
                  </a:lnTo>
                  <a:lnTo>
                    <a:pt x="309" y="3693"/>
                  </a:lnTo>
                  <a:lnTo>
                    <a:pt x="221" y="4264"/>
                  </a:lnTo>
                  <a:lnTo>
                    <a:pt x="133" y="4792"/>
                  </a:lnTo>
                  <a:lnTo>
                    <a:pt x="45" y="5319"/>
                  </a:lnTo>
                  <a:lnTo>
                    <a:pt x="1" y="5847"/>
                  </a:lnTo>
                  <a:lnTo>
                    <a:pt x="45" y="6814"/>
                  </a:lnTo>
                  <a:lnTo>
                    <a:pt x="133" y="7693"/>
                  </a:lnTo>
                  <a:lnTo>
                    <a:pt x="309" y="8528"/>
                  </a:lnTo>
                  <a:lnTo>
                    <a:pt x="528" y="9231"/>
                  </a:lnTo>
                  <a:lnTo>
                    <a:pt x="748" y="9891"/>
                  </a:lnTo>
                  <a:lnTo>
                    <a:pt x="1012" y="10462"/>
                  </a:lnTo>
                  <a:lnTo>
                    <a:pt x="1276" y="10946"/>
                  </a:lnTo>
                  <a:lnTo>
                    <a:pt x="1671" y="11561"/>
                  </a:lnTo>
                  <a:lnTo>
                    <a:pt x="1847" y="11781"/>
                  </a:lnTo>
                  <a:lnTo>
                    <a:pt x="3078" y="10858"/>
                  </a:lnTo>
                  <a:lnTo>
                    <a:pt x="3781" y="484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8"/>
            <p:cNvSpPr/>
            <p:nvPr/>
          </p:nvSpPr>
          <p:spPr>
            <a:xfrm>
              <a:off x="382075" y="2430025"/>
              <a:ext cx="330775" cy="213200"/>
            </a:xfrm>
            <a:custGeom>
              <a:rect b="b" l="l" r="r" t="t"/>
              <a:pathLst>
                <a:path extrusionOk="0" h="8528" w="13231">
                  <a:moveTo>
                    <a:pt x="12659" y="0"/>
                  </a:moveTo>
                  <a:lnTo>
                    <a:pt x="0" y="835"/>
                  </a:lnTo>
                  <a:lnTo>
                    <a:pt x="44" y="8176"/>
                  </a:lnTo>
                  <a:lnTo>
                    <a:pt x="13230" y="8527"/>
                  </a:lnTo>
                  <a:lnTo>
                    <a:pt x="12659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8"/>
            <p:cNvSpPr/>
            <p:nvPr/>
          </p:nvSpPr>
          <p:spPr>
            <a:xfrm>
              <a:off x="942500" y="2822300"/>
              <a:ext cx="378025" cy="329700"/>
            </a:xfrm>
            <a:custGeom>
              <a:rect b="b" l="l" r="r" t="t"/>
              <a:pathLst>
                <a:path extrusionOk="0" h="13188" w="15121">
                  <a:moveTo>
                    <a:pt x="10725" y="1"/>
                  </a:moveTo>
                  <a:lnTo>
                    <a:pt x="0" y="6770"/>
                  </a:lnTo>
                  <a:lnTo>
                    <a:pt x="3560" y="13187"/>
                  </a:lnTo>
                  <a:lnTo>
                    <a:pt x="15120" y="7561"/>
                  </a:lnTo>
                  <a:lnTo>
                    <a:pt x="10725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8"/>
            <p:cNvSpPr/>
            <p:nvPr/>
          </p:nvSpPr>
          <p:spPr>
            <a:xfrm>
              <a:off x="642500" y="1041050"/>
              <a:ext cx="1154925" cy="643950"/>
            </a:xfrm>
            <a:custGeom>
              <a:rect b="b" l="l" r="r" t="t"/>
              <a:pathLst>
                <a:path extrusionOk="0" h="25758" w="46197">
                  <a:moveTo>
                    <a:pt x="46021" y="0"/>
                  </a:moveTo>
                  <a:lnTo>
                    <a:pt x="39648" y="704"/>
                  </a:lnTo>
                  <a:lnTo>
                    <a:pt x="39735" y="1802"/>
                  </a:lnTo>
                  <a:lnTo>
                    <a:pt x="39779" y="2945"/>
                  </a:lnTo>
                  <a:lnTo>
                    <a:pt x="39735" y="4132"/>
                  </a:lnTo>
                  <a:lnTo>
                    <a:pt x="39604" y="5363"/>
                  </a:lnTo>
                  <a:lnTo>
                    <a:pt x="39428" y="6550"/>
                  </a:lnTo>
                  <a:lnTo>
                    <a:pt x="39120" y="7780"/>
                  </a:lnTo>
                  <a:lnTo>
                    <a:pt x="38944" y="8396"/>
                  </a:lnTo>
                  <a:lnTo>
                    <a:pt x="38725" y="8967"/>
                  </a:lnTo>
                  <a:lnTo>
                    <a:pt x="38461" y="9582"/>
                  </a:lnTo>
                  <a:lnTo>
                    <a:pt x="38197" y="10198"/>
                  </a:lnTo>
                  <a:lnTo>
                    <a:pt x="37845" y="10769"/>
                  </a:lnTo>
                  <a:lnTo>
                    <a:pt x="37538" y="11341"/>
                  </a:lnTo>
                  <a:lnTo>
                    <a:pt x="37142" y="11912"/>
                  </a:lnTo>
                  <a:lnTo>
                    <a:pt x="36703" y="12483"/>
                  </a:lnTo>
                  <a:lnTo>
                    <a:pt x="36263" y="13011"/>
                  </a:lnTo>
                  <a:lnTo>
                    <a:pt x="35780" y="13582"/>
                  </a:lnTo>
                  <a:lnTo>
                    <a:pt x="35208" y="14110"/>
                  </a:lnTo>
                  <a:lnTo>
                    <a:pt x="34637" y="14593"/>
                  </a:lnTo>
                  <a:lnTo>
                    <a:pt x="34021" y="15077"/>
                  </a:lnTo>
                  <a:lnTo>
                    <a:pt x="33362" y="15560"/>
                  </a:lnTo>
                  <a:lnTo>
                    <a:pt x="32659" y="16044"/>
                  </a:lnTo>
                  <a:lnTo>
                    <a:pt x="31912" y="16483"/>
                  </a:lnTo>
                  <a:lnTo>
                    <a:pt x="31076" y="16923"/>
                  </a:lnTo>
                  <a:lnTo>
                    <a:pt x="30241" y="17318"/>
                  </a:lnTo>
                  <a:lnTo>
                    <a:pt x="29318" y="17714"/>
                  </a:lnTo>
                  <a:lnTo>
                    <a:pt x="28395" y="18066"/>
                  </a:lnTo>
                  <a:lnTo>
                    <a:pt x="27296" y="18417"/>
                  </a:lnTo>
                  <a:lnTo>
                    <a:pt x="26241" y="18725"/>
                  </a:lnTo>
                  <a:lnTo>
                    <a:pt x="25186" y="18945"/>
                  </a:lnTo>
                  <a:lnTo>
                    <a:pt x="24175" y="19121"/>
                  </a:lnTo>
                  <a:lnTo>
                    <a:pt x="23208" y="19252"/>
                  </a:lnTo>
                  <a:lnTo>
                    <a:pt x="22241" y="19296"/>
                  </a:lnTo>
                  <a:lnTo>
                    <a:pt x="20351" y="19296"/>
                  </a:lnTo>
                  <a:lnTo>
                    <a:pt x="19428" y="19208"/>
                  </a:lnTo>
                  <a:lnTo>
                    <a:pt x="18549" y="19077"/>
                  </a:lnTo>
                  <a:lnTo>
                    <a:pt x="17714" y="18901"/>
                  </a:lnTo>
                  <a:lnTo>
                    <a:pt x="16835" y="18725"/>
                  </a:lnTo>
                  <a:lnTo>
                    <a:pt x="16044" y="18505"/>
                  </a:lnTo>
                  <a:lnTo>
                    <a:pt x="15253" y="18241"/>
                  </a:lnTo>
                  <a:lnTo>
                    <a:pt x="14461" y="17934"/>
                  </a:lnTo>
                  <a:lnTo>
                    <a:pt x="13714" y="17582"/>
                  </a:lnTo>
                  <a:lnTo>
                    <a:pt x="13011" y="17231"/>
                  </a:lnTo>
                  <a:lnTo>
                    <a:pt x="12308" y="16879"/>
                  </a:lnTo>
                  <a:lnTo>
                    <a:pt x="11604" y="16483"/>
                  </a:lnTo>
                  <a:lnTo>
                    <a:pt x="10945" y="16044"/>
                  </a:lnTo>
                  <a:lnTo>
                    <a:pt x="9714" y="15209"/>
                  </a:lnTo>
                  <a:lnTo>
                    <a:pt x="8572" y="14286"/>
                  </a:lnTo>
                  <a:lnTo>
                    <a:pt x="7517" y="13319"/>
                  </a:lnTo>
                  <a:lnTo>
                    <a:pt x="6594" y="12396"/>
                  </a:lnTo>
                  <a:lnTo>
                    <a:pt x="5714" y="11472"/>
                  </a:lnTo>
                  <a:lnTo>
                    <a:pt x="4967" y="10593"/>
                  </a:lnTo>
                  <a:lnTo>
                    <a:pt x="0" y="14681"/>
                  </a:lnTo>
                  <a:lnTo>
                    <a:pt x="923" y="15736"/>
                  </a:lnTo>
                  <a:lnTo>
                    <a:pt x="1934" y="16835"/>
                  </a:lnTo>
                  <a:lnTo>
                    <a:pt x="3121" y="18022"/>
                  </a:lnTo>
                  <a:lnTo>
                    <a:pt x="4440" y="19165"/>
                  </a:lnTo>
                  <a:lnTo>
                    <a:pt x="5143" y="19736"/>
                  </a:lnTo>
                  <a:lnTo>
                    <a:pt x="5846" y="20307"/>
                  </a:lnTo>
                  <a:lnTo>
                    <a:pt x="6638" y="20879"/>
                  </a:lnTo>
                  <a:lnTo>
                    <a:pt x="7429" y="21450"/>
                  </a:lnTo>
                  <a:lnTo>
                    <a:pt x="8264" y="21978"/>
                  </a:lnTo>
                  <a:lnTo>
                    <a:pt x="9143" y="22461"/>
                  </a:lnTo>
                  <a:lnTo>
                    <a:pt x="10066" y="22945"/>
                  </a:lnTo>
                  <a:lnTo>
                    <a:pt x="10989" y="23428"/>
                  </a:lnTo>
                  <a:lnTo>
                    <a:pt x="11824" y="23824"/>
                  </a:lnTo>
                  <a:lnTo>
                    <a:pt x="12703" y="24175"/>
                  </a:lnTo>
                  <a:lnTo>
                    <a:pt x="13582" y="24483"/>
                  </a:lnTo>
                  <a:lnTo>
                    <a:pt x="14461" y="24747"/>
                  </a:lnTo>
                  <a:lnTo>
                    <a:pt x="15341" y="25011"/>
                  </a:lnTo>
                  <a:lnTo>
                    <a:pt x="16220" y="25230"/>
                  </a:lnTo>
                  <a:lnTo>
                    <a:pt x="17099" y="25406"/>
                  </a:lnTo>
                  <a:lnTo>
                    <a:pt x="18022" y="25538"/>
                  </a:lnTo>
                  <a:lnTo>
                    <a:pt x="19516" y="25714"/>
                  </a:lnTo>
                  <a:lnTo>
                    <a:pt x="21055" y="25758"/>
                  </a:lnTo>
                  <a:lnTo>
                    <a:pt x="22637" y="25758"/>
                  </a:lnTo>
                  <a:lnTo>
                    <a:pt x="24175" y="25626"/>
                  </a:lnTo>
                  <a:lnTo>
                    <a:pt x="25758" y="25406"/>
                  </a:lnTo>
                  <a:lnTo>
                    <a:pt x="27340" y="25054"/>
                  </a:lnTo>
                  <a:lnTo>
                    <a:pt x="28923" y="24659"/>
                  </a:lnTo>
                  <a:lnTo>
                    <a:pt x="30549" y="24131"/>
                  </a:lnTo>
                  <a:lnTo>
                    <a:pt x="31736" y="23648"/>
                  </a:lnTo>
                  <a:lnTo>
                    <a:pt x="32922" y="23164"/>
                  </a:lnTo>
                  <a:lnTo>
                    <a:pt x="34021" y="22637"/>
                  </a:lnTo>
                  <a:lnTo>
                    <a:pt x="35120" y="22066"/>
                  </a:lnTo>
                  <a:lnTo>
                    <a:pt x="36131" y="21450"/>
                  </a:lnTo>
                  <a:lnTo>
                    <a:pt x="37142" y="20791"/>
                  </a:lnTo>
                  <a:lnTo>
                    <a:pt x="38065" y="20132"/>
                  </a:lnTo>
                  <a:lnTo>
                    <a:pt x="38944" y="19428"/>
                  </a:lnTo>
                  <a:lnTo>
                    <a:pt x="39779" y="18681"/>
                  </a:lnTo>
                  <a:lnTo>
                    <a:pt x="40571" y="17890"/>
                  </a:lnTo>
                  <a:lnTo>
                    <a:pt x="41274" y="17055"/>
                  </a:lnTo>
                  <a:lnTo>
                    <a:pt x="41977" y="16220"/>
                  </a:lnTo>
                  <a:lnTo>
                    <a:pt x="42593" y="15340"/>
                  </a:lnTo>
                  <a:lnTo>
                    <a:pt x="43208" y="14373"/>
                  </a:lnTo>
                  <a:lnTo>
                    <a:pt x="43735" y="13450"/>
                  </a:lnTo>
                  <a:lnTo>
                    <a:pt x="44219" y="12439"/>
                  </a:lnTo>
                  <a:lnTo>
                    <a:pt x="44614" y="11560"/>
                  </a:lnTo>
                  <a:lnTo>
                    <a:pt x="44922" y="10725"/>
                  </a:lnTo>
                  <a:lnTo>
                    <a:pt x="45230" y="9846"/>
                  </a:lnTo>
                  <a:lnTo>
                    <a:pt x="45450" y="8967"/>
                  </a:lnTo>
                  <a:lnTo>
                    <a:pt x="45669" y="8132"/>
                  </a:lnTo>
                  <a:lnTo>
                    <a:pt x="45801" y="7297"/>
                  </a:lnTo>
                  <a:lnTo>
                    <a:pt x="45933" y="6462"/>
                  </a:lnTo>
                  <a:lnTo>
                    <a:pt x="46065" y="5670"/>
                  </a:lnTo>
                  <a:lnTo>
                    <a:pt x="46153" y="4088"/>
                  </a:lnTo>
                  <a:lnTo>
                    <a:pt x="46197" y="2594"/>
                  </a:lnTo>
                  <a:lnTo>
                    <a:pt x="46153" y="1231"/>
                  </a:lnTo>
                  <a:lnTo>
                    <a:pt x="46021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8"/>
            <p:cNvSpPr/>
            <p:nvPr/>
          </p:nvSpPr>
          <p:spPr>
            <a:xfrm>
              <a:off x="1129300" y="1841025"/>
              <a:ext cx="778025" cy="1293400"/>
            </a:xfrm>
            <a:custGeom>
              <a:rect b="b" l="l" r="r" t="t"/>
              <a:pathLst>
                <a:path extrusionOk="0" h="51736" w="31121">
                  <a:moveTo>
                    <a:pt x="14066" y="0"/>
                  </a:moveTo>
                  <a:lnTo>
                    <a:pt x="13626" y="88"/>
                  </a:lnTo>
                  <a:lnTo>
                    <a:pt x="13143" y="220"/>
                  </a:lnTo>
                  <a:lnTo>
                    <a:pt x="12703" y="396"/>
                  </a:lnTo>
                  <a:lnTo>
                    <a:pt x="12220" y="616"/>
                  </a:lnTo>
                  <a:lnTo>
                    <a:pt x="11824" y="923"/>
                  </a:lnTo>
                  <a:lnTo>
                    <a:pt x="11429" y="1275"/>
                  </a:lnTo>
                  <a:lnTo>
                    <a:pt x="11033" y="1671"/>
                  </a:lnTo>
                  <a:lnTo>
                    <a:pt x="10681" y="2110"/>
                  </a:lnTo>
                  <a:lnTo>
                    <a:pt x="10374" y="2594"/>
                  </a:lnTo>
                  <a:lnTo>
                    <a:pt x="10110" y="3121"/>
                  </a:lnTo>
                  <a:lnTo>
                    <a:pt x="9846" y="3649"/>
                  </a:lnTo>
                  <a:lnTo>
                    <a:pt x="9626" y="4176"/>
                  </a:lnTo>
                  <a:lnTo>
                    <a:pt x="9495" y="4747"/>
                  </a:lnTo>
                  <a:lnTo>
                    <a:pt x="9363" y="5319"/>
                  </a:lnTo>
                  <a:lnTo>
                    <a:pt x="9319" y="5846"/>
                  </a:lnTo>
                  <a:lnTo>
                    <a:pt x="9319" y="6418"/>
                  </a:lnTo>
                  <a:lnTo>
                    <a:pt x="9363" y="6945"/>
                  </a:lnTo>
                  <a:lnTo>
                    <a:pt x="9451" y="7429"/>
                  </a:lnTo>
                  <a:lnTo>
                    <a:pt x="9626" y="7912"/>
                  </a:lnTo>
                  <a:lnTo>
                    <a:pt x="19121" y="29186"/>
                  </a:lnTo>
                  <a:lnTo>
                    <a:pt x="0" y="41318"/>
                  </a:lnTo>
                  <a:lnTo>
                    <a:pt x="792" y="42241"/>
                  </a:lnTo>
                  <a:lnTo>
                    <a:pt x="1495" y="43164"/>
                  </a:lnTo>
                  <a:lnTo>
                    <a:pt x="2110" y="44087"/>
                  </a:lnTo>
                  <a:lnTo>
                    <a:pt x="2638" y="45010"/>
                  </a:lnTo>
                  <a:lnTo>
                    <a:pt x="3077" y="45889"/>
                  </a:lnTo>
                  <a:lnTo>
                    <a:pt x="3429" y="46768"/>
                  </a:lnTo>
                  <a:lnTo>
                    <a:pt x="3736" y="47559"/>
                  </a:lnTo>
                  <a:lnTo>
                    <a:pt x="4000" y="48351"/>
                  </a:lnTo>
                  <a:lnTo>
                    <a:pt x="4220" y="49054"/>
                  </a:lnTo>
                  <a:lnTo>
                    <a:pt x="4352" y="49713"/>
                  </a:lnTo>
                  <a:lnTo>
                    <a:pt x="4528" y="50812"/>
                  </a:lnTo>
                  <a:lnTo>
                    <a:pt x="4616" y="51471"/>
                  </a:lnTo>
                  <a:lnTo>
                    <a:pt x="4616" y="51735"/>
                  </a:lnTo>
                  <a:lnTo>
                    <a:pt x="28747" y="35428"/>
                  </a:lnTo>
                  <a:lnTo>
                    <a:pt x="29142" y="35164"/>
                  </a:lnTo>
                  <a:lnTo>
                    <a:pt x="29494" y="34900"/>
                  </a:lnTo>
                  <a:lnTo>
                    <a:pt x="29802" y="34593"/>
                  </a:lnTo>
                  <a:lnTo>
                    <a:pt x="30109" y="34241"/>
                  </a:lnTo>
                  <a:lnTo>
                    <a:pt x="30329" y="33889"/>
                  </a:lnTo>
                  <a:lnTo>
                    <a:pt x="30549" y="33538"/>
                  </a:lnTo>
                  <a:lnTo>
                    <a:pt x="30725" y="33142"/>
                  </a:lnTo>
                  <a:lnTo>
                    <a:pt x="30901" y="32747"/>
                  </a:lnTo>
                  <a:lnTo>
                    <a:pt x="30988" y="32351"/>
                  </a:lnTo>
                  <a:lnTo>
                    <a:pt x="31076" y="31912"/>
                  </a:lnTo>
                  <a:lnTo>
                    <a:pt x="31120" y="31472"/>
                  </a:lnTo>
                  <a:lnTo>
                    <a:pt x="31120" y="31032"/>
                  </a:lnTo>
                  <a:lnTo>
                    <a:pt x="31076" y="30637"/>
                  </a:lnTo>
                  <a:lnTo>
                    <a:pt x="30988" y="30197"/>
                  </a:lnTo>
                  <a:lnTo>
                    <a:pt x="30857" y="29758"/>
                  </a:lnTo>
                  <a:lnTo>
                    <a:pt x="30725" y="29318"/>
                  </a:lnTo>
                  <a:lnTo>
                    <a:pt x="19033" y="2857"/>
                  </a:lnTo>
                  <a:lnTo>
                    <a:pt x="18813" y="2418"/>
                  </a:lnTo>
                  <a:lnTo>
                    <a:pt x="18549" y="2022"/>
                  </a:lnTo>
                  <a:lnTo>
                    <a:pt x="18286" y="1627"/>
                  </a:lnTo>
                  <a:lnTo>
                    <a:pt x="17934" y="1319"/>
                  </a:lnTo>
                  <a:lnTo>
                    <a:pt x="17582" y="1011"/>
                  </a:lnTo>
                  <a:lnTo>
                    <a:pt x="17187" y="748"/>
                  </a:lnTo>
                  <a:lnTo>
                    <a:pt x="16791" y="484"/>
                  </a:lnTo>
                  <a:lnTo>
                    <a:pt x="16395" y="308"/>
                  </a:lnTo>
                  <a:lnTo>
                    <a:pt x="15956" y="176"/>
                  </a:lnTo>
                  <a:lnTo>
                    <a:pt x="15472" y="44"/>
                  </a:lnTo>
                  <a:lnTo>
                    <a:pt x="150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8"/>
            <p:cNvSpPr/>
            <p:nvPr/>
          </p:nvSpPr>
          <p:spPr>
            <a:xfrm>
              <a:off x="602925" y="1841025"/>
              <a:ext cx="847275" cy="889000"/>
            </a:xfrm>
            <a:custGeom>
              <a:rect b="b" l="l" r="r" t="t"/>
              <a:pathLst>
                <a:path extrusionOk="0" h="35560" w="33891">
                  <a:moveTo>
                    <a:pt x="28352" y="0"/>
                  </a:moveTo>
                  <a:lnTo>
                    <a:pt x="27868" y="44"/>
                  </a:lnTo>
                  <a:lnTo>
                    <a:pt x="27429" y="132"/>
                  </a:lnTo>
                  <a:lnTo>
                    <a:pt x="26945" y="264"/>
                  </a:lnTo>
                  <a:lnTo>
                    <a:pt x="26550" y="440"/>
                  </a:lnTo>
                  <a:lnTo>
                    <a:pt x="26110" y="616"/>
                  </a:lnTo>
                  <a:lnTo>
                    <a:pt x="25715" y="879"/>
                  </a:lnTo>
                  <a:lnTo>
                    <a:pt x="25363" y="1187"/>
                  </a:lnTo>
                  <a:lnTo>
                    <a:pt x="25011" y="1495"/>
                  </a:lnTo>
                  <a:lnTo>
                    <a:pt x="24748" y="1846"/>
                  </a:lnTo>
                  <a:lnTo>
                    <a:pt x="24440" y="2242"/>
                  </a:lnTo>
                  <a:lnTo>
                    <a:pt x="24220" y="2638"/>
                  </a:lnTo>
                  <a:lnTo>
                    <a:pt x="24044" y="3077"/>
                  </a:lnTo>
                  <a:lnTo>
                    <a:pt x="23868" y="3517"/>
                  </a:lnTo>
                  <a:lnTo>
                    <a:pt x="23781" y="4000"/>
                  </a:lnTo>
                  <a:lnTo>
                    <a:pt x="23737" y="4484"/>
                  </a:lnTo>
                  <a:lnTo>
                    <a:pt x="21715" y="22417"/>
                  </a:lnTo>
                  <a:lnTo>
                    <a:pt x="45" y="23780"/>
                  </a:lnTo>
                  <a:lnTo>
                    <a:pt x="177" y="24835"/>
                  </a:lnTo>
                  <a:lnTo>
                    <a:pt x="309" y="25890"/>
                  </a:lnTo>
                  <a:lnTo>
                    <a:pt x="397" y="26945"/>
                  </a:lnTo>
                  <a:lnTo>
                    <a:pt x="441" y="28000"/>
                  </a:lnTo>
                  <a:lnTo>
                    <a:pt x="441" y="29977"/>
                  </a:lnTo>
                  <a:lnTo>
                    <a:pt x="397" y="31780"/>
                  </a:lnTo>
                  <a:lnTo>
                    <a:pt x="265" y="33318"/>
                  </a:lnTo>
                  <a:lnTo>
                    <a:pt x="133" y="34505"/>
                  </a:lnTo>
                  <a:lnTo>
                    <a:pt x="1" y="35560"/>
                  </a:lnTo>
                  <a:lnTo>
                    <a:pt x="27121" y="32659"/>
                  </a:lnTo>
                  <a:lnTo>
                    <a:pt x="27561" y="32659"/>
                  </a:lnTo>
                  <a:lnTo>
                    <a:pt x="28000" y="32571"/>
                  </a:lnTo>
                  <a:lnTo>
                    <a:pt x="28440" y="32439"/>
                  </a:lnTo>
                  <a:lnTo>
                    <a:pt x="28879" y="32307"/>
                  </a:lnTo>
                  <a:lnTo>
                    <a:pt x="29275" y="32087"/>
                  </a:lnTo>
                  <a:lnTo>
                    <a:pt x="29627" y="31868"/>
                  </a:lnTo>
                  <a:lnTo>
                    <a:pt x="29978" y="31604"/>
                  </a:lnTo>
                  <a:lnTo>
                    <a:pt x="30330" y="31340"/>
                  </a:lnTo>
                  <a:lnTo>
                    <a:pt x="30637" y="31032"/>
                  </a:lnTo>
                  <a:lnTo>
                    <a:pt x="30901" y="30681"/>
                  </a:lnTo>
                  <a:lnTo>
                    <a:pt x="31121" y="30329"/>
                  </a:lnTo>
                  <a:lnTo>
                    <a:pt x="31341" y="29934"/>
                  </a:lnTo>
                  <a:lnTo>
                    <a:pt x="31517" y="29494"/>
                  </a:lnTo>
                  <a:lnTo>
                    <a:pt x="31648" y="29098"/>
                  </a:lnTo>
                  <a:lnTo>
                    <a:pt x="31736" y="28659"/>
                  </a:lnTo>
                  <a:lnTo>
                    <a:pt x="31780" y="28175"/>
                  </a:lnTo>
                  <a:lnTo>
                    <a:pt x="33890" y="7956"/>
                  </a:lnTo>
                  <a:lnTo>
                    <a:pt x="33890" y="7429"/>
                  </a:lnTo>
                  <a:lnTo>
                    <a:pt x="33846" y="6857"/>
                  </a:lnTo>
                  <a:lnTo>
                    <a:pt x="33714" y="6286"/>
                  </a:lnTo>
                  <a:lnTo>
                    <a:pt x="33538" y="5627"/>
                  </a:lnTo>
                  <a:lnTo>
                    <a:pt x="33319" y="4967"/>
                  </a:lnTo>
                  <a:lnTo>
                    <a:pt x="33055" y="4352"/>
                  </a:lnTo>
                  <a:lnTo>
                    <a:pt x="32791" y="3693"/>
                  </a:lnTo>
                  <a:lnTo>
                    <a:pt x="32440" y="3077"/>
                  </a:lnTo>
                  <a:lnTo>
                    <a:pt x="32088" y="2462"/>
                  </a:lnTo>
                  <a:lnTo>
                    <a:pt x="31648" y="1890"/>
                  </a:lnTo>
                  <a:lnTo>
                    <a:pt x="31253" y="1407"/>
                  </a:lnTo>
                  <a:lnTo>
                    <a:pt x="30813" y="923"/>
                  </a:lnTo>
                  <a:lnTo>
                    <a:pt x="30330" y="572"/>
                  </a:lnTo>
                  <a:lnTo>
                    <a:pt x="29846" y="264"/>
                  </a:lnTo>
                  <a:lnTo>
                    <a:pt x="29363" y="88"/>
                  </a:lnTo>
                  <a:lnTo>
                    <a:pt x="29099" y="44"/>
                  </a:lnTo>
                  <a:lnTo>
                    <a:pt x="288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8"/>
            <p:cNvSpPr/>
            <p:nvPr/>
          </p:nvSpPr>
          <p:spPr>
            <a:xfrm>
              <a:off x="1194125" y="1509150"/>
              <a:ext cx="406600" cy="464850"/>
            </a:xfrm>
            <a:custGeom>
              <a:rect b="b" l="l" r="r" t="t"/>
              <a:pathLst>
                <a:path extrusionOk="0" h="18594" w="16264">
                  <a:moveTo>
                    <a:pt x="5407" y="1"/>
                  </a:moveTo>
                  <a:lnTo>
                    <a:pt x="4968" y="45"/>
                  </a:lnTo>
                  <a:lnTo>
                    <a:pt x="4484" y="133"/>
                  </a:lnTo>
                  <a:lnTo>
                    <a:pt x="4001" y="265"/>
                  </a:lnTo>
                  <a:lnTo>
                    <a:pt x="3561" y="441"/>
                  </a:lnTo>
                  <a:lnTo>
                    <a:pt x="3121" y="660"/>
                  </a:lnTo>
                  <a:lnTo>
                    <a:pt x="2682" y="880"/>
                  </a:lnTo>
                  <a:lnTo>
                    <a:pt x="2286" y="1188"/>
                  </a:lnTo>
                  <a:lnTo>
                    <a:pt x="1935" y="1495"/>
                  </a:lnTo>
                  <a:lnTo>
                    <a:pt x="1627" y="1803"/>
                  </a:lnTo>
                  <a:lnTo>
                    <a:pt x="1319" y="2199"/>
                  </a:lnTo>
                  <a:lnTo>
                    <a:pt x="1056" y="2594"/>
                  </a:lnTo>
                  <a:lnTo>
                    <a:pt x="792" y="2990"/>
                  </a:lnTo>
                  <a:lnTo>
                    <a:pt x="616" y="3429"/>
                  </a:lnTo>
                  <a:lnTo>
                    <a:pt x="440" y="3869"/>
                  </a:lnTo>
                  <a:lnTo>
                    <a:pt x="352" y="4353"/>
                  </a:lnTo>
                  <a:lnTo>
                    <a:pt x="264" y="4836"/>
                  </a:lnTo>
                  <a:lnTo>
                    <a:pt x="220" y="5320"/>
                  </a:lnTo>
                  <a:lnTo>
                    <a:pt x="1" y="18594"/>
                  </a:lnTo>
                  <a:lnTo>
                    <a:pt x="16264" y="15781"/>
                  </a:lnTo>
                  <a:lnTo>
                    <a:pt x="10638" y="3210"/>
                  </a:lnTo>
                  <a:lnTo>
                    <a:pt x="10418" y="2814"/>
                  </a:lnTo>
                  <a:lnTo>
                    <a:pt x="10198" y="2462"/>
                  </a:lnTo>
                  <a:lnTo>
                    <a:pt x="9934" y="2067"/>
                  </a:lnTo>
                  <a:lnTo>
                    <a:pt x="9671" y="1759"/>
                  </a:lnTo>
                  <a:lnTo>
                    <a:pt x="9363" y="1452"/>
                  </a:lnTo>
                  <a:lnTo>
                    <a:pt x="9055" y="1188"/>
                  </a:lnTo>
                  <a:lnTo>
                    <a:pt x="8704" y="924"/>
                  </a:lnTo>
                  <a:lnTo>
                    <a:pt x="8308" y="704"/>
                  </a:lnTo>
                  <a:lnTo>
                    <a:pt x="7956" y="528"/>
                  </a:lnTo>
                  <a:lnTo>
                    <a:pt x="7561" y="353"/>
                  </a:lnTo>
                  <a:lnTo>
                    <a:pt x="7121" y="221"/>
                  </a:lnTo>
                  <a:lnTo>
                    <a:pt x="6726" y="133"/>
                  </a:lnTo>
                  <a:lnTo>
                    <a:pt x="6286" y="45"/>
                  </a:lnTo>
                  <a:lnTo>
                    <a:pt x="5847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8"/>
            <p:cNvSpPr/>
            <p:nvPr/>
          </p:nvSpPr>
          <p:spPr>
            <a:xfrm>
              <a:off x="238125" y="2441000"/>
              <a:ext cx="187925" cy="401125"/>
            </a:xfrm>
            <a:custGeom>
              <a:rect b="b" l="l" r="r" t="t"/>
              <a:pathLst>
                <a:path extrusionOk="0" h="16045" w="7517">
                  <a:moveTo>
                    <a:pt x="7077" y="1"/>
                  </a:moveTo>
                  <a:lnTo>
                    <a:pt x="0" y="220"/>
                  </a:lnTo>
                  <a:lnTo>
                    <a:pt x="264" y="15868"/>
                  </a:lnTo>
                  <a:lnTo>
                    <a:pt x="264" y="15956"/>
                  </a:lnTo>
                  <a:lnTo>
                    <a:pt x="352" y="16044"/>
                  </a:lnTo>
                  <a:lnTo>
                    <a:pt x="615" y="16044"/>
                  </a:lnTo>
                  <a:lnTo>
                    <a:pt x="1099" y="15868"/>
                  </a:lnTo>
                  <a:lnTo>
                    <a:pt x="1538" y="15649"/>
                  </a:lnTo>
                  <a:lnTo>
                    <a:pt x="1934" y="15385"/>
                  </a:lnTo>
                  <a:lnTo>
                    <a:pt x="2286" y="15033"/>
                  </a:lnTo>
                  <a:lnTo>
                    <a:pt x="2637" y="14638"/>
                  </a:lnTo>
                  <a:lnTo>
                    <a:pt x="2945" y="14242"/>
                  </a:lnTo>
                  <a:lnTo>
                    <a:pt x="3165" y="13802"/>
                  </a:lnTo>
                  <a:lnTo>
                    <a:pt x="3385" y="13319"/>
                  </a:lnTo>
                  <a:lnTo>
                    <a:pt x="3736" y="12396"/>
                  </a:lnTo>
                  <a:lnTo>
                    <a:pt x="4044" y="11429"/>
                  </a:lnTo>
                  <a:lnTo>
                    <a:pt x="4308" y="10462"/>
                  </a:lnTo>
                  <a:lnTo>
                    <a:pt x="4659" y="9495"/>
                  </a:lnTo>
                  <a:lnTo>
                    <a:pt x="4923" y="8967"/>
                  </a:lnTo>
                  <a:lnTo>
                    <a:pt x="5055" y="8704"/>
                  </a:lnTo>
                  <a:lnTo>
                    <a:pt x="5275" y="8484"/>
                  </a:lnTo>
                  <a:lnTo>
                    <a:pt x="5450" y="8308"/>
                  </a:lnTo>
                  <a:lnTo>
                    <a:pt x="5670" y="8176"/>
                  </a:lnTo>
                  <a:lnTo>
                    <a:pt x="5934" y="8088"/>
                  </a:lnTo>
                  <a:lnTo>
                    <a:pt x="6154" y="8000"/>
                  </a:lnTo>
                  <a:lnTo>
                    <a:pt x="6681" y="7913"/>
                  </a:lnTo>
                  <a:lnTo>
                    <a:pt x="7209" y="7825"/>
                  </a:lnTo>
                  <a:lnTo>
                    <a:pt x="7340" y="7825"/>
                  </a:lnTo>
                  <a:lnTo>
                    <a:pt x="7428" y="7737"/>
                  </a:lnTo>
                  <a:lnTo>
                    <a:pt x="7472" y="7649"/>
                  </a:lnTo>
                  <a:lnTo>
                    <a:pt x="7516" y="7561"/>
                  </a:lnTo>
                  <a:lnTo>
                    <a:pt x="7384" y="264"/>
                  </a:lnTo>
                  <a:lnTo>
                    <a:pt x="7340" y="176"/>
                  </a:lnTo>
                  <a:lnTo>
                    <a:pt x="7253" y="89"/>
                  </a:lnTo>
                  <a:lnTo>
                    <a:pt x="7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8"/>
            <p:cNvSpPr/>
            <p:nvPr/>
          </p:nvSpPr>
          <p:spPr>
            <a:xfrm>
              <a:off x="257900" y="2445400"/>
              <a:ext cx="12100" cy="393425"/>
            </a:xfrm>
            <a:custGeom>
              <a:rect b="b" l="l" r="r" t="t"/>
              <a:pathLst>
                <a:path extrusionOk="0" h="15737" w="484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0" y="440"/>
                  </a:lnTo>
                  <a:lnTo>
                    <a:pt x="0" y="616"/>
                  </a:lnTo>
                  <a:lnTo>
                    <a:pt x="44" y="792"/>
                  </a:lnTo>
                  <a:lnTo>
                    <a:pt x="44" y="836"/>
                  </a:lnTo>
                  <a:lnTo>
                    <a:pt x="0" y="924"/>
                  </a:lnTo>
                  <a:lnTo>
                    <a:pt x="0" y="1055"/>
                  </a:lnTo>
                  <a:lnTo>
                    <a:pt x="0" y="1275"/>
                  </a:lnTo>
                  <a:lnTo>
                    <a:pt x="0" y="1363"/>
                  </a:lnTo>
                  <a:lnTo>
                    <a:pt x="0" y="1803"/>
                  </a:lnTo>
                  <a:lnTo>
                    <a:pt x="0" y="1847"/>
                  </a:lnTo>
                  <a:lnTo>
                    <a:pt x="44" y="2022"/>
                  </a:lnTo>
                  <a:lnTo>
                    <a:pt x="44" y="2242"/>
                  </a:lnTo>
                  <a:lnTo>
                    <a:pt x="44" y="2330"/>
                  </a:lnTo>
                  <a:lnTo>
                    <a:pt x="44" y="2374"/>
                  </a:lnTo>
                  <a:lnTo>
                    <a:pt x="44" y="2814"/>
                  </a:lnTo>
                  <a:lnTo>
                    <a:pt x="44" y="3253"/>
                  </a:lnTo>
                  <a:lnTo>
                    <a:pt x="44" y="3297"/>
                  </a:lnTo>
                  <a:lnTo>
                    <a:pt x="44" y="3341"/>
                  </a:lnTo>
                  <a:lnTo>
                    <a:pt x="44" y="3385"/>
                  </a:lnTo>
                  <a:lnTo>
                    <a:pt x="44" y="3517"/>
                  </a:lnTo>
                  <a:lnTo>
                    <a:pt x="44" y="3605"/>
                  </a:lnTo>
                  <a:lnTo>
                    <a:pt x="88" y="3737"/>
                  </a:lnTo>
                  <a:lnTo>
                    <a:pt x="88" y="3825"/>
                  </a:lnTo>
                  <a:lnTo>
                    <a:pt x="88" y="3956"/>
                  </a:lnTo>
                  <a:lnTo>
                    <a:pt x="88" y="4000"/>
                  </a:lnTo>
                  <a:lnTo>
                    <a:pt x="44" y="4176"/>
                  </a:lnTo>
                  <a:lnTo>
                    <a:pt x="88" y="4396"/>
                  </a:lnTo>
                  <a:lnTo>
                    <a:pt x="88" y="4484"/>
                  </a:lnTo>
                  <a:lnTo>
                    <a:pt x="88" y="4748"/>
                  </a:lnTo>
                  <a:lnTo>
                    <a:pt x="88" y="4879"/>
                  </a:lnTo>
                  <a:lnTo>
                    <a:pt x="88" y="5143"/>
                  </a:lnTo>
                  <a:lnTo>
                    <a:pt x="88" y="5319"/>
                  </a:lnTo>
                  <a:lnTo>
                    <a:pt x="132" y="5495"/>
                  </a:lnTo>
                  <a:lnTo>
                    <a:pt x="132" y="6066"/>
                  </a:lnTo>
                  <a:lnTo>
                    <a:pt x="132" y="6198"/>
                  </a:lnTo>
                  <a:lnTo>
                    <a:pt x="132" y="6242"/>
                  </a:lnTo>
                  <a:lnTo>
                    <a:pt x="88" y="6330"/>
                  </a:lnTo>
                  <a:lnTo>
                    <a:pt x="88" y="6462"/>
                  </a:lnTo>
                  <a:lnTo>
                    <a:pt x="132" y="6638"/>
                  </a:lnTo>
                  <a:lnTo>
                    <a:pt x="132" y="6813"/>
                  </a:lnTo>
                  <a:lnTo>
                    <a:pt x="132" y="6857"/>
                  </a:lnTo>
                  <a:lnTo>
                    <a:pt x="132" y="7033"/>
                  </a:lnTo>
                  <a:lnTo>
                    <a:pt x="132" y="7253"/>
                  </a:lnTo>
                  <a:lnTo>
                    <a:pt x="132" y="7385"/>
                  </a:lnTo>
                  <a:lnTo>
                    <a:pt x="132" y="7473"/>
                  </a:lnTo>
                  <a:lnTo>
                    <a:pt x="132" y="7649"/>
                  </a:lnTo>
                  <a:lnTo>
                    <a:pt x="132" y="8000"/>
                  </a:lnTo>
                  <a:lnTo>
                    <a:pt x="132" y="8044"/>
                  </a:lnTo>
                  <a:lnTo>
                    <a:pt x="132" y="8132"/>
                  </a:lnTo>
                  <a:lnTo>
                    <a:pt x="132" y="8264"/>
                  </a:lnTo>
                  <a:lnTo>
                    <a:pt x="132" y="8704"/>
                  </a:lnTo>
                  <a:lnTo>
                    <a:pt x="176" y="8923"/>
                  </a:lnTo>
                  <a:lnTo>
                    <a:pt x="176" y="9143"/>
                  </a:lnTo>
                  <a:lnTo>
                    <a:pt x="176" y="9363"/>
                  </a:lnTo>
                  <a:lnTo>
                    <a:pt x="176" y="9495"/>
                  </a:lnTo>
                  <a:lnTo>
                    <a:pt x="176" y="9671"/>
                  </a:lnTo>
                  <a:lnTo>
                    <a:pt x="176" y="9714"/>
                  </a:lnTo>
                  <a:lnTo>
                    <a:pt x="176" y="9802"/>
                  </a:lnTo>
                  <a:lnTo>
                    <a:pt x="176" y="9978"/>
                  </a:lnTo>
                  <a:lnTo>
                    <a:pt x="176" y="10154"/>
                  </a:lnTo>
                  <a:lnTo>
                    <a:pt x="176" y="10242"/>
                  </a:lnTo>
                  <a:lnTo>
                    <a:pt x="176" y="10374"/>
                  </a:lnTo>
                  <a:lnTo>
                    <a:pt x="176" y="10506"/>
                  </a:lnTo>
                  <a:lnTo>
                    <a:pt x="176" y="10550"/>
                  </a:lnTo>
                  <a:lnTo>
                    <a:pt x="176" y="10725"/>
                  </a:lnTo>
                  <a:lnTo>
                    <a:pt x="176" y="10769"/>
                  </a:lnTo>
                  <a:lnTo>
                    <a:pt x="176" y="10857"/>
                  </a:lnTo>
                  <a:lnTo>
                    <a:pt x="176" y="10989"/>
                  </a:lnTo>
                  <a:lnTo>
                    <a:pt x="220" y="11385"/>
                  </a:lnTo>
                  <a:lnTo>
                    <a:pt x="220" y="11824"/>
                  </a:lnTo>
                  <a:lnTo>
                    <a:pt x="220" y="12264"/>
                  </a:lnTo>
                  <a:lnTo>
                    <a:pt x="220" y="12572"/>
                  </a:lnTo>
                  <a:lnTo>
                    <a:pt x="220" y="12747"/>
                  </a:lnTo>
                  <a:lnTo>
                    <a:pt x="220" y="12879"/>
                  </a:lnTo>
                  <a:lnTo>
                    <a:pt x="220" y="13011"/>
                  </a:lnTo>
                  <a:lnTo>
                    <a:pt x="220" y="13187"/>
                  </a:lnTo>
                  <a:lnTo>
                    <a:pt x="220" y="13407"/>
                  </a:lnTo>
                  <a:lnTo>
                    <a:pt x="220" y="13495"/>
                  </a:lnTo>
                  <a:lnTo>
                    <a:pt x="220" y="13539"/>
                  </a:lnTo>
                  <a:lnTo>
                    <a:pt x="220" y="13802"/>
                  </a:lnTo>
                  <a:lnTo>
                    <a:pt x="220" y="13890"/>
                  </a:lnTo>
                  <a:lnTo>
                    <a:pt x="220" y="14154"/>
                  </a:lnTo>
                  <a:lnTo>
                    <a:pt x="264" y="14549"/>
                  </a:lnTo>
                  <a:lnTo>
                    <a:pt x="264" y="14813"/>
                  </a:lnTo>
                  <a:lnTo>
                    <a:pt x="264" y="14901"/>
                  </a:lnTo>
                  <a:lnTo>
                    <a:pt x="264" y="15341"/>
                  </a:lnTo>
                  <a:lnTo>
                    <a:pt x="264" y="15429"/>
                  </a:lnTo>
                  <a:lnTo>
                    <a:pt x="264" y="15604"/>
                  </a:lnTo>
                  <a:lnTo>
                    <a:pt x="308" y="15648"/>
                  </a:lnTo>
                  <a:lnTo>
                    <a:pt x="308" y="15692"/>
                  </a:lnTo>
                  <a:lnTo>
                    <a:pt x="352" y="15736"/>
                  </a:lnTo>
                  <a:lnTo>
                    <a:pt x="396" y="15692"/>
                  </a:lnTo>
                  <a:lnTo>
                    <a:pt x="440" y="15604"/>
                  </a:lnTo>
                  <a:lnTo>
                    <a:pt x="484" y="15473"/>
                  </a:lnTo>
                  <a:lnTo>
                    <a:pt x="484" y="15253"/>
                  </a:lnTo>
                  <a:lnTo>
                    <a:pt x="440" y="14989"/>
                  </a:lnTo>
                  <a:lnTo>
                    <a:pt x="440" y="14857"/>
                  </a:lnTo>
                  <a:lnTo>
                    <a:pt x="440" y="14725"/>
                  </a:lnTo>
                  <a:lnTo>
                    <a:pt x="440" y="14637"/>
                  </a:lnTo>
                  <a:lnTo>
                    <a:pt x="440" y="14593"/>
                  </a:lnTo>
                  <a:lnTo>
                    <a:pt x="440" y="14418"/>
                  </a:lnTo>
                  <a:lnTo>
                    <a:pt x="440" y="14242"/>
                  </a:lnTo>
                  <a:lnTo>
                    <a:pt x="440" y="13934"/>
                  </a:lnTo>
                  <a:lnTo>
                    <a:pt x="440" y="13846"/>
                  </a:lnTo>
                  <a:lnTo>
                    <a:pt x="440" y="13802"/>
                  </a:lnTo>
                  <a:lnTo>
                    <a:pt x="440" y="13758"/>
                  </a:lnTo>
                  <a:lnTo>
                    <a:pt x="440" y="13582"/>
                  </a:lnTo>
                  <a:lnTo>
                    <a:pt x="440" y="13495"/>
                  </a:lnTo>
                  <a:lnTo>
                    <a:pt x="440" y="13275"/>
                  </a:lnTo>
                  <a:lnTo>
                    <a:pt x="440" y="13231"/>
                  </a:lnTo>
                  <a:lnTo>
                    <a:pt x="440" y="12703"/>
                  </a:lnTo>
                  <a:lnTo>
                    <a:pt x="440" y="12440"/>
                  </a:lnTo>
                  <a:lnTo>
                    <a:pt x="440" y="12396"/>
                  </a:lnTo>
                  <a:lnTo>
                    <a:pt x="440" y="12308"/>
                  </a:lnTo>
                  <a:lnTo>
                    <a:pt x="396" y="12220"/>
                  </a:lnTo>
                  <a:lnTo>
                    <a:pt x="396" y="12000"/>
                  </a:lnTo>
                  <a:lnTo>
                    <a:pt x="396" y="11912"/>
                  </a:lnTo>
                  <a:lnTo>
                    <a:pt x="396" y="11868"/>
                  </a:lnTo>
                  <a:lnTo>
                    <a:pt x="396" y="11605"/>
                  </a:lnTo>
                  <a:lnTo>
                    <a:pt x="396" y="11385"/>
                  </a:lnTo>
                  <a:lnTo>
                    <a:pt x="396" y="11253"/>
                  </a:lnTo>
                  <a:lnTo>
                    <a:pt x="396" y="11209"/>
                  </a:lnTo>
                  <a:lnTo>
                    <a:pt x="396" y="11033"/>
                  </a:lnTo>
                  <a:lnTo>
                    <a:pt x="396" y="10945"/>
                  </a:lnTo>
                  <a:lnTo>
                    <a:pt x="396" y="10857"/>
                  </a:lnTo>
                  <a:lnTo>
                    <a:pt x="396" y="10462"/>
                  </a:lnTo>
                  <a:lnTo>
                    <a:pt x="396" y="9495"/>
                  </a:lnTo>
                  <a:lnTo>
                    <a:pt x="396" y="9451"/>
                  </a:lnTo>
                  <a:lnTo>
                    <a:pt x="352" y="9319"/>
                  </a:lnTo>
                  <a:lnTo>
                    <a:pt x="352" y="9231"/>
                  </a:lnTo>
                  <a:lnTo>
                    <a:pt x="352" y="9187"/>
                  </a:lnTo>
                  <a:lnTo>
                    <a:pt x="352" y="9099"/>
                  </a:lnTo>
                  <a:lnTo>
                    <a:pt x="352" y="8923"/>
                  </a:lnTo>
                  <a:lnTo>
                    <a:pt x="352" y="8704"/>
                  </a:lnTo>
                  <a:lnTo>
                    <a:pt x="352" y="8484"/>
                  </a:lnTo>
                  <a:lnTo>
                    <a:pt x="352" y="8220"/>
                  </a:lnTo>
                  <a:lnTo>
                    <a:pt x="308" y="8088"/>
                  </a:lnTo>
                  <a:lnTo>
                    <a:pt x="352" y="7956"/>
                  </a:lnTo>
                  <a:lnTo>
                    <a:pt x="352" y="7912"/>
                  </a:lnTo>
                  <a:lnTo>
                    <a:pt x="352" y="7649"/>
                  </a:lnTo>
                  <a:lnTo>
                    <a:pt x="308" y="7517"/>
                  </a:lnTo>
                  <a:lnTo>
                    <a:pt x="308" y="7297"/>
                  </a:lnTo>
                  <a:lnTo>
                    <a:pt x="308" y="7077"/>
                  </a:lnTo>
                  <a:lnTo>
                    <a:pt x="308" y="6813"/>
                  </a:lnTo>
                  <a:lnTo>
                    <a:pt x="308" y="6682"/>
                  </a:lnTo>
                  <a:lnTo>
                    <a:pt x="308" y="6418"/>
                  </a:lnTo>
                  <a:lnTo>
                    <a:pt x="308" y="5539"/>
                  </a:lnTo>
                  <a:lnTo>
                    <a:pt x="308" y="5407"/>
                  </a:lnTo>
                  <a:lnTo>
                    <a:pt x="308" y="5275"/>
                  </a:lnTo>
                  <a:lnTo>
                    <a:pt x="308" y="5187"/>
                  </a:lnTo>
                  <a:lnTo>
                    <a:pt x="308" y="4967"/>
                  </a:lnTo>
                  <a:lnTo>
                    <a:pt x="308" y="4835"/>
                  </a:lnTo>
                  <a:lnTo>
                    <a:pt x="264" y="4792"/>
                  </a:lnTo>
                  <a:lnTo>
                    <a:pt x="264" y="4572"/>
                  </a:lnTo>
                  <a:lnTo>
                    <a:pt x="264" y="4352"/>
                  </a:lnTo>
                  <a:lnTo>
                    <a:pt x="264" y="4220"/>
                  </a:lnTo>
                  <a:lnTo>
                    <a:pt x="264" y="4132"/>
                  </a:lnTo>
                  <a:lnTo>
                    <a:pt x="264" y="4044"/>
                  </a:lnTo>
                  <a:lnTo>
                    <a:pt x="264" y="3912"/>
                  </a:lnTo>
                  <a:lnTo>
                    <a:pt x="264" y="3429"/>
                  </a:lnTo>
                  <a:lnTo>
                    <a:pt x="264" y="3385"/>
                  </a:lnTo>
                  <a:lnTo>
                    <a:pt x="264" y="2858"/>
                  </a:lnTo>
                  <a:lnTo>
                    <a:pt x="264" y="2374"/>
                  </a:lnTo>
                  <a:lnTo>
                    <a:pt x="220" y="2286"/>
                  </a:lnTo>
                  <a:lnTo>
                    <a:pt x="220" y="2242"/>
                  </a:lnTo>
                  <a:lnTo>
                    <a:pt x="220" y="2198"/>
                  </a:lnTo>
                  <a:lnTo>
                    <a:pt x="264" y="2110"/>
                  </a:lnTo>
                  <a:lnTo>
                    <a:pt x="220" y="1978"/>
                  </a:lnTo>
                  <a:lnTo>
                    <a:pt x="220" y="1803"/>
                  </a:lnTo>
                  <a:lnTo>
                    <a:pt x="220" y="1451"/>
                  </a:lnTo>
                  <a:lnTo>
                    <a:pt x="220" y="1363"/>
                  </a:lnTo>
                  <a:lnTo>
                    <a:pt x="220" y="1055"/>
                  </a:lnTo>
                  <a:lnTo>
                    <a:pt x="220" y="967"/>
                  </a:lnTo>
                  <a:lnTo>
                    <a:pt x="220" y="924"/>
                  </a:lnTo>
                  <a:lnTo>
                    <a:pt x="220" y="880"/>
                  </a:lnTo>
                  <a:lnTo>
                    <a:pt x="220" y="704"/>
                  </a:lnTo>
                  <a:lnTo>
                    <a:pt x="220" y="660"/>
                  </a:lnTo>
                  <a:lnTo>
                    <a:pt x="220" y="572"/>
                  </a:lnTo>
                  <a:lnTo>
                    <a:pt x="220" y="440"/>
                  </a:lnTo>
                  <a:lnTo>
                    <a:pt x="220" y="220"/>
                  </a:lnTo>
                  <a:lnTo>
                    <a:pt x="176" y="4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8"/>
            <p:cNvSpPr/>
            <p:nvPr/>
          </p:nvSpPr>
          <p:spPr>
            <a:xfrm>
              <a:off x="261200" y="25388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100">
              <a:solidFill>
                <a:srgbClr val="1920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8"/>
            <p:cNvSpPr/>
            <p:nvPr/>
          </p:nvSpPr>
          <p:spPr>
            <a:xfrm>
              <a:off x="262300" y="2444300"/>
              <a:ext cx="57150" cy="97825"/>
            </a:xfrm>
            <a:custGeom>
              <a:rect b="b" l="l" r="r" t="t"/>
              <a:pathLst>
                <a:path extrusionOk="0" h="3913" w="2286">
                  <a:moveTo>
                    <a:pt x="2110" y="1"/>
                  </a:moveTo>
                  <a:lnTo>
                    <a:pt x="2066" y="44"/>
                  </a:lnTo>
                  <a:lnTo>
                    <a:pt x="2022" y="88"/>
                  </a:lnTo>
                  <a:lnTo>
                    <a:pt x="2022" y="132"/>
                  </a:lnTo>
                  <a:lnTo>
                    <a:pt x="2066" y="220"/>
                  </a:lnTo>
                  <a:lnTo>
                    <a:pt x="2066" y="264"/>
                  </a:lnTo>
                  <a:lnTo>
                    <a:pt x="2066" y="308"/>
                  </a:lnTo>
                  <a:lnTo>
                    <a:pt x="2066" y="352"/>
                  </a:lnTo>
                  <a:lnTo>
                    <a:pt x="2066" y="396"/>
                  </a:lnTo>
                  <a:lnTo>
                    <a:pt x="2066" y="440"/>
                  </a:lnTo>
                  <a:lnTo>
                    <a:pt x="2066" y="572"/>
                  </a:lnTo>
                  <a:lnTo>
                    <a:pt x="2066" y="616"/>
                  </a:lnTo>
                  <a:lnTo>
                    <a:pt x="2066" y="660"/>
                  </a:lnTo>
                  <a:lnTo>
                    <a:pt x="2066" y="704"/>
                  </a:lnTo>
                  <a:lnTo>
                    <a:pt x="2066" y="748"/>
                  </a:lnTo>
                  <a:lnTo>
                    <a:pt x="2066" y="924"/>
                  </a:lnTo>
                  <a:lnTo>
                    <a:pt x="2066" y="1011"/>
                  </a:lnTo>
                  <a:lnTo>
                    <a:pt x="2066" y="1055"/>
                  </a:lnTo>
                  <a:lnTo>
                    <a:pt x="2066" y="1143"/>
                  </a:lnTo>
                  <a:lnTo>
                    <a:pt x="2066" y="1187"/>
                  </a:lnTo>
                  <a:lnTo>
                    <a:pt x="2066" y="1231"/>
                  </a:lnTo>
                  <a:lnTo>
                    <a:pt x="2066" y="1319"/>
                  </a:lnTo>
                  <a:lnTo>
                    <a:pt x="2066" y="1363"/>
                  </a:lnTo>
                  <a:lnTo>
                    <a:pt x="2066" y="1407"/>
                  </a:lnTo>
                  <a:lnTo>
                    <a:pt x="2066" y="1451"/>
                  </a:lnTo>
                  <a:lnTo>
                    <a:pt x="2022" y="1495"/>
                  </a:lnTo>
                  <a:lnTo>
                    <a:pt x="2022" y="1583"/>
                  </a:lnTo>
                  <a:lnTo>
                    <a:pt x="1934" y="1847"/>
                  </a:lnTo>
                  <a:lnTo>
                    <a:pt x="1934" y="1891"/>
                  </a:lnTo>
                  <a:lnTo>
                    <a:pt x="1934" y="1935"/>
                  </a:lnTo>
                  <a:lnTo>
                    <a:pt x="1934" y="1978"/>
                  </a:lnTo>
                  <a:lnTo>
                    <a:pt x="1890" y="2022"/>
                  </a:lnTo>
                  <a:lnTo>
                    <a:pt x="1846" y="2066"/>
                  </a:lnTo>
                  <a:lnTo>
                    <a:pt x="1846" y="2154"/>
                  </a:lnTo>
                  <a:lnTo>
                    <a:pt x="1802" y="2242"/>
                  </a:lnTo>
                  <a:lnTo>
                    <a:pt x="1802" y="2286"/>
                  </a:lnTo>
                  <a:lnTo>
                    <a:pt x="1758" y="2286"/>
                  </a:lnTo>
                  <a:lnTo>
                    <a:pt x="1758" y="2374"/>
                  </a:lnTo>
                  <a:lnTo>
                    <a:pt x="1714" y="2418"/>
                  </a:lnTo>
                  <a:lnTo>
                    <a:pt x="1714" y="2462"/>
                  </a:lnTo>
                  <a:lnTo>
                    <a:pt x="1670" y="2550"/>
                  </a:lnTo>
                  <a:lnTo>
                    <a:pt x="1626" y="2594"/>
                  </a:lnTo>
                  <a:lnTo>
                    <a:pt x="1582" y="2638"/>
                  </a:lnTo>
                  <a:lnTo>
                    <a:pt x="1538" y="2682"/>
                  </a:lnTo>
                  <a:lnTo>
                    <a:pt x="1363" y="2858"/>
                  </a:lnTo>
                  <a:lnTo>
                    <a:pt x="1319" y="2902"/>
                  </a:lnTo>
                  <a:lnTo>
                    <a:pt x="1319" y="2945"/>
                  </a:lnTo>
                  <a:lnTo>
                    <a:pt x="1275" y="2945"/>
                  </a:lnTo>
                  <a:lnTo>
                    <a:pt x="1231" y="2989"/>
                  </a:lnTo>
                  <a:lnTo>
                    <a:pt x="1231" y="3033"/>
                  </a:lnTo>
                  <a:lnTo>
                    <a:pt x="1187" y="3077"/>
                  </a:lnTo>
                  <a:lnTo>
                    <a:pt x="1099" y="3121"/>
                  </a:lnTo>
                  <a:lnTo>
                    <a:pt x="1099" y="3165"/>
                  </a:lnTo>
                  <a:lnTo>
                    <a:pt x="1055" y="3165"/>
                  </a:lnTo>
                  <a:lnTo>
                    <a:pt x="1055" y="3209"/>
                  </a:lnTo>
                  <a:lnTo>
                    <a:pt x="1011" y="3209"/>
                  </a:lnTo>
                  <a:lnTo>
                    <a:pt x="923" y="3297"/>
                  </a:lnTo>
                  <a:lnTo>
                    <a:pt x="879" y="3297"/>
                  </a:lnTo>
                  <a:lnTo>
                    <a:pt x="747" y="3385"/>
                  </a:lnTo>
                  <a:lnTo>
                    <a:pt x="659" y="3473"/>
                  </a:lnTo>
                  <a:lnTo>
                    <a:pt x="615" y="3473"/>
                  </a:lnTo>
                  <a:lnTo>
                    <a:pt x="571" y="3517"/>
                  </a:lnTo>
                  <a:lnTo>
                    <a:pt x="527" y="3517"/>
                  </a:lnTo>
                  <a:lnTo>
                    <a:pt x="484" y="3561"/>
                  </a:lnTo>
                  <a:lnTo>
                    <a:pt x="396" y="3605"/>
                  </a:lnTo>
                  <a:lnTo>
                    <a:pt x="308" y="3605"/>
                  </a:lnTo>
                  <a:lnTo>
                    <a:pt x="264" y="3649"/>
                  </a:lnTo>
                  <a:lnTo>
                    <a:pt x="176" y="3693"/>
                  </a:lnTo>
                  <a:lnTo>
                    <a:pt x="44" y="3693"/>
                  </a:lnTo>
                  <a:lnTo>
                    <a:pt x="0" y="3781"/>
                  </a:lnTo>
                  <a:lnTo>
                    <a:pt x="0" y="3825"/>
                  </a:lnTo>
                  <a:lnTo>
                    <a:pt x="44" y="3869"/>
                  </a:lnTo>
                  <a:lnTo>
                    <a:pt x="88" y="3912"/>
                  </a:lnTo>
                  <a:lnTo>
                    <a:pt x="132" y="3912"/>
                  </a:lnTo>
                  <a:lnTo>
                    <a:pt x="176" y="3869"/>
                  </a:lnTo>
                  <a:lnTo>
                    <a:pt x="220" y="3869"/>
                  </a:lnTo>
                  <a:lnTo>
                    <a:pt x="264" y="3825"/>
                  </a:lnTo>
                  <a:lnTo>
                    <a:pt x="352" y="3825"/>
                  </a:lnTo>
                  <a:lnTo>
                    <a:pt x="440" y="3781"/>
                  </a:lnTo>
                  <a:lnTo>
                    <a:pt x="571" y="3737"/>
                  </a:lnTo>
                  <a:lnTo>
                    <a:pt x="659" y="3693"/>
                  </a:lnTo>
                  <a:lnTo>
                    <a:pt x="703" y="3649"/>
                  </a:lnTo>
                  <a:lnTo>
                    <a:pt x="747" y="3649"/>
                  </a:lnTo>
                  <a:lnTo>
                    <a:pt x="879" y="3561"/>
                  </a:lnTo>
                  <a:lnTo>
                    <a:pt x="967" y="3517"/>
                  </a:lnTo>
                  <a:lnTo>
                    <a:pt x="1011" y="3517"/>
                  </a:lnTo>
                  <a:lnTo>
                    <a:pt x="1011" y="3473"/>
                  </a:lnTo>
                  <a:lnTo>
                    <a:pt x="1055" y="3473"/>
                  </a:lnTo>
                  <a:lnTo>
                    <a:pt x="1055" y="3429"/>
                  </a:lnTo>
                  <a:lnTo>
                    <a:pt x="1099" y="3385"/>
                  </a:lnTo>
                  <a:lnTo>
                    <a:pt x="1143" y="3385"/>
                  </a:lnTo>
                  <a:lnTo>
                    <a:pt x="1187" y="3341"/>
                  </a:lnTo>
                  <a:lnTo>
                    <a:pt x="1231" y="3341"/>
                  </a:lnTo>
                  <a:lnTo>
                    <a:pt x="1275" y="3297"/>
                  </a:lnTo>
                  <a:lnTo>
                    <a:pt x="1275" y="3253"/>
                  </a:lnTo>
                  <a:lnTo>
                    <a:pt x="1363" y="3209"/>
                  </a:lnTo>
                  <a:lnTo>
                    <a:pt x="1407" y="3165"/>
                  </a:lnTo>
                  <a:lnTo>
                    <a:pt x="1451" y="3121"/>
                  </a:lnTo>
                  <a:lnTo>
                    <a:pt x="1451" y="3077"/>
                  </a:lnTo>
                  <a:lnTo>
                    <a:pt x="1494" y="3033"/>
                  </a:lnTo>
                  <a:lnTo>
                    <a:pt x="1626" y="2858"/>
                  </a:lnTo>
                  <a:lnTo>
                    <a:pt x="1670" y="2858"/>
                  </a:lnTo>
                  <a:lnTo>
                    <a:pt x="1670" y="2814"/>
                  </a:lnTo>
                  <a:lnTo>
                    <a:pt x="1714" y="2814"/>
                  </a:lnTo>
                  <a:lnTo>
                    <a:pt x="1758" y="2770"/>
                  </a:lnTo>
                  <a:lnTo>
                    <a:pt x="1758" y="2682"/>
                  </a:lnTo>
                  <a:lnTo>
                    <a:pt x="1802" y="2682"/>
                  </a:lnTo>
                  <a:lnTo>
                    <a:pt x="1802" y="2638"/>
                  </a:lnTo>
                  <a:lnTo>
                    <a:pt x="1846" y="2594"/>
                  </a:lnTo>
                  <a:lnTo>
                    <a:pt x="1890" y="2550"/>
                  </a:lnTo>
                  <a:lnTo>
                    <a:pt x="1890" y="2506"/>
                  </a:lnTo>
                  <a:lnTo>
                    <a:pt x="1934" y="2462"/>
                  </a:lnTo>
                  <a:lnTo>
                    <a:pt x="1978" y="2374"/>
                  </a:lnTo>
                  <a:lnTo>
                    <a:pt x="1978" y="2330"/>
                  </a:lnTo>
                  <a:lnTo>
                    <a:pt x="1978" y="2286"/>
                  </a:lnTo>
                  <a:lnTo>
                    <a:pt x="2066" y="2154"/>
                  </a:lnTo>
                  <a:lnTo>
                    <a:pt x="2066" y="2110"/>
                  </a:lnTo>
                  <a:lnTo>
                    <a:pt x="2110" y="2022"/>
                  </a:lnTo>
                  <a:lnTo>
                    <a:pt x="2110" y="1978"/>
                  </a:lnTo>
                  <a:lnTo>
                    <a:pt x="2110" y="1935"/>
                  </a:lnTo>
                  <a:lnTo>
                    <a:pt x="2154" y="1891"/>
                  </a:lnTo>
                  <a:lnTo>
                    <a:pt x="2154" y="1847"/>
                  </a:lnTo>
                  <a:lnTo>
                    <a:pt x="2154" y="1803"/>
                  </a:lnTo>
                  <a:lnTo>
                    <a:pt x="2198" y="1715"/>
                  </a:lnTo>
                  <a:lnTo>
                    <a:pt x="2198" y="1671"/>
                  </a:lnTo>
                  <a:lnTo>
                    <a:pt x="2198" y="1627"/>
                  </a:lnTo>
                  <a:lnTo>
                    <a:pt x="2198" y="1583"/>
                  </a:lnTo>
                  <a:lnTo>
                    <a:pt x="2242" y="1539"/>
                  </a:lnTo>
                  <a:lnTo>
                    <a:pt x="2242" y="1495"/>
                  </a:lnTo>
                  <a:lnTo>
                    <a:pt x="2242" y="1451"/>
                  </a:lnTo>
                  <a:lnTo>
                    <a:pt x="2242" y="1363"/>
                  </a:lnTo>
                  <a:lnTo>
                    <a:pt x="2242" y="1187"/>
                  </a:lnTo>
                  <a:lnTo>
                    <a:pt x="2286" y="1055"/>
                  </a:lnTo>
                  <a:lnTo>
                    <a:pt x="2286" y="968"/>
                  </a:lnTo>
                  <a:lnTo>
                    <a:pt x="2286" y="924"/>
                  </a:lnTo>
                  <a:lnTo>
                    <a:pt x="2286" y="880"/>
                  </a:lnTo>
                  <a:lnTo>
                    <a:pt x="2286" y="836"/>
                  </a:lnTo>
                  <a:lnTo>
                    <a:pt x="2286" y="792"/>
                  </a:lnTo>
                  <a:lnTo>
                    <a:pt x="2286" y="704"/>
                  </a:lnTo>
                  <a:lnTo>
                    <a:pt x="2286" y="660"/>
                  </a:lnTo>
                  <a:lnTo>
                    <a:pt x="2286" y="572"/>
                  </a:lnTo>
                  <a:lnTo>
                    <a:pt x="2286" y="484"/>
                  </a:lnTo>
                  <a:lnTo>
                    <a:pt x="2242" y="352"/>
                  </a:lnTo>
                  <a:lnTo>
                    <a:pt x="2242" y="264"/>
                  </a:lnTo>
                  <a:lnTo>
                    <a:pt x="2242" y="132"/>
                  </a:lnTo>
                  <a:lnTo>
                    <a:pt x="2242" y="88"/>
                  </a:lnTo>
                  <a:lnTo>
                    <a:pt x="2242" y="44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8"/>
            <p:cNvSpPr/>
            <p:nvPr/>
          </p:nvSpPr>
          <p:spPr>
            <a:xfrm>
              <a:off x="267775" y="2739900"/>
              <a:ext cx="65975" cy="9900"/>
            </a:xfrm>
            <a:custGeom>
              <a:rect b="b" l="l" r="r" t="t"/>
              <a:pathLst>
                <a:path extrusionOk="0" h="396" w="2639">
                  <a:moveTo>
                    <a:pt x="1275" y="0"/>
                  </a:moveTo>
                  <a:lnTo>
                    <a:pt x="1232" y="44"/>
                  </a:lnTo>
                  <a:lnTo>
                    <a:pt x="792" y="44"/>
                  </a:lnTo>
                  <a:lnTo>
                    <a:pt x="748" y="88"/>
                  </a:lnTo>
                  <a:lnTo>
                    <a:pt x="704" y="44"/>
                  </a:lnTo>
                  <a:lnTo>
                    <a:pt x="704" y="88"/>
                  </a:lnTo>
                  <a:lnTo>
                    <a:pt x="440" y="88"/>
                  </a:lnTo>
                  <a:lnTo>
                    <a:pt x="352" y="132"/>
                  </a:lnTo>
                  <a:lnTo>
                    <a:pt x="133" y="132"/>
                  </a:lnTo>
                  <a:lnTo>
                    <a:pt x="133" y="176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1" y="352"/>
                  </a:lnTo>
                  <a:lnTo>
                    <a:pt x="45" y="396"/>
                  </a:lnTo>
                  <a:lnTo>
                    <a:pt x="89" y="396"/>
                  </a:lnTo>
                  <a:lnTo>
                    <a:pt x="89" y="352"/>
                  </a:lnTo>
                  <a:lnTo>
                    <a:pt x="352" y="352"/>
                  </a:lnTo>
                  <a:lnTo>
                    <a:pt x="352" y="308"/>
                  </a:lnTo>
                  <a:lnTo>
                    <a:pt x="616" y="308"/>
                  </a:lnTo>
                  <a:lnTo>
                    <a:pt x="616" y="264"/>
                  </a:lnTo>
                  <a:lnTo>
                    <a:pt x="880" y="264"/>
                  </a:lnTo>
                  <a:lnTo>
                    <a:pt x="880" y="220"/>
                  </a:lnTo>
                  <a:lnTo>
                    <a:pt x="1539" y="220"/>
                  </a:lnTo>
                  <a:lnTo>
                    <a:pt x="1583" y="176"/>
                  </a:lnTo>
                  <a:lnTo>
                    <a:pt x="1715" y="176"/>
                  </a:lnTo>
                  <a:lnTo>
                    <a:pt x="1759" y="220"/>
                  </a:lnTo>
                  <a:lnTo>
                    <a:pt x="1803" y="176"/>
                  </a:lnTo>
                  <a:lnTo>
                    <a:pt x="1803" y="220"/>
                  </a:lnTo>
                  <a:lnTo>
                    <a:pt x="1847" y="220"/>
                  </a:lnTo>
                  <a:lnTo>
                    <a:pt x="1891" y="176"/>
                  </a:lnTo>
                  <a:lnTo>
                    <a:pt x="1979" y="220"/>
                  </a:lnTo>
                  <a:lnTo>
                    <a:pt x="2330" y="220"/>
                  </a:lnTo>
                  <a:lnTo>
                    <a:pt x="2374" y="264"/>
                  </a:lnTo>
                  <a:lnTo>
                    <a:pt x="2462" y="220"/>
                  </a:lnTo>
                  <a:lnTo>
                    <a:pt x="2506" y="264"/>
                  </a:lnTo>
                  <a:lnTo>
                    <a:pt x="2638" y="264"/>
                  </a:lnTo>
                  <a:lnTo>
                    <a:pt x="2638" y="176"/>
                  </a:lnTo>
                  <a:lnTo>
                    <a:pt x="2638" y="88"/>
                  </a:lnTo>
                  <a:lnTo>
                    <a:pt x="2638" y="44"/>
                  </a:lnTo>
                  <a:lnTo>
                    <a:pt x="2330" y="44"/>
                  </a:lnTo>
                  <a:lnTo>
                    <a:pt x="2286" y="0"/>
                  </a:lnTo>
                  <a:lnTo>
                    <a:pt x="2242" y="44"/>
                  </a:lnTo>
                  <a:lnTo>
                    <a:pt x="2155" y="0"/>
                  </a:lnTo>
                  <a:lnTo>
                    <a:pt x="1363" y="0"/>
                  </a:lnTo>
                  <a:lnTo>
                    <a:pt x="1363" y="44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8"/>
            <p:cNvSpPr/>
            <p:nvPr/>
          </p:nvSpPr>
          <p:spPr>
            <a:xfrm>
              <a:off x="323825" y="2682750"/>
              <a:ext cx="29700" cy="14325"/>
            </a:xfrm>
            <a:custGeom>
              <a:rect b="b" l="l" r="r" t="t"/>
              <a:pathLst>
                <a:path extrusionOk="0" h="573" w="1188">
                  <a:moveTo>
                    <a:pt x="44" y="1"/>
                  </a:moveTo>
                  <a:lnTo>
                    <a:pt x="0" y="89"/>
                  </a:lnTo>
                  <a:lnTo>
                    <a:pt x="0" y="133"/>
                  </a:lnTo>
                  <a:lnTo>
                    <a:pt x="0" y="177"/>
                  </a:lnTo>
                  <a:lnTo>
                    <a:pt x="44" y="177"/>
                  </a:lnTo>
                  <a:lnTo>
                    <a:pt x="44" y="220"/>
                  </a:lnTo>
                  <a:lnTo>
                    <a:pt x="176" y="220"/>
                  </a:lnTo>
                  <a:lnTo>
                    <a:pt x="220" y="264"/>
                  </a:lnTo>
                  <a:lnTo>
                    <a:pt x="264" y="264"/>
                  </a:lnTo>
                  <a:lnTo>
                    <a:pt x="308" y="308"/>
                  </a:lnTo>
                  <a:lnTo>
                    <a:pt x="440" y="308"/>
                  </a:lnTo>
                  <a:lnTo>
                    <a:pt x="440" y="352"/>
                  </a:lnTo>
                  <a:lnTo>
                    <a:pt x="528" y="352"/>
                  </a:lnTo>
                  <a:lnTo>
                    <a:pt x="528" y="396"/>
                  </a:lnTo>
                  <a:lnTo>
                    <a:pt x="660" y="396"/>
                  </a:lnTo>
                  <a:lnTo>
                    <a:pt x="704" y="440"/>
                  </a:lnTo>
                  <a:lnTo>
                    <a:pt x="748" y="440"/>
                  </a:lnTo>
                  <a:lnTo>
                    <a:pt x="792" y="484"/>
                  </a:lnTo>
                  <a:lnTo>
                    <a:pt x="836" y="484"/>
                  </a:lnTo>
                  <a:lnTo>
                    <a:pt x="880" y="528"/>
                  </a:lnTo>
                  <a:lnTo>
                    <a:pt x="967" y="528"/>
                  </a:lnTo>
                  <a:lnTo>
                    <a:pt x="967" y="572"/>
                  </a:lnTo>
                  <a:lnTo>
                    <a:pt x="1099" y="572"/>
                  </a:lnTo>
                  <a:lnTo>
                    <a:pt x="1143" y="528"/>
                  </a:lnTo>
                  <a:lnTo>
                    <a:pt x="1143" y="440"/>
                  </a:lnTo>
                  <a:lnTo>
                    <a:pt x="1187" y="396"/>
                  </a:lnTo>
                  <a:lnTo>
                    <a:pt x="1055" y="396"/>
                  </a:lnTo>
                  <a:lnTo>
                    <a:pt x="1055" y="352"/>
                  </a:lnTo>
                  <a:lnTo>
                    <a:pt x="1011" y="352"/>
                  </a:lnTo>
                  <a:lnTo>
                    <a:pt x="967" y="308"/>
                  </a:lnTo>
                  <a:lnTo>
                    <a:pt x="836" y="308"/>
                  </a:lnTo>
                  <a:lnTo>
                    <a:pt x="836" y="264"/>
                  </a:lnTo>
                  <a:lnTo>
                    <a:pt x="792" y="264"/>
                  </a:lnTo>
                  <a:lnTo>
                    <a:pt x="748" y="220"/>
                  </a:lnTo>
                  <a:lnTo>
                    <a:pt x="616" y="220"/>
                  </a:lnTo>
                  <a:lnTo>
                    <a:pt x="616" y="177"/>
                  </a:lnTo>
                  <a:lnTo>
                    <a:pt x="528" y="177"/>
                  </a:lnTo>
                  <a:lnTo>
                    <a:pt x="440" y="89"/>
                  </a:lnTo>
                  <a:lnTo>
                    <a:pt x="308" y="89"/>
                  </a:lnTo>
                  <a:lnTo>
                    <a:pt x="308" y="45"/>
                  </a:lnTo>
                  <a:lnTo>
                    <a:pt x="176" y="45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8"/>
            <p:cNvSpPr/>
            <p:nvPr/>
          </p:nvSpPr>
          <p:spPr>
            <a:xfrm>
              <a:off x="337000" y="2646500"/>
              <a:ext cx="28600" cy="16500"/>
            </a:xfrm>
            <a:custGeom>
              <a:rect b="b" l="l" r="r" t="t"/>
              <a:pathLst>
                <a:path extrusionOk="0" h="660" w="1144">
                  <a:moveTo>
                    <a:pt x="45" y="0"/>
                  </a:moveTo>
                  <a:lnTo>
                    <a:pt x="1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176"/>
                  </a:lnTo>
                  <a:lnTo>
                    <a:pt x="45" y="220"/>
                  </a:lnTo>
                  <a:lnTo>
                    <a:pt x="177" y="220"/>
                  </a:lnTo>
                  <a:lnTo>
                    <a:pt x="177" y="264"/>
                  </a:lnTo>
                  <a:lnTo>
                    <a:pt x="265" y="264"/>
                  </a:lnTo>
                  <a:lnTo>
                    <a:pt x="265" y="308"/>
                  </a:lnTo>
                  <a:lnTo>
                    <a:pt x="353" y="308"/>
                  </a:lnTo>
                  <a:lnTo>
                    <a:pt x="397" y="352"/>
                  </a:lnTo>
                  <a:lnTo>
                    <a:pt x="440" y="396"/>
                  </a:lnTo>
                  <a:lnTo>
                    <a:pt x="484" y="396"/>
                  </a:lnTo>
                  <a:lnTo>
                    <a:pt x="528" y="440"/>
                  </a:lnTo>
                  <a:lnTo>
                    <a:pt x="660" y="440"/>
                  </a:lnTo>
                  <a:lnTo>
                    <a:pt x="660" y="484"/>
                  </a:lnTo>
                  <a:lnTo>
                    <a:pt x="704" y="484"/>
                  </a:lnTo>
                  <a:lnTo>
                    <a:pt x="704" y="528"/>
                  </a:lnTo>
                  <a:lnTo>
                    <a:pt x="792" y="528"/>
                  </a:lnTo>
                  <a:lnTo>
                    <a:pt x="836" y="572"/>
                  </a:lnTo>
                  <a:lnTo>
                    <a:pt x="880" y="572"/>
                  </a:lnTo>
                  <a:lnTo>
                    <a:pt x="880" y="616"/>
                  </a:lnTo>
                  <a:lnTo>
                    <a:pt x="924" y="616"/>
                  </a:lnTo>
                  <a:lnTo>
                    <a:pt x="924" y="660"/>
                  </a:lnTo>
                  <a:lnTo>
                    <a:pt x="1056" y="660"/>
                  </a:lnTo>
                  <a:lnTo>
                    <a:pt x="1100" y="616"/>
                  </a:lnTo>
                  <a:lnTo>
                    <a:pt x="1144" y="572"/>
                  </a:lnTo>
                  <a:lnTo>
                    <a:pt x="1144" y="484"/>
                  </a:lnTo>
                  <a:lnTo>
                    <a:pt x="1056" y="484"/>
                  </a:lnTo>
                  <a:lnTo>
                    <a:pt x="1012" y="440"/>
                  </a:lnTo>
                  <a:lnTo>
                    <a:pt x="968" y="440"/>
                  </a:lnTo>
                  <a:lnTo>
                    <a:pt x="968" y="396"/>
                  </a:lnTo>
                  <a:lnTo>
                    <a:pt x="880" y="396"/>
                  </a:lnTo>
                  <a:lnTo>
                    <a:pt x="880" y="352"/>
                  </a:lnTo>
                  <a:lnTo>
                    <a:pt x="836" y="352"/>
                  </a:lnTo>
                  <a:lnTo>
                    <a:pt x="792" y="308"/>
                  </a:lnTo>
                  <a:lnTo>
                    <a:pt x="748" y="264"/>
                  </a:lnTo>
                  <a:lnTo>
                    <a:pt x="616" y="264"/>
                  </a:lnTo>
                  <a:lnTo>
                    <a:pt x="616" y="220"/>
                  </a:lnTo>
                  <a:lnTo>
                    <a:pt x="528" y="220"/>
                  </a:lnTo>
                  <a:lnTo>
                    <a:pt x="528" y="176"/>
                  </a:lnTo>
                  <a:lnTo>
                    <a:pt x="440" y="132"/>
                  </a:lnTo>
                  <a:lnTo>
                    <a:pt x="397" y="132"/>
                  </a:lnTo>
                  <a:lnTo>
                    <a:pt x="353" y="88"/>
                  </a:lnTo>
                  <a:lnTo>
                    <a:pt x="309" y="88"/>
                  </a:lnTo>
                  <a:lnTo>
                    <a:pt x="265" y="44"/>
                  </a:lnTo>
                  <a:lnTo>
                    <a:pt x="177" y="44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8"/>
            <p:cNvSpPr/>
            <p:nvPr/>
          </p:nvSpPr>
          <p:spPr>
            <a:xfrm>
              <a:off x="359000" y="2611325"/>
              <a:ext cx="25275" cy="36300"/>
            </a:xfrm>
            <a:custGeom>
              <a:rect b="b" l="l" r="r" t="t"/>
              <a:pathLst>
                <a:path extrusionOk="0" h="1452" w="1011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44" y="132"/>
                  </a:lnTo>
                  <a:lnTo>
                    <a:pt x="44" y="176"/>
                  </a:lnTo>
                  <a:lnTo>
                    <a:pt x="88" y="220"/>
                  </a:lnTo>
                  <a:lnTo>
                    <a:pt x="88" y="264"/>
                  </a:lnTo>
                  <a:lnTo>
                    <a:pt x="132" y="264"/>
                  </a:lnTo>
                  <a:lnTo>
                    <a:pt x="132" y="308"/>
                  </a:lnTo>
                  <a:lnTo>
                    <a:pt x="176" y="352"/>
                  </a:lnTo>
                  <a:lnTo>
                    <a:pt x="176" y="396"/>
                  </a:lnTo>
                  <a:lnTo>
                    <a:pt x="220" y="440"/>
                  </a:lnTo>
                  <a:lnTo>
                    <a:pt x="220" y="484"/>
                  </a:lnTo>
                  <a:lnTo>
                    <a:pt x="264" y="528"/>
                  </a:lnTo>
                  <a:lnTo>
                    <a:pt x="308" y="572"/>
                  </a:lnTo>
                  <a:lnTo>
                    <a:pt x="352" y="616"/>
                  </a:lnTo>
                  <a:lnTo>
                    <a:pt x="352" y="660"/>
                  </a:lnTo>
                  <a:lnTo>
                    <a:pt x="352" y="704"/>
                  </a:lnTo>
                  <a:lnTo>
                    <a:pt x="396" y="748"/>
                  </a:lnTo>
                  <a:lnTo>
                    <a:pt x="440" y="792"/>
                  </a:lnTo>
                  <a:lnTo>
                    <a:pt x="440" y="836"/>
                  </a:lnTo>
                  <a:lnTo>
                    <a:pt x="484" y="880"/>
                  </a:lnTo>
                  <a:lnTo>
                    <a:pt x="527" y="924"/>
                  </a:lnTo>
                  <a:lnTo>
                    <a:pt x="527" y="968"/>
                  </a:lnTo>
                  <a:lnTo>
                    <a:pt x="571" y="968"/>
                  </a:lnTo>
                  <a:lnTo>
                    <a:pt x="571" y="1012"/>
                  </a:lnTo>
                  <a:lnTo>
                    <a:pt x="571" y="1056"/>
                  </a:lnTo>
                  <a:lnTo>
                    <a:pt x="615" y="1100"/>
                  </a:lnTo>
                  <a:lnTo>
                    <a:pt x="659" y="1143"/>
                  </a:lnTo>
                  <a:lnTo>
                    <a:pt x="659" y="1187"/>
                  </a:lnTo>
                  <a:lnTo>
                    <a:pt x="703" y="1231"/>
                  </a:lnTo>
                  <a:lnTo>
                    <a:pt x="703" y="1275"/>
                  </a:lnTo>
                  <a:lnTo>
                    <a:pt x="747" y="1319"/>
                  </a:lnTo>
                  <a:lnTo>
                    <a:pt x="747" y="1363"/>
                  </a:lnTo>
                  <a:lnTo>
                    <a:pt x="791" y="1363"/>
                  </a:lnTo>
                  <a:lnTo>
                    <a:pt x="791" y="1407"/>
                  </a:lnTo>
                  <a:lnTo>
                    <a:pt x="791" y="1451"/>
                  </a:lnTo>
                  <a:lnTo>
                    <a:pt x="879" y="1451"/>
                  </a:lnTo>
                  <a:lnTo>
                    <a:pt x="923" y="1407"/>
                  </a:lnTo>
                  <a:lnTo>
                    <a:pt x="967" y="1407"/>
                  </a:lnTo>
                  <a:lnTo>
                    <a:pt x="1011" y="1363"/>
                  </a:lnTo>
                  <a:lnTo>
                    <a:pt x="1011" y="1319"/>
                  </a:lnTo>
                  <a:lnTo>
                    <a:pt x="967" y="1319"/>
                  </a:lnTo>
                  <a:lnTo>
                    <a:pt x="967" y="1275"/>
                  </a:lnTo>
                  <a:lnTo>
                    <a:pt x="923" y="1275"/>
                  </a:lnTo>
                  <a:lnTo>
                    <a:pt x="923" y="1231"/>
                  </a:lnTo>
                  <a:lnTo>
                    <a:pt x="923" y="1187"/>
                  </a:lnTo>
                  <a:lnTo>
                    <a:pt x="879" y="1187"/>
                  </a:lnTo>
                  <a:lnTo>
                    <a:pt x="879" y="1143"/>
                  </a:lnTo>
                  <a:lnTo>
                    <a:pt x="835" y="1100"/>
                  </a:lnTo>
                  <a:lnTo>
                    <a:pt x="835" y="1056"/>
                  </a:lnTo>
                  <a:lnTo>
                    <a:pt x="791" y="1056"/>
                  </a:lnTo>
                  <a:lnTo>
                    <a:pt x="791" y="1012"/>
                  </a:lnTo>
                  <a:lnTo>
                    <a:pt x="791" y="968"/>
                  </a:lnTo>
                  <a:lnTo>
                    <a:pt x="747" y="968"/>
                  </a:lnTo>
                  <a:lnTo>
                    <a:pt x="747" y="924"/>
                  </a:lnTo>
                  <a:lnTo>
                    <a:pt x="703" y="836"/>
                  </a:lnTo>
                  <a:lnTo>
                    <a:pt x="703" y="792"/>
                  </a:lnTo>
                  <a:lnTo>
                    <a:pt x="659" y="792"/>
                  </a:lnTo>
                  <a:lnTo>
                    <a:pt x="659" y="748"/>
                  </a:lnTo>
                  <a:lnTo>
                    <a:pt x="615" y="748"/>
                  </a:lnTo>
                  <a:lnTo>
                    <a:pt x="615" y="704"/>
                  </a:lnTo>
                  <a:lnTo>
                    <a:pt x="571" y="660"/>
                  </a:lnTo>
                  <a:lnTo>
                    <a:pt x="527" y="616"/>
                  </a:lnTo>
                  <a:lnTo>
                    <a:pt x="527" y="572"/>
                  </a:lnTo>
                  <a:lnTo>
                    <a:pt x="484" y="484"/>
                  </a:lnTo>
                  <a:lnTo>
                    <a:pt x="484" y="440"/>
                  </a:lnTo>
                  <a:lnTo>
                    <a:pt x="440" y="396"/>
                  </a:lnTo>
                  <a:lnTo>
                    <a:pt x="396" y="352"/>
                  </a:lnTo>
                  <a:lnTo>
                    <a:pt x="352" y="308"/>
                  </a:lnTo>
                  <a:lnTo>
                    <a:pt x="352" y="264"/>
                  </a:lnTo>
                  <a:lnTo>
                    <a:pt x="352" y="220"/>
                  </a:lnTo>
                  <a:lnTo>
                    <a:pt x="308" y="176"/>
                  </a:lnTo>
                  <a:lnTo>
                    <a:pt x="264" y="176"/>
                  </a:lnTo>
                  <a:lnTo>
                    <a:pt x="264" y="132"/>
                  </a:lnTo>
                  <a:lnTo>
                    <a:pt x="264" y="89"/>
                  </a:lnTo>
                  <a:lnTo>
                    <a:pt x="220" y="89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8"/>
            <p:cNvSpPr/>
            <p:nvPr/>
          </p:nvSpPr>
          <p:spPr>
            <a:xfrm>
              <a:off x="376575" y="2645400"/>
              <a:ext cx="90125" cy="87925"/>
            </a:xfrm>
            <a:custGeom>
              <a:rect b="b" l="l" r="r" t="t"/>
              <a:pathLst>
                <a:path extrusionOk="0" h="3517" w="3605">
                  <a:moveTo>
                    <a:pt x="396" y="0"/>
                  </a:moveTo>
                  <a:lnTo>
                    <a:pt x="308" y="44"/>
                  </a:lnTo>
                  <a:lnTo>
                    <a:pt x="264" y="88"/>
                  </a:lnTo>
                  <a:lnTo>
                    <a:pt x="308" y="132"/>
                  </a:lnTo>
                  <a:lnTo>
                    <a:pt x="352" y="176"/>
                  </a:lnTo>
                  <a:lnTo>
                    <a:pt x="440" y="220"/>
                  </a:lnTo>
                  <a:lnTo>
                    <a:pt x="572" y="220"/>
                  </a:lnTo>
                  <a:lnTo>
                    <a:pt x="748" y="264"/>
                  </a:lnTo>
                  <a:lnTo>
                    <a:pt x="1011" y="264"/>
                  </a:lnTo>
                  <a:lnTo>
                    <a:pt x="1099" y="308"/>
                  </a:lnTo>
                  <a:lnTo>
                    <a:pt x="1231" y="308"/>
                  </a:lnTo>
                  <a:lnTo>
                    <a:pt x="1407" y="352"/>
                  </a:lnTo>
                  <a:lnTo>
                    <a:pt x="1495" y="396"/>
                  </a:lnTo>
                  <a:lnTo>
                    <a:pt x="1539" y="396"/>
                  </a:lnTo>
                  <a:lnTo>
                    <a:pt x="1627" y="440"/>
                  </a:lnTo>
                  <a:lnTo>
                    <a:pt x="1671" y="440"/>
                  </a:lnTo>
                  <a:lnTo>
                    <a:pt x="1846" y="484"/>
                  </a:lnTo>
                  <a:lnTo>
                    <a:pt x="2154" y="616"/>
                  </a:lnTo>
                  <a:lnTo>
                    <a:pt x="2286" y="704"/>
                  </a:lnTo>
                  <a:lnTo>
                    <a:pt x="2330" y="704"/>
                  </a:lnTo>
                  <a:lnTo>
                    <a:pt x="2374" y="747"/>
                  </a:lnTo>
                  <a:lnTo>
                    <a:pt x="2418" y="747"/>
                  </a:lnTo>
                  <a:lnTo>
                    <a:pt x="2550" y="835"/>
                  </a:lnTo>
                  <a:lnTo>
                    <a:pt x="2594" y="835"/>
                  </a:lnTo>
                  <a:lnTo>
                    <a:pt x="2638" y="879"/>
                  </a:lnTo>
                  <a:lnTo>
                    <a:pt x="2725" y="967"/>
                  </a:lnTo>
                  <a:lnTo>
                    <a:pt x="2857" y="1099"/>
                  </a:lnTo>
                  <a:lnTo>
                    <a:pt x="2901" y="1143"/>
                  </a:lnTo>
                  <a:lnTo>
                    <a:pt x="2945" y="1143"/>
                  </a:lnTo>
                  <a:lnTo>
                    <a:pt x="3033" y="1231"/>
                  </a:lnTo>
                  <a:lnTo>
                    <a:pt x="3033" y="1275"/>
                  </a:lnTo>
                  <a:lnTo>
                    <a:pt x="3077" y="1319"/>
                  </a:lnTo>
                  <a:lnTo>
                    <a:pt x="3209" y="1539"/>
                  </a:lnTo>
                  <a:lnTo>
                    <a:pt x="3341" y="1802"/>
                  </a:lnTo>
                  <a:lnTo>
                    <a:pt x="3385" y="2066"/>
                  </a:lnTo>
                  <a:lnTo>
                    <a:pt x="3429" y="2110"/>
                  </a:lnTo>
                  <a:lnTo>
                    <a:pt x="3429" y="2198"/>
                  </a:lnTo>
                  <a:lnTo>
                    <a:pt x="3429" y="2242"/>
                  </a:lnTo>
                  <a:lnTo>
                    <a:pt x="3429" y="2286"/>
                  </a:lnTo>
                  <a:lnTo>
                    <a:pt x="3429" y="2418"/>
                  </a:lnTo>
                  <a:lnTo>
                    <a:pt x="3341" y="2550"/>
                  </a:lnTo>
                  <a:lnTo>
                    <a:pt x="3297" y="2638"/>
                  </a:lnTo>
                  <a:lnTo>
                    <a:pt x="3209" y="2769"/>
                  </a:lnTo>
                  <a:lnTo>
                    <a:pt x="3165" y="2857"/>
                  </a:lnTo>
                  <a:lnTo>
                    <a:pt x="3121" y="2901"/>
                  </a:lnTo>
                  <a:lnTo>
                    <a:pt x="3077" y="2945"/>
                  </a:lnTo>
                  <a:lnTo>
                    <a:pt x="2989" y="3033"/>
                  </a:lnTo>
                  <a:lnTo>
                    <a:pt x="2901" y="3077"/>
                  </a:lnTo>
                  <a:lnTo>
                    <a:pt x="2769" y="3165"/>
                  </a:lnTo>
                  <a:lnTo>
                    <a:pt x="2682" y="3209"/>
                  </a:lnTo>
                  <a:lnTo>
                    <a:pt x="2506" y="3253"/>
                  </a:lnTo>
                  <a:lnTo>
                    <a:pt x="2418" y="3297"/>
                  </a:lnTo>
                  <a:lnTo>
                    <a:pt x="2286" y="3297"/>
                  </a:lnTo>
                  <a:lnTo>
                    <a:pt x="1978" y="3253"/>
                  </a:lnTo>
                  <a:lnTo>
                    <a:pt x="1758" y="3209"/>
                  </a:lnTo>
                  <a:lnTo>
                    <a:pt x="1671" y="3165"/>
                  </a:lnTo>
                  <a:lnTo>
                    <a:pt x="1627" y="3165"/>
                  </a:lnTo>
                  <a:lnTo>
                    <a:pt x="1583" y="3121"/>
                  </a:lnTo>
                  <a:lnTo>
                    <a:pt x="1451" y="3033"/>
                  </a:lnTo>
                  <a:lnTo>
                    <a:pt x="1407" y="2989"/>
                  </a:lnTo>
                  <a:lnTo>
                    <a:pt x="1363" y="2989"/>
                  </a:lnTo>
                  <a:lnTo>
                    <a:pt x="1231" y="2857"/>
                  </a:lnTo>
                  <a:lnTo>
                    <a:pt x="1187" y="2769"/>
                  </a:lnTo>
                  <a:lnTo>
                    <a:pt x="1099" y="2725"/>
                  </a:lnTo>
                  <a:lnTo>
                    <a:pt x="1055" y="2681"/>
                  </a:lnTo>
                  <a:lnTo>
                    <a:pt x="1055" y="2638"/>
                  </a:lnTo>
                  <a:lnTo>
                    <a:pt x="1011" y="2594"/>
                  </a:lnTo>
                  <a:lnTo>
                    <a:pt x="835" y="2286"/>
                  </a:lnTo>
                  <a:lnTo>
                    <a:pt x="704" y="1978"/>
                  </a:lnTo>
                  <a:lnTo>
                    <a:pt x="572" y="1671"/>
                  </a:lnTo>
                  <a:lnTo>
                    <a:pt x="572" y="1627"/>
                  </a:lnTo>
                  <a:lnTo>
                    <a:pt x="528" y="1583"/>
                  </a:lnTo>
                  <a:lnTo>
                    <a:pt x="528" y="1495"/>
                  </a:lnTo>
                  <a:lnTo>
                    <a:pt x="484" y="1451"/>
                  </a:lnTo>
                  <a:lnTo>
                    <a:pt x="484" y="1407"/>
                  </a:lnTo>
                  <a:lnTo>
                    <a:pt x="484" y="1319"/>
                  </a:lnTo>
                  <a:lnTo>
                    <a:pt x="396" y="1099"/>
                  </a:lnTo>
                  <a:lnTo>
                    <a:pt x="396" y="1011"/>
                  </a:lnTo>
                  <a:lnTo>
                    <a:pt x="352" y="835"/>
                  </a:lnTo>
                  <a:lnTo>
                    <a:pt x="352" y="791"/>
                  </a:lnTo>
                  <a:lnTo>
                    <a:pt x="308" y="791"/>
                  </a:lnTo>
                  <a:lnTo>
                    <a:pt x="308" y="747"/>
                  </a:lnTo>
                  <a:lnTo>
                    <a:pt x="264" y="616"/>
                  </a:lnTo>
                  <a:lnTo>
                    <a:pt x="264" y="528"/>
                  </a:lnTo>
                  <a:lnTo>
                    <a:pt x="220" y="440"/>
                  </a:lnTo>
                  <a:lnTo>
                    <a:pt x="176" y="308"/>
                  </a:lnTo>
                  <a:lnTo>
                    <a:pt x="132" y="220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0" y="396"/>
                  </a:lnTo>
                  <a:lnTo>
                    <a:pt x="0" y="440"/>
                  </a:lnTo>
                  <a:lnTo>
                    <a:pt x="44" y="528"/>
                  </a:lnTo>
                  <a:lnTo>
                    <a:pt x="88" y="616"/>
                  </a:lnTo>
                  <a:lnTo>
                    <a:pt x="88" y="704"/>
                  </a:lnTo>
                  <a:lnTo>
                    <a:pt x="132" y="747"/>
                  </a:lnTo>
                  <a:lnTo>
                    <a:pt x="132" y="835"/>
                  </a:lnTo>
                  <a:lnTo>
                    <a:pt x="132" y="923"/>
                  </a:lnTo>
                  <a:lnTo>
                    <a:pt x="176" y="1055"/>
                  </a:lnTo>
                  <a:lnTo>
                    <a:pt x="176" y="1099"/>
                  </a:lnTo>
                  <a:lnTo>
                    <a:pt x="264" y="1363"/>
                  </a:lnTo>
                  <a:lnTo>
                    <a:pt x="264" y="1407"/>
                  </a:lnTo>
                  <a:lnTo>
                    <a:pt x="308" y="1495"/>
                  </a:lnTo>
                  <a:lnTo>
                    <a:pt x="352" y="1627"/>
                  </a:lnTo>
                  <a:lnTo>
                    <a:pt x="396" y="1714"/>
                  </a:lnTo>
                  <a:lnTo>
                    <a:pt x="396" y="1758"/>
                  </a:lnTo>
                  <a:lnTo>
                    <a:pt x="484" y="2022"/>
                  </a:lnTo>
                  <a:lnTo>
                    <a:pt x="616" y="2286"/>
                  </a:lnTo>
                  <a:lnTo>
                    <a:pt x="616" y="2330"/>
                  </a:lnTo>
                  <a:lnTo>
                    <a:pt x="616" y="2374"/>
                  </a:lnTo>
                  <a:lnTo>
                    <a:pt x="660" y="2462"/>
                  </a:lnTo>
                  <a:lnTo>
                    <a:pt x="704" y="2506"/>
                  </a:lnTo>
                  <a:lnTo>
                    <a:pt x="748" y="2594"/>
                  </a:lnTo>
                  <a:lnTo>
                    <a:pt x="791" y="2638"/>
                  </a:lnTo>
                  <a:lnTo>
                    <a:pt x="835" y="2681"/>
                  </a:lnTo>
                  <a:lnTo>
                    <a:pt x="835" y="2725"/>
                  </a:lnTo>
                  <a:lnTo>
                    <a:pt x="923" y="2813"/>
                  </a:lnTo>
                  <a:lnTo>
                    <a:pt x="1011" y="2945"/>
                  </a:lnTo>
                  <a:lnTo>
                    <a:pt x="1099" y="2989"/>
                  </a:lnTo>
                  <a:lnTo>
                    <a:pt x="1187" y="3121"/>
                  </a:lnTo>
                  <a:lnTo>
                    <a:pt x="1275" y="3165"/>
                  </a:lnTo>
                  <a:lnTo>
                    <a:pt x="1451" y="3253"/>
                  </a:lnTo>
                  <a:lnTo>
                    <a:pt x="1539" y="3341"/>
                  </a:lnTo>
                  <a:lnTo>
                    <a:pt x="1671" y="3385"/>
                  </a:lnTo>
                  <a:lnTo>
                    <a:pt x="1846" y="3429"/>
                  </a:lnTo>
                  <a:lnTo>
                    <a:pt x="2066" y="3473"/>
                  </a:lnTo>
                  <a:lnTo>
                    <a:pt x="2110" y="3473"/>
                  </a:lnTo>
                  <a:lnTo>
                    <a:pt x="2154" y="3517"/>
                  </a:lnTo>
                  <a:lnTo>
                    <a:pt x="2330" y="3517"/>
                  </a:lnTo>
                  <a:lnTo>
                    <a:pt x="2418" y="3473"/>
                  </a:lnTo>
                  <a:lnTo>
                    <a:pt x="2550" y="3473"/>
                  </a:lnTo>
                  <a:lnTo>
                    <a:pt x="2594" y="3429"/>
                  </a:lnTo>
                  <a:lnTo>
                    <a:pt x="2725" y="3429"/>
                  </a:lnTo>
                  <a:lnTo>
                    <a:pt x="2857" y="3341"/>
                  </a:lnTo>
                  <a:lnTo>
                    <a:pt x="2901" y="3297"/>
                  </a:lnTo>
                  <a:lnTo>
                    <a:pt x="2989" y="3253"/>
                  </a:lnTo>
                  <a:lnTo>
                    <a:pt x="3077" y="3165"/>
                  </a:lnTo>
                  <a:lnTo>
                    <a:pt x="3253" y="3033"/>
                  </a:lnTo>
                  <a:lnTo>
                    <a:pt x="3297" y="2989"/>
                  </a:lnTo>
                  <a:lnTo>
                    <a:pt x="3341" y="2945"/>
                  </a:lnTo>
                  <a:lnTo>
                    <a:pt x="3385" y="2901"/>
                  </a:lnTo>
                  <a:lnTo>
                    <a:pt x="3473" y="2769"/>
                  </a:lnTo>
                  <a:lnTo>
                    <a:pt x="3561" y="2594"/>
                  </a:lnTo>
                  <a:lnTo>
                    <a:pt x="3605" y="2462"/>
                  </a:lnTo>
                  <a:lnTo>
                    <a:pt x="3605" y="2286"/>
                  </a:lnTo>
                  <a:lnTo>
                    <a:pt x="3605" y="2154"/>
                  </a:lnTo>
                  <a:lnTo>
                    <a:pt x="3605" y="2022"/>
                  </a:lnTo>
                  <a:lnTo>
                    <a:pt x="3561" y="1934"/>
                  </a:lnTo>
                  <a:lnTo>
                    <a:pt x="3561" y="1890"/>
                  </a:lnTo>
                  <a:lnTo>
                    <a:pt x="3561" y="1846"/>
                  </a:lnTo>
                  <a:lnTo>
                    <a:pt x="3517" y="1758"/>
                  </a:lnTo>
                  <a:lnTo>
                    <a:pt x="3473" y="1627"/>
                  </a:lnTo>
                  <a:lnTo>
                    <a:pt x="3473" y="1583"/>
                  </a:lnTo>
                  <a:lnTo>
                    <a:pt x="3429" y="1451"/>
                  </a:lnTo>
                  <a:lnTo>
                    <a:pt x="3385" y="1407"/>
                  </a:lnTo>
                  <a:lnTo>
                    <a:pt x="3341" y="1363"/>
                  </a:lnTo>
                  <a:lnTo>
                    <a:pt x="3297" y="1275"/>
                  </a:lnTo>
                  <a:lnTo>
                    <a:pt x="3253" y="1231"/>
                  </a:lnTo>
                  <a:lnTo>
                    <a:pt x="3253" y="1187"/>
                  </a:lnTo>
                  <a:lnTo>
                    <a:pt x="3165" y="1143"/>
                  </a:lnTo>
                  <a:lnTo>
                    <a:pt x="2989" y="967"/>
                  </a:lnTo>
                  <a:lnTo>
                    <a:pt x="2769" y="747"/>
                  </a:lnTo>
                  <a:lnTo>
                    <a:pt x="2506" y="572"/>
                  </a:lnTo>
                  <a:lnTo>
                    <a:pt x="2330" y="484"/>
                  </a:lnTo>
                  <a:lnTo>
                    <a:pt x="2242" y="440"/>
                  </a:lnTo>
                  <a:lnTo>
                    <a:pt x="2154" y="396"/>
                  </a:lnTo>
                  <a:lnTo>
                    <a:pt x="2066" y="352"/>
                  </a:lnTo>
                  <a:lnTo>
                    <a:pt x="1934" y="308"/>
                  </a:lnTo>
                  <a:lnTo>
                    <a:pt x="1802" y="264"/>
                  </a:lnTo>
                  <a:lnTo>
                    <a:pt x="1758" y="264"/>
                  </a:lnTo>
                  <a:lnTo>
                    <a:pt x="1715" y="220"/>
                  </a:lnTo>
                  <a:lnTo>
                    <a:pt x="1539" y="176"/>
                  </a:lnTo>
                  <a:lnTo>
                    <a:pt x="1495" y="176"/>
                  </a:lnTo>
                  <a:lnTo>
                    <a:pt x="1319" y="132"/>
                  </a:lnTo>
                  <a:lnTo>
                    <a:pt x="1055" y="88"/>
                  </a:lnTo>
                  <a:lnTo>
                    <a:pt x="879" y="44"/>
                  </a:lnTo>
                  <a:lnTo>
                    <a:pt x="835" y="44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8"/>
            <p:cNvSpPr/>
            <p:nvPr/>
          </p:nvSpPr>
          <p:spPr>
            <a:xfrm>
              <a:off x="356800" y="2645400"/>
              <a:ext cx="62650" cy="118700"/>
            </a:xfrm>
            <a:custGeom>
              <a:rect b="b" l="l" r="r" t="t"/>
              <a:pathLst>
                <a:path extrusionOk="0" h="4748" w="2506">
                  <a:moveTo>
                    <a:pt x="923" y="0"/>
                  </a:moveTo>
                  <a:lnTo>
                    <a:pt x="879" y="44"/>
                  </a:lnTo>
                  <a:lnTo>
                    <a:pt x="879" y="88"/>
                  </a:lnTo>
                  <a:lnTo>
                    <a:pt x="835" y="88"/>
                  </a:lnTo>
                  <a:lnTo>
                    <a:pt x="835" y="132"/>
                  </a:lnTo>
                  <a:lnTo>
                    <a:pt x="791" y="176"/>
                  </a:lnTo>
                  <a:lnTo>
                    <a:pt x="791" y="264"/>
                  </a:lnTo>
                  <a:lnTo>
                    <a:pt x="747" y="396"/>
                  </a:lnTo>
                  <a:lnTo>
                    <a:pt x="703" y="484"/>
                  </a:lnTo>
                  <a:lnTo>
                    <a:pt x="703" y="528"/>
                  </a:lnTo>
                  <a:lnTo>
                    <a:pt x="659" y="572"/>
                  </a:lnTo>
                  <a:lnTo>
                    <a:pt x="615" y="660"/>
                  </a:lnTo>
                  <a:lnTo>
                    <a:pt x="572" y="791"/>
                  </a:lnTo>
                  <a:lnTo>
                    <a:pt x="528" y="835"/>
                  </a:lnTo>
                  <a:lnTo>
                    <a:pt x="440" y="1143"/>
                  </a:lnTo>
                  <a:lnTo>
                    <a:pt x="440" y="1187"/>
                  </a:lnTo>
                  <a:lnTo>
                    <a:pt x="396" y="1275"/>
                  </a:lnTo>
                  <a:lnTo>
                    <a:pt x="352" y="1451"/>
                  </a:lnTo>
                  <a:lnTo>
                    <a:pt x="308" y="1495"/>
                  </a:lnTo>
                  <a:lnTo>
                    <a:pt x="308" y="1539"/>
                  </a:lnTo>
                  <a:lnTo>
                    <a:pt x="220" y="1846"/>
                  </a:lnTo>
                  <a:lnTo>
                    <a:pt x="132" y="2110"/>
                  </a:lnTo>
                  <a:lnTo>
                    <a:pt x="132" y="2154"/>
                  </a:lnTo>
                  <a:lnTo>
                    <a:pt x="132" y="2198"/>
                  </a:lnTo>
                  <a:lnTo>
                    <a:pt x="88" y="2286"/>
                  </a:lnTo>
                  <a:lnTo>
                    <a:pt x="88" y="2374"/>
                  </a:lnTo>
                  <a:lnTo>
                    <a:pt x="88" y="2462"/>
                  </a:lnTo>
                  <a:lnTo>
                    <a:pt x="88" y="2506"/>
                  </a:lnTo>
                  <a:lnTo>
                    <a:pt x="44" y="2594"/>
                  </a:lnTo>
                  <a:lnTo>
                    <a:pt x="44" y="2638"/>
                  </a:lnTo>
                  <a:lnTo>
                    <a:pt x="44" y="2725"/>
                  </a:lnTo>
                  <a:lnTo>
                    <a:pt x="0" y="2901"/>
                  </a:lnTo>
                  <a:lnTo>
                    <a:pt x="0" y="2989"/>
                  </a:lnTo>
                  <a:lnTo>
                    <a:pt x="0" y="3165"/>
                  </a:lnTo>
                  <a:lnTo>
                    <a:pt x="0" y="3253"/>
                  </a:lnTo>
                  <a:lnTo>
                    <a:pt x="0" y="3429"/>
                  </a:lnTo>
                  <a:lnTo>
                    <a:pt x="44" y="3561"/>
                  </a:lnTo>
                  <a:lnTo>
                    <a:pt x="44" y="3692"/>
                  </a:lnTo>
                  <a:lnTo>
                    <a:pt x="88" y="3912"/>
                  </a:lnTo>
                  <a:lnTo>
                    <a:pt x="132" y="4088"/>
                  </a:lnTo>
                  <a:lnTo>
                    <a:pt x="176" y="4176"/>
                  </a:lnTo>
                  <a:lnTo>
                    <a:pt x="176" y="4220"/>
                  </a:lnTo>
                  <a:lnTo>
                    <a:pt x="176" y="4264"/>
                  </a:lnTo>
                  <a:lnTo>
                    <a:pt x="220" y="4352"/>
                  </a:lnTo>
                  <a:lnTo>
                    <a:pt x="308" y="4484"/>
                  </a:lnTo>
                  <a:lnTo>
                    <a:pt x="396" y="4572"/>
                  </a:lnTo>
                  <a:lnTo>
                    <a:pt x="440" y="4615"/>
                  </a:lnTo>
                  <a:lnTo>
                    <a:pt x="528" y="4659"/>
                  </a:lnTo>
                  <a:lnTo>
                    <a:pt x="747" y="4747"/>
                  </a:lnTo>
                  <a:lnTo>
                    <a:pt x="879" y="4747"/>
                  </a:lnTo>
                  <a:lnTo>
                    <a:pt x="1055" y="4703"/>
                  </a:lnTo>
                  <a:lnTo>
                    <a:pt x="1143" y="4659"/>
                  </a:lnTo>
                  <a:lnTo>
                    <a:pt x="1275" y="4615"/>
                  </a:lnTo>
                  <a:lnTo>
                    <a:pt x="1319" y="4615"/>
                  </a:lnTo>
                  <a:lnTo>
                    <a:pt x="1363" y="4572"/>
                  </a:lnTo>
                  <a:lnTo>
                    <a:pt x="1451" y="4528"/>
                  </a:lnTo>
                  <a:lnTo>
                    <a:pt x="1582" y="4440"/>
                  </a:lnTo>
                  <a:lnTo>
                    <a:pt x="1714" y="4352"/>
                  </a:lnTo>
                  <a:lnTo>
                    <a:pt x="1802" y="4220"/>
                  </a:lnTo>
                  <a:lnTo>
                    <a:pt x="1934" y="4088"/>
                  </a:lnTo>
                  <a:lnTo>
                    <a:pt x="2022" y="4000"/>
                  </a:lnTo>
                  <a:lnTo>
                    <a:pt x="2066" y="3912"/>
                  </a:lnTo>
                  <a:lnTo>
                    <a:pt x="2110" y="3824"/>
                  </a:lnTo>
                  <a:lnTo>
                    <a:pt x="2154" y="3780"/>
                  </a:lnTo>
                  <a:lnTo>
                    <a:pt x="2198" y="3692"/>
                  </a:lnTo>
                  <a:lnTo>
                    <a:pt x="2242" y="3605"/>
                  </a:lnTo>
                  <a:lnTo>
                    <a:pt x="2286" y="3517"/>
                  </a:lnTo>
                  <a:lnTo>
                    <a:pt x="2330" y="3473"/>
                  </a:lnTo>
                  <a:lnTo>
                    <a:pt x="2374" y="3341"/>
                  </a:lnTo>
                  <a:lnTo>
                    <a:pt x="2418" y="3253"/>
                  </a:lnTo>
                  <a:lnTo>
                    <a:pt x="2462" y="3121"/>
                  </a:lnTo>
                  <a:lnTo>
                    <a:pt x="2462" y="3077"/>
                  </a:lnTo>
                  <a:lnTo>
                    <a:pt x="2462" y="3033"/>
                  </a:lnTo>
                  <a:lnTo>
                    <a:pt x="2506" y="2945"/>
                  </a:lnTo>
                  <a:lnTo>
                    <a:pt x="2506" y="2681"/>
                  </a:lnTo>
                  <a:lnTo>
                    <a:pt x="2506" y="2330"/>
                  </a:lnTo>
                  <a:lnTo>
                    <a:pt x="2506" y="2022"/>
                  </a:lnTo>
                  <a:lnTo>
                    <a:pt x="2462" y="1802"/>
                  </a:lnTo>
                  <a:lnTo>
                    <a:pt x="2418" y="1671"/>
                  </a:lnTo>
                  <a:lnTo>
                    <a:pt x="2374" y="1583"/>
                  </a:lnTo>
                  <a:lnTo>
                    <a:pt x="2374" y="1495"/>
                  </a:lnTo>
                  <a:lnTo>
                    <a:pt x="2330" y="1407"/>
                  </a:lnTo>
                  <a:lnTo>
                    <a:pt x="2242" y="1275"/>
                  </a:lnTo>
                  <a:lnTo>
                    <a:pt x="2198" y="1187"/>
                  </a:lnTo>
                  <a:lnTo>
                    <a:pt x="2110" y="1011"/>
                  </a:lnTo>
                  <a:lnTo>
                    <a:pt x="2066" y="923"/>
                  </a:lnTo>
                  <a:lnTo>
                    <a:pt x="1978" y="791"/>
                  </a:lnTo>
                  <a:lnTo>
                    <a:pt x="1758" y="572"/>
                  </a:lnTo>
                  <a:lnTo>
                    <a:pt x="1670" y="440"/>
                  </a:lnTo>
                  <a:lnTo>
                    <a:pt x="1626" y="396"/>
                  </a:lnTo>
                  <a:lnTo>
                    <a:pt x="1407" y="220"/>
                  </a:lnTo>
                  <a:lnTo>
                    <a:pt x="1319" y="176"/>
                  </a:lnTo>
                  <a:lnTo>
                    <a:pt x="1231" y="88"/>
                  </a:lnTo>
                  <a:lnTo>
                    <a:pt x="1143" y="88"/>
                  </a:lnTo>
                  <a:lnTo>
                    <a:pt x="1099" y="132"/>
                  </a:lnTo>
                  <a:lnTo>
                    <a:pt x="1099" y="176"/>
                  </a:lnTo>
                  <a:lnTo>
                    <a:pt x="1143" y="264"/>
                  </a:lnTo>
                  <a:lnTo>
                    <a:pt x="1187" y="308"/>
                  </a:lnTo>
                  <a:lnTo>
                    <a:pt x="1275" y="396"/>
                  </a:lnTo>
                  <a:lnTo>
                    <a:pt x="1407" y="484"/>
                  </a:lnTo>
                  <a:lnTo>
                    <a:pt x="1495" y="572"/>
                  </a:lnTo>
                  <a:lnTo>
                    <a:pt x="1582" y="616"/>
                  </a:lnTo>
                  <a:lnTo>
                    <a:pt x="1582" y="660"/>
                  </a:lnTo>
                  <a:lnTo>
                    <a:pt x="1626" y="704"/>
                  </a:lnTo>
                  <a:lnTo>
                    <a:pt x="1714" y="791"/>
                  </a:lnTo>
                  <a:lnTo>
                    <a:pt x="1758" y="879"/>
                  </a:lnTo>
                  <a:lnTo>
                    <a:pt x="1890" y="1055"/>
                  </a:lnTo>
                  <a:lnTo>
                    <a:pt x="1934" y="1099"/>
                  </a:lnTo>
                  <a:lnTo>
                    <a:pt x="1934" y="1143"/>
                  </a:lnTo>
                  <a:lnTo>
                    <a:pt x="2022" y="1275"/>
                  </a:lnTo>
                  <a:lnTo>
                    <a:pt x="2110" y="1451"/>
                  </a:lnTo>
                  <a:lnTo>
                    <a:pt x="2242" y="1802"/>
                  </a:lnTo>
                  <a:lnTo>
                    <a:pt x="2242" y="1934"/>
                  </a:lnTo>
                  <a:lnTo>
                    <a:pt x="2286" y="1978"/>
                  </a:lnTo>
                  <a:lnTo>
                    <a:pt x="2286" y="2022"/>
                  </a:lnTo>
                  <a:lnTo>
                    <a:pt x="2286" y="2110"/>
                  </a:lnTo>
                  <a:lnTo>
                    <a:pt x="2330" y="2242"/>
                  </a:lnTo>
                  <a:lnTo>
                    <a:pt x="2330" y="2286"/>
                  </a:lnTo>
                  <a:lnTo>
                    <a:pt x="2330" y="2330"/>
                  </a:lnTo>
                  <a:lnTo>
                    <a:pt x="2330" y="2462"/>
                  </a:lnTo>
                  <a:lnTo>
                    <a:pt x="2330" y="2638"/>
                  </a:lnTo>
                  <a:lnTo>
                    <a:pt x="2330" y="2725"/>
                  </a:lnTo>
                  <a:lnTo>
                    <a:pt x="2330" y="2769"/>
                  </a:lnTo>
                  <a:lnTo>
                    <a:pt x="2330" y="2857"/>
                  </a:lnTo>
                  <a:lnTo>
                    <a:pt x="2286" y="2901"/>
                  </a:lnTo>
                  <a:lnTo>
                    <a:pt x="2286" y="2989"/>
                  </a:lnTo>
                  <a:lnTo>
                    <a:pt x="2198" y="3209"/>
                  </a:lnTo>
                  <a:lnTo>
                    <a:pt x="2066" y="3517"/>
                  </a:lnTo>
                  <a:lnTo>
                    <a:pt x="1934" y="3780"/>
                  </a:lnTo>
                  <a:lnTo>
                    <a:pt x="1890" y="3824"/>
                  </a:lnTo>
                  <a:lnTo>
                    <a:pt x="1846" y="3912"/>
                  </a:lnTo>
                  <a:lnTo>
                    <a:pt x="1802" y="3956"/>
                  </a:lnTo>
                  <a:lnTo>
                    <a:pt x="1758" y="4000"/>
                  </a:lnTo>
                  <a:lnTo>
                    <a:pt x="1670" y="4088"/>
                  </a:lnTo>
                  <a:lnTo>
                    <a:pt x="1539" y="4176"/>
                  </a:lnTo>
                  <a:lnTo>
                    <a:pt x="1451" y="4264"/>
                  </a:lnTo>
                  <a:lnTo>
                    <a:pt x="1319" y="4352"/>
                  </a:lnTo>
                  <a:lnTo>
                    <a:pt x="1231" y="4440"/>
                  </a:lnTo>
                  <a:lnTo>
                    <a:pt x="1187" y="4440"/>
                  </a:lnTo>
                  <a:lnTo>
                    <a:pt x="1143" y="4484"/>
                  </a:lnTo>
                  <a:lnTo>
                    <a:pt x="1011" y="4528"/>
                  </a:lnTo>
                  <a:lnTo>
                    <a:pt x="923" y="4528"/>
                  </a:lnTo>
                  <a:lnTo>
                    <a:pt x="747" y="4572"/>
                  </a:lnTo>
                  <a:lnTo>
                    <a:pt x="703" y="4572"/>
                  </a:lnTo>
                  <a:lnTo>
                    <a:pt x="659" y="4528"/>
                  </a:lnTo>
                  <a:lnTo>
                    <a:pt x="528" y="4440"/>
                  </a:lnTo>
                  <a:lnTo>
                    <a:pt x="484" y="4352"/>
                  </a:lnTo>
                  <a:lnTo>
                    <a:pt x="396" y="4264"/>
                  </a:lnTo>
                  <a:lnTo>
                    <a:pt x="308" y="3956"/>
                  </a:lnTo>
                  <a:lnTo>
                    <a:pt x="264" y="3692"/>
                  </a:lnTo>
                  <a:lnTo>
                    <a:pt x="220" y="3605"/>
                  </a:lnTo>
                  <a:lnTo>
                    <a:pt x="220" y="3517"/>
                  </a:lnTo>
                  <a:lnTo>
                    <a:pt x="220" y="3473"/>
                  </a:lnTo>
                  <a:lnTo>
                    <a:pt x="220" y="3297"/>
                  </a:lnTo>
                  <a:lnTo>
                    <a:pt x="220" y="3253"/>
                  </a:lnTo>
                  <a:lnTo>
                    <a:pt x="220" y="3165"/>
                  </a:lnTo>
                  <a:lnTo>
                    <a:pt x="220" y="3033"/>
                  </a:lnTo>
                  <a:lnTo>
                    <a:pt x="220" y="2901"/>
                  </a:lnTo>
                  <a:lnTo>
                    <a:pt x="220" y="2813"/>
                  </a:lnTo>
                  <a:lnTo>
                    <a:pt x="220" y="2725"/>
                  </a:lnTo>
                  <a:lnTo>
                    <a:pt x="220" y="2681"/>
                  </a:lnTo>
                  <a:lnTo>
                    <a:pt x="264" y="2594"/>
                  </a:lnTo>
                  <a:lnTo>
                    <a:pt x="308" y="2286"/>
                  </a:lnTo>
                  <a:lnTo>
                    <a:pt x="308" y="2242"/>
                  </a:lnTo>
                  <a:lnTo>
                    <a:pt x="396" y="1934"/>
                  </a:lnTo>
                  <a:lnTo>
                    <a:pt x="440" y="1890"/>
                  </a:lnTo>
                  <a:lnTo>
                    <a:pt x="528" y="1583"/>
                  </a:lnTo>
                  <a:lnTo>
                    <a:pt x="528" y="1539"/>
                  </a:lnTo>
                  <a:lnTo>
                    <a:pt x="528" y="1495"/>
                  </a:lnTo>
                  <a:lnTo>
                    <a:pt x="572" y="1407"/>
                  </a:lnTo>
                  <a:lnTo>
                    <a:pt x="572" y="1319"/>
                  </a:lnTo>
                  <a:lnTo>
                    <a:pt x="615" y="1231"/>
                  </a:lnTo>
                  <a:lnTo>
                    <a:pt x="703" y="967"/>
                  </a:lnTo>
                  <a:lnTo>
                    <a:pt x="747" y="923"/>
                  </a:lnTo>
                  <a:lnTo>
                    <a:pt x="791" y="747"/>
                  </a:lnTo>
                  <a:lnTo>
                    <a:pt x="835" y="704"/>
                  </a:lnTo>
                  <a:lnTo>
                    <a:pt x="835" y="660"/>
                  </a:lnTo>
                  <a:lnTo>
                    <a:pt x="835" y="616"/>
                  </a:lnTo>
                  <a:lnTo>
                    <a:pt x="879" y="528"/>
                  </a:lnTo>
                  <a:lnTo>
                    <a:pt x="879" y="484"/>
                  </a:lnTo>
                  <a:lnTo>
                    <a:pt x="923" y="440"/>
                  </a:lnTo>
                  <a:lnTo>
                    <a:pt x="967" y="352"/>
                  </a:lnTo>
                  <a:lnTo>
                    <a:pt x="1011" y="220"/>
                  </a:lnTo>
                  <a:lnTo>
                    <a:pt x="1011" y="176"/>
                  </a:lnTo>
                  <a:lnTo>
                    <a:pt x="1011" y="88"/>
                  </a:lnTo>
                  <a:lnTo>
                    <a:pt x="1011" y="44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8"/>
            <p:cNvSpPr/>
            <p:nvPr/>
          </p:nvSpPr>
          <p:spPr>
            <a:xfrm>
              <a:off x="338100" y="2475075"/>
              <a:ext cx="58275" cy="58250"/>
            </a:xfrm>
            <a:custGeom>
              <a:rect b="b" l="l" r="r" t="t"/>
              <a:pathLst>
                <a:path extrusionOk="0" h="2330" w="2331">
                  <a:moveTo>
                    <a:pt x="1056" y="0"/>
                  </a:moveTo>
                  <a:lnTo>
                    <a:pt x="968" y="44"/>
                  </a:lnTo>
                  <a:lnTo>
                    <a:pt x="880" y="44"/>
                  </a:lnTo>
                  <a:lnTo>
                    <a:pt x="836" y="88"/>
                  </a:lnTo>
                  <a:lnTo>
                    <a:pt x="792" y="88"/>
                  </a:lnTo>
                  <a:lnTo>
                    <a:pt x="704" y="132"/>
                  </a:lnTo>
                  <a:lnTo>
                    <a:pt x="660" y="132"/>
                  </a:lnTo>
                  <a:lnTo>
                    <a:pt x="572" y="176"/>
                  </a:lnTo>
                  <a:lnTo>
                    <a:pt x="528" y="176"/>
                  </a:lnTo>
                  <a:lnTo>
                    <a:pt x="528" y="220"/>
                  </a:lnTo>
                  <a:lnTo>
                    <a:pt x="484" y="264"/>
                  </a:lnTo>
                  <a:lnTo>
                    <a:pt x="440" y="264"/>
                  </a:lnTo>
                  <a:lnTo>
                    <a:pt x="440" y="308"/>
                  </a:lnTo>
                  <a:lnTo>
                    <a:pt x="353" y="352"/>
                  </a:lnTo>
                  <a:lnTo>
                    <a:pt x="265" y="484"/>
                  </a:lnTo>
                  <a:lnTo>
                    <a:pt x="133" y="660"/>
                  </a:lnTo>
                  <a:lnTo>
                    <a:pt x="89" y="835"/>
                  </a:lnTo>
                  <a:lnTo>
                    <a:pt x="45" y="967"/>
                  </a:lnTo>
                  <a:lnTo>
                    <a:pt x="1" y="1055"/>
                  </a:lnTo>
                  <a:lnTo>
                    <a:pt x="1" y="1099"/>
                  </a:lnTo>
                  <a:lnTo>
                    <a:pt x="1" y="1143"/>
                  </a:lnTo>
                  <a:lnTo>
                    <a:pt x="1" y="1231"/>
                  </a:lnTo>
                  <a:lnTo>
                    <a:pt x="1" y="1319"/>
                  </a:lnTo>
                  <a:lnTo>
                    <a:pt x="1" y="1363"/>
                  </a:lnTo>
                  <a:lnTo>
                    <a:pt x="1" y="1407"/>
                  </a:lnTo>
                  <a:lnTo>
                    <a:pt x="45" y="1495"/>
                  </a:lnTo>
                  <a:lnTo>
                    <a:pt x="45" y="1539"/>
                  </a:lnTo>
                  <a:lnTo>
                    <a:pt x="89" y="1671"/>
                  </a:lnTo>
                  <a:lnTo>
                    <a:pt x="177" y="1846"/>
                  </a:lnTo>
                  <a:lnTo>
                    <a:pt x="221" y="1934"/>
                  </a:lnTo>
                  <a:lnTo>
                    <a:pt x="265" y="1978"/>
                  </a:lnTo>
                  <a:lnTo>
                    <a:pt x="396" y="2110"/>
                  </a:lnTo>
                  <a:lnTo>
                    <a:pt x="440" y="2154"/>
                  </a:lnTo>
                  <a:lnTo>
                    <a:pt x="572" y="2154"/>
                  </a:lnTo>
                  <a:lnTo>
                    <a:pt x="616" y="2110"/>
                  </a:lnTo>
                  <a:lnTo>
                    <a:pt x="616" y="2022"/>
                  </a:lnTo>
                  <a:lnTo>
                    <a:pt x="572" y="1978"/>
                  </a:lnTo>
                  <a:lnTo>
                    <a:pt x="528" y="1934"/>
                  </a:lnTo>
                  <a:lnTo>
                    <a:pt x="440" y="1846"/>
                  </a:lnTo>
                  <a:lnTo>
                    <a:pt x="396" y="1846"/>
                  </a:lnTo>
                  <a:lnTo>
                    <a:pt x="353" y="1802"/>
                  </a:lnTo>
                  <a:lnTo>
                    <a:pt x="353" y="1758"/>
                  </a:lnTo>
                  <a:lnTo>
                    <a:pt x="309" y="1671"/>
                  </a:lnTo>
                  <a:lnTo>
                    <a:pt x="265" y="1627"/>
                  </a:lnTo>
                  <a:lnTo>
                    <a:pt x="221" y="1495"/>
                  </a:lnTo>
                  <a:lnTo>
                    <a:pt x="221" y="1451"/>
                  </a:lnTo>
                  <a:lnTo>
                    <a:pt x="221" y="1363"/>
                  </a:lnTo>
                  <a:lnTo>
                    <a:pt x="221" y="1275"/>
                  </a:lnTo>
                  <a:lnTo>
                    <a:pt x="221" y="1231"/>
                  </a:lnTo>
                  <a:lnTo>
                    <a:pt x="221" y="1055"/>
                  </a:lnTo>
                  <a:lnTo>
                    <a:pt x="265" y="967"/>
                  </a:lnTo>
                  <a:lnTo>
                    <a:pt x="265" y="923"/>
                  </a:lnTo>
                  <a:lnTo>
                    <a:pt x="265" y="879"/>
                  </a:lnTo>
                  <a:lnTo>
                    <a:pt x="309" y="791"/>
                  </a:lnTo>
                  <a:lnTo>
                    <a:pt x="309" y="747"/>
                  </a:lnTo>
                  <a:lnTo>
                    <a:pt x="353" y="660"/>
                  </a:lnTo>
                  <a:lnTo>
                    <a:pt x="396" y="572"/>
                  </a:lnTo>
                  <a:lnTo>
                    <a:pt x="440" y="572"/>
                  </a:lnTo>
                  <a:lnTo>
                    <a:pt x="440" y="528"/>
                  </a:lnTo>
                  <a:lnTo>
                    <a:pt x="484" y="484"/>
                  </a:lnTo>
                  <a:lnTo>
                    <a:pt x="528" y="484"/>
                  </a:lnTo>
                  <a:lnTo>
                    <a:pt x="572" y="440"/>
                  </a:lnTo>
                  <a:lnTo>
                    <a:pt x="660" y="352"/>
                  </a:lnTo>
                  <a:lnTo>
                    <a:pt x="1012" y="220"/>
                  </a:lnTo>
                  <a:lnTo>
                    <a:pt x="1100" y="220"/>
                  </a:lnTo>
                  <a:lnTo>
                    <a:pt x="1100" y="176"/>
                  </a:lnTo>
                  <a:lnTo>
                    <a:pt x="1232" y="176"/>
                  </a:lnTo>
                  <a:lnTo>
                    <a:pt x="1320" y="220"/>
                  </a:lnTo>
                  <a:lnTo>
                    <a:pt x="1539" y="220"/>
                  </a:lnTo>
                  <a:lnTo>
                    <a:pt x="1583" y="264"/>
                  </a:lnTo>
                  <a:lnTo>
                    <a:pt x="1627" y="264"/>
                  </a:lnTo>
                  <a:lnTo>
                    <a:pt x="1671" y="308"/>
                  </a:lnTo>
                  <a:lnTo>
                    <a:pt x="1715" y="308"/>
                  </a:lnTo>
                  <a:lnTo>
                    <a:pt x="1803" y="352"/>
                  </a:lnTo>
                  <a:lnTo>
                    <a:pt x="1891" y="396"/>
                  </a:lnTo>
                  <a:lnTo>
                    <a:pt x="1935" y="484"/>
                  </a:lnTo>
                  <a:lnTo>
                    <a:pt x="1935" y="528"/>
                  </a:lnTo>
                  <a:lnTo>
                    <a:pt x="1979" y="616"/>
                  </a:lnTo>
                  <a:lnTo>
                    <a:pt x="2067" y="967"/>
                  </a:lnTo>
                  <a:lnTo>
                    <a:pt x="2111" y="1011"/>
                  </a:lnTo>
                  <a:lnTo>
                    <a:pt x="2111" y="1055"/>
                  </a:lnTo>
                  <a:lnTo>
                    <a:pt x="2111" y="1099"/>
                  </a:lnTo>
                  <a:lnTo>
                    <a:pt x="2067" y="1187"/>
                  </a:lnTo>
                  <a:lnTo>
                    <a:pt x="2111" y="1231"/>
                  </a:lnTo>
                  <a:lnTo>
                    <a:pt x="2067" y="1319"/>
                  </a:lnTo>
                  <a:lnTo>
                    <a:pt x="2067" y="1407"/>
                  </a:lnTo>
                  <a:lnTo>
                    <a:pt x="2067" y="1451"/>
                  </a:lnTo>
                  <a:lnTo>
                    <a:pt x="2067" y="1495"/>
                  </a:lnTo>
                  <a:lnTo>
                    <a:pt x="2023" y="1539"/>
                  </a:lnTo>
                  <a:lnTo>
                    <a:pt x="1935" y="1714"/>
                  </a:lnTo>
                  <a:lnTo>
                    <a:pt x="1891" y="1758"/>
                  </a:lnTo>
                  <a:lnTo>
                    <a:pt x="1759" y="1890"/>
                  </a:lnTo>
                  <a:lnTo>
                    <a:pt x="1627" y="1978"/>
                  </a:lnTo>
                  <a:lnTo>
                    <a:pt x="1627" y="2022"/>
                  </a:lnTo>
                  <a:lnTo>
                    <a:pt x="1539" y="2022"/>
                  </a:lnTo>
                  <a:lnTo>
                    <a:pt x="1495" y="2066"/>
                  </a:lnTo>
                  <a:lnTo>
                    <a:pt x="1451" y="2110"/>
                  </a:lnTo>
                  <a:lnTo>
                    <a:pt x="1144" y="2110"/>
                  </a:lnTo>
                  <a:lnTo>
                    <a:pt x="1100" y="2154"/>
                  </a:lnTo>
                  <a:lnTo>
                    <a:pt x="1012" y="2154"/>
                  </a:lnTo>
                  <a:lnTo>
                    <a:pt x="968" y="2110"/>
                  </a:lnTo>
                  <a:lnTo>
                    <a:pt x="748" y="2110"/>
                  </a:lnTo>
                  <a:lnTo>
                    <a:pt x="704" y="2154"/>
                  </a:lnTo>
                  <a:lnTo>
                    <a:pt x="704" y="2198"/>
                  </a:lnTo>
                  <a:lnTo>
                    <a:pt x="748" y="2242"/>
                  </a:lnTo>
                  <a:lnTo>
                    <a:pt x="792" y="2286"/>
                  </a:lnTo>
                  <a:lnTo>
                    <a:pt x="880" y="2330"/>
                  </a:lnTo>
                  <a:lnTo>
                    <a:pt x="1276" y="2330"/>
                  </a:lnTo>
                  <a:lnTo>
                    <a:pt x="1495" y="2286"/>
                  </a:lnTo>
                  <a:lnTo>
                    <a:pt x="1583" y="2242"/>
                  </a:lnTo>
                  <a:lnTo>
                    <a:pt x="1671" y="2198"/>
                  </a:lnTo>
                  <a:lnTo>
                    <a:pt x="1715" y="2198"/>
                  </a:lnTo>
                  <a:lnTo>
                    <a:pt x="1715" y="2154"/>
                  </a:lnTo>
                  <a:lnTo>
                    <a:pt x="1891" y="2066"/>
                  </a:lnTo>
                  <a:lnTo>
                    <a:pt x="2023" y="1890"/>
                  </a:lnTo>
                  <a:lnTo>
                    <a:pt x="2067" y="1890"/>
                  </a:lnTo>
                  <a:lnTo>
                    <a:pt x="2067" y="1846"/>
                  </a:lnTo>
                  <a:lnTo>
                    <a:pt x="2111" y="1802"/>
                  </a:lnTo>
                  <a:lnTo>
                    <a:pt x="2155" y="1758"/>
                  </a:lnTo>
                  <a:lnTo>
                    <a:pt x="2155" y="1714"/>
                  </a:lnTo>
                  <a:lnTo>
                    <a:pt x="2155" y="1671"/>
                  </a:lnTo>
                  <a:lnTo>
                    <a:pt x="2199" y="1627"/>
                  </a:lnTo>
                  <a:lnTo>
                    <a:pt x="2243" y="1539"/>
                  </a:lnTo>
                  <a:lnTo>
                    <a:pt x="2287" y="1451"/>
                  </a:lnTo>
                  <a:lnTo>
                    <a:pt x="2287" y="1407"/>
                  </a:lnTo>
                  <a:lnTo>
                    <a:pt x="2287" y="1275"/>
                  </a:lnTo>
                  <a:lnTo>
                    <a:pt x="2330" y="1231"/>
                  </a:lnTo>
                  <a:lnTo>
                    <a:pt x="2287" y="1099"/>
                  </a:lnTo>
                  <a:lnTo>
                    <a:pt x="2287" y="1011"/>
                  </a:lnTo>
                  <a:lnTo>
                    <a:pt x="2287" y="923"/>
                  </a:lnTo>
                  <a:lnTo>
                    <a:pt x="2243" y="660"/>
                  </a:lnTo>
                  <a:lnTo>
                    <a:pt x="2199" y="660"/>
                  </a:lnTo>
                  <a:lnTo>
                    <a:pt x="2199" y="616"/>
                  </a:lnTo>
                  <a:lnTo>
                    <a:pt x="2199" y="572"/>
                  </a:lnTo>
                  <a:lnTo>
                    <a:pt x="2155" y="528"/>
                  </a:lnTo>
                  <a:lnTo>
                    <a:pt x="2155" y="440"/>
                  </a:lnTo>
                  <a:lnTo>
                    <a:pt x="2067" y="396"/>
                  </a:lnTo>
                  <a:lnTo>
                    <a:pt x="2067" y="352"/>
                  </a:lnTo>
                  <a:lnTo>
                    <a:pt x="2023" y="308"/>
                  </a:lnTo>
                  <a:lnTo>
                    <a:pt x="1935" y="220"/>
                  </a:lnTo>
                  <a:lnTo>
                    <a:pt x="1891" y="176"/>
                  </a:lnTo>
                  <a:lnTo>
                    <a:pt x="1847" y="176"/>
                  </a:lnTo>
                  <a:lnTo>
                    <a:pt x="1803" y="132"/>
                  </a:lnTo>
                  <a:lnTo>
                    <a:pt x="1627" y="44"/>
                  </a:lnTo>
                  <a:lnTo>
                    <a:pt x="1539" y="4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8"/>
            <p:cNvSpPr/>
            <p:nvPr/>
          </p:nvSpPr>
          <p:spPr>
            <a:xfrm>
              <a:off x="791950" y="2973950"/>
              <a:ext cx="254950" cy="443975"/>
            </a:xfrm>
            <a:custGeom>
              <a:rect b="b" l="l" r="r" t="t"/>
              <a:pathLst>
                <a:path extrusionOk="0" h="17759" w="10198">
                  <a:moveTo>
                    <a:pt x="6506" y="1"/>
                  </a:moveTo>
                  <a:lnTo>
                    <a:pt x="6374" y="45"/>
                  </a:lnTo>
                  <a:lnTo>
                    <a:pt x="0" y="3385"/>
                  </a:lnTo>
                  <a:lnTo>
                    <a:pt x="7209" y="17671"/>
                  </a:lnTo>
                  <a:lnTo>
                    <a:pt x="7297" y="17714"/>
                  </a:lnTo>
                  <a:lnTo>
                    <a:pt x="7385" y="17758"/>
                  </a:lnTo>
                  <a:lnTo>
                    <a:pt x="7516" y="17714"/>
                  </a:lnTo>
                  <a:lnTo>
                    <a:pt x="7604" y="17627"/>
                  </a:lnTo>
                  <a:lnTo>
                    <a:pt x="8000" y="17319"/>
                  </a:lnTo>
                  <a:lnTo>
                    <a:pt x="8308" y="16879"/>
                  </a:lnTo>
                  <a:lnTo>
                    <a:pt x="8527" y="16440"/>
                  </a:lnTo>
                  <a:lnTo>
                    <a:pt x="8747" y="15956"/>
                  </a:lnTo>
                  <a:lnTo>
                    <a:pt x="8879" y="15473"/>
                  </a:lnTo>
                  <a:lnTo>
                    <a:pt x="8923" y="14945"/>
                  </a:lnTo>
                  <a:lnTo>
                    <a:pt x="8967" y="14418"/>
                  </a:lnTo>
                  <a:lnTo>
                    <a:pt x="8967" y="13934"/>
                  </a:lnTo>
                  <a:lnTo>
                    <a:pt x="8923" y="13407"/>
                  </a:lnTo>
                  <a:lnTo>
                    <a:pt x="8879" y="12879"/>
                  </a:lnTo>
                  <a:lnTo>
                    <a:pt x="8703" y="11868"/>
                  </a:lnTo>
                  <a:lnTo>
                    <a:pt x="8527" y="10858"/>
                  </a:lnTo>
                  <a:lnTo>
                    <a:pt x="8396" y="9847"/>
                  </a:lnTo>
                  <a:lnTo>
                    <a:pt x="8396" y="9231"/>
                  </a:lnTo>
                  <a:lnTo>
                    <a:pt x="8440" y="8924"/>
                  </a:lnTo>
                  <a:lnTo>
                    <a:pt x="8527" y="8616"/>
                  </a:lnTo>
                  <a:lnTo>
                    <a:pt x="8615" y="8396"/>
                  </a:lnTo>
                  <a:lnTo>
                    <a:pt x="8747" y="8176"/>
                  </a:lnTo>
                  <a:lnTo>
                    <a:pt x="8923" y="7957"/>
                  </a:lnTo>
                  <a:lnTo>
                    <a:pt x="9143" y="7781"/>
                  </a:lnTo>
                  <a:lnTo>
                    <a:pt x="9538" y="7473"/>
                  </a:lnTo>
                  <a:lnTo>
                    <a:pt x="10022" y="7165"/>
                  </a:lnTo>
                  <a:lnTo>
                    <a:pt x="10110" y="7121"/>
                  </a:lnTo>
                  <a:lnTo>
                    <a:pt x="10154" y="6990"/>
                  </a:lnTo>
                  <a:lnTo>
                    <a:pt x="10198" y="6902"/>
                  </a:lnTo>
                  <a:lnTo>
                    <a:pt x="10154" y="6770"/>
                  </a:lnTo>
                  <a:lnTo>
                    <a:pt x="6769" y="177"/>
                  </a:lnTo>
                  <a:lnTo>
                    <a:pt x="6725" y="89"/>
                  </a:lnTo>
                  <a:lnTo>
                    <a:pt x="65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8"/>
            <p:cNvSpPr/>
            <p:nvPr/>
          </p:nvSpPr>
          <p:spPr>
            <a:xfrm>
              <a:off x="810625" y="3047575"/>
              <a:ext cx="183525" cy="358250"/>
            </a:xfrm>
            <a:custGeom>
              <a:rect b="b" l="l" r="r" t="t"/>
              <a:pathLst>
                <a:path extrusionOk="0" h="14330" w="7341">
                  <a:moveTo>
                    <a:pt x="44" y="1"/>
                  </a:moveTo>
                  <a:lnTo>
                    <a:pt x="0" y="45"/>
                  </a:lnTo>
                  <a:lnTo>
                    <a:pt x="44" y="176"/>
                  </a:lnTo>
                  <a:lnTo>
                    <a:pt x="88" y="264"/>
                  </a:lnTo>
                  <a:lnTo>
                    <a:pt x="88" y="352"/>
                  </a:lnTo>
                  <a:lnTo>
                    <a:pt x="176" y="484"/>
                  </a:lnTo>
                  <a:lnTo>
                    <a:pt x="264" y="660"/>
                  </a:lnTo>
                  <a:lnTo>
                    <a:pt x="308" y="748"/>
                  </a:lnTo>
                  <a:lnTo>
                    <a:pt x="352" y="836"/>
                  </a:lnTo>
                  <a:lnTo>
                    <a:pt x="396" y="924"/>
                  </a:lnTo>
                  <a:lnTo>
                    <a:pt x="440" y="1056"/>
                  </a:lnTo>
                  <a:lnTo>
                    <a:pt x="528" y="1231"/>
                  </a:lnTo>
                  <a:lnTo>
                    <a:pt x="572" y="1275"/>
                  </a:lnTo>
                  <a:lnTo>
                    <a:pt x="792" y="1715"/>
                  </a:lnTo>
                  <a:lnTo>
                    <a:pt x="792" y="1759"/>
                  </a:lnTo>
                  <a:lnTo>
                    <a:pt x="880" y="1891"/>
                  </a:lnTo>
                  <a:lnTo>
                    <a:pt x="1011" y="2067"/>
                  </a:lnTo>
                  <a:lnTo>
                    <a:pt x="1055" y="2198"/>
                  </a:lnTo>
                  <a:lnTo>
                    <a:pt x="1055" y="2242"/>
                  </a:lnTo>
                  <a:lnTo>
                    <a:pt x="1275" y="2638"/>
                  </a:lnTo>
                  <a:lnTo>
                    <a:pt x="1451" y="3034"/>
                  </a:lnTo>
                  <a:lnTo>
                    <a:pt x="1495" y="3078"/>
                  </a:lnTo>
                  <a:lnTo>
                    <a:pt x="1495" y="3121"/>
                  </a:lnTo>
                  <a:lnTo>
                    <a:pt x="1495" y="3165"/>
                  </a:lnTo>
                  <a:lnTo>
                    <a:pt x="1583" y="3253"/>
                  </a:lnTo>
                  <a:lnTo>
                    <a:pt x="1627" y="3341"/>
                  </a:lnTo>
                  <a:lnTo>
                    <a:pt x="1715" y="3473"/>
                  </a:lnTo>
                  <a:lnTo>
                    <a:pt x="1759" y="3561"/>
                  </a:lnTo>
                  <a:lnTo>
                    <a:pt x="1803" y="3649"/>
                  </a:lnTo>
                  <a:lnTo>
                    <a:pt x="1803" y="3693"/>
                  </a:lnTo>
                  <a:lnTo>
                    <a:pt x="1890" y="3869"/>
                  </a:lnTo>
                  <a:lnTo>
                    <a:pt x="1978" y="4088"/>
                  </a:lnTo>
                  <a:lnTo>
                    <a:pt x="2022" y="4176"/>
                  </a:lnTo>
                  <a:lnTo>
                    <a:pt x="2154" y="4396"/>
                  </a:lnTo>
                  <a:lnTo>
                    <a:pt x="2198" y="4528"/>
                  </a:lnTo>
                  <a:lnTo>
                    <a:pt x="2330" y="4748"/>
                  </a:lnTo>
                  <a:lnTo>
                    <a:pt x="2418" y="4880"/>
                  </a:lnTo>
                  <a:lnTo>
                    <a:pt x="2506" y="5055"/>
                  </a:lnTo>
                  <a:lnTo>
                    <a:pt x="2770" y="5583"/>
                  </a:lnTo>
                  <a:lnTo>
                    <a:pt x="2814" y="5671"/>
                  </a:lnTo>
                  <a:lnTo>
                    <a:pt x="2858" y="5759"/>
                  </a:lnTo>
                  <a:lnTo>
                    <a:pt x="2901" y="5847"/>
                  </a:lnTo>
                  <a:lnTo>
                    <a:pt x="2945" y="5935"/>
                  </a:lnTo>
                  <a:lnTo>
                    <a:pt x="3033" y="6110"/>
                  </a:lnTo>
                  <a:lnTo>
                    <a:pt x="3121" y="6286"/>
                  </a:lnTo>
                  <a:lnTo>
                    <a:pt x="3121" y="6330"/>
                  </a:lnTo>
                  <a:lnTo>
                    <a:pt x="3209" y="6462"/>
                  </a:lnTo>
                  <a:lnTo>
                    <a:pt x="3297" y="6682"/>
                  </a:lnTo>
                  <a:lnTo>
                    <a:pt x="3341" y="6770"/>
                  </a:lnTo>
                  <a:lnTo>
                    <a:pt x="3429" y="6858"/>
                  </a:lnTo>
                  <a:lnTo>
                    <a:pt x="3517" y="7033"/>
                  </a:lnTo>
                  <a:lnTo>
                    <a:pt x="3649" y="7341"/>
                  </a:lnTo>
                  <a:lnTo>
                    <a:pt x="3693" y="7385"/>
                  </a:lnTo>
                  <a:lnTo>
                    <a:pt x="3737" y="7473"/>
                  </a:lnTo>
                  <a:lnTo>
                    <a:pt x="3781" y="7561"/>
                  </a:lnTo>
                  <a:lnTo>
                    <a:pt x="3956" y="8000"/>
                  </a:lnTo>
                  <a:lnTo>
                    <a:pt x="4088" y="8176"/>
                  </a:lnTo>
                  <a:lnTo>
                    <a:pt x="4220" y="8396"/>
                  </a:lnTo>
                  <a:lnTo>
                    <a:pt x="4308" y="8572"/>
                  </a:lnTo>
                  <a:lnTo>
                    <a:pt x="4352" y="8704"/>
                  </a:lnTo>
                  <a:lnTo>
                    <a:pt x="4440" y="8836"/>
                  </a:lnTo>
                  <a:lnTo>
                    <a:pt x="4440" y="8880"/>
                  </a:lnTo>
                  <a:lnTo>
                    <a:pt x="4528" y="9011"/>
                  </a:lnTo>
                  <a:lnTo>
                    <a:pt x="4572" y="9099"/>
                  </a:lnTo>
                  <a:lnTo>
                    <a:pt x="4660" y="9275"/>
                  </a:lnTo>
                  <a:lnTo>
                    <a:pt x="4704" y="9363"/>
                  </a:lnTo>
                  <a:lnTo>
                    <a:pt x="4748" y="9495"/>
                  </a:lnTo>
                  <a:lnTo>
                    <a:pt x="4835" y="9627"/>
                  </a:lnTo>
                  <a:lnTo>
                    <a:pt x="4835" y="9671"/>
                  </a:lnTo>
                  <a:lnTo>
                    <a:pt x="4923" y="9847"/>
                  </a:lnTo>
                  <a:lnTo>
                    <a:pt x="4967" y="9934"/>
                  </a:lnTo>
                  <a:lnTo>
                    <a:pt x="5055" y="10066"/>
                  </a:lnTo>
                  <a:lnTo>
                    <a:pt x="5231" y="10418"/>
                  </a:lnTo>
                  <a:lnTo>
                    <a:pt x="5451" y="10814"/>
                  </a:lnTo>
                  <a:lnTo>
                    <a:pt x="5627" y="11253"/>
                  </a:lnTo>
                  <a:lnTo>
                    <a:pt x="5759" y="11517"/>
                  </a:lnTo>
                  <a:lnTo>
                    <a:pt x="5846" y="11649"/>
                  </a:lnTo>
                  <a:lnTo>
                    <a:pt x="5890" y="11781"/>
                  </a:lnTo>
                  <a:lnTo>
                    <a:pt x="5978" y="11912"/>
                  </a:lnTo>
                  <a:lnTo>
                    <a:pt x="6022" y="12088"/>
                  </a:lnTo>
                  <a:lnTo>
                    <a:pt x="6154" y="12264"/>
                  </a:lnTo>
                  <a:lnTo>
                    <a:pt x="6198" y="12352"/>
                  </a:lnTo>
                  <a:lnTo>
                    <a:pt x="6198" y="12396"/>
                  </a:lnTo>
                  <a:lnTo>
                    <a:pt x="6330" y="12616"/>
                  </a:lnTo>
                  <a:lnTo>
                    <a:pt x="6374" y="12748"/>
                  </a:lnTo>
                  <a:lnTo>
                    <a:pt x="6462" y="12923"/>
                  </a:lnTo>
                  <a:lnTo>
                    <a:pt x="6682" y="13319"/>
                  </a:lnTo>
                  <a:lnTo>
                    <a:pt x="6769" y="13539"/>
                  </a:lnTo>
                  <a:lnTo>
                    <a:pt x="6813" y="13627"/>
                  </a:lnTo>
                  <a:lnTo>
                    <a:pt x="7033" y="14022"/>
                  </a:lnTo>
                  <a:lnTo>
                    <a:pt x="7077" y="14110"/>
                  </a:lnTo>
                  <a:lnTo>
                    <a:pt x="7165" y="14242"/>
                  </a:lnTo>
                  <a:lnTo>
                    <a:pt x="7209" y="14330"/>
                  </a:lnTo>
                  <a:lnTo>
                    <a:pt x="7297" y="14330"/>
                  </a:lnTo>
                  <a:lnTo>
                    <a:pt x="7341" y="14286"/>
                  </a:lnTo>
                  <a:lnTo>
                    <a:pt x="7341" y="14154"/>
                  </a:lnTo>
                  <a:lnTo>
                    <a:pt x="7297" y="14066"/>
                  </a:lnTo>
                  <a:lnTo>
                    <a:pt x="7209" y="13846"/>
                  </a:lnTo>
                  <a:lnTo>
                    <a:pt x="7077" y="13627"/>
                  </a:lnTo>
                  <a:lnTo>
                    <a:pt x="6989" y="13495"/>
                  </a:lnTo>
                  <a:lnTo>
                    <a:pt x="6901" y="13363"/>
                  </a:lnTo>
                  <a:lnTo>
                    <a:pt x="6901" y="13319"/>
                  </a:lnTo>
                  <a:lnTo>
                    <a:pt x="6857" y="13231"/>
                  </a:lnTo>
                  <a:lnTo>
                    <a:pt x="6769" y="13099"/>
                  </a:lnTo>
                  <a:lnTo>
                    <a:pt x="6726" y="12967"/>
                  </a:lnTo>
                  <a:lnTo>
                    <a:pt x="6550" y="12660"/>
                  </a:lnTo>
                  <a:lnTo>
                    <a:pt x="6550" y="12572"/>
                  </a:lnTo>
                  <a:lnTo>
                    <a:pt x="6506" y="12528"/>
                  </a:lnTo>
                  <a:lnTo>
                    <a:pt x="6418" y="12308"/>
                  </a:lnTo>
                  <a:lnTo>
                    <a:pt x="6374" y="12264"/>
                  </a:lnTo>
                  <a:lnTo>
                    <a:pt x="6242" y="12044"/>
                  </a:lnTo>
                  <a:lnTo>
                    <a:pt x="6022" y="11517"/>
                  </a:lnTo>
                  <a:lnTo>
                    <a:pt x="5890" y="11297"/>
                  </a:lnTo>
                  <a:lnTo>
                    <a:pt x="5890" y="11253"/>
                  </a:lnTo>
                  <a:lnTo>
                    <a:pt x="5846" y="11165"/>
                  </a:lnTo>
                  <a:lnTo>
                    <a:pt x="5802" y="11077"/>
                  </a:lnTo>
                  <a:lnTo>
                    <a:pt x="5715" y="10901"/>
                  </a:lnTo>
                  <a:lnTo>
                    <a:pt x="5671" y="10858"/>
                  </a:lnTo>
                  <a:lnTo>
                    <a:pt x="5627" y="10770"/>
                  </a:lnTo>
                  <a:lnTo>
                    <a:pt x="5495" y="10550"/>
                  </a:lnTo>
                  <a:lnTo>
                    <a:pt x="5407" y="10330"/>
                  </a:lnTo>
                  <a:lnTo>
                    <a:pt x="5363" y="10242"/>
                  </a:lnTo>
                  <a:lnTo>
                    <a:pt x="5319" y="10154"/>
                  </a:lnTo>
                  <a:lnTo>
                    <a:pt x="5231" y="10022"/>
                  </a:lnTo>
                  <a:lnTo>
                    <a:pt x="5187" y="9934"/>
                  </a:lnTo>
                  <a:lnTo>
                    <a:pt x="5143" y="9847"/>
                  </a:lnTo>
                  <a:lnTo>
                    <a:pt x="4967" y="9495"/>
                  </a:lnTo>
                  <a:lnTo>
                    <a:pt x="4572" y="8616"/>
                  </a:lnTo>
                  <a:lnTo>
                    <a:pt x="4528" y="8572"/>
                  </a:lnTo>
                  <a:lnTo>
                    <a:pt x="4440" y="8440"/>
                  </a:lnTo>
                  <a:lnTo>
                    <a:pt x="4396" y="8396"/>
                  </a:lnTo>
                  <a:lnTo>
                    <a:pt x="4396" y="8352"/>
                  </a:lnTo>
                  <a:lnTo>
                    <a:pt x="4352" y="8264"/>
                  </a:lnTo>
                  <a:lnTo>
                    <a:pt x="4264" y="8088"/>
                  </a:lnTo>
                  <a:lnTo>
                    <a:pt x="4176" y="7869"/>
                  </a:lnTo>
                  <a:lnTo>
                    <a:pt x="4088" y="7693"/>
                  </a:lnTo>
                  <a:lnTo>
                    <a:pt x="4044" y="7693"/>
                  </a:lnTo>
                  <a:lnTo>
                    <a:pt x="3956" y="7473"/>
                  </a:lnTo>
                  <a:lnTo>
                    <a:pt x="3868" y="7341"/>
                  </a:lnTo>
                  <a:lnTo>
                    <a:pt x="3825" y="7209"/>
                  </a:lnTo>
                  <a:lnTo>
                    <a:pt x="3781" y="7165"/>
                  </a:lnTo>
                  <a:lnTo>
                    <a:pt x="3693" y="6946"/>
                  </a:lnTo>
                  <a:lnTo>
                    <a:pt x="3605" y="6814"/>
                  </a:lnTo>
                  <a:lnTo>
                    <a:pt x="3473" y="6594"/>
                  </a:lnTo>
                  <a:lnTo>
                    <a:pt x="3385" y="6418"/>
                  </a:lnTo>
                  <a:lnTo>
                    <a:pt x="3297" y="6198"/>
                  </a:lnTo>
                  <a:lnTo>
                    <a:pt x="3209" y="6022"/>
                  </a:lnTo>
                  <a:lnTo>
                    <a:pt x="3121" y="5847"/>
                  </a:lnTo>
                  <a:lnTo>
                    <a:pt x="2726" y="5012"/>
                  </a:lnTo>
                  <a:lnTo>
                    <a:pt x="2638" y="4880"/>
                  </a:lnTo>
                  <a:lnTo>
                    <a:pt x="2594" y="4792"/>
                  </a:lnTo>
                  <a:lnTo>
                    <a:pt x="2550" y="4660"/>
                  </a:lnTo>
                  <a:lnTo>
                    <a:pt x="2462" y="4484"/>
                  </a:lnTo>
                  <a:lnTo>
                    <a:pt x="2374" y="4396"/>
                  </a:lnTo>
                  <a:lnTo>
                    <a:pt x="2330" y="4308"/>
                  </a:lnTo>
                  <a:lnTo>
                    <a:pt x="2242" y="4132"/>
                  </a:lnTo>
                  <a:lnTo>
                    <a:pt x="2154" y="3913"/>
                  </a:lnTo>
                  <a:lnTo>
                    <a:pt x="2110" y="3825"/>
                  </a:lnTo>
                  <a:lnTo>
                    <a:pt x="2066" y="3737"/>
                  </a:lnTo>
                  <a:lnTo>
                    <a:pt x="2022" y="3649"/>
                  </a:lnTo>
                  <a:lnTo>
                    <a:pt x="1978" y="3517"/>
                  </a:lnTo>
                  <a:lnTo>
                    <a:pt x="1715" y="3078"/>
                  </a:lnTo>
                  <a:lnTo>
                    <a:pt x="1715" y="3034"/>
                  </a:lnTo>
                  <a:lnTo>
                    <a:pt x="1495" y="2594"/>
                  </a:lnTo>
                  <a:lnTo>
                    <a:pt x="1451" y="2550"/>
                  </a:lnTo>
                  <a:lnTo>
                    <a:pt x="1231" y="2111"/>
                  </a:lnTo>
                  <a:lnTo>
                    <a:pt x="1231" y="2067"/>
                  </a:lnTo>
                  <a:lnTo>
                    <a:pt x="1187" y="2023"/>
                  </a:lnTo>
                  <a:lnTo>
                    <a:pt x="1143" y="1979"/>
                  </a:lnTo>
                  <a:lnTo>
                    <a:pt x="1143" y="1891"/>
                  </a:lnTo>
                  <a:lnTo>
                    <a:pt x="1055" y="1803"/>
                  </a:lnTo>
                  <a:lnTo>
                    <a:pt x="1055" y="1759"/>
                  </a:lnTo>
                  <a:lnTo>
                    <a:pt x="967" y="1627"/>
                  </a:lnTo>
                  <a:lnTo>
                    <a:pt x="836" y="1275"/>
                  </a:lnTo>
                  <a:lnTo>
                    <a:pt x="792" y="1187"/>
                  </a:lnTo>
                  <a:lnTo>
                    <a:pt x="660" y="968"/>
                  </a:lnTo>
                  <a:lnTo>
                    <a:pt x="616" y="880"/>
                  </a:lnTo>
                  <a:lnTo>
                    <a:pt x="572" y="836"/>
                  </a:lnTo>
                  <a:lnTo>
                    <a:pt x="572" y="792"/>
                  </a:lnTo>
                  <a:lnTo>
                    <a:pt x="484" y="616"/>
                  </a:lnTo>
                  <a:lnTo>
                    <a:pt x="440" y="572"/>
                  </a:lnTo>
                  <a:lnTo>
                    <a:pt x="396" y="484"/>
                  </a:lnTo>
                  <a:lnTo>
                    <a:pt x="352" y="352"/>
                  </a:lnTo>
                  <a:lnTo>
                    <a:pt x="264" y="176"/>
                  </a:lnTo>
                  <a:lnTo>
                    <a:pt x="220" y="176"/>
                  </a:lnTo>
                  <a:lnTo>
                    <a:pt x="132" y="45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8"/>
            <p:cNvSpPr/>
            <p:nvPr/>
          </p:nvSpPr>
          <p:spPr>
            <a:xfrm>
              <a:off x="854575" y="31333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100">
              <a:solidFill>
                <a:srgbClr val="1920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8"/>
            <p:cNvSpPr/>
            <p:nvPr/>
          </p:nvSpPr>
          <p:spPr>
            <a:xfrm>
              <a:off x="855675" y="3022300"/>
              <a:ext cx="28600" cy="112125"/>
            </a:xfrm>
            <a:custGeom>
              <a:rect b="b" l="l" r="r" t="t"/>
              <a:pathLst>
                <a:path extrusionOk="0" h="4485" w="1144">
                  <a:moveTo>
                    <a:pt x="264" y="1"/>
                  </a:moveTo>
                  <a:lnTo>
                    <a:pt x="220" y="45"/>
                  </a:lnTo>
                  <a:lnTo>
                    <a:pt x="176" y="89"/>
                  </a:lnTo>
                  <a:lnTo>
                    <a:pt x="220" y="133"/>
                  </a:lnTo>
                  <a:lnTo>
                    <a:pt x="220" y="177"/>
                  </a:lnTo>
                  <a:lnTo>
                    <a:pt x="264" y="264"/>
                  </a:lnTo>
                  <a:lnTo>
                    <a:pt x="308" y="264"/>
                  </a:lnTo>
                  <a:lnTo>
                    <a:pt x="352" y="308"/>
                  </a:lnTo>
                  <a:lnTo>
                    <a:pt x="352" y="352"/>
                  </a:lnTo>
                  <a:lnTo>
                    <a:pt x="396" y="396"/>
                  </a:lnTo>
                  <a:lnTo>
                    <a:pt x="396" y="440"/>
                  </a:lnTo>
                  <a:lnTo>
                    <a:pt x="440" y="528"/>
                  </a:lnTo>
                  <a:lnTo>
                    <a:pt x="440" y="572"/>
                  </a:lnTo>
                  <a:lnTo>
                    <a:pt x="484" y="660"/>
                  </a:lnTo>
                  <a:lnTo>
                    <a:pt x="528" y="748"/>
                  </a:lnTo>
                  <a:lnTo>
                    <a:pt x="616" y="880"/>
                  </a:lnTo>
                  <a:lnTo>
                    <a:pt x="616" y="968"/>
                  </a:lnTo>
                  <a:lnTo>
                    <a:pt x="660" y="968"/>
                  </a:lnTo>
                  <a:lnTo>
                    <a:pt x="660" y="1012"/>
                  </a:lnTo>
                  <a:lnTo>
                    <a:pt x="704" y="1056"/>
                  </a:lnTo>
                  <a:lnTo>
                    <a:pt x="704" y="1100"/>
                  </a:lnTo>
                  <a:lnTo>
                    <a:pt x="748" y="1100"/>
                  </a:lnTo>
                  <a:lnTo>
                    <a:pt x="748" y="1187"/>
                  </a:lnTo>
                  <a:lnTo>
                    <a:pt x="792" y="1275"/>
                  </a:lnTo>
                  <a:lnTo>
                    <a:pt x="792" y="1319"/>
                  </a:lnTo>
                  <a:lnTo>
                    <a:pt x="836" y="1363"/>
                  </a:lnTo>
                  <a:lnTo>
                    <a:pt x="836" y="1407"/>
                  </a:lnTo>
                  <a:lnTo>
                    <a:pt x="880" y="1495"/>
                  </a:lnTo>
                  <a:lnTo>
                    <a:pt x="924" y="1803"/>
                  </a:lnTo>
                  <a:lnTo>
                    <a:pt x="924" y="1847"/>
                  </a:lnTo>
                  <a:lnTo>
                    <a:pt x="924" y="1891"/>
                  </a:lnTo>
                  <a:lnTo>
                    <a:pt x="968" y="1891"/>
                  </a:lnTo>
                  <a:lnTo>
                    <a:pt x="924" y="1979"/>
                  </a:lnTo>
                  <a:lnTo>
                    <a:pt x="924" y="2023"/>
                  </a:lnTo>
                  <a:lnTo>
                    <a:pt x="968" y="2111"/>
                  </a:lnTo>
                  <a:lnTo>
                    <a:pt x="968" y="2198"/>
                  </a:lnTo>
                  <a:lnTo>
                    <a:pt x="968" y="2242"/>
                  </a:lnTo>
                  <a:lnTo>
                    <a:pt x="968" y="2286"/>
                  </a:lnTo>
                  <a:lnTo>
                    <a:pt x="968" y="2330"/>
                  </a:lnTo>
                  <a:lnTo>
                    <a:pt x="968" y="2418"/>
                  </a:lnTo>
                  <a:lnTo>
                    <a:pt x="968" y="2462"/>
                  </a:lnTo>
                  <a:lnTo>
                    <a:pt x="968" y="2550"/>
                  </a:lnTo>
                  <a:lnTo>
                    <a:pt x="924" y="2594"/>
                  </a:lnTo>
                  <a:lnTo>
                    <a:pt x="924" y="2638"/>
                  </a:lnTo>
                  <a:lnTo>
                    <a:pt x="924" y="2726"/>
                  </a:lnTo>
                  <a:lnTo>
                    <a:pt x="836" y="2990"/>
                  </a:lnTo>
                  <a:lnTo>
                    <a:pt x="836" y="3034"/>
                  </a:lnTo>
                  <a:lnTo>
                    <a:pt x="836" y="3078"/>
                  </a:lnTo>
                  <a:lnTo>
                    <a:pt x="792" y="3078"/>
                  </a:lnTo>
                  <a:lnTo>
                    <a:pt x="792" y="3165"/>
                  </a:lnTo>
                  <a:lnTo>
                    <a:pt x="792" y="3209"/>
                  </a:lnTo>
                  <a:lnTo>
                    <a:pt x="748" y="3253"/>
                  </a:lnTo>
                  <a:lnTo>
                    <a:pt x="704" y="3341"/>
                  </a:lnTo>
                  <a:lnTo>
                    <a:pt x="704" y="3385"/>
                  </a:lnTo>
                  <a:lnTo>
                    <a:pt x="704" y="3429"/>
                  </a:lnTo>
                  <a:lnTo>
                    <a:pt x="660" y="3429"/>
                  </a:lnTo>
                  <a:lnTo>
                    <a:pt x="616" y="3561"/>
                  </a:lnTo>
                  <a:lnTo>
                    <a:pt x="572" y="3605"/>
                  </a:lnTo>
                  <a:lnTo>
                    <a:pt x="528" y="3737"/>
                  </a:lnTo>
                  <a:lnTo>
                    <a:pt x="484" y="3737"/>
                  </a:lnTo>
                  <a:lnTo>
                    <a:pt x="440" y="3825"/>
                  </a:lnTo>
                  <a:lnTo>
                    <a:pt x="440" y="3869"/>
                  </a:lnTo>
                  <a:lnTo>
                    <a:pt x="396" y="3913"/>
                  </a:lnTo>
                  <a:lnTo>
                    <a:pt x="352" y="3957"/>
                  </a:lnTo>
                  <a:lnTo>
                    <a:pt x="352" y="4001"/>
                  </a:lnTo>
                  <a:lnTo>
                    <a:pt x="264" y="4089"/>
                  </a:lnTo>
                  <a:lnTo>
                    <a:pt x="220" y="4089"/>
                  </a:lnTo>
                  <a:lnTo>
                    <a:pt x="176" y="4132"/>
                  </a:lnTo>
                  <a:lnTo>
                    <a:pt x="176" y="4176"/>
                  </a:lnTo>
                  <a:lnTo>
                    <a:pt x="132" y="4220"/>
                  </a:lnTo>
                  <a:lnTo>
                    <a:pt x="88" y="4264"/>
                  </a:lnTo>
                  <a:lnTo>
                    <a:pt x="45" y="4308"/>
                  </a:lnTo>
                  <a:lnTo>
                    <a:pt x="1" y="4352"/>
                  </a:lnTo>
                  <a:lnTo>
                    <a:pt x="1" y="4396"/>
                  </a:lnTo>
                  <a:lnTo>
                    <a:pt x="1" y="4484"/>
                  </a:lnTo>
                  <a:lnTo>
                    <a:pt x="176" y="4484"/>
                  </a:lnTo>
                  <a:lnTo>
                    <a:pt x="176" y="4440"/>
                  </a:lnTo>
                  <a:lnTo>
                    <a:pt x="220" y="4396"/>
                  </a:lnTo>
                  <a:lnTo>
                    <a:pt x="264" y="4352"/>
                  </a:lnTo>
                  <a:lnTo>
                    <a:pt x="308" y="4308"/>
                  </a:lnTo>
                  <a:lnTo>
                    <a:pt x="352" y="4308"/>
                  </a:lnTo>
                  <a:lnTo>
                    <a:pt x="396" y="4264"/>
                  </a:lnTo>
                  <a:lnTo>
                    <a:pt x="396" y="4220"/>
                  </a:lnTo>
                  <a:lnTo>
                    <a:pt x="484" y="4132"/>
                  </a:lnTo>
                  <a:lnTo>
                    <a:pt x="528" y="4132"/>
                  </a:lnTo>
                  <a:lnTo>
                    <a:pt x="528" y="4089"/>
                  </a:lnTo>
                  <a:lnTo>
                    <a:pt x="572" y="4001"/>
                  </a:lnTo>
                  <a:lnTo>
                    <a:pt x="616" y="3957"/>
                  </a:lnTo>
                  <a:lnTo>
                    <a:pt x="704" y="3869"/>
                  </a:lnTo>
                  <a:lnTo>
                    <a:pt x="748" y="3737"/>
                  </a:lnTo>
                  <a:lnTo>
                    <a:pt x="792" y="3737"/>
                  </a:lnTo>
                  <a:lnTo>
                    <a:pt x="792" y="3693"/>
                  </a:lnTo>
                  <a:lnTo>
                    <a:pt x="792" y="3649"/>
                  </a:lnTo>
                  <a:lnTo>
                    <a:pt x="836" y="3605"/>
                  </a:lnTo>
                  <a:lnTo>
                    <a:pt x="836" y="3561"/>
                  </a:lnTo>
                  <a:lnTo>
                    <a:pt x="880" y="3517"/>
                  </a:lnTo>
                  <a:lnTo>
                    <a:pt x="880" y="3473"/>
                  </a:lnTo>
                  <a:lnTo>
                    <a:pt x="924" y="3385"/>
                  </a:lnTo>
                  <a:lnTo>
                    <a:pt x="968" y="3297"/>
                  </a:lnTo>
                  <a:lnTo>
                    <a:pt x="968" y="3253"/>
                  </a:lnTo>
                  <a:lnTo>
                    <a:pt x="1012" y="3165"/>
                  </a:lnTo>
                  <a:lnTo>
                    <a:pt x="1012" y="3122"/>
                  </a:lnTo>
                  <a:lnTo>
                    <a:pt x="1012" y="3034"/>
                  </a:lnTo>
                  <a:lnTo>
                    <a:pt x="1056" y="2858"/>
                  </a:lnTo>
                  <a:lnTo>
                    <a:pt x="1099" y="2858"/>
                  </a:lnTo>
                  <a:lnTo>
                    <a:pt x="1099" y="2814"/>
                  </a:lnTo>
                  <a:lnTo>
                    <a:pt x="1099" y="2770"/>
                  </a:lnTo>
                  <a:lnTo>
                    <a:pt x="1143" y="2682"/>
                  </a:lnTo>
                  <a:lnTo>
                    <a:pt x="1143" y="2638"/>
                  </a:lnTo>
                  <a:lnTo>
                    <a:pt x="1143" y="2594"/>
                  </a:lnTo>
                  <a:lnTo>
                    <a:pt x="1143" y="2506"/>
                  </a:lnTo>
                  <a:lnTo>
                    <a:pt x="1143" y="2462"/>
                  </a:lnTo>
                  <a:lnTo>
                    <a:pt x="1143" y="2418"/>
                  </a:lnTo>
                  <a:lnTo>
                    <a:pt x="1143" y="2374"/>
                  </a:lnTo>
                  <a:lnTo>
                    <a:pt x="1143" y="2242"/>
                  </a:lnTo>
                  <a:lnTo>
                    <a:pt x="1143" y="2198"/>
                  </a:lnTo>
                  <a:lnTo>
                    <a:pt x="1143" y="2023"/>
                  </a:lnTo>
                  <a:lnTo>
                    <a:pt x="1143" y="1979"/>
                  </a:lnTo>
                  <a:lnTo>
                    <a:pt x="1143" y="1891"/>
                  </a:lnTo>
                  <a:lnTo>
                    <a:pt x="1099" y="1803"/>
                  </a:lnTo>
                  <a:lnTo>
                    <a:pt x="1099" y="1759"/>
                  </a:lnTo>
                  <a:lnTo>
                    <a:pt x="1099" y="1715"/>
                  </a:lnTo>
                  <a:lnTo>
                    <a:pt x="1099" y="1671"/>
                  </a:lnTo>
                  <a:lnTo>
                    <a:pt x="1099" y="1627"/>
                  </a:lnTo>
                  <a:lnTo>
                    <a:pt x="1056" y="1583"/>
                  </a:lnTo>
                  <a:lnTo>
                    <a:pt x="1056" y="1539"/>
                  </a:lnTo>
                  <a:lnTo>
                    <a:pt x="1056" y="1495"/>
                  </a:lnTo>
                  <a:lnTo>
                    <a:pt x="1056" y="1451"/>
                  </a:lnTo>
                  <a:lnTo>
                    <a:pt x="1012" y="1363"/>
                  </a:lnTo>
                  <a:lnTo>
                    <a:pt x="1012" y="1319"/>
                  </a:lnTo>
                  <a:lnTo>
                    <a:pt x="968" y="1187"/>
                  </a:lnTo>
                  <a:lnTo>
                    <a:pt x="924" y="1056"/>
                  </a:lnTo>
                  <a:lnTo>
                    <a:pt x="836" y="924"/>
                  </a:lnTo>
                  <a:lnTo>
                    <a:pt x="792" y="836"/>
                  </a:lnTo>
                  <a:lnTo>
                    <a:pt x="792" y="792"/>
                  </a:lnTo>
                  <a:lnTo>
                    <a:pt x="792" y="748"/>
                  </a:lnTo>
                  <a:lnTo>
                    <a:pt x="748" y="704"/>
                  </a:lnTo>
                  <a:lnTo>
                    <a:pt x="748" y="660"/>
                  </a:lnTo>
                  <a:lnTo>
                    <a:pt x="704" y="572"/>
                  </a:lnTo>
                  <a:lnTo>
                    <a:pt x="660" y="572"/>
                  </a:lnTo>
                  <a:lnTo>
                    <a:pt x="660" y="484"/>
                  </a:lnTo>
                  <a:lnTo>
                    <a:pt x="616" y="440"/>
                  </a:lnTo>
                  <a:lnTo>
                    <a:pt x="616" y="396"/>
                  </a:lnTo>
                  <a:lnTo>
                    <a:pt x="528" y="264"/>
                  </a:lnTo>
                  <a:lnTo>
                    <a:pt x="484" y="220"/>
                  </a:lnTo>
                  <a:lnTo>
                    <a:pt x="484" y="177"/>
                  </a:lnTo>
                  <a:lnTo>
                    <a:pt x="396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8"/>
            <p:cNvSpPr/>
            <p:nvPr/>
          </p:nvSpPr>
          <p:spPr>
            <a:xfrm>
              <a:off x="952375" y="3287125"/>
              <a:ext cx="60475" cy="36300"/>
            </a:xfrm>
            <a:custGeom>
              <a:rect b="b" l="l" r="r" t="t"/>
              <a:pathLst>
                <a:path extrusionOk="0" h="1452" w="2419">
                  <a:moveTo>
                    <a:pt x="2242" y="1"/>
                  </a:moveTo>
                  <a:lnTo>
                    <a:pt x="2242" y="45"/>
                  </a:lnTo>
                  <a:lnTo>
                    <a:pt x="2198" y="45"/>
                  </a:lnTo>
                  <a:lnTo>
                    <a:pt x="2154" y="89"/>
                  </a:lnTo>
                  <a:lnTo>
                    <a:pt x="2023" y="89"/>
                  </a:lnTo>
                  <a:lnTo>
                    <a:pt x="2023" y="133"/>
                  </a:lnTo>
                  <a:lnTo>
                    <a:pt x="1979" y="133"/>
                  </a:lnTo>
                  <a:lnTo>
                    <a:pt x="1891" y="177"/>
                  </a:lnTo>
                  <a:lnTo>
                    <a:pt x="1803" y="177"/>
                  </a:lnTo>
                  <a:lnTo>
                    <a:pt x="1803" y="221"/>
                  </a:lnTo>
                  <a:lnTo>
                    <a:pt x="1759" y="221"/>
                  </a:lnTo>
                  <a:lnTo>
                    <a:pt x="1715" y="265"/>
                  </a:lnTo>
                  <a:lnTo>
                    <a:pt x="1671" y="265"/>
                  </a:lnTo>
                  <a:lnTo>
                    <a:pt x="1627" y="309"/>
                  </a:lnTo>
                  <a:lnTo>
                    <a:pt x="1583" y="309"/>
                  </a:lnTo>
                  <a:lnTo>
                    <a:pt x="1539" y="352"/>
                  </a:lnTo>
                  <a:lnTo>
                    <a:pt x="1363" y="396"/>
                  </a:lnTo>
                  <a:lnTo>
                    <a:pt x="1319" y="440"/>
                  </a:lnTo>
                  <a:lnTo>
                    <a:pt x="1275" y="440"/>
                  </a:lnTo>
                  <a:lnTo>
                    <a:pt x="1231" y="484"/>
                  </a:lnTo>
                  <a:lnTo>
                    <a:pt x="1187" y="528"/>
                  </a:lnTo>
                  <a:lnTo>
                    <a:pt x="1143" y="528"/>
                  </a:lnTo>
                  <a:lnTo>
                    <a:pt x="1099" y="572"/>
                  </a:lnTo>
                  <a:lnTo>
                    <a:pt x="1056" y="572"/>
                  </a:lnTo>
                  <a:lnTo>
                    <a:pt x="1056" y="616"/>
                  </a:lnTo>
                  <a:lnTo>
                    <a:pt x="1012" y="616"/>
                  </a:lnTo>
                  <a:lnTo>
                    <a:pt x="968" y="660"/>
                  </a:lnTo>
                  <a:lnTo>
                    <a:pt x="924" y="660"/>
                  </a:lnTo>
                  <a:lnTo>
                    <a:pt x="748" y="748"/>
                  </a:lnTo>
                  <a:lnTo>
                    <a:pt x="704" y="792"/>
                  </a:lnTo>
                  <a:lnTo>
                    <a:pt x="660" y="792"/>
                  </a:lnTo>
                  <a:lnTo>
                    <a:pt x="660" y="836"/>
                  </a:lnTo>
                  <a:lnTo>
                    <a:pt x="616" y="836"/>
                  </a:lnTo>
                  <a:lnTo>
                    <a:pt x="572" y="880"/>
                  </a:lnTo>
                  <a:lnTo>
                    <a:pt x="528" y="880"/>
                  </a:lnTo>
                  <a:lnTo>
                    <a:pt x="528" y="924"/>
                  </a:lnTo>
                  <a:lnTo>
                    <a:pt x="440" y="968"/>
                  </a:lnTo>
                  <a:lnTo>
                    <a:pt x="352" y="1012"/>
                  </a:lnTo>
                  <a:lnTo>
                    <a:pt x="308" y="1056"/>
                  </a:lnTo>
                  <a:lnTo>
                    <a:pt x="264" y="1100"/>
                  </a:lnTo>
                  <a:lnTo>
                    <a:pt x="220" y="1144"/>
                  </a:lnTo>
                  <a:lnTo>
                    <a:pt x="176" y="1144"/>
                  </a:lnTo>
                  <a:lnTo>
                    <a:pt x="132" y="1188"/>
                  </a:lnTo>
                  <a:lnTo>
                    <a:pt x="89" y="1188"/>
                  </a:lnTo>
                  <a:lnTo>
                    <a:pt x="89" y="1232"/>
                  </a:lnTo>
                  <a:lnTo>
                    <a:pt x="45" y="1232"/>
                  </a:lnTo>
                  <a:lnTo>
                    <a:pt x="45" y="1276"/>
                  </a:lnTo>
                  <a:lnTo>
                    <a:pt x="1" y="1276"/>
                  </a:lnTo>
                  <a:lnTo>
                    <a:pt x="1" y="1319"/>
                  </a:lnTo>
                  <a:lnTo>
                    <a:pt x="1" y="1363"/>
                  </a:lnTo>
                  <a:lnTo>
                    <a:pt x="45" y="1407"/>
                  </a:lnTo>
                  <a:lnTo>
                    <a:pt x="45" y="1451"/>
                  </a:lnTo>
                  <a:lnTo>
                    <a:pt x="132" y="1451"/>
                  </a:lnTo>
                  <a:lnTo>
                    <a:pt x="176" y="1407"/>
                  </a:lnTo>
                  <a:lnTo>
                    <a:pt x="220" y="1363"/>
                  </a:lnTo>
                  <a:lnTo>
                    <a:pt x="264" y="1363"/>
                  </a:lnTo>
                  <a:lnTo>
                    <a:pt x="352" y="1319"/>
                  </a:lnTo>
                  <a:lnTo>
                    <a:pt x="352" y="1276"/>
                  </a:lnTo>
                  <a:lnTo>
                    <a:pt x="396" y="1232"/>
                  </a:lnTo>
                  <a:lnTo>
                    <a:pt x="440" y="1232"/>
                  </a:lnTo>
                  <a:lnTo>
                    <a:pt x="484" y="1188"/>
                  </a:lnTo>
                  <a:lnTo>
                    <a:pt x="528" y="1144"/>
                  </a:lnTo>
                  <a:lnTo>
                    <a:pt x="572" y="1144"/>
                  </a:lnTo>
                  <a:lnTo>
                    <a:pt x="616" y="1100"/>
                  </a:lnTo>
                  <a:lnTo>
                    <a:pt x="660" y="1100"/>
                  </a:lnTo>
                  <a:lnTo>
                    <a:pt x="660" y="1056"/>
                  </a:lnTo>
                  <a:lnTo>
                    <a:pt x="704" y="1056"/>
                  </a:lnTo>
                  <a:lnTo>
                    <a:pt x="704" y="1012"/>
                  </a:lnTo>
                  <a:lnTo>
                    <a:pt x="792" y="1012"/>
                  </a:lnTo>
                  <a:lnTo>
                    <a:pt x="792" y="968"/>
                  </a:lnTo>
                  <a:lnTo>
                    <a:pt x="836" y="924"/>
                  </a:lnTo>
                  <a:lnTo>
                    <a:pt x="924" y="880"/>
                  </a:lnTo>
                  <a:lnTo>
                    <a:pt x="1012" y="880"/>
                  </a:lnTo>
                  <a:lnTo>
                    <a:pt x="1012" y="836"/>
                  </a:lnTo>
                  <a:lnTo>
                    <a:pt x="1056" y="836"/>
                  </a:lnTo>
                  <a:lnTo>
                    <a:pt x="1099" y="792"/>
                  </a:lnTo>
                  <a:lnTo>
                    <a:pt x="1143" y="792"/>
                  </a:lnTo>
                  <a:lnTo>
                    <a:pt x="1143" y="748"/>
                  </a:lnTo>
                  <a:lnTo>
                    <a:pt x="1187" y="748"/>
                  </a:lnTo>
                  <a:lnTo>
                    <a:pt x="1231" y="704"/>
                  </a:lnTo>
                  <a:lnTo>
                    <a:pt x="1275" y="704"/>
                  </a:lnTo>
                  <a:lnTo>
                    <a:pt x="1363" y="660"/>
                  </a:lnTo>
                  <a:lnTo>
                    <a:pt x="1407" y="616"/>
                  </a:lnTo>
                  <a:lnTo>
                    <a:pt x="1451" y="616"/>
                  </a:lnTo>
                  <a:lnTo>
                    <a:pt x="1451" y="572"/>
                  </a:lnTo>
                  <a:lnTo>
                    <a:pt x="1495" y="572"/>
                  </a:lnTo>
                  <a:lnTo>
                    <a:pt x="1539" y="528"/>
                  </a:lnTo>
                  <a:lnTo>
                    <a:pt x="1627" y="528"/>
                  </a:lnTo>
                  <a:lnTo>
                    <a:pt x="1671" y="484"/>
                  </a:lnTo>
                  <a:lnTo>
                    <a:pt x="1715" y="484"/>
                  </a:lnTo>
                  <a:lnTo>
                    <a:pt x="1759" y="440"/>
                  </a:lnTo>
                  <a:lnTo>
                    <a:pt x="1803" y="396"/>
                  </a:lnTo>
                  <a:lnTo>
                    <a:pt x="1891" y="396"/>
                  </a:lnTo>
                  <a:lnTo>
                    <a:pt x="1935" y="352"/>
                  </a:lnTo>
                  <a:lnTo>
                    <a:pt x="2066" y="352"/>
                  </a:lnTo>
                  <a:lnTo>
                    <a:pt x="2066" y="309"/>
                  </a:lnTo>
                  <a:lnTo>
                    <a:pt x="2198" y="309"/>
                  </a:lnTo>
                  <a:lnTo>
                    <a:pt x="2242" y="221"/>
                  </a:lnTo>
                  <a:lnTo>
                    <a:pt x="2374" y="221"/>
                  </a:lnTo>
                  <a:lnTo>
                    <a:pt x="2418" y="177"/>
                  </a:lnTo>
                  <a:lnTo>
                    <a:pt x="2418" y="133"/>
                  </a:lnTo>
                  <a:lnTo>
                    <a:pt x="2418" y="89"/>
                  </a:lnTo>
                  <a:lnTo>
                    <a:pt x="2374" y="45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8"/>
            <p:cNvSpPr/>
            <p:nvPr/>
          </p:nvSpPr>
          <p:spPr>
            <a:xfrm>
              <a:off x="976550" y="3233300"/>
              <a:ext cx="31900" cy="8800"/>
            </a:xfrm>
            <a:custGeom>
              <a:rect b="b" l="l" r="r" t="t"/>
              <a:pathLst>
                <a:path extrusionOk="0" h="352" w="1276">
                  <a:moveTo>
                    <a:pt x="1231" y="0"/>
                  </a:moveTo>
                  <a:lnTo>
                    <a:pt x="1187" y="44"/>
                  </a:lnTo>
                  <a:lnTo>
                    <a:pt x="748" y="44"/>
                  </a:lnTo>
                  <a:lnTo>
                    <a:pt x="748" y="88"/>
                  </a:lnTo>
                  <a:lnTo>
                    <a:pt x="704" y="88"/>
                  </a:lnTo>
                  <a:lnTo>
                    <a:pt x="704" y="44"/>
                  </a:lnTo>
                  <a:lnTo>
                    <a:pt x="660" y="44"/>
                  </a:lnTo>
                  <a:lnTo>
                    <a:pt x="660" y="88"/>
                  </a:lnTo>
                  <a:lnTo>
                    <a:pt x="176" y="88"/>
                  </a:lnTo>
                  <a:lnTo>
                    <a:pt x="176" y="132"/>
                  </a:lnTo>
                  <a:lnTo>
                    <a:pt x="132" y="132"/>
                  </a:lnTo>
                  <a:lnTo>
                    <a:pt x="89" y="88"/>
                  </a:lnTo>
                  <a:lnTo>
                    <a:pt x="89" y="132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45" y="352"/>
                  </a:lnTo>
                  <a:lnTo>
                    <a:pt x="89" y="308"/>
                  </a:lnTo>
                  <a:lnTo>
                    <a:pt x="132" y="308"/>
                  </a:lnTo>
                  <a:lnTo>
                    <a:pt x="132" y="352"/>
                  </a:lnTo>
                  <a:lnTo>
                    <a:pt x="176" y="352"/>
                  </a:lnTo>
                  <a:lnTo>
                    <a:pt x="176" y="308"/>
                  </a:lnTo>
                  <a:lnTo>
                    <a:pt x="440" y="308"/>
                  </a:lnTo>
                  <a:lnTo>
                    <a:pt x="440" y="264"/>
                  </a:lnTo>
                  <a:lnTo>
                    <a:pt x="528" y="264"/>
                  </a:lnTo>
                  <a:lnTo>
                    <a:pt x="528" y="308"/>
                  </a:lnTo>
                  <a:lnTo>
                    <a:pt x="616" y="308"/>
                  </a:lnTo>
                  <a:lnTo>
                    <a:pt x="616" y="264"/>
                  </a:lnTo>
                  <a:lnTo>
                    <a:pt x="1143" y="264"/>
                  </a:lnTo>
                  <a:lnTo>
                    <a:pt x="1187" y="220"/>
                  </a:lnTo>
                  <a:lnTo>
                    <a:pt x="1187" y="264"/>
                  </a:lnTo>
                  <a:lnTo>
                    <a:pt x="1231" y="220"/>
                  </a:lnTo>
                  <a:lnTo>
                    <a:pt x="1275" y="176"/>
                  </a:lnTo>
                  <a:lnTo>
                    <a:pt x="1275" y="132"/>
                  </a:lnTo>
                  <a:lnTo>
                    <a:pt x="1231" y="88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8"/>
            <p:cNvSpPr/>
            <p:nvPr/>
          </p:nvSpPr>
          <p:spPr>
            <a:xfrm>
              <a:off x="973250" y="3195925"/>
              <a:ext cx="30800" cy="6625"/>
            </a:xfrm>
            <a:custGeom>
              <a:rect b="b" l="l" r="r" t="t"/>
              <a:pathLst>
                <a:path extrusionOk="0" h="265" w="1232">
                  <a:moveTo>
                    <a:pt x="440" y="1"/>
                  </a:moveTo>
                  <a:lnTo>
                    <a:pt x="440" y="45"/>
                  </a:lnTo>
                  <a:lnTo>
                    <a:pt x="1" y="45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33" y="264"/>
                  </a:lnTo>
                  <a:lnTo>
                    <a:pt x="177" y="220"/>
                  </a:lnTo>
                  <a:lnTo>
                    <a:pt x="177" y="264"/>
                  </a:lnTo>
                  <a:lnTo>
                    <a:pt x="264" y="264"/>
                  </a:lnTo>
                  <a:lnTo>
                    <a:pt x="264" y="220"/>
                  </a:lnTo>
                  <a:lnTo>
                    <a:pt x="308" y="220"/>
                  </a:lnTo>
                  <a:lnTo>
                    <a:pt x="308" y="264"/>
                  </a:lnTo>
                  <a:lnTo>
                    <a:pt x="396" y="264"/>
                  </a:lnTo>
                  <a:lnTo>
                    <a:pt x="396" y="220"/>
                  </a:lnTo>
                  <a:lnTo>
                    <a:pt x="484" y="220"/>
                  </a:lnTo>
                  <a:lnTo>
                    <a:pt x="484" y="264"/>
                  </a:lnTo>
                  <a:lnTo>
                    <a:pt x="616" y="264"/>
                  </a:lnTo>
                  <a:lnTo>
                    <a:pt x="616" y="220"/>
                  </a:lnTo>
                  <a:lnTo>
                    <a:pt x="660" y="264"/>
                  </a:lnTo>
                  <a:lnTo>
                    <a:pt x="704" y="264"/>
                  </a:lnTo>
                  <a:lnTo>
                    <a:pt x="704" y="220"/>
                  </a:lnTo>
                  <a:lnTo>
                    <a:pt x="792" y="220"/>
                  </a:lnTo>
                  <a:lnTo>
                    <a:pt x="792" y="264"/>
                  </a:lnTo>
                  <a:lnTo>
                    <a:pt x="836" y="264"/>
                  </a:lnTo>
                  <a:lnTo>
                    <a:pt x="880" y="220"/>
                  </a:lnTo>
                  <a:lnTo>
                    <a:pt x="924" y="264"/>
                  </a:lnTo>
                  <a:lnTo>
                    <a:pt x="1188" y="264"/>
                  </a:lnTo>
                  <a:lnTo>
                    <a:pt x="1231" y="176"/>
                  </a:lnTo>
                  <a:lnTo>
                    <a:pt x="1231" y="88"/>
                  </a:lnTo>
                  <a:lnTo>
                    <a:pt x="1231" y="45"/>
                  </a:lnTo>
                  <a:lnTo>
                    <a:pt x="1188" y="45"/>
                  </a:lnTo>
                  <a:lnTo>
                    <a:pt x="1144" y="88"/>
                  </a:lnTo>
                  <a:lnTo>
                    <a:pt x="1100" y="88"/>
                  </a:lnTo>
                  <a:lnTo>
                    <a:pt x="1100" y="45"/>
                  </a:lnTo>
                  <a:lnTo>
                    <a:pt x="484" y="45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8"/>
            <p:cNvSpPr/>
            <p:nvPr/>
          </p:nvSpPr>
          <p:spPr>
            <a:xfrm>
              <a:off x="977650" y="3154175"/>
              <a:ext cx="36300" cy="26400"/>
            </a:xfrm>
            <a:custGeom>
              <a:rect b="b" l="l" r="r" t="t"/>
              <a:pathLst>
                <a:path extrusionOk="0" h="1056" w="1452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176"/>
                  </a:lnTo>
                  <a:lnTo>
                    <a:pt x="45" y="220"/>
                  </a:lnTo>
                  <a:lnTo>
                    <a:pt x="88" y="220"/>
                  </a:lnTo>
                  <a:lnTo>
                    <a:pt x="88" y="264"/>
                  </a:lnTo>
                  <a:lnTo>
                    <a:pt x="132" y="264"/>
                  </a:lnTo>
                  <a:lnTo>
                    <a:pt x="176" y="308"/>
                  </a:lnTo>
                  <a:lnTo>
                    <a:pt x="264" y="308"/>
                  </a:lnTo>
                  <a:lnTo>
                    <a:pt x="264" y="352"/>
                  </a:lnTo>
                  <a:lnTo>
                    <a:pt x="308" y="352"/>
                  </a:lnTo>
                  <a:lnTo>
                    <a:pt x="308" y="396"/>
                  </a:lnTo>
                  <a:lnTo>
                    <a:pt x="352" y="396"/>
                  </a:lnTo>
                  <a:lnTo>
                    <a:pt x="396" y="440"/>
                  </a:lnTo>
                  <a:lnTo>
                    <a:pt x="484" y="440"/>
                  </a:lnTo>
                  <a:lnTo>
                    <a:pt x="484" y="484"/>
                  </a:lnTo>
                  <a:lnTo>
                    <a:pt x="528" y="484"/>
                  </a:lnTo>
                  <a:lnTo>
                    <a:pt x="528" y="528"/>
                  </a:lnTo>
                  <a:lnTo>
                    <a:pt x="572" y="528"/>
                  </a:lnTo>
                  <a:lnTo>
                    <a:pt x="572" y="572"/>
                  </a:lnTo>
                  <a:lnTo>
                    <a:pt x="660" y="572"/>
                  </a:lnTo>
                  <a:lnTo>
                    <a:pt x="660" y="616"/>
                  </a:lnTo>
                  <a:lnTo>
                    <a:pt x="704" y="616"/>
                  </a:lnTo>
                  <a:lnTo>
                    <a:pt x="748" y="660"/>
                  </a:lnTo>
                  <a:lnTo>
                    <a:pt x="792" y="660"/>
                  </a:lnTo>
                  <a:lnTo>
                    <a:pt x="836" y="704"/>
                  </a:lnTo>
                  <a:lnTo>
                    <a:pt x="880" y="704"/>
                  </a:lnTo>
                  <a:lnTo>
                    <a:pt x="880" y="748"/>
                  </a:lnTo>
                  <a:lnTo>
                    <a:pt x="924" y="748"/>
                  </a:lnTo>
                  <a:lnTo>
                    <a:pt x="924" y="791"/>
                  </a:lnTo>
                  <a:lnTo>
                    <a:pt x="1012" y="791"/>
                  </a:lnTo>
                  <a:lnTo>
                    <a:pt x="1055" y="835"/>
                  </a:lnTo>
                  <a:lnTo>
                    <a:pt x="1055" y="879"/>
                  </a:lnTo>
                  <a:lnTo>
                    <a:pt x="1099" y="879"/>
                  </a:lnTo>
                  <a:lnTo>
                    <a:pt x="1143" y="923"/>
                  </a:lnTo>
                  <a:lnTo>
                    <a:pt x="1187" y="923"/>
                  </a:lnTo>
                  <a:lnTo>
                    <a:pt x="1187" y="967"/>
                  </a:lnTo>
                  <a:lnTo>
                    <a:pt x="1231" y="1011"/>
                  </a:lnTo>
                  <a:lnTo>
                    <a:pt x="1275" y="1011"/>
                  </a:lnTo>
                  <a:lnTo>
                    <a:pt x="1319" y="1055"/>
                  </a:lnTo>
                  <a:lnTo>
                    <a:pt x="1363" y="1055"/>
                  </a:lnTo>
                  <a:lnTo>
                    <a:pt x="1407" y="1011"/>
                  </a:lnTo>
                  <a:lnTo>
                    <a:pt x="1451" y="923"/>
                  </a:lnTo>
                  <a:lnTo>
                    <a:pt x="1451" y="879"/>
                  </a:lnTo>
                  <a:lnTo>
                    <a:pt x="1407" y="835"/>
                  </a:lnTo>
                  <a:lnTo>
                    <a:pt x="1363" y="835"/>
                  </a:lnTo>
                  <a:lnTo>
                    <a:pt x="1319" y="791"/>
                  </a:lnTo>
                  <a:lnTo>
                    <a:pt x="1319" y="748"/>
                  </a:lnTo>
                  <a:lnTo>
                    <a:pt x="1275" y="748"/>
                  </a:lnTo>
                  <a:lnTo>
                    <a:pt x="1231" y="704"/>
                  </a:lnTo>
                  <a:lnTo>
                    <a:pt x="1187" y="704"/>
                  </a:lnTo>
                  <a:lnTo>
                    <a:pt x="1187" y="660"/>
                  </a:lnTo>
                  <a:lnTo>
                    <a:pt x="1099" y="660"/>
                  </a:lnTo>
                  <a:lnTo>
                    <a:pt x="1055" y="616"/>
                  </a:lnTo>
                  <a:lnTo>
                    <a:pt x="1012" y="572"/>
                  </a:lnTo>
                  <a:lnTo>
                    <a:pt x="968" y="528"/>
                  </a:lnTo>
                  <a:lnTo>
                    <a:pt x="924" y="528"/>
                  </a:lnTo>
                  <a:lnTo>
                    <a:pt x="880" y="484"/>
                  </a:lnTo>
                  <a:lnTo>
                    <a:pt x="792" y="484"/>
                  </a:lnTo>
                  <a:lnTo>
                    <a:pt x="792" y="440"/>
                  </a:lnTo>
                  <a:lnTo>
                    <a:pt x="748" y="440"/>
                  </a:lnTo>
                  <a:lnTo>
                    <a:pt x="704" y="396"/>
                  </a:lnTo>
                  <a:lnTo>
                    <a:pt x="660" y="352"/>
                  </a:lnTo>
                  <a:lnTo>
                    <a:pt x="616" y="308"/>
                  </a:lnTo>
                  <a:lnTo>
                    <a:pt x="572" y="308"/>
                  </a:lnTo>
                  <a:lnTo>
                    <a:pt x="572" y="264"/>
                  </a:lnTo>
                  <a:lnTo>
                    <a:pt x="528" y="264"/>
                  </a:lnTo>
                  <a:lnTo>
                    <a:pt x="484" y="220"/>
                  </a:lnTo>
                  <a:lnTo>
                    <a:pt x="440" y="220"/>
                  </a:lnTo>
                  <a:lnTo>
                    <a:pt x="396" y="176"/>
                  </a:lnTo>
                  <a:lnTo>
                    <a:pt x="352" y="132"/>
                  </a:lnTo>
                  <a:lnTo>
                    <a:pt x="264" y="132"/>
                  </a:lnTo>
                  <a:lnTo>
                    <a:pt x="264" y="88"/>
                  </a:lnTo>
                  <a:lnTo>
                    <a:pt x="220" y="88"/>
                  </a:lnTo>
                  <a:lnTo>
                    <a:pt x="220" y="44"/>
                  </a:lnTo>
                  <a:lnTo>
                    <a:pt x="132" y="4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8"/>
            <p:cNvSpPr/>
            <p:nvPr/>
          </p:nvSpPr>
          <p:spPr>
            <a:xfrm>
              <a:off x="1010625" y="3165150"/>
              <a:ext cx="107700" cy="73650"/>
            </a:xfrm>
            <a:custGeom>
              <a:rect b="b" l="l" r="r" t="t"/>
              <a:pathLst>
                <a:path extrusionOk="0" h="2946" w="4308">
                  <a:moveTo>
                    <a:pt x="1670" y="1"/>
                  </a:moveTo>
                  <a:lnTo>
                    <a:pt x="1627" y="45"/>
                  </a:lnTo>
                  <a:lnTo>
                    <a:pt x="1407" y="45"/>
                  </a:lnTo>
                  <a:lnTo>
                    <a:pt x="1319" y="89"/>
                  </a:lnTo>
                  <a:lnTo>
                    <a:pt x="1187" y="89"/>
                  </a:lnTo>
                  <a:lnTo>
                    <a:pt x="879" y="177"/>
                  </a:lnTo>
                  <a:lnTo>
                    <a:pt x="747" y="221"/>
                  </a:lnTo>
                  <a:lnTo>
                    <a:pt x="660" y="265"/>
                  </a:lnTo>
                  <a:lnTo>
                    <a:pt x="396" y="352"/>
                  </a:lnTo>
                  <a:lnTo>
                    <a:pt x="352" y="396"/>
                  </a:lnTo>
                  <a:lnTo>
                    <a:pt x="220" y="440"/>
                  </a:lnTo>
                  <a:lnTo>
                    <a:pt x="176" y="484"/>
                  </a:lnTo>
                  <a:lnTo>
                    <a:pt x="176" y="528"/>
                  </a:lnTo>
                  <a:lnTo>
                    <a:pt x="220" y="572"/>
                  </a:lnTo>
                  <a:lnTo>
                    <a:pt x="308" y="616"/>
                  </a:lnTo>
                  <a:lnTo>
                    <a:pt x="396" y="572"/>
                  </a:lnTo>
                  <a:lnTo>
                    <a:pt x="528" y="528"/>
                  </a:lnTo>
                  <a:lnTo>
                    <a:pt x="660" y="484"/>
                  </a:lnTo>
                  <a:lnTo>
                    <a:pt x="747" y="440"/>
                  </a:lnTo>
                  <a:lnTo>
                    <a:pt x="835" y="396"/>
                  </a:lnTo>
                  <a:lnTo>
                    <a:pt x="923" y="396"/>
                  </a:lnTo>
                  <a:lnTo>
                    <a:pt x="1055" y="352"/>
                  </a:lnTo>
                  <a:lnTo>
                    <a:pt x="1143" y="309"/>
                  </a:lnTo>
                  <a:lnTo>
                    <a:pt x="1363" y="265"/>
                  </a:lnTo>
                  <a:lnTo>
                    <a:pt x="1583" y="265"/>
                  </a:lnTo>
                  <a:lnTo>
                    <a:pt x="1627" y="221"/>
                  </a:lnTo>
                  <a:lnTo>
                    <a:pt x="1802" y="221"/>
                  </a:lnTo>
                  <a:lnTo>
                    <a:pt x="2154" y="177"/>
                  </a:lnTo>
                  <a:lnTo>
                    <a:pt x="2286" y="221"/>
                  </a:lnTo>
                  <a:lnTo>
                    <a:pt x="2681" y="221"/>
                  </a:lnTo>
                  <a:lnTo>
                    <a:pt x="2857" y="265"/>
                  </a:lnTo>
                  <a:lnTo>
                    <a:pt x="2989" y="309"/>
                  </a:lnTo>
                  <a:lnTo>
                    <a:pt x="3121" y="309"/>
                  </a:lnTo>
                  <a:lnTo>
                    <a:pt x="3209" y="352"/>
                  </a:lnTo>
                  <a:lnTo>
                    <a:pt x="3253" y="396"/>
                  </a:lnTo>
                  <a:lnTo>
                    <a:pt x="3297" y="440"/>
                  </a:lnTo>
                  <a:lnTo>
                    <a:pt x="3517" y="528"/>
                  </a:lnTo>
                  <a:lnTo>
                    <a:pt x="3736" y="748"/>
                  </a:lnTo>
                  <a:lnTo>
                    <a:pt x="3956" y="968"/>
                  </a:lnTo>
                  <a:lnTo>
                    <a:pt x="4000" y="1056"/>
                  </a:lnTo>
                  <a:lnTo>
                    <a:pt x="4044" y="1100"/>
                  </a:lnTo>
                  <a:lnTo>
                    <a:pt x="4088" y="1144"/>
                  </a:lnTo>
                  <a:lnTo>
                    <a:pt x="4088" y="1276"/>
                  </a:lnTo>
                  <a:lnTo>
                    <a:pt x="4088" y="1407"/>
                  </a:lnTo>
                  <a:lnTo>
                    <a:pt x="4088" y="1539"/>
                  </a:lnTo>
                  <a:lnTo>
                    <a:pt x="4088" y="1715"/>
                  </a:lnTo>
                  <a:lnTo>
                    <a:pt x="4088" y="1803"/>
                  </a:lnTo>
                  <a:lnTo>
                    <a:pt x="4044" y="1847"/>
                  </a:lnTo>
                  <a:lnTo>
                    <a:pt x="4000" y="1891"/>
                  </a:lnTo>
                  <a:lnTo>
                    <a:pt x="3956" y="2023"/>
                  </a:lnTo>
                  <a:lnTo>
                    <a:pt x="3912" y="2111"/>
                  </a:lnTo>
                  <a:lnTo>
                    <a:pt x="3868" y="2243"/>
                  </a:lnTo>
                  <a:lnTo>
                    <a:pt x="3780" y="2374"/>
                  </a:lnTo>
                  <a:lnTo>
                    <a:pt x="3648" y="2462"/>
                  </a:lnTo>
                  <a:lnTo>
                    <a:pt x="3561" y="2506"/>
                  </a:lnTo>
                  <a:lnTo>
                    <a:pt x="3473" y="2594"/>
                  </a:lnTo>
                  <a:lnTo>
                    <a:pt x="3165" y="2682"/>
                  </a:lnTo>
                  <a:lnTo>
                    <a:pt x="2945" y="2726"/>
                  </a:lnTo>
                  <a:lnTo>
                    <a:pt x="2857" y="2726"/>
                  </a:lnTo>
                  <a:lnTo>
                    <a:pt x="2769" y="2770"/>
                  </a:lnTo>
                  <a:lnTo>
                    <a:pt x="2725" y="2726"/>
                  </a:lnTo>
                  <a:lnTo>
                    <a:pt x="2462" y="2726"/>
                  </a:lnTo>
                  <a:lnTo>
                    <a:pt x="2330" y="2682"/>
                  </a:lnTo>
                  <a:lnTo>
                    <a:pt x="2198" y="2638"/>
                  </a:lnTo>
                  <a:lnTo>
                    <a:pt x="2110" y="2594"/>
                  </a:lnTo>
                  <a:lnTo>
                    <a:pt x="2066" y="2550"/>
                  </a:lnTo>
                  <a:lnTo>
                    <a:pt x="2022" y="2550"/>
                  </a:lnTo>
                  <a:lnTo>
                    <a:pt x="1934" y="2506"/>
                  </a:lnTo>
                  <a:lnTo>
                    <a:pt x="1670" y="2330"/>
                  </a:lnTo>
                  <a:lnTo>
                    <a:pt x="1670" y="2286"/>
                  </a:lnTo>
                  <a:lnTo>
                    <a:pt x="1407" y="2067"/>
                  </a:lnTo>
                  <a:lnTo>
                    <a:pt x="1187" y="1847"/>
                  </a:lnTo>
                  <a:lnTo>
                    <a:pt x="1143" y="1847"/>
                  </a:lnTo>
                  <a:lnTo>
                    <a:pt x="1099" y="1803"/>
                  </a:lnTo>
                  <a:lnTo>
                    <a:pt x="1055" y="1759"/>
                  </a:lnTo>
                  <a:lnTo>
                    <a:pt x="1011" y="1671"/>
                  </a:lnTo>
                  <a:lnTo>
                    <a:pt x="967" y="1671"/>
                  </a:lnTo>
                  <a:lnTo>
                    <a:pt x="923" y="1583"/>
                  </a:lnTo>
                  <a:lnTo>
                    <a:pt x="747" y="1407"/>
                  </a:lnTo>
                  <a:lnTo>
                    <a:pt x="703" y="1363"/>
                  </a:lnTo>
                  <a:lnTo>
                    <a:pt x="616" y="1232"/>
                  </a:lnTo>
                  <a:lnTo>
                    <a:pt x="528" y="1188"/>
                  </a:lnTo>
                  <a:lnTo>
                    <a:pt x="528" y="1144"/>
                  </a:lnTo>
                  <a:lnTo>
                    <a:pt x="484" y="1144"/>
                  </a:lnTo>
                  <a:lnTo>
                    <a:pt x="440" y="1056"/>
                  </a:lnTo>
                  <a:lnTo>
                    <a:pt x="396" y="1012"/>
                  </a:lnTo>
                  <a:lnTo>
                    <a:pt x="352" y="968"/>
                  </a:lnTo>
                  <a:lnTo>
                    <a:pt x="308" y="880"/>
                  </a:lnTo>
                  <a:lnTo>
                    <a:pt x="220" y="792"/>
                  </a:lnTo>
                  <a:lnTo>
                    <a:pt x="88" y="704"/>
                  </a:lnTo>
                  <a:lnTo>
                    <a:pt x="0" y="748"/>
                  </a:lnTo>
                  <a:lnTo>
                    <a:pt x="0" y="792"/>
                  </a:lnTo>
                  <a:lnTo>
                    <a:pt x="0" y="880"/>
                  </a:lnTo>
                  <a:lnTo>
                    <a:pt x="44" y="924"/>
                  </a:lnTo>
                  <a:lnTo>
                    <a:pt x="88" y="968"/>
                  </a:lnTo>
                  <a:lnTo>
                    <a:pt x="132" y="1056"/>
                  </a:lnTo>
                  <a:lnTo>
                    <a:pt x="220" y="1144"/>
                  </a:lnTo>
                  <a:lnTo>
                    <a:pt x="308" y="1188"/>
                  </a:lnTo>
                  <a:lnTo>
                    <a:pt x="352" y="1232"/>
                  </a:lnTo>
                  <a:lnTo>
                    <a:pt x="352" y="1276"/>
                  </a:lnTo>
                  <a:lnTo>
                    <a:pt x="440" y="1363"/>
                  </a:lnTo>
                  <a:lnTo>
                    <a:pt x="528" y="1451"/>
                  </a:lnTo>
                  <a:lnTo>
                    <a:pt x="528" y="1495"/>
                  </a:lnTo>
                  <a:lnTo>
                    <a:pt x="747" y="1715"/>
                  </a:lnTo>
                  <a:lnTo>
                    <a:pt x="747" y="1759"/>
                  </a:lnTo>
                  <a:lnTo>
                    <a:pt x="835" y="1847"/>
                  </a:lnTo>
                  <a:lnTo>
                    <a:pt x="967" y="1935"/>
                  </a:lnTo>
                  <a:lnTo>
                    <a:pt x="1011" y="1979"/>
                  </a:lnTo>
                  <a:lnTo>
                    <a:pt x="1011" y="2023"/>
                  </a:lnTo>
                  <a:lnTo>
                    <a:pt x="1231" y="2243"/>
                  </a:lnTo>
                  <a:lnTo>
                    <a:pt x="1451" y="2418"/>
                  </a:lnTo>
                  <a:lnTo>
                    <a:pt x="1495" y="2462"/>
                  </a:lnTo>
                  <a:lnTo>
                    <a:pt x="1539" y="2462"/>
                  </a:lnTo>
                  <a:lnTo>
                    <a:pt x="1583" y="2550"/>
                  </a:lnTo>
                  <a:lnTo>
                    <a:pt x="1670" y="2594"/>
                  </a:lnTo>
                  <a:lnTo>
                    <a:pt x="1758" y="2594"/>
                  </a:lnTo>
                  <a:lnTo>
                    <a:pt x="1802" y="2638"/>
                  </a:lnTo>
                  <a:lnTo>
                    <a:pt x="1846" y="2682"/>
                  </a:lnTo>
                  <a:lnTo>
                    <a:pt x="1890" y="2726"/>
                  </a:lnTo>
                  <a:lnTo>
                    <a:pt x="1978" y="2770"/>
                  </a:lnTo>
                  <a:lnTo>
                    <a:pt x="2154" y="2858"/>
                  </a:lnTo>
                  <a:lnTo>
                    <a:pt x="2198" y="2858"/>
                  </a:lnTo>
                  <a:lnTo>
                    <a:pt x="2374" y="2902"/>
                  </a:lnTo>
                  <a:lnTo>
                    <a:pt x="2506" y="2946"/>
                  </a:lnTo>
                  <a:lnTo>
                    <a:pt x="2901" y="2946"/>
                  </a:lnTo>
                  <a:lnTo>
                    <a:pt x="3121" y="2902"/>
                  </a:lnTo>
                  <a:lnTo>
                    <a:pt x="3341" y="2858"/>
                  </a:lnTo>
                  <a:lnTo>
                    <a:pt x="3385" y="2858"/>
                  </a:lnTo>
                  <a:lnTo>
                    <a:pt x="3429" y="2814"/>
                  </a:lnTo>
                  <a:lnTo>
                    <a:pt x="3517" y="2814"/>
                  </a:lnTo>
                  <a:lnTo>
                    <a:pt x="3561" y="2770"/>
                  </a:lnTo>
                  <a:lnTo>
                    <a:pt x="3692" y="2682"/>
                  </a:lnTo>
                  <a:lnTo>
                    <a:pt x="3780" y="2594"/>
                  </a:lnTo>
                  <a:lnTo>
                    <a:pt x="3824" y="2594"/>
                  </a:lnTo>
                  <a:lnTo>
                    <a:pt x="3868" y="2506"/>
                  </a:lnTo>
                  <a:lnTo>
                    <a:pt x="4000" y="2374"/>
                  </a:lnTo>
                  <a:lnTo>
                    <a:pt x="4044" y="2330"/>
                  </a:lnTo>
                  <a:lnTo>
                    <a:pt x="4088" y="2243"/>
                  </a:lnTo>
                  <a:lnTo>
                    <a:pt x="4132" y="2111"/>
                  </a:lnTo>
                  <a:lnTo>
                    <a:pt x="4220" y="1891"/>
                  </a:lnTo>
                  <a:lnTo>
                    <a:pt x="4264" y="1847"/>
                  </a:lnTo>
                  <a:lnTo>
                    <a:pt x="4264" y="1803"/>
                  </a:lnTo>
                  <a:lnTo>
                    <a:pt x="4264" y="1715"/>
                  </a:lnTo>
                  <a:lnTo>
                    <a:pt x="4308" y="1539"/>
                  </a:lnTo>
                  <a:lnTo>
                    <a:pt x="4308" y="1407"/>
                  </a:lnTo>
                  <a:lnTo>
                    <a:pt x="4308" y="1232"/>
                  </a:lnTo>
                  <a:lnTo>
                    <a:pt x="4220" y="1056"/>
                  </a:lnTo>
                  <a:lnTo>
                    <a:pt x="4176" y="968"/>
                  </a:lnTo>
                  <a:lnTo>
                    <a:pt x="4088" y="836"/>
                  </a:lnTo>
                  <a:lnTo>
                    <a:pt x="4044" y="792"/>
                  </a:lnTo>
                  <a:lnTo>
                    <a:pt x="4000" y="748"/>
                  </a:lnTo>
                  <a:lnTo>
                    <a:pt x="3956" y="660"/>
                  </a:lnTo>
                  <a:lnTo>
                    <a:pt x="3912" y="616"/>
                  </a:lnTo>
                  <a:lnTo>
                    <a:pt x="3824" y="528"/>
                  </a:lnTo>
                  <a:lnTo>
                    <a:pt x="3780" y="484"/>
                  </a:lnTo>
                  <a:lnTo>
                    <a:pt x="3692" y="396"/>
                  </a:lnTo>
                  <a:lnTo>
                    <a:pt x="3605" y="352"/>
                  </a:lnTo>
                  <a:lnTo>
                    <a:pt x="3561" y="352"/>
                  </a:lnTo>
                  <a:lnTo>
                    <a:pt x="3473" y="265"/>
                  </a:lnTo>
                  <a:lnTo>
                    <a:pt x="3385" y="265"/>
                  </a:lnTo>
                  <a:lnTo>
                    <a:pt x="3297" y="221"/>
                  </a:lnTo>
                  <a:lnTo>
                    <a:pt x="3077" y="133"/>
                  </a:lnTo>
                  <a:lnTo>
                    <a:pt x="2769" y="45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8"/>
            <p:cNvSpPr/>
            <p:nvPr/>
          </p:nvSpPr>
          <p:spPr>
            <a:xfrm>
              <a:off x="1010625" y="3177250"/>
              <a:ext cx="71450" cy="113200"/>
            </a:xfrm>
            <a:custGeom>
              <a:rect b="b" l="l" r="r" t="t"/>
              <a:pathLst>
                <a:path extrusionOk="0" h="4528" w="2858">
                  <a:moveTo>
                    <a:pt x="352" y="0"/>
                  </a:moveTo>
                  <a:lnTo>
                    <a:pt x="220" y="44"/>
                  </a:lnTo>
                  <a:lnTo>
                    <a:pt x="220" y="132"/>
                  </a:lnTo>
                  <a:lnTo>
                    <a:pt x="308" y="176"/>
                  </a:lnTo>
                  <a:lnTo>
                    <a:pt x="396" y="220"/>
                  </a:lnTo>
                  <a:lnTo>
                    <a:pt x="528" y="264"/>
                  </a:lnTo>
                  <a:lnTo>
                    <a:pt x="703" y="264"/>
                  </a:lnTo>
                  <a:lnTo>
                    <a:pt x="791" y="308"/>
                  </a:lnTo>
                  <a:lnTo>
                    <a:pt x="879" y="352"/>
                  </a:lnTo>
                  <a:lnTo>
                    <a:pt x="967" y="352"/>
                  </a:lnTo>
                  <a:lnTo>
                    <a:pt x="1055" y="396"/>
                  </a:lnTo>
                  <a:lnTo>
                    <a:pt x="1187" y="440"/>
                  </a:lnTo>
                  <a:lnTo>
                    <a:pt x="1363" y="572"/>
                  </a:lnTo>
                  <a:lnTo>
                    <a:pt x="1407" y="616"/>
                  </a:lnTo>
                  <a:lnTo>
                    <a:pt x="1451" y="616"/>
                  </a:lnTo>
                  <a:lnTo>
                    <a:pt x="1539" y="704"/>
                  </a:lnTo>
                  <a:lnTo>
                    <a:pt x="1583" y="748"/>
                  </a:lnTo>
                  <a:lnTo>
                    <a:pt x="1714" y="835"/>
                  </a:lnTo>
                  <a:lnTo>
                    <a:pt x="1758" y="835"/>
                  </a:lnTo>
                  <a:lnTo>
                    <a:pt x="1890" y="967"/>
                  </a:lnTo>
                  <a:lnTo>
                    <a:pt x="2022" y="1099"/>
                  </a:lnTo>
                  <a:lnTo>
                    <a:pt x="2110" y="1231"/>
                  </a:lnTo>
                  <a:lnTo>
                    <a:pt x="2154" y="1275"/>
                  </a:lnTo>
                  <a:lnTo>
                    <a:pt x="2198" y="1363"/>
                  </a:lnTo>
                  <a:lnTo>
                    <a:pt x="2286" y="1451"/>
                  </a:lnTo>
                  <a:lnTo>
                    <a:pt x="2330" y="1495"/>
                  </a:lnTo>
                  <a:lnTo>
                    <a:pt x="2330" y="1539"/>
                  </a:lnTo>
                  <a:lnTo>
                    <a:pt x="2418" y="1671"/>
                  </a:lnTo>
                  <a:lnTo>
                    <a:pt x="2462" y="1846"/>
                  </a:lnTo>
                  <a:lnTo>
                    <a:pt x="2506" y="1890"/>
                  </a:lnTo>
                  <a:lnTo>
                    <a:pt x="2550" y="1934"/>
                  </a:lnTo>
                  <a:lnTo>
                    <a:pt x="2550" y="2066"/>
                  </a:lnTo>
                  <a:lnTo>
                    <a:pt x="2594" y="2110"/>
                  </a:lnTo>
                  <a:lnTo>
                    <a:pt x="2594" y="2198"/>
                  </a:lnTo>
                  <a:lnTo>
                    <a:pt x="2637" y="2418"/>
                  </a:lnTo>
                  <a:lnTo>
                    <a:pt x="2637" y="2769"/>
                  </a:lnTo>
                  <a:lnTo>
                    <a:pt x="2594" y="3077"/>
                  </a:lnTo>
                  <a:lnTo>
                    <a:pt x="2594" y="3121"/>
                  </a:lnTo>
                  <a:lnTo>
                    <a:pt x="2594" y="3209"/>
                  </a:lnTo>
                  <a:lnTo>
                    <a:pt x="2594" y="3253"/>
                  </a:lnTo>
                  <a:lnTo>
                    <a:pt x="2594" y="3341"/>
                  </a:lnTo>
                  <a:lnTo>
                    <a:pt x="2506" y="3473"/>
                  </a:lnTo>
                  <a:lnTo>
                    <a:pt x="2462" y="3605"/>
                  </a:lnTo>
                  <a:lnTo>
                    <a:pt x="2418" y="3693"/>
                  </a:lnTo>
                  <a:lnTo>
                    <a:pt x="2418" y="3736"/>
                  </a:lnTo>
                  <a:lnTo>
                    <a:pt x="2330" y="3868"/>
                  </a:lnTo>
                  <a:lnTo>
                    <a:pt x="2286" y="3956"/>
                  </a:lnTo>
                  <a:lnTo>
                    <a:pt x="2198" y="4000"/>
                  </a:lnTo>
                  <a:lnTo>
                    <a:pt x="2198" y="4044"/>
                  </a:lnTo>
                  <a:lnTo>
                    <a:pt x="2066" y="4132"/>
                  </a:lnTo>
                  <a:lnTo>
                    <a:pt x="2022" y="4220"/>
                  </a:lnTo>
                  <a:lnTo>
                    <a:pt x="1890" y="4308"/>
                  </a:lnTo>
                  <a:lnTo>
                    <a:pt x="1758" y="4308"/>
                  </a:lnTo>
                  <a:lnTo>
                    <a:pt x="1627" y="4264"/>
                  </a:lnTo>
                  <a:lnTo>
                    <a:pt x="1539" y="4264"/>
                  </a:lnTo>
                  <a:lnTo>
                    <a:pt x="1407" y="4176"/>
                  </a:lnTo>
                  <a:lnTo>
                    <a:pt x="1187" y="3956"/>
                  </a:lnTo>
                  <a:lnTo>
                    <a:pt x="1055" y="3736"/>
                  </a:lnTo>
                  <a:lnTo>
                    <a:pt x="967" y="3649"/>
                  </a:lnTo>
                  <a:lnTo>
                    <a:pt x="923" y="3605"/>
                  </a:lnTo>
                  <a:lnTo>
                    <a:pt x="923" y="3517"/>
                  </a:lnTo>
                  <a:lnTo>
                    <a:pt x="835" y="3385"/>
                  </a:lnTo>
                  <a:lnTo>
                    <a:pt x="791" y="3341"/>
                  </a:lnTo>
                  <a:lnTo>
                    <a:pt x="747" y="3297"/>
                  </a:lnTo>
                  <a:lnTo>
                    <a:pt x="703" y="3121"/>
                  </a:lnTo>
                  <a:lnTo>
                    <a:pt x="660" y="3033"/>
                  </a:lnTo>
                  <a:lnTo>
                    <a:pt x="616" y="2945"/>
                  </a:lnTo>
                  <a:lnTo>
                    <a:pt x="616" y="2857"/>
                  </a:lnTo>
                  <a:lnTo>
                    <a:pt x="572" y="2813"/>
                  </a:lnTo>
                  <a:lnTo>
                    <a:pt x="572" y="2726"/>
                  </a:lnTo>
                  <a:lnTo>
                    <a:pt x="484" y="2418"/>
                  </a:lnTo>
                  <a:lnTo>
                    <a:pt x="440" y="2374"/>
                  </a:lnTo>
                  <a:lnTo>
                    <a:pt x="396" y="2022"/>
                  </a:lnTo>
                  <a:lnTo>
                    <a:pt x="352" y="1671"/>
                  </a:lnTo>
                  <a:lnTo>
                    <a:pt x="308" y="1627"/>
                  </a:lnTo>
                  <a:lnTo>
                    <a:pt x="308" y="1583"/>
                  </a:lnTo>
                  <a:lnTo>
                    <a:pt x="308" y="1495"/>
                  </a:lnTo>
                  <a:lnTo>
                    <a:pt x="308" y="1407"/>
                  </a:lnTo>
                  <a:lnTo>
                    <a:pt x="264" y="1407"/>
                  </a:lnTo>
                  <a:lnTo>
                    <a:pt x="264" y="1275"/>
                  </a:lnTo>
                  <a:lnTo>
                    <a:pt x="264" y="1055"/>
                  </a:lnTo>
                  <a:lnTo>
                    <a:pt x="264" y="967"/>
                  </a:lnTo>
                  <a:lnTo>
                    <a:pt x="264" y="792"/>
                  </a:lnTo>
                  <a:lnTo>
                    <a:pt x="220" y="704"/>
                  </a:lnTo>
                  <a:lnTo>
                    <a:pt x="220" y="660"/>
                  </a:lnTo>
                  <a:lnTo>
                    <a:pt x="220" y="528"/>
                  </a:lnTo>
                  <a:lnTo>
                    <a:pt x="220" y="484"/>
                  </a:lnTo>
                  <a:lnTo>
                    <a:pt x="220" y="440"/>
                  </a:lnTo>
                  <a:lnTo>
                    <a:pt x="176" y="308"/>
                  </a:lnTo>
                  <a:lnTo>
                    <a:pt x="176" y="176"/>
                  </a:lnTo>
                  <a:lnTo>
                    <a:pt x="132" y="88"/>
                  </a:lnTo>
                  <a:lnTo>
                    <a:pt x="88" y="44"/>
                  </a:lnTo>
                  <a:lnTo>
                    <a:pt x="44" y="44"/>
                  </a:lnTo>
                  <a:lnTo>
                    <a:pt x="0" y="88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0" y="352"/>
                  </a:lnTo>
                  <a:lnTo>
                    <a:pt x="0" y="484"/>
                  </a:lnTo>
                  <a:lnTo>
                    <a:pt x="0" y="572"/>
                  </a:lnTo>
                  <a:lnTo>
                    <a:pt x="44" y="616"/>
                  </a:lnTo>
                  <a:lnTo>
                    <a:pt x="44" y="704"/>
                  </a:lnTo>
                  <a:lnTo>
                    <a:pt x="44" y="792"/>
                  </a:lnTo>
                  <a:lnTo>
                    <a:pt x="44" y="923"/>
                  </a:lnTo>
                  <a:lnTo>
                    <a:pt x="44" y="1011"/>
                  </a:lnTo>
                  <a:lnTo>
                    <a:pt x="44" y="1319"/>
                  </a:lnTo>
                  <a:lnTo>
                    <a:pt x="88" y="1319"/>
                  </a:lnTo>
                  <a:lnTo>
                    <a:pt x="88" y="1451"/>
                  </a:lnTo>
                  <a:lnTo>
                    <a:pt x="132" y="1627"/>
                  </a:lnTo>
                  <a:lnTo>
                    <a:pt x="132" y="1671"/>
                  </a:lnTo>
                  <a:lnTo>
                    <a:pt x="132" y="1715"/>
                  </a:lnTo>
                  <a:lnTo>
                    <a:pt x="176" y="2022"/>
                  </a:lnTo>
                  <a:lnTo>
                    <a:pt x="220" y="2330"/>
                  </a:lnTo>
                  <a:lnTo>
                    <a:pt x="220" y="2374"/>
                  </a:lnTo>
                  <a:lnTo>
                    <a:pt x="264" y="2418"/>
                  </a:lnTo>
                  <a:lnTo>
                    <a:pt x="264" y="2506"/>
                  </a:lnTo>
                  <a:lnTo>
                    <a:pt x="308" y="2594"/>
                  </a:lnTo>
                  <a:lnTo>
                    <a:pt x="308" y="2682"/>
                  </a:lnTo>
                  <a:lnTo>
                    <a:pt x="352" y="2726"/>
                  </a:lnTo>
                  <a:lnTo>
                    <a:pt x="352" y="2813"/>
                  </a:lnTo>
                  <a:lnTo>
                    <a:pt x="352" y="2857"/>
                  </a:lnTo>
                  <a:lnTo>
                    <a:pt x="396" y="2945"/>
                  </a:lnTo>
                  <a:lnTo>
                    <a:pt x="484" y="3121"/>
                  </a:lnTo>
                  <a:lnTo>
                    <a:pt x="484" y="3209"/>
                  </a:lnTo>
                  <a:lnTo>
                    <a:pt x="572" y="3341"/>
                  </a:lnTo>
                  <a:lnTo>
                    <a:pt x="616" y="3473"/>
                  </a:lnTo>
                  <a:lnTo>
                    <a:pt x="703" y="3605"/>
                  </a:lnTo>
                  <a:lnTo>
                    <a:pt x="791" y="3693"/>
                  </a:lnTo>
                  <a:lnTo>
                    <a:pt x="835" y="3824"/>
                  </a:lnTo>
                  <a:lnTo>
                    <a:pt x="967" y="4000"/>
                  </a:lnTo>
                  <a:lnTo>
                    <a:pt x="1099" y="4176"/>
                  </a:lnTo>
                  <a:lnTo>
                    <a:pt x="1143" y="4220"/>
                  </a:lnTo>
                  <a:lnTo>
                    <a:pt x="1187" y="4264"/>
                  </a:lnTo>
                  <a:lnTo>
                    <a:pt x="1231" y="4308"/>
                  </a:lnTo>
                  <a:lnTo>
                    <a:pt x="1319" y="4352"/>
                  </a:lnTo>
                  <a:lnTo>
                    <a:pt x="1407" y="4440"/>
                  </a:lnTo>
                  <a:lnTo>
                    <a:pt x="1583" y="4484"/>
                  </a:lnTo>
                  <a:lnTo>
                    <a:pt x="1627" y="4484"/>
                  </a:lnTo>
                  <a:lnTo>
                    <a:pt x="1758" y="4528"/>
                  </a:lnTo>
                  <a:lnTo>
                    <a:pt x="1934" y="4484"/>
                  </a:lnTo>
                  <a:lnTo>
                    <a:pt x="2022" y="4440"/>
                  </a:lnTo>
                  <a:lnTo>
                    <a:pt x="2110" y="4396"/>
                  </a:lnTo>
                  <a:lnTo>
                    <a:pt x="2198" y="4308"/>
                  </a:lnTo>
                  <a:lnTo>
                    <a:pt x="2330" y="4220"/>
                  </a:lnTo>
                  <a:lnTo>
                    <a:pt x="2374" y="4132"/>
                  </a:lnTo>
                  <a:lnTo>
                    <a:pt x="2418" y="4088"/>
                  </a:lnTo>
                  <a:lnTo>
                    <a:pt x="2462" y="4044"/>
                  </a:lnTo>
                  <a:lnTo>
                    <a:pt x="2506" y="3956"/>
                  </a:lnTo>
                  <a:lnTo>
                    <a:pt x="2594" y="3824"/>
                  </a:lnTo>
                  <a:lnTo>
                    <a:pt x="2681" y="3693"/>
                  </a:lnTo>
                  <a:lnTo>
                    <a:pt x="2725" y="3517"/>
                  </a:lnTo>
                  <a:lnTo>
                    <a:pt x="2769" y="3341"/>
                  </a:lnTo>
                  <a:lnTo>
                    <a:pt x="2769" y="3209"/>
                  </a:lnTo>
                  <a:lnTo>
                    <a:pt x="2813" y="3121"/>
                  </a:lnTo>
                  <a:lnTo>
                    <a:pt x="2813" y="2989"/>
                  </a:lnTo>
                  <a:lnTo>
                    <a:pt x="2813" y="2945"/>
                  </a:lnTo>
                  <a:lnTo>
                    <a:pt x="2813" y="2901"/>
                  </a:lnTo>
                  <a:lnTo>
                    <a:pt x="2857" y="2769"/>
                  </a:lnTo>
                  <a:lnTo>
                    <a:pt x="2857" y="2638"/>
                  </a:lnTo>
                  <a:lnTo>
                    <a:pt x="2857" y="2594"/>
                  </a:lnTo>
                  <a:lnTo>
                    <a:pt x="2857" y="2462"/>
                  </a:lnTo>
                  <a:lnTo>
                    <a:pt x="2813" y="2374"/>
                  </a:lnTo>
                  <a:lnTo>
                    <a:pt x="2813" y="2330"/>
                  </a:lnTo>
                  <a:lnTo>
                    <a:pt x="2813" y="2198"/>
                  </a:lnTo>
                  <a:lnTo>
                    <a:pt x="2769" y="2154"/>
                  </a:lnTo>
                  <a:lnTo>
                    <a:pt x="2769" y="2022"/>
                  </a:lnTo>
                  <a:lnTo>
                    <a:pt x="2681" y="1759"/>
                  </a:lnTo>
                  <a:lnTo>
                    <a:pt x="2506" y="1451"/>
                  </a:lnTo>
                  <a:lnTo>
                    <a:pt x="2330" y="1187"/>
                  </a:lnTo>
                  <a:lnTo>
                    <a:pt x="2198" y="1011"/>
                  </a:lnTo>
                  <a:lnTo>
                    <a:pt x="2110" y="923"/>
                  </a:lnTo>
                  <a:lnTo>
                    <a:pt x="2066" y="879"/>
                  </a:lnTo>
                  <a:lnTo>
                    <a:pt x="2022" y="792"/>
                  </a:lnTo>
                  <a:lnTo>
                    <a:pt x="1890" y="704"/>
                  </a:lnTo>
                  <a:lnTo>
                    <a:pt x="1802" y="616"/>
                  </a:lnTo>
                  <a:lnTo>
                    <a:pt x="1714" y="572"/>
                  </a:lnTo>
                  <a:lnTo>
                    <a:pt x="1714" y="528"/>
                  </a:lnTo>
                  <a:lnTo>
                    <a:pt x="1539" y="440"/>
                  </a:lnTo>
                  <a:lnTo>
                    <a:pt x="1495" y="396"/>
                  </a:lnTo>
                  <a:lnTo>
                    <a:pt x="1319" y="308"/>
                  </a:lnTo>
                  <a:lnTo>
                    <a:pt x="1055" y="176"/>
                  </a:lnTo>
                  <a:lnTo>
                    <a:pt x="879" y="132"/>
                  </a:lnTo>
                  <a:lnTo>
                    <a:pt x="835" y="88"/>
                  </a:lnTo>
                  <a:lnTo>
                    <a:pt x="528" y="44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8"/>
            <p:cNvSpPr/>
            <p:nvPr/>
          </p:nvSpPr>
          <p:spPr>
            <a:xfrm>
              <a:off x="907325" y="3023400"/>
              <a:ext cx="58275" cy="61575"/>
            </a:xfrm>
            <a:custGeom>
              <a:rect b="b" l="l" r="r" t="t"/>
              <a:pathLst>
                <a:path extrusionOk="0" h="2463" w="2331">
                  <a:moveTo>
                    <a:pt x="1055" y="1"/>
                  </a:moveTo>
                  <a:lnTo>
                    <a:pt x="1011" y="45"/>
                  </a:lnTo>
                  <a:lnTo>
                    <a:pt x="880" y="45"/>
                  </a:lnTo>
                  <a:lnTo>
                    <a:pt x="792" y="89"/>
                  </a:lnTo>
                  <a:lnTo>
                    <a:pt x="704" y="133"/>
                  </a:lnTo>
                  <a:lnTo>
                    <a:pt x="572" y="176"/>
                  </a:lnTo>
                  <a:lnTo>
                    <a:pt x="528" y="264"/>
                  </a:lnTo>
                  <a:lnTo>
                    <a:pt x="484" y="308"/>
                  </a:lnTo>
                  <a:lnTo>
                    <a:pt x="440" y="352"/>
                  </a:lnTo>
                  <a:lnTo>
                    <a:pt x="396" y="352"/>
                  </a:lnTo>
                  <a:lnTo>
                    <a:pt x="352" y="396"/>
                  </a:lnTo>
                  <a:lnTo>
                    <a:pt x="308" y="440"/>
                  </a:lnTo>
                  <a:lnTo>
                    <a:pt x="264" y="484"/>
                  </a:lnTo>
                  <a:lnTo>
                    <a:pt x="220" y="528"/>
                  </a:lnTo>
                  <a:lnTo>
                    <a:pt x="176" y="572"/>
                  </a:lnTo>
                  <a:lnTo>
                    <a:pt x="132" y="616"/>
                  </a:lnTo>
                  <a:lnTo>
                    <a:pt x="132" y="660"/>
                  </a:lnTo>
                  <a:lnTo>
                    <a:pt x="88" y="704"/>
                  </a:lnTo>
                  <a:lnTo>
                    <a:pt x="88" y="748"/>
                  </a:lnTo>
                  <a:lnTo>
                    <a:pt x="44" y="836"/>
                  </a:lnTo>
                  <a:lnTo>
                    <a:pt x="0" y="1012"/>
                  </a:lnTo>
                  <a:lnTo>
                    <a:pt x="0" y="1187"/>
                  </a:lnTo>
                  <a:lnTo>
                    <a:pt x="0" y="1407"/>
                  </a:lnTo>
                  <a:lnTo>
                    <a:pt x="44" y="1539"/>
                  </a:lnTo>
                  <a:lnTo>
                    <a:pt x="44" y="1627"/>
                  </a:lnTo>
                  <a:lnTo>
                    <a:pt x="44" y="1671"/>
                  </a:lnTo>
                  <a:lnTo>
                    <a:pt x="88" y="1759"/>
                  </a:lnTo>
                  <a:lnTo>
                    <a:pt x="88" y="1847"/>
                  </a:lnTo>
                  <a:lnTo>
                    <a:pt x="176" y="1891"/>
                  </a:lnTo>
                  <a:lnTo>
                    <a:pt x="176" y="1935"/>
                  </a:lnTo>
                  <a:lnTo>
                    <a:pt x="220" y="1979"/>
                  </a:lnTo>
                  <a:lnTo>
                    <a:pt x="264" y="2067"/>
                  </a:lnTo>
                  <a:lnTo>
                    <a:pt x="308" y="2111"/>
                  </a:lnTo>
                  <a:lnTo>
                    <a:pt x="396" y="2198"/>
                  </a:lnTo>
                  <a:lnTo>
                    <a:pt x="528" y="2286"/>
                  </a:lnTo>
                  <a:lnTo>
                    <a:pt x="616" y="2330"/>
                  </a:lnTo>
                  <a:lnTo>
                    <a:pt x="660" y="2374"/>
                  </a:lnTo>
                  <a:lnTo>
                    <a:pt x="880" y="2462"/>
                  </a:lnTo>
                  <a:lnTo>
                    <a:pt x="924" y="2462"/>
                  </a:lnTo>
                  <a:lnTo>
                    <a:pt x="1011" y="2418"/>
                  </a:lnTo>
                  <a:lnTo>
                    <a:pt x="1055" y="2418"/>
                  </a:lnTo>
                  <a:lnTo>
                    <a:pt x="1055" y="2374"/>
                  </a:lnTo>
                  <a:lnTo>
                    <a:pt x="1055" y="2330"/>
                  </a:lnTo>
                  <a:lnTo>
                    <a:pt x="1011" y="2286"/>
                  </a:lnTo>
                  <a:lnTo>
                    <a:pt x="967" y="2242"/>
                  </a:lnTo>
                  <a:lnTo>
                    <a:pt x="880" y="2242"/>
                  </a:lnTo>
                  <a:lnTo>
                    <a:pt x="792" y="2198"/>
                  </a:lnTo>
                  <a:lnTo>
                    <a:pt x="748" y="2198"/>
                  </a:lnTo>
                  <a:lnTo>
                    <a:pt x="704" y="2154"/>
                  </a:lnTo>
                  <a:lnTo>
                    <a:pt x="660" y="2154"/>
                  </a:lnTo>
                  <a:lnTo>
                    <a:pt x="616" y="2111"/>
                  </a:lnTo>
                  <a:lnTo>
                    <a:pt x="528" y="2067"/>
                  </a:lnTo>
                  <a:lnTo>
                    <a:pt x="484" y="1979"/>
                  </a:lnTo>
                  <a:lnTo>
                    <a:pt x="440" y="1935"/>
                  </a:lnTo>
                  <a:lnTo>
                    <a:pt x="440" y="1891"/>
                  </a:lnTo>
                  <a:lnTo>
                    <a:pt x="396" y="1847"/>
                  </a:lnTo>
                  <a:lnTo>
                    <a:pt x="308" y="1759"/>
                  </a:lnTo>
                  <a:lnTo>
                    <a:pt x="220" y="1539"/>
                  </a:lnTo>
                  <a:lnTo>
                    <a:pt x="220" y="1451"/>
                  </a:lnTo>
                  <a:lnTo>
                    <a:pt x="220" y="1407"/>
                  </a:lnTo>
                  <a:lnTo>
                    <a:pt x="220" y="1363"/>
                  </a:lnTo>
                  <a:lnTo>
                    <a:pt x="176" y="1275"/>
                  </a:lnTo>
                  <a:lnTo>
                    <a:pt x="176" y="1231"/>
                  </a:lnTo>
                  <a:lnTo>
                    <a:pt x="176" y="1143"/>
                  </a:lnTo>
                  <a:lnTo>
                    <a:pt x="220" y="1056"/>
                  </a:lnTo>
                  <a:lnTo>
                    <a:pt x="220" y="1012"/>
                  </a:lnTo>
                  <a:lnTo>
                    <a:pt x="220" y="968"/>
                  </a:lnTo>
                  <a:lnTo>
                    <a:pt x="220" y="924"/>
                  </a:lnTo>
                  <a:lnTo>
                    <a:pt x="264" y="880"/>
                  </a:lnTo>
                  <a:lnTo>
                    <a:pt x="264" y="836"/>
                  </a:lnTo>
                  <a:lnTo>
                    <a:pt x="352" y="704"/>
                  </a:lnTo>
                  <a:lnTo>
                    <a:pt x="572" y="440"/>
                  </a:lnTo>
                  <a:lnTo>
                    <a:pt x="616" y="440"/>
                  </a:lnTo>
                  <a:lnTo>
                    <a:pt x="660" y="396"/>
                  </a:lnTo>
                  <a:lnTo>
                    <a:pt x="660" y="352"/>
                  </a:lnTo>
                  <a:lnTo>
                    <a:pt x="704" y="352"/>
                  </a:lnTo>
                  <a:lnTo>
                    <a:pt x="792" y="308"/>
                  </a:lnTo>
                  <a:lnTo>
                    <a:pt x="880" y="308"/>
                  </a:lnTo>
                  <a:lnTo>
                    <a:pt x="924" y="264"/>
                  </a:lnTo>
                  <a:lnTo>
                    <a:pt x="1011" y="220"/>
                  </a:lnTo>
                  <a:lnTo>
                    <a:pt x="1451" y="220"/>
                  </a:lnTo>
                  <a:lnTo>
                    <a:pt x="1539" y="264"/>
                  </a:lnTo>
                  <a:lnTo>
                    <a:pt x="1583" y="308"/>
                  </a:lnTo>
                  <a:lnTo>
                    <a:pt x="1671" y="352"/>
                  </a:lnTo>
                  <a:lnTo>
                    <a:pt x="1891" y="616"/>
                  </a:lnTo>
                  <a:lnTo>
                    <a:pt x="1934" y="660"/>
                  </a:lnTo>
                  <a:lnTo>
                    <a:pt x="1978" y="704"/>
                  </a:lnTo>
                  <a:lnTo>
                    <a:pt x="1978" y="748"/>
                  </a:lnTo>
                  <a:lnTo>
                    <a:pt x="1978" y="836"/>
                  </a:lnTo>
                  <a:lnTo>
                    <a:pt x="2022" y="880"/>
                  </a:lnTo>
                  <a:lnTo>
                    <a:pt x="2066" y="880"/>
                  </a:lnTo>
                  <a:lnTo>
                    <a:pt x="2066" y="968"/>
                  </a:lnTo>
                  <a:lnTo>
                    <a:pt x="2066" y="1056"/>
                  </a:lnTo>
                  <a:lnTo>
                    <a:pt x="2110" y="1100"/>
                  </a:lnTo>
                  <a:lnTo>
                    <a:pt x="2110" y="1143"/>
                  </a:lnTo>
                  <a:lnTo>
                    <a:pt x="2110" y="1187"/>
                  </a:lnTo>
                  <a:lnTo>
                    <a:pt x="2110" y="1231"/>
                  </a:lnTo>
                  <a:lnTo>
                    <a:pt x="2110" y="1407"/>
                  </a:lnTo>
                  <a:lnTo>
                    <a:pt x="2066" y="1451"/>
                  </a:lnTo>
                  <a:lnTo>
                    <a:pt x="2022" y="1627"/>
                  </a:lnTo>
                  <a:lnTo>
                    <a:pt x="1934" y="1803"/>
                  </a:lnTo>
                  <a:lnTo>
                    <a:pt x="1934" y="1847"/>
                  </a:lnTo>
                  <a:lnTo>
                    <a:pt x="1891" y="1847"/>
                  </a:lnTo>
                  <a:lnTo>
                    <a:pt x="1891" y="1891"/>
                  </a:lnTo>
                  <a:lnTo>
                    <a:pt x="1847" y="1935"/>
                  </a:lnTo>
                  <a:lnTo>
                    <a:pt x="1803" y="1979"/>
                  </a:lnTo>
                  <a:lnTo>
                    <a:pt x="1715" y="2067"/>
                  </a:lnTo>
                  <a:lnTo>
                    <a:pt x="1671" y="2067"/>
                  </a:lnTo>
                  <a:lnTo>
                    <a:pt x="1583" y="2111"/>
                  </a:lnTo>
                  <a:lnTo>
                    <a:pt x="1539" y="2154"/>
                  </a:lnTo>
                  <a:lnTo>
                    <a:pt x="1495" y="2154"/>
                  </a:lnTo>
                  <a:lnTo>
                    <a:pt x="1451" y="2198"/>
                  </a:lnTo>
                  <a:lnTo>
                    <a:pt x="1407" y="2198"/>
                  </a:lnTo>
                  <a:lnTo>
                    <a:pt x="1363" y="2242"/>
                  </a:lnTo>
                  <a:lnTo>
                    <a:pt x="1275" y="2242"/>
                  </a:lnTo>
                  <a:lnTo>
                    <a:pt x="1187" y="2286"/>
                  </a:lnTo>
                  <a:lnTo>
                    <a:pt x="1187" y="2374"/>
                  </a:lnTo>
                  <a:lnTo>
                    <a:pt x="1187" y="2418"/>
                  </a:lnTo>
                  <a:lnTo>
                    <a:pt x="1495" y="2418"/>
                  </a:lnTo>
                  <a:lnTo>
                    <a:pt x="1539" y="2374"/>
                  </a:lnTo>
                  <a:lnTo>
                    <a:pt x="1583" y="2374"/>
                  </a:lnTo>
                  <a:lnTo>
                    <a:pt x="1627" y="2330"/>
                  </a:lnTo>
                  <a:lnTo>
                    <a:pt x="1671" y="2330"/>
                  </a:lnTo>
                  <a:lnTo>
                    <a:pt x="1759" y="2286"/>
                  </a:lnTo>
                  <a:lnTo>
                    <a:pt x="1803" y="2242"/>
                  </a:lnTo>
                  <a:lnTo>
                    <a:pt x="1978" y="2111"/>
                  </a:lnTo>
                  <a:lnTo>
                    <a:pt x="2022" y="2067"/>
                  </a:lnTo>
                  <a:lnTo>
                    <a:pt x="2066" y="1979"/>
                  </a:lnTo>
                  <a:lnTo>
                    <a:pt x="2110" y="1935"/>
                  </a:lnTo>
                  <a:lnTo>
                    <a:pt x="2110" y="1891"/>
                  </a:lnTo>
                  <a:lnTo>
                    <a:pt x="2198" y="1715"/>
                  </a:lnTo>
                  <a:lnTo>
                    <a:pt x="2286" y="1539"/>
                  </a:lnTo>
                  <a:lnTo>
                    <a:pt x="2286" y="1495"/>
                  </a:lnTo>
                  <a:lnTo>
                    <a:pt x="2286" y="1451"/>
                  </a:lnTo>
                  <a:lnTo>
                    <a:pt x="2330" y="1407"/>
                  </a:lnTo>
                  <a:lnTo>
                    <a:pt x="2330" y="1363"/>
                  </a:lnTo>
                  <a:lnTo>
                    <a:pt x="2286" y="1275"/>
                  </a:lnTo>
                  <a:lnTo>
                    <a:pt x="2330" y="1187"/>
                  </a:lnTo>
                  <a:lnTo>
                    <a:pt x="2330" y="1100"/>
                  </a:lnTo>
                  <a:lnTo>
                    <a:pt x="2286" y="968"/>
                  </a:lnTo>
                  <a:lnTo>
                    <a:pt x="2286" y="924"/>
                  </a:lnTo>
                  <a:lnTo>
                    <a:pt x="2242" y="836"/>
                  </a:lnTo>
                  <a:lnTo>
                    <a:pt x="2242" y="748"/>
                  </a:lnTo>
                  <a:lnTo>
                    <a:pt x="2154" y="660"/>
                  </a:lnTo>
                  <a:lnTo>
                    <a:pt x="2110" y="616"/>
                  </a:lnTo>
                  <a:lnTo>
                    <a:pt x="2066" y="528"/>
                  </a:lnTo>
                  <a:lnTo>
                    <a:pt x="1891" y="308"/>
                  </a:lnTo>
                  <a:lnTo>
                    <a:pt x="1847" y="264"/>
                  </a:lnTo>
                  <a:lnTo>
                    <a:pt x="1847" y="220"/>
                  </a:lnTo>
                  <a:lnTo>
                    <a:pt x="1803" y="176"/>
                  </a:lnTo>
                  <a:lnTo>
                    <a:pt x="1715" y="133"/>
                  </a:lnTo>
                  <a:lnTo>
                    <a:pt x="1627" y="89"/>
                  </a:lnTo>
                  <a:lnTo>
                    <a:pt x="1539" y="45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8"/>
            <p:cNvSpPr/>
            <p:nvPr/>
          </p:nvSpPr>
          <p:spPr>
            <a:xfrm>
              <a:off x="677650" y="2431125"/>
              <a:ext cx="27500" cy="287925"/>
            </a:xfrm>
            <a:custGeom>
              <a:rect b="b" l="l" r="r" t="t"/>
              <a:pathLst>
                <a:path extrusionOk="0" h="11517" w="1100">
                  <a:moveTo>
                    <a:pt x="45" y="0"/>
                  </a:moveTo>
                  <a:lnTo>
                    <a:pt x="1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352"/>
                  </a:lnTo>
                  <a:lnTo>
                    <a:pt x="89" y="528"/>
                  </a:lnTo>
                  <a:lnTo>
                    <a:pt x="133" y="659"/>
                  </a:lnTo>
                  <a:lnTo>
                    <a:pt x="133" y="747"/>
                  </a:lnTo>
                  <a:lnTo>
                    <a:pt x="177" y="791"/>
                  </a:lnTo>
                  <a:lnTo>
                    <a:pt x="177" y="835"/>
                  </a:lnTo>
                  <a:lnTo>
                    <a:pt x="221" y="967"/>
                  </a:lnTo>
                  <a:lnTo>
                    <a:pt x="221" y="1055"/>
                  </a:lnTo>
                  <a:lnTo>
                    <a:pt x="265" y="1319"/>
                  </a:lnTo>
                  <a:lnTo>
                    <a:pt x="309" y="1363"/>
                  </a:lnTo>
                  <a:lnTo>
                    <a:pt x="309" y="1407"/>
                  </a:lnTo>
                  <a:lnTo>
                    <a:pt x="309" y="1582"/>
                  </a:lnTo>
                  <a:lnTo>
                    <a:pt x="309" y="1626"/>
                  </a:lnTo>
                  <a:lnTo>
                    <a:pt x="353" y="1802"/>
                  </a:lnTo>
                  <a:lnTo>
                    <a:pt x="397" y="1802"/>
                  </a:lnTo>
                  <a:lnTo>
                    <a:pt x="440" y="2198"/>
                  </a:lnTo>
                  <a:lnTo>
                    <a:pt x="484" y="2374"/>
                  </a:lnTo>
                  <a:lnTo>
                    <a:pt x="484" y="2418"/>
                  </a:lnTo>
                  <a:lnTo>
                    <a:pt x="484" y="2462"/>
                  </a:lnTo>
                  <a:lnTo>
                    <a:pt x="484" y="2549"/>
                  </a:lnTo>
                  <a:lnTo>
                    <a:pt x="528" y="2681"/>
                  </a:lnTo>
                  <a:lnTo>
                    <a:pt x="528" y="2725"/>
                  </a:lnTo>
                  <a:lnTo>
                    <a:pt x="572" y="2769"/>
                  </a:lnTo>
                  <a:lnTo>
                    <a:pt x="572" y="2945"/>
                  </a:lnTo>
                  <a:lnTo>
                    <a:pt x="616" y="3165"/>
                  </a:lnTo>
                  <a:lnTo>
                    <a:pt x="616" y="3209"/>
                  </a:lnTo>
                  <a:lnTo>
                    <a:pt x="616" y="3253"/>
                  </a:lnTo>
                  <a:lnTo>
                    <a:pt x="660" y="3385"/>
                  </a:lnTo>
                  <a:lnTo>
                    <a:pt x="660" y="3472"/>
                  </a:lnTo>
                  <a:lnTo>
                    <a:pt x="660" y="3560"/>
                  </a:lnTo>
                  <a:lnTo>
                    <a:pt x="704" y="3824"/>
                  </a:lnTo>
                  <a:lnTo>
                    <a:pt x="748" y="4483"/>
                  </a:lnTo>
                  <a:lnTo>
                    <a:pt x="748" y="4527"/>
                  </a:lnTo>
                  <a:lnTo>
                    <a:pt x="792" y="4659"/>
                  </a:lnTo>
                  <a:lnTo>
                    <a:pt x="792" y="4703"/>
                  </a:lnTo>
                  <a:lnTo>
                    <a:pt x="792" y="4747"/>
                  </a:lnTo>
                  <a:lnTo>
                    <a:pt x="836" y="4791"/>
                  </a:lnTo>
                  <a:lnTo>
                    <a:pt x="836" y="4967"/>
                  </a:lnTo>
                  <a:lnTo>
                    <a:pt x="836" y="5099"/>
                  </a:lnTo>
                  <a:lnTo>
                    <a:pt x="836" y="5231"/>
                  </a:lnTo>
                  <a:lnTo>
                    <a:pt x="836" y="5275"/>
                  </a:lnTo>
                  <a:lnTo>
                    <a:pt x="880" y="5450"/>
                  </a:lnTo>
                  <a:lnTo>
                    <a:pt x="880" y="5538"/>
                  </a:lnTo>
                  <a:lnTo>
                    <a:pt x="880" y="5626"/>
                  </a:lnTo>
                  <a:lnTo>
                    <a:pt x="880" y="5670"/>
                  </a:lnTo>
                  <a:lnTo>
                    <a:pt x="880" y="5846"/>
                  </a:lnTo>
                  <a:lnTo>
                    <a:pt x="880" y="5978"/>
                  </a:lnTo>
                  <a:lnTo>
                    <a:pt x="924" y="6154"/>
                  </a:lnTo>
                  <a:lnTo>
                    <a:pt x="924" y="6286"/>
                  </a:lnTo>
                  <a:lnTo>
                    <a:pt x="924" y="6461"/>
                  </a:lnTo>
                  <a:lnTo>
                    <a:pt x="924" y="6593"/>
                  </a:lnTo>
                  <a:lnTo>
                    <a:pt x="924" y="6769"/>
                  </a:lnTo>
                  <a:lnTo>
                    <a:pt x="880" y="7428"/>
                  </a:lnTo>
                  <a:lnTo>
                    <a:pt x="924" y="7516"/>
                  </a:lnTo>
                  <a:lnTo>
                    <a:pt x="924" y="7604"/>
                  </a:lnTo>
                  <a:lnTo>
                    <a:pt x="880" y="7692"/>
                  </a:lnTo>
                  <a:lnTo>
                    <a:pt x="880" y="7824"/>
                  </a:lnTo>
                  <a:lnTo>
                    <a:pt x="924" y="7912"/>
                  </a:lnTo>
                  <a:lnTo>
                    <a:pt x="924" y="7956"/>
                  </a:lnTo>
                  <a:lnTo>
                    <a:pt x="880" y="8132"/>
                  </a:lnTo>
                  <a:lnTo>
                    <a:pt x="880" y="8308"/>
                  </a:lnTo>
                  <a:lnTo>
                    <a:pt x="880" y="8395"/>
                  </a:lnTo>
                  <a:lnTo>
                    <a:pt x="880" y="8439"/>
                  </a:lnTo>
                  <a:lnTo>
                    <a:pt x="880" y="8527"/>
                  </a:lnTo>
                  <a:lnTo>
                    <a:pt x="880" y="8615"/>
                  </a:lnTo>
                  <a:lnTo>
                    <a:pt x="880" y="8967"/>
                  </a:lnTo>
                  <a:lnTo>
                    <a:pt x="836" y="9011"/>
                  </a:lnTo>
                  <a:lnTo>
                    <a:pt x="836" y="9362"/>
                  </a:lnTo>
                  <a:lnTo>
                    <a:pt x="836" y="9406"/>
                  </a:lnTo>
                  <a:lnTo>
                    <a:pt x="792" y="9758"/>
                  </a:lnTo>
                  <a:lnTo>
                    <a:pt x="792" y="9802"/>
                  </a:lnTo>
                  <a:lnTo>
                    <a:pt x="792" y="9846"/>
                  </a:lnTo>
                  <a:lnTo>
                    <a:pt x="792" y="9934"/>
                  </a:lnTo>
                  <a:lnTo>
                    <a:pt x="792" y="10022"/>
                  </a:lnTo>
                  <a:lnTo>
                    <a:pt x="792" y="10066"/>
                  </a:lnTo>
                  <a:lnTo>
                    <a:pt x="792" y="10154"/>
                  </a:lnTo>
                  <a:lnTo>
                    <a:pt x="748" y="10417"/>
                  </a:lnTo>
                  <a:lnTo>
                    <a:pt x="748" y="10505"/>
                  </a:lnTo>
                  <a:lnTo>
                    <a:pt x="704" y="10681"/>
                  </a:lnTo>
                  <a:lnTo>
                    <a:pt x="704" y="10769"/>
                  </a:lnTo>
                  <a:lnTo>
                    <a:pt x="704" y="10813"/>
                  </a:lnTo>
                  <a:lnTo>
                    <a:pt x="704" y="10945"/>
                  </a:lnTo>
                  <a:lnTo>
                    <a:pt x="704" y="10989"/>
                  </a:lnTo>
                  <a:lnTo>
                    <a:pt x="660" y="11033"/>
                  </a:lnTo>
                  <a:lnTo>
                    <a:pt x="660" y="11165"/>
                  </a:lnTo>
                  <a:lnTo>
                    <a:pt x="660" y="11296"/>
                  </a:lnTo>
                  <a:lnTo>
                    <a:pt x="660" y="11472"/>
                  </a:lnTo>
                  <a:lnTo>
                    <a:pt x="748" y="11516"/>
                  </a:lnTo>
                  <a:lnTo>
                    <a:pt x="792" y="11472"/>
                  </a:lnTo>
                  <a:lnTo>
                    <a:pt x="836" y="11428"/>
                  </a:lnTo>
                  <a:lnTo>
                    <a:pt x="836" y="11340"/>
                  </a:lnTo>
                  <a:lnTo>
                    <a:pt x="836" y="11252"/>
                  </a:lnTo>
                  <a:lnTo>
                    <a:pt x="880" y="11165"/>
                  </a:lnTo>
                  <a:lnTo>
                    <a:pt x="880" y="11033"/>
                  </a:lnTo>
                  <a:lnTo>
                    <a:pt x="880" y="10945"/>
                  </a:lnTo>
                  <a:lnTo>
                    <a:pt x="880" y="10901"/>
                  </a:lnTo>
                  <a:lnTo>
                    <a:pt x="880" y="10813"/>
                  </a:lnTo>
                  <a:lnTo>
                    <a:pt x="924" y="10725"/>
                  </a:lnTo>
                  <a:lnTo>
                    <a:pt x="924" y="10549"/>
                  </a:lnTo>
                  <a:lnTo>
                    <a:pt x="968" y="10505"/>
                  </a:lnTo>
                  <a:lnTo>
                    <a:pt x="968" y="10198"/>
                  </a:lnTo>
                  <a:lnTo>
                    <a:pt x="968" y="10154"/>
                  </a:lnTo>
                  <a:lnTo>
                    <a:pt x="1012" y="10022"/>
                  </a:lnTo>
                  <a:lnTo>
                    <a:pt x="1012" y="9846"/>
                  </a:lnTo>
                  <a:lnTo>
                    <a:pt x="1012" y="9802"/>
                  </a:lnTo>
                  <a:lnTo>
                    <a:pt x="1012" y="9758"/>
                  </a:lnTo>
                  <a:lnTo>
                    <a:pt x="1056" y="9406"/>
                  </a:lnTo>
                  <a:lnTo>
                    <a:pt x="1056" y="9099"/>
                  </a:lnTo>
                  <a:lnTo>
                    <a:pt x="1056" y="9055"/>
                  </a:lnTo>
                  <a:lnTo>
                    <a:pt x="1056" y="9011"/>
                  </a:lnTo>
                  <a:lnTo>
                    <a:pt x="1056" y="8923"/>
                  </a:lnTo>
                  <a:lnTo>
                    <a:pt x="1056" y="8835"/>
                  </a:lnTo>
                  <a:lnTo>
                    <a:pt x="1056" y="8747"/>
                  </a:lnTo>
                  <a:lnTo>
                    <a:pt x="1056" y="8703"/>
                  </a:lnTo>
                  <a:lnTo>
                    <a:pt x="1100" y="8615"/>
                  </a:lnTo>
                  <a:lnTo>
                    <a:pt x="1100" y="8571"/>
                  </a:lnTo>
                  <a:lnTo>
                    <a:pt x="1100" y="8439"/>
                  </a:lnTo>
                  <a:lnTo>
                    <a:pt x="1100" y="8264"/>
                  </a:lnTo>
                  <a:lnTo>
                    <a:pt x="1100" y="8176"/>
                  </a:lnTo>
                  <a:lnTo>
                    <a:pt x="1100" y="8000"/>
                  </a:lnTo>
                  <a:lnTo>
                    <a:pt x="1100" y="7912"/>
                  </a:lnTo>
                  <a:lnTo>
                    <a:pt x="1100" y="7692"/>
                  </a:lnTo>
                  <a:lnTo>
                    <a:pt x="1100" y="7604"/>
                  </a:lnTo>
                  <a:lnTo>
                    <a:pt x="1100" y="7472"/>
                  </a:lnTo>
                  <a:lnTo>
                    <a:pt x="1100" y="7033"/>
                  </a:lnTo>
                  <a:lnTo>
                    <a:pt x="1100" y="6945"/>
                  </a:lnTo>
                  <a:lnTo>
                    <a:pt x="1100" y="6901"/>
                  </a:lnTo>
                  <a:lnTo>
                    <a:pt x="1100" y="6813"/>
                  </a:lnTo>
                  <a:lnTo>
                    <a:pt x="1100" y="6769"/>
                  </a:lnTo>
                  <a:lnTo>
                    <a:pt x="1100" y="6637"/>
                  </a:lnTo>
                  <a:lnTo>
                    <a:pt x="1100" y="6461"/>
                  </a:lnTo>
                  <a:lnTo>
                    <a:pt x="1100" y="6417"/>
                  </a:lnTo>
                  <a:lnTo>
                    <a:pt x="1100" y="6330"/>
                  </a:lnTo>
                  <a:lnTo>
                    <a:pt x="1100" y="6154"/>
                  </a:lnTo>
                  <a:lnTo>
                    <a:pt x="1100" y="6066"/>
                  </a:lnTo>
                  <a:lnTo>
                    <a:pt x="1100" y="5978"/>
                  </a:lnTo>
                  <a:lnTo>
                    <a:pt x="1100" y="5846"/>
                  </a:lnTo>
                  <a:lnTo>
                    <a:pt x="1056" y="5582"/>
                  </a:lnTo>
                  <a:lnTo>
                    <a:pt x="1056" y="5494"/>
                  </a:lnTo>
                  <a:lnTo>
                    <a:pt x="1056" y="5406"/>
                  </a:lnTo>
                  <a:lnTo>
                    <a:pt x="1056" y="5099"/>
                  </a:lnTo>
                  <a:lnTo>
                    <a:pt x="1012" y="4923"/>
                  </a:lnTo>
                  <a:lnTo>
                    <a:pt x="1012" y="4747"/>
                  </a:lnTo>
                  <a:lnTo>
                    <a:pt x="968" y="4615"/>
                  </a:lnTo>
                  <a:lnTo>
                    <a:pt x="968" y="4483"/>
                  </a:lnTo>
                  <a:lnTo>
                    <a:pt x="968" y="4396"/>
                  </a:lnTo>
                  <a:lnTo>
                    <a:pt x="968" y="4352"/>
                  </a:lnTo>
                  <a:lnTo>
                    <a:pt x="924" y="4264"/>
                  </a:lnTo>
                  <a:lnTo>
                    <a:pt x="924" y="4176"/>
                  </a:lnTo>
                  <a:lnTo>
                    <a:pt x="924" y="4044"/>
                  </a:lnTo>
                  <a:lnTo>
                    <a:pt x="924" y="3956"/>
                  </a:lnTo>
                  <a:lnTo>
                    <a:pt x="924" y="3868"/>
                  </a:lnTo>
                  <a:lnTo>
                    <a:pt x="880" y="3736"/>
                  </a:lnTo>
                  <a:lnTo>
                    <a:pt x="880" y="3604"/>
                  </a:lnTo>
                  <a:lnTo>
                    <a:pt x="880" y="3560"/>
                  </a:lnTo>
                  <a:lnTo>
                    <a:pt x="880" y="3516"/>
                  </a:lnTo>
                  <a:lnTo>
                    <a:pt x="836" y="3385"/>
                  </a:lnTo>
                  <a:lnTo>
                    <a:pt x="792" y="3121"/>
                  </a:lnTo>
                  <a:lnTo>
                    <a:pt x="748" y="2813"/>
                  </a:lnTo>
                  <a:lnTo>
                    <a:pt x="704" y="2462"/>
                  </a:lnTo>
                  <a:lnTo>
                    <a:pt x="660" y="2242"/>
                  </a:lnTo>
                  <a:lnTo>
                    <a:pt x="660" y="2110"/>
                  </a:lnTo>
                  <a:lnTo>
                    <a:pt x="616" y="2022"/>
                  </a:lnTo>
                  <a:lnTo>
                    <a:pt x="616" y="1934"/>
                  </a:lnTo>
                  <a:lnTo>
                    <a:pt x="572" y="1802"/>
                  </a:lnTo>
                  <a:lnTo>
                    <a:pt x="572" y="1626"/>
                  </a:lnTo>
                  <a:lnTo>
                    <a:pt x="528" y="1582"/>
                  </a:lnTo>
                  <a:lnTo>
                    <a:pt x="528" y="1538"/>
                  </a:lnTo>
                  <a:lnTo>
                    <a:pt x="484" y="1363"/>
                  </a:lnTo>
                  <a:lnTo>
                    <a:pt x="484" y="1275"/>
                  </a:lnTo>
                  <a:lnTo>
                    <a:pt x="440" y="1099"/>
                  </a:lnTo>
                  <a:lnTo>
                    <a:pt x="353" y="791"/>
                  </a:lnTo>
                  <a:lnTo>
                    <a:pt x="309" y="615"/>
                  </a:lnTo>
                  <a:lnTo>
                    <a:pt x="309" y="571"/>
                  </a:lnTo>
                  <a:lnTo>
                    <a:pt x="221" y="264"/>
                  </a:lnTo>
                  <a:lnTo>
                    <a:pt x="221" y="176"/>
                  </a:lnTo>
                  <a:lnTo>
                    <a:pt x="177" y="88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8"/>
            <p:cNvSpPr/>
            <p:nvPr/>
          </p:nvSpPr>
          <p:spPr>
            <a:xfrm>
              <a:off x="1200725" y="2833300"/>
              <a:ext cx="126400" cy="243975"/>
            </a:xfrm>
            <a:custGeom>
              <a:rect b="b" l="l" r="r" t="t"/>
              <a:pathLst>
                <a:path extrusionOk="0" h="9759" w="5056">
                  <a:moveTo>
                    <a:pt x="0" y="0"/>
                  </a:moveTo>
                  <a:lnTo>
                    <a:pt x="0" y="88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132" y="352"/>
                  </a:lnTo>
                  <a:lnTo>
                    <a:pt x="264" y="484"/>
                  </a:lnTo>
                  <a:lnTo>
                    <a:pt x="352" y="528"/>
                  </a:lnTo>
                  <a:lnTo>
                    <a:pt x="396" y="616"/>
                  </a:lnTo>
                  <a:lnTo>
                    <a:pt x="440" y="660"/>
                  </a:lnTo>
                  <a:lnTo>
                    <a:pt x="484" y="704"/>
                  </a:lnTo>
                  <a:lnTo>
                    <a:pt x="528" y="792"/>
                  </a:lnTo>
                  <a:lnTo>
                    <a:pt x="616" y="880"/>
                  </a:lnTo>
                  <a:lnTo>
                    <a:pt x="748" y="1055"/>
                  </a:lnTo>
                  <a:lnTo>
                    <a:pt x="792" y="1099"/>
                  </a:lnTo>
                  <a:lnTo>
                    <a:pt x="836" y="1143"/>
                  </a:lnTo>
                  <a:lnTo>
                    <a:pt x="879" y="1231"/>
                  </a:lnTo>
                  <a:lnTo>
                    <a:pt x="923" y="1275"/>
                  </a:lnTo>
                  <a:lnTo>
                    <a:pt x="1055" y="1407"/>
                  </a:lnTo>
                  <a:lnTo>
                    <a:pt x="1275" y="1715"/>
                  </a:lnTo>
                  <a:lnTo>
                    <a:pt x="1363" y="1891"/>
                  </a:lnTo>
                  <a:lnTo>
                    <a:pt x="1407" y="1935"/>
                  </a:lnTo>
                  <a:lnTo>
                    <a:pt x="1451" y="2022"/>
                  </a:lnTo>
                  <a:lnTo>
                    <a:pt x="1539" y="2110"/>
                  </a:lnTo>
                  <a:lnTo>
                    <a:pt x="1583" y="2154"/>
                  </a:lnTo>
                  <a:lnTo>
                    <a:pt x="1627" y="2198"/>
                  </a:lnTo>
                  <a:lnTo>
                    <a:pt x="1715" y="2330"/>
                  </a:lnTo>
                  <a:lnTo>
                    <a:pt x="1803" y="2506"/>
                  </a:lnTo>
                  <a:lnTo>
                    <a:pt x="1846" y="2550"/>
                  </a:lnTo>
                  <a:lnTo>
                    <a:pt x="1890" y="2594"/>
                  </a:lnTo>
                  <a:lnTo>
                    <a:pt x="1934" y="2682"/>
                  </a:lnTo>
                  <a:lnTo>
                    <a:pt x="1978" y="2726"/>
                  </a:lnTo>
                  <a:lnTo>
                    <a:pt x="2022" y="2814"/>
                  </a:lnTo>
                  <a:lnTo>
                    <a:pt x="2154" y="3033"/>
                  </a:lnTo>
                  <a:lnTo>
                    <a:pt x="2506" y="3605"/>
                  </a:lnTo>
                  <a:lnTo>
                    <a:pt x="2550" y="3737"/>
                  </a:lnTo>
                  <a:lnTo>
                    <a:pt x="2594" y="3781"/>
                  </a:lnTo>
                  <a:lnTo>
                    <a:pt x="2638" y="3825"/>
                  </a:lnTo>
                  <a:lnTo>
                    <a:pt x="2726" y="3956"/>
                  </a:lnTo>
                  <a:lnTo>
                    <a:pt x="2770" y="4088"/>
                  </a:lnTo>
                  <a:lnTo>
                    <a:pt x="2857" y="4220"/>
                  </a:lnTo>
                  <a:lnTo>
                    <a:pt x="2945" y="4352"/>
                  </a:lnTo>
                  <a:lnTo>
                    <a:pt x="2989" y="4484"/>
                  </a:lnTo>
                  <a:lnTo>
                    <a:pt x="3033" y="4528"/>
                  </a:lnTo>
                  <a:lnTo>
                    <a:pt x="3033" y="4572"/>
                  </a:lnTo>
                  <a:lnTo>
                    <a:pt x="3121" y="4748"/>
                  </a:lnTo>
                  <a:lnTo>
                    <a:pt x="3165" y="4836"/>
                  </a:lnTo>
                  <a:lnTo>
                    <a:pt x="3253" y="4967"/>
                  </a:lnTo>
                  <a:lnTo>
                    <a:pt x="3341" y="5099"/>
                  </a:lnTo>
                  <a:lnTo>
                    <a:pt x="3385" y="5231"/>
                  </a:lnTo>
                  <a:lnTo>
                    <a:pt x="3429" y="5363"/>
                  </a:lnTo>
                  <a:lnTo>
                    <a:pt x="3517" y="5495"/>
                  </a:lnTo>
                  <a:lnTo>
                    <a:pt x="3737" y="6110"/>
                  </a:lnTo>
                  <a:lnTo>
                    <a:pt x="3780" y="6154"/>
                  </a:lnTo>
                  <a:lnTo>
                    <a:pt x="3780" y="6242"/>
                  </a:lnTo>
                  <a:lnTo>
                    <a:pt x="3824" y="6330"/>
                  </a:lnTo>
                  <a:lnTo>
                    <a:pt x="3868" y="6462"/>
                  </a:lnTo>
                  <a:lnTo>
                    <a:pt x="3912" y="6550"/>
                  </a:lnTo>
                  <a:lnTo>
                    <a:pt x="3956" y="6594"/>
                  </a:lnTo>
                  <a:lnTo>
                    <a:pt x="4000" y="6726"/>
                  </a:lnTo>
                  <a:lnTo>
                    <a:pt x="4044" y="6857"/>
                  </a:lnTo>
                  <a:lnTo>
                    <a:pt x="4088" y="6945"/>
                  </a:lnTo>
                  <a:lnTo>
                    <a:pt x="4088" y="6989"/>
                  </a:lnTo>
                  <a:lnTo>
                    <a:pt x="4132" y="7077"/>
                  </a:lnTo>
                  <a:lnTo>
                    <a:pt x="4132" y="7121"/>
                  </a:lnTo>
                  <a:lnTo>
                    <a:pt x="4264" y="7473"/>
                  </a:lnTo>
                  <a:lnTo>
                    <a:pt x="4264" y="7517"/>
                  </a:lnTo>
                  <a:lnTo>
                    <a:pt x="4352" y="7824"/>
                  </a:lnTo>
                  <a:lnTo>
                    <a:pt x="4352" y="7868"/>
                  </a:lnTo>
                  <a:lnTo>
                    <a:pt x="4484" y="8176"/>
                  </a:lnTo>
                  <a:lnTo>
                    <a:pt x="4484" y="8220"/>
                  </a:lnTo>
                  <a:lnTo>
                    <a:pt x="4484" y="8264"/>
                  </a:lnTo>
                  <a:lnTo>
                    <a:pt x="4528" y="8264"/>
                  </a:lnTo>
                  <a:lnTo>
                    <a:pt x="4528" y="8352"/>
                  </a:lnTo>
                  <a:lnTo>
                    <a:pt x="4572" y="8440"/>
                  </a:lnTo>
                  <a:lnTo>
                    <a:pt x="4572" y="8528"/>
                  </a:lnTo>
                  <a:lnTo>
                    <a:pt x="4660" y="8791"/>
                  </a:lnTo>
                  <a:lnTo>
                    <a:pt x="4660" y="8879"/>
                  </a:lnTo>
                  <a:lnTo>
                    <a:pt x="4704" y="9055"/>
                  </a:lnTo>
                  <a:lnTo>
                    <a:pt x="4704" y="9099"/>
                  </a:lnTo>
                  <a:lnTo>
                    <a:pt x="4748" y="9143"/>
                  </a:lnTo>
                  <a:lnTo>
                    <a:pt x="4748" y="9187"/>
                  </a:lnTo>
                  <a:lnTo>
                    <a:pt x="4791" y="9275"/>
                  </a:lnTo>
                  <a:lnTo>
                    <a:pt x="4791" y="9319"/>
                  </a:lnTo>
                  <a:lnTo>
                    <a:pt x="4791" y="9363"/>
                  </a:lnTo>
                  <a:lnTo>
                    <a:pt x="4791" y="9495"/>
                  </a:lnTo>
                  <a:lnTo>
                    <a:pt x="4835" y="9627"/>
                  </a:lnTo>
                  <a:lnTo>
                    <a:pt x="4923" y="9758"/>
                  </a:lnTo>
                  <a:lnTo>
                    <a:pt x="5011" y="9758"/>
                  </a:lnTo>
                  <a:lnTo>
                    <a:pt x="5055" y="9671"/>
                  </a:lnTo>
                  <a:lnTo>
                    <a:pt x="5055" y="9583"/>
                  </a:lnTo>
                  <a:lnTo>
                    <a:pt x="5011" y="9539"/>
                  </a:lnTo>
                  <a:lnTo>
                    <a:pt x="5011" y="9451"/>
                  </a:lnTo>
                  <a:lnTo>
                    <a:pt x="4967" y="9319"/>
                  </a:lnTo>
                  <a:lnTo>
                    <a:pt x="4967" y="9231"/>
                  </a:lnTo>
                  <a:lnTo>
                    <a:pt x="4923" y="9187"/>
                  </a:lnTo>
                  <a:lnTo>
                    <a:pt x="4923" y="9099"/>
                  </a:lnTo>
                  <a:lnTo>
                    <a:pt x="4923" y="9011"/>
                  </a:lnTo>
                  <a:lnTo>
                    <a:pt x="4879" y="8879"/>
                  </a:lnTo>
                  <a:lnTo>
                    <a:pt x="4879" y="8791"/>
                  </a:lnTo>
                  <a:lnTo>
                    <a:pt x="4791" y="8484"/>
                  </a:lnTo>
                  <a:lnTo>
                    <a:pt x="4748" y="8352"/>
                  </a:lnTo>
                  <a:lnTo>
                    <a:pt x="4704" y="8220"/>
                  </a:lnTo>
                  <a:lnTo>
                    <a:pt x="4660" y="8132"/>
                  </a:lnTo>
                  <a:lnTo>
                    <a:pt x="4660" y="8088"/>
                  </a:lnTo>
                  <a:lnTo>
                    <a:pt x="4572" y="7824"/>
                  </a:lnTo>
                  <a:lnTo>
                    <a:pt x="4484" y="7517"/>
                  </a:lnTo>
                  <a:lnTo>
                    <a:pt x="4484" y="7473"/>
                  </a:lnTo>
                  <a:lnTo>
                    <a:pt x="4484" y="7429"/>
                  </a:lnTo>
                  <a:lnTo>
                    <a:pt x="4440" y="7341"/>
                  </a:lnTo>
                  <a:lnTo>
                    <a:pt x="4396" y="7253"/>
                  </a:lnTo>
                  <a:lnTo>
                    <a:pt x="4352" y="7209"/>
                  </a:lnTo>
                  <a:lnTo>
                    <a:pt x="4352" y="7121"/>
                  </a:lnTo>
                  <a:lnTo>
                    <a:pt x="4352" y="7077"/>
                  </a:lnTo>
                  <a:lnTo>
                    <a:pt x="4308" y="7033"/>
                  </a:lnTo>
                  <a:lnTo>
                    <a:pt x="4308" y="6901"/>
                  </a:lnTo>
                  <a:lnTo>
                    <a:pt x="4220" y="6726"/>
                  </a:lnTo>
                  <a:lnTo>
                    <a:pt x="4220" y="6682"/>
                  </a:lnTo>
                  <a:lnTo>
                    <a:pt x="4132" y="6506"/>
                  </a:lnTo>
                  <a:lnTo>
                    <a:pt x="4088" y="6418"/>
                  </a:lnTo>
                  <a:lnTo>
                    <a:pt x="4044" y="6242"/>
                  </a:lnTo>
                  <a:lnTo>
                    <a:pt x="3956" y="6154"/>
                  </a:lnTo>
                  <a:lnTo>
                    <a:pt x="3912" y="6022"/>
                  </a:lnTo>
                  <a:lnTo>
                    <a:pt x="3780" y="5671"/>
                  </a:lnTo>
                  <a:lnTo>
                    <a:pt x="3737" y="5583"/>
                  </a:lnTo>
                  <a:lnTo>
                    <a:pt x="3737" y="5539"/>
                  </a:lnTo>
                  <a:lnTo>
                    <a:pt x="3693" y="5495"/>
                  </a:lnTo>
                  <a:lnTo>
                    <a:pt x="3693" y="5407"/>
                  </a:lnTo>
                  <a:lnTo>
                    <a:pt x="3605" y="5319"/>
                  </a:lnTo>
                  <a:lnTo>
                    <a:pt x="3561" y="5187"/>
                  </a:lnTo>
                  <a:lnTo>
                    <a:pt x="3561" y="5143"/>
                  </a:lnTo>
                  <a:lnTo>
                    <a:pt x="3517" y="5055"/>
                  </a:lnTo>
                  <a:lnTo>
                    <a:pt x="3429" y="4879"/>
                  </a:lnTo>
                  <a:lnTo>
                    <a:pt x="3385" y="4836"/>
                  </a:lnTo>
                  <a:lnTo>
                    <a:pt x="3385" y="4748"/>
                  </a:lnTo>
                  <a:lnTo>
                    <a:pt x="3297" y="4616"/>
                  </a:lnTo>
                  <a:lnTo>
                    <a:pt x="3209" y="4440"/>
                  </a:lnTo>
                  <a:lnTo>
                    <a:pt x="3165" y="4396"/>
                  </a:lnTo>
                  <a:lnTo>
                    <a:pt x="3121" y="4352"/>
                  </a:lnTo>
                  <a:lnTo>
                    <a:pt x="3121" y="4264"/>
                  </a:lnTo>
                  <a:lnTo>
                    <a:pt x="2945" y="4000"/>
                  </a:lnTo>
                  <a:lnTo>
                    <a:pt x="2901" y="3869"/>
                  </a:lnTo>
                  <a:lnTo>
                    <a:pt x="2813" y="3693"/>
                  </a:lnTo>
                  <a:lnTo>
                    <a:pt x="2726" y="3605"/>
                  </a:lnTo>
                  <a:lnTo>
                    <a:pt x="2682" y="3517"/>
                  </a:lnTo>
                  <a:lnTo>
                    <a:pt x="2594" y="3429"/>
                  </a:lnTo>
                  <a:lnTo>
                    <a:pt x="2594" y="3385"/>
                  </a:lnTo>
                  <a:lnTo>
                    <a:pt x="2550" y="3297"/>
                  </a:lnTo>
                  <a:lnTo>
                    <a:pt x="2506" y="3209"/>
                  </a:lnTo>
                  <a:lnTo>
                    <a:pt x="2418" y="3121"/>
                  </a:lnTo>
                  <a:lnTo>
                    <a:pt x="2418" y="3077"/>
                  </a:lnTo>
                  <a:lnTo>
                    <a:pt x="2374" y="2945"/>
                  </a:lnTo>
                  <a:lnTo>
                    <a:pt x="2286" y="2902"/>
                  </a:lnTo>
                  <a:lnTo>
                    <a:pt x="2286" y="2858"/>
                  </a:lnTo>
                  <a:lnTo>
                    <a:pt x="2198" y="2770"/>
                  </a:lnTo>
                  <a:lnTo>
                    <a:pt x="2198" y="2726"/>
                  </a:lnTo>
                  <a:lnTo>
                    <a:pt x="2198" y="2682"/>
                  </a:lnTo>
                  <a:lnTo>
                    <a:pt x="2110" y="2594"/>
                  </a:lnTo>
                  <a:lnTo>
                    <a:pt x="1978" y="2374"/>
                  </a:lnTo>
                  <a:lnTo>
                    <a:pt x="1803" y="2110"/>
                  </a:lnTo>
                  <a:lnTo>
                    <a:pt x="1627" y="1847"/>
                  </a:lnTo>
                  <a:lnTo>
                    <a:pt x="1495" y="1671"/>
                  </a:lnTo>
                  <a:lnTo>
                    <a:pt x="1407" y="1583"/>
                  </a:lnTo>
                  <a:lnTo>
                    <a:pt x="1363" y="1495"/>
                  </a:lnTo>
                  <a:lnTo>
                    <a:pt x="1319" y="1451"/>
                  </a:lnTo>
                  <a:lnTo>
                    <a:pt x="1231" y="1319"/>
                  </a:lnTo>
                  <a:lnTo>
                    <a:pt x="1143" y="1187"/>
                  </a:lnTo>
                  <a:lnTo>
                    <a:pt x="1099" y="1143"/>
                  </a:lnTo>
                  <a:lnTo>
                    <a:pt x="1055" y="1143"/>
                  </a:lnTo>
                  <a:lnTo>
                    <a:pt x="967" y="1011"/>
                  </a:lnTo>
                  <a:lnTo>
                    <a:pt x="923" y="924"/>
                  </a:lnTo>
                  <a:lnTo>
                    <a:pt x="836" y="792"/>
                  </a:lnTo>
                  <a:lnTo>
                    <a:pt x="616" y="572"/>
                  </a:lnTo>
                  <a:lnTo>
                    <a:pt x="528" y="440"/>
                  </a:lnTo>
                  <a:lnTo>
                    <a:pt x="484" y="396"/>
                  </a:lnTo>
                  <a:lnTo>
                    <a:pt x="264" y="176"/>
                  </a:lnTo>
                  <a:lnTo>
                    <a:pt x="220" y="132"/>
                  </a:lnTo>
                  <a:lnTo>
                    <a:pt x="132" y="4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8"/>
            <p:cNvSpPr/>
            <p:nvPr/>
          </p:nvSpPr>
          <p:spPr>
            <a:xfrm>
              <a:off x="697450" y="1991575"/>
              <a:ext cx="561525" cy="508800"/>
            </a:xfrm>
            <a:custGeom>
              <a:rect b="b" l="l" r="r" t="t"/>
              <a:pathLst>
                <a:path extrusionOk="0" h="20352" w="22461">
                  <a:moveTo>
                    <a:pt x="22417" y="0"/>
                  </a:moveTo>
                  <a:lnTo>
                    <a:pt x="22373" y="88"/>
                  </a:lnTo>
                  <a:lnTo>
                    <a:pt x="22285" y="308"/>
                  </a:lnTo>
                  <a:lnTo>
                    <a:pt x="22241" y="616"/>
                  </a:lnTo>
                  <a:lnTo>
                    <a:pt x="22153" y="1143"/>
                  </a:lnTo>
                  <a:lnTo>
                    <a:pt x="22109" y="1714"/>
                  </a:lnTo>
                  <a:lnTo>
                    <a:pt x="22065" y="2110"/>
                  </a:lnTo>
                  <a:lnTo>
                    <a:pt x="22021" y="2462"/>
                  </a:lnTo>
                  <a:lnTo>
                    <a:pt x="22021" y="2637"/>
                  </a:lnTo>
                  <a:lnTo>
                    <a:pt x="21977" y="2769"/>
                  </a:lnTo>
                  <a:lnTo>
                    <a:pt x="21934" y="3165"/>
                  </a:lnTo>
                  <a:lnTo>
                    <a:pt x="21890" y="3560"/>
                  </a:lnTo>
                  <a:lnTo>
                    <a:pt x="21802" y="4352"/>
                  </a:lnTo>
                  <a:lnTo>
                    <a:pt x="21758" y="4571"/>
                  </a:lnTo>
                  <a:lnTo>
                    <a:pt x="21758" y="4659"/>
                  </a:lnTo>
                  <a:lnTo>
                    <a:pt x="21758" y="4747"/>
                  </a:lnTo>
                  <a:lnTo>
                    <a:pt x="21670" y="5231"/>
                  </a:lnTo>
                  <a:lnTo>
                    <a:pt x="21670" y="5363"/>
                  </a:lnTo>
                  <a:lnTo>
                    <a:pt x="21582" y="5978"/>
                  </a:lnTo>
                  <a:lnTo>
                    <a:pt x="21582" y="6022"/>
                  </a:lnTo>
                  <a:lnTo>
                    <a:pt x="21406" y="7385"/>
                  </a:lnTo>
                  <a:lnTo>
                    <a:pt x="21318" y="7912"/>
                  </a:lnTo>
                  <a:lnTo>
                    <a:pt x="21318" y="8132"/>
                  </a:lnTo>
                  <a:lnTo>
                    <a:pt x="21318" y="8264"/>
                  </a:lnTo>
                  <a:lnTo>
                    <a:pt x="21274" y="8527"/>
                  </a:lnTo>
                  <a:lnTo>
                    <a:pt x="21230" y="9011"/>
                  </a:lnTo>
                  <a:lnTo>
                    <a:pt x="21186" y="9187"/>
                  </a:lnTo>
                  <a:lnTo>
                    <a:pt x="21186" y="9363"/>
                  </a:lnTo>
                  <a:lnTo>
                    <a:pt x="21098" y="9934"/>
                  </a:lnTo>
                  <a:lnTo>
                    <a:pt x="21010" y="10549"/>
                  </a:lnTo>
                  <a:lnTo>
                    <a:pt x="21010" y="10813"/>
                  </a:lnTo>
                  <a:lnTo>
                    <a:pt x="21010" y="10989"/>
                  </a:lnTo>
                  <a:lnTo>
                    <a:pt x="20923" y="11384"/>
                  </a:lnTo>
                  <a:lnTo>
                    <a:pt x="20923" y="11604"/>
                  </a:lnTo>
                  <a:lnTo>
                    <a:pt x="20879" y="11868"/>
                  </a:lnTo>
                  <a:lnTo>
                    <a:pt x="20747" y="12791"/>
                  </a:lnTo>
                  <a:lnTo>
                    <a:pt x="20483" y="15077"/>
                  </a:lnTo>
                  <a:lnTo>
                    <a:pt x="20439" y="15208"/>
                  </a:lnTo>
                  <a:lnTo>
                    <a:pt x="20395" y="15604"/>
                  </a:lnTo>
                  <a:lnTo>
                    <a:pt x="20395" y="15780"/>
                  </a:lnTo>
                  <a:lnTo>
                    <a:pt x="20395" y="15824"/>
                  </a:lnTo>
                  <a:lnTo>
                    <a:pt x="20395" y="16044"/>
                  </a:lnTo>
                  <a:lnTo>
                    <a:pt x="20307" y="16571"/>
                  </a:lnTo>
                  <a:lnTo>
                    <a:pt x="20219" y="17055"/>
                  </a:lnTo>
                  <a:lnTo>
                    <a:pt x="20087" y="17494"/>
                  </a:lnTo>
                  <a:lnTo>
                    <a:pt x="20087" y="17538"/>
                  </a:lnTo>
                  <a:lnTo>
                    <a:pt x="19956" y="17802"/>
                  </a:lnTo>
                  <a:lnTo>
                    <a:pt x="19780" y="18066"/>
                  </a:lnTo>
                  <a:lnTo>
                    <a:pt x="19560" y="18329"/>
                  </a:lnTo>
                  <a:lnTo>
                    <a:pt x="19340" y="18505"/>
                  </a:lnTo>
                  <a:lnTo>
                    <a:pt x="19208" y="18549"/>
                  </a:lnTo>
                  <a:lnTo>
                    <a:pt x="18989" y="18681"/>
                  </a:lnTo>
                  <a:lnTo>
                    <a:pt x="18681" y="18769"/>
                  </a:lnTo>
                  <a:lnTo>
                    <a:pt x="18373" y="18857"/>
                  </a:lnTo>
                  <a:lnTo>
                    <a:pt x="17802" y="18901"/>
                  </a:lnTo>
                  <a:lnTo>
                    <a:pt x="17274" y="18945"/>
                  </a:lnTo>
                  <a:lnTo>
                    <a:pt x="16703" y="18989"/>
                  </a:lnTo>
                  <a:lnTo>
                    <a:pt x="16263" y="18989"/>
                  </a:lnTo>
                  <a:lnTo>
                    <a:pt x="15736" y="19033"/>
                  </a:lnTo>
                  <a:lnTo>
                    <a:pt x="13494" y="19164"/>
                  </a:lnTo>
                  <a:lnTo>
                    <a:pt x="13230" y="19208"/>
                  </a:lnTo>
                  <a:lnTo>
                    <a:pt x="12923" y="19252"/>
                  </a:lnTo>
                  <a:lnTo>
                    <a:pt x="12659" y="19252"/>
                  </a:lnTo>
                  <a:lnTo>
                    <a:pt x="12132" y="19296"/>
                  </a:lnTo>
                  <a:lnTo>
                    <a:pt x="11868" y="19296"/>
                  </a:lnTo>
                  <a:lnTo>
                    <a:pt x="11692" y="19340"/>
                  </a:lnTo>
                  <a:lnTo>
                    <a:pt x="11121" y="19384"/>
                  </a:lnTo>
                  <a:lnTo>
                    <a:pt x="10637" y="19384"/>
                  </a:lnTo>
                  <a:lnTo>
                    <a:pt x="10329" y="19428"/>
                  </a:lnTo>
                  <a:lnTo>
                    <a:pt x="10066" y="19472"/>
                  </a:lnTo>
                  <a:lnTo>
                    <a:pt x="9582" y="19472"/>
                  </a:lnTo>
                  <a:lnTo>
                    <a:pt x="8395" y="19560"/>
                  </a:lnTo>
                  <a:lnTo>
                    <a:pt x="8220" y="19560"/>
                  </a:lnTo>
                  <a:lnTo>
                    <a:pt x="7033" y="19648"/>
                  </a:lnTo>
                  <a:lnTo>
                    <a:pt x="6945" y="19648"/>
                  </a:lnTo>
                  <a:lnTo>
                    <a:pt x="5802" y="19736"/>
                  </a:lnTo>
                  <a:lnTo>
                    <a:pt x="5626" y="19780"/>
                  </a:lnTo>
                  <a:lnTo>
                    <a:pt x="5407" y="19780"/>
                  </a:lnTo>
                  <a:lnTo>
                    <a:pt x="5187" y="19824"/>
                  </a:lnTo>
                  <a:lnTo>
                    <a:pt x="4791" y="19824"/>
                  </a:lnTo>
                  <a:lnTo>
                    <a:pt x="4440" y="19868"/>
                  </a:lnTo>
                  <a:lnTo>
                    <a:pt x="3560" y="19912"/>
                  </a:lnTo>
                  <a:lnTo>
                    <a:pt x="3297" y="19956"/>
                  </a:lnTo>
                  <a:lnTo>
                    <a:pt x="2637" y="20000"/>
                  </a:lnTo>
                  <a:lnTo>
                    <a:pt x="2418" y="20000"/>
                  </a:lnTo>
                  <a:lnTo>
                    <a:pt x="2286" y="20044"/>
                  </a:lnTo>
                  <a:lnTo>
                    <a:pt x="2198" y="20044"/>
                  </a:lnTo>
                  <a:lnTo>
                    <a:pt x="1758" y="20087"/>
                  </a:lnTo>
                  <a:lnTo>
                    <a:pt x="1407" y="20087"/>
                  </a:lnTo>
                  <a:lnTo>
                    <a:pt x="1055" y="20131"/>
                  </a:lnTo>
                  <a:lnTo>
                    <a:pt x="572" y="20131"/>
                  </a:lnTo>
                  <a:lnTo>
                    <a:pt x="528" y="20175"/>
                  </a:lnTo>
                  <a:lnTo>
                    <a:pt x="88" y="20219"/>
                  </a:lnTo>
                  <a:lnTo>
                    <a:pt x="0" y="20263"/>
                  </a:lnTo>
                  <a:lnTo>
                    <a:pt x="0" y="20307"/>
                  </a:lnTo>
                  <a:lnTo>
                    <a:pt x="88" y="20351"/>
                  </a:lnTo>
                  <a:lnTo>
                    <a:pt x="791" y="20351"/>
                  </a:lnTo>
                  <a:lnTo>
                    <a:pt x="1099" y="20307"/>
                  </a:lnTo>
                  <a:lnTo>
                    <a:pt x="1582" y="20263"/>
                  </a:lnTo>
                  <a:lnTo>
                    <a:pt x="1890" y="20263"/>
                  </a:lnTo>
                  <a:lnTo>
                    <a:pt x="2066" y="20219"/>
                  </a:lnTo>
                  <a:lnTo>
                    <a:pt x="2637" y="20219"/>
                  </a:lnTo>
                  <a:lnTo>
                    <a:pt x="3165" y="20175"/>
                  </a:lnTo>
                  <a:lnTo>
                    <a:pt x="3297" y="20175"/>
                  </a:lnTo>
                  <a:lnTo>
                    <a:pt x="4440" y="20087"/>
                  </a:lnTo>
                  <a:lnTo>
                    <a:pt x="4527" y="20087"/>
                  </a:lnTo>
                  <a:lnTo>
                    <a:pt x="4923" y="20044"/>
                  </a:lnTo>
                  <a:lnTo>
                    <a:pt x="5450" y="20000"/>
                  </a:lnTo>
                  <a:lnTo>
                    <a:pt x="5714" y="19956"/>
                  </a:lnTo>
                  <a:lnTo>
                    <a:pt x="5846" y="19956"/>
                  </a:lnTo>
                  <a:lnTo>
                    <a:pt x="6901" y="19868"/>
                  </a:lnTo>
                  <a:lnTo>
                    <a:pt x="7956" y="19824"/>
                  </a:lnTo>
                  <a:lnTo>
                    <a:pt x="8044" y="19824"/>
                  </a:lnTo>
                  <a:lnTo>
                    <a:pt x="8220" y="19780"/>
                  </a:lnTo>
                  <a:lnTo>
                    <a:pt x="8615" y="19780"/>
                  </a:lnTo>
                  <a:lnTo>
                    <a:pt x="8879" y="19736"/>
                  </a:lnTo>
                  <a:lnTo>
                    <a:pt x="9143" y="19692"/>
                  </a:lnTo>
                  <a:lnTo>
                    <a:pt x="9758" y="19692"/>
                  </a:lnTo>
                  <a:lnTo>
                    <a:pt x="10154" y="19648"/>
                  </a:lnTo>
                  <a:lnTo>
                    <a:pt x="10813" y="19604"/>
                  </a:lnTo>
                  <a:lnTo>
                    <a:pt x="11033" y="19604"/>
                  </a:lnTo>
                  <a:lnTo>
                    <a:pt x="11604" y="19560"/>
                  </a:lnTo>
                  <a:lnTo>
                    <a:pt x="11956" y="19516"/>
                  </a:lnTo>
                  <a:lnTo>
                    <a:pt x="12615" y="19472"/>
                  </a:lnTo>
                  <a:lnTo>
                    <a:pt x="13011" y="19428"/>
                  </a:lnTo>
                  <a:lnTo>
                    <a:pt x="13406" y="19384"/>
                  </a:lnTo>
                  <a:lnTo>
                    <a:pt x="14901" y="19296"/>
                  </a:lnTo>
                  <a:lnTo>
                    <a:pt x="15121" y="19252"/>
                  </a:lnTo>
                  <a:lnTo>
                    <a:pt x="15780" y="19252"/>
                  </a:lnTo>
                  <a:lnTo>
                    <a:pt x="16175" y="19208"/>
                  </a:lnTo>
                  <a:lnTo>
                    <a:pt x="16659" y="19164"/>
                  </a:lnTo>
                  <a:lnTo>
                    <a:pt x="16791" y="19164"/>
                  </a:lnTo>
                  <a:lnTo>
                    <a:pt x="17142" y="19120"/>
                  </a:lnTo>
                  <a:lnTo>
                    <a:pt x="17802" y="19077"/>
                  </a:lnTo>
                  <a:lnTo>
                    <a:pt x="18241" y="19077"/>
                  </a:lnTo>
                  <a:lnTo>
                    <a:pt x="18505" y="19033"/>
                  </a:lnTo>
                  <a:lnTo>
                    <a:pt x="18769" y="18989"/>
                  </a:lnTo>
                  <a:lnTo>
                    <a:pt x="19164" y="18813"/>
                  </a:lnTo>
                  <a:lnTo>
                    <a:pt x="19516" y="18593"/>
                  </a:lnTo>
                  <a:lnTo>
                    <a:pt x="19604" y="18505"/>
                  </a:lnTo>
                  <a:lnTo>
                    <a:pt x="19780" y="18329"/>
                  </a:lnTo>
                  <a:lnTo>
                    <a:pt x="19956" y="18153"/>
                  </a:lnTo>
                  <a:lnTo>
                    <a:pt x="20131" y="17890"/>
                  </a:lnTo>
                  <a:lnTo>
                    <a:pt x="20263" y="17626"/>
                  </a:lnTo>
                  <a:lnTo>
                    <a:pt x="20395" y="17362"/>
                  </a:lnTo>
                  <a:lnTo>
                    <a:pt x="20439" y="17099"/>
                  </a:lnTo>
                  <a:lnTo>
                    <a:pt x="20483" y="16571"/>
                  </a:lnTo>
                  <a:lnTo>
                    <a:pt x="20571" y="16000"/>
                  </a:lnTo>
                  <a:lnTo>
                    <a:pt x="20615" y="15516"/>
                  </a:lnTo>
                  <a:lnTo>
                    <a:pt x="20659" y="15121"/>
                  </a:lnTo>
                  <a:lnTo>
                    <a:pt x="20703" y="14769"/>
                  </a:lnTo>
                  <a:lnTo>
                    <a:pt x="20703" y="14637"/>
                  </a:lnTo>
                  <a:lnTo>
                    <a:pt x="20747" y="14373"/>
                  </a:lnTo>
                  <a:lnTo>
                    <a:pt x="20791" y="14022"/>
                  </a:lnTo>
                  <a:lnTo>
                    <a:pt x="20835" y="13582"/>
                  </a:lnTo>
                  <a:lnTo>
                    <a:pt x="20879" y="13406"/>
                  </a:lnTo>
                  <a:lnTo>
                    <a:pt x="20923" y="13011"/>
                  </a:lnTo>
                  <a:lnTo>
                    <a:pt x="20967" y="12703"/>
                  </a:lnTo>
                  <a:lnTo>
                    <a:pt x="20967" y="12615"/>
                  </a:lnTo>
                  <a:lnTo>
                    <a:pt x="21054" y="12132"/>
                  </a:lnTo>
                  <a:lnTo>
                    <a:pt x="21054" y="12088"/>
                  </a:lnTo>
                  <a:lnTo>
                    <a:pt x="21054" y="11868"/>
                  </a:lnTo>
                  <a:lnTo>
                    <a:pt x="21098" y="11516"/>
                  </a:lnTo>
                  <a:lnTo>
                    <a:pt x="21230" y="10637"/>
                  </a:lnTo>
                  <a:lnTo>
                    <a:pt x="21362" y="9494"/>
                  </a:lnTo>
                  <a:lnTo>
                    <a:pt x="21494" y="8396"/>
                  </a:lnTo>
                  <a:lnTo>
                    <a:pt x="21582" y="7692"/>
                  </a:lnTo>
                  <a:lnTo>
                    <a:pt x="21626" y="7253"/>
                  </a:lnTo>
                  <a:lnTo>
                    <a:pt x="21670" y="6945"/>
                  </a:lnTo>
                  <a:lnTo>
                    <a:pt x="21714" y="6637"/>
                  </a:lnTo>
                  <a:lnTo>
                    <a:pt x="21802" y="6198"/>
                  </a:lnTo>
                  <a:lnTo>
                    <a:pt x="21846" y="5670"/>
                  </a:lnTo>
                  <a:lnTo>
                    <a:pt x="21846" y="5451"/>
                  </a:lnTo>
                  <a:lnTo>
                    <a:pt x="21890" y="5319"/>
                  </a:lnTo>
                  <a:lnTo>
                    <a:pt x="21934" y="4703"/>
                  </a:lnTo>
                  <a:lnTo>
                    <a:pt x="21977" y="4440"/>
                  </a:lnTo>
                  <a:lnTo>
                    <a:pt x="22065" y="3868"/>
                  </a:lnTo>
                  <a:lnTo>
                    <a:pt x="22197" y="2857"/>
                  </a:lnTo>
                  <a:lnTo>
                    <a:pt x="22241" y="2286"/>
                  </a:lnTo>
                  <a:lnTo>
                    <a:pt x="22285" y="2022"/>
                  </a:lnTo>
                  <a:lnTo>
                    <a:pt x="22417" y="1011"/>
                  </a:lnTo>
                  <a:lnTo>
                    <a:pt x="22417" y="747"/>
                  </a:lnTo>
                  <a:lnTo>
                    <a:pt x="22461" y="352"/>
                  </a:lnTo>
                  <a:lnTo>
                    <a:pt x="22461" y="176"/>
                  </a:lnTo>
                  <a:lnTo>
                    <a:pt x="22461" y="44"/>
                  </a:lnTo>
                  <a:lnTo>
                    <a:pt x="22417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8"/>
            <p:cNvSpPr/>
            <p:nvPr/>
          </p:nvSpPr>
          <p:spPr>
            <a:xfrm>
              <a:off x="1434775" y="2073975"/>
              <a:ext cx="50575" cy="224200"/>
            </a:xfrm>
            <a:custGeom>
              <a:rect b="b" l="l" r="r" t="t"/>
              <a:pathLst>
                <a:path extrusionOk="0" h="8968" w="2023">
                  <a:moveTo>
                    <a:pt x="572" y="1"/>
                  </a:moveTo>
                  <a:lnTo>
                    <a:pt x="1" y="4396"/>
                  </a:lnTo>
                  <a:lnTo>
                    <a:pt x="2023" y="8968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8"/>
            <p:cNvSpPr/>
            <p:nvPr/>
          </p:nvSpPr>
          <p:spPr>
            <a:xfrm>
              <a:off x="1535875" y="1937725"/>
              <a:ext cx="104425" cy="54975"/>
            </a:xfrm>
            <a:custGeom>
              <a:rect b="b" l="l" r="r" t="t"/>
              <a:pathLst>
                <a:path extrusionOk="0" h="2199" w="4177">
                  <a:moveTo>
                    <a:pt x="89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45" y="132"/>
                  </a:lnTo>
                  <a:lnTo>
                    <a:pt x="45" y="176"/>
                  </a:lnTo>
                  <a:lnTo>
                    <a:pt x="89" y="176"/>
                  </a:lnTo>
                  <a:lnTo>
                    <a:pt x="176" y="220"/>
                  </a:lnTo>
                  <a:lnTo>
                    <a:pt x="220" y="220"/>
                  </a:lnTo>
                  <a:lnTo>
                    <a:pt x="264" y="264"/>
                  </a:lnTo>
                  <a:lnTo>
                    <a:pt x="352" y="308"/>
                  </a:lnTo>
                  <a:lnTo>
                    <a:pt x="484" y="396"/>
                  </a:lnTo>
                  <a:lnTo>
                    <a:pt x="616" y="396"/>
                  </a:lnTo>
                  <a:lnTo>
                    <a:pt x="616" y="440"/>
                  </a:lnTo>
                  <a:lnTo>
                    <a:pt x="748" y="484"/>
                  </a:lnTo>
                  <a:lnTo>
                    <a:pt x="880" y="528"/>
                  </a:lnTo>
                  <a:lnTo>
                    <a:pt x="880" y="572"/>
                  </a:lnTo>
                  <a:lnTo>
                    <a:pt x="1012" y="572"/>
                  </a:lnTo>
                  <a:lnTo>
                    <a:pt x="1012" y="616"/>
                  </a:lnTo>
                  <a:lnTo>
                    <a:pt x="1056" y="616"/>
                  </a:lnTo>
                  <a:lnTo>
                    <a:pt x="1099" y="660"/>
                  </a:lnTo>
                  <a:lnTo>
                    <a:pt x="1187" y="660"/>
                  </a:lnTo>
                  <a:lnTo>
                    <a:pt x="1231" y="704"/>
                  </a:lnTo>
                  <a:lnTo>
                    <a:pt x="1275" y="704"/>
                  </a:lnTo>
                  <a:lnTo>
                    <a:pt x="1319" y="748"/>
                  </a:lnTo>
                  <a:lnTo>
                    <a:pt x="1451" y="748"/>
                  </a:lnTo>
                  <a:lnTo>
                    <a:pt x="1495" y="792"/>
                  </a:lnTo>
                  <a:lnTo>
                    <a:pt x="1627" y="835"/>
                  </a:lnTo>
                  <a:lnTo>
                    <a:pt x="1671" y="835"/>
                  </a:lnTo>
                  <a:lnTo>
                    <a:pt x="1671" y="879"/>
                  </a:lnTo>
                  <a:lnTo>
                    <a:pt x="1759" y="879"/>
                  </a:lnTo>
                  <a:lnTo>
                    <a:pt x="1803" y="923"/>
                  </a:lnTo>
                  <a:lnTo>
                    <a:pt x="1847" y="923"/>
                  </a:lnTo>
                  <a:lnTo>
                    <a:pt x="1891" y="967"/>
                  </a:lnTo>
                  <a:lnTo>
                    <a:pt x="1979" y="1011"/>
                  </a:lnTo>
                  <a:lnTo>
                    <a:pt x="2023" y="1011"/>
                  </a:lnTo>
                  <a:lnTo>
                    <a:pt x="2066" y="1055"/>
                  </a:lnTo>
                  <a:lnTo>
                    <a:pt x="2154" y="1099"/>
                  </a:lnTo>
                  <a:lnTo>
                    <a:pt x="2198" y="1099"/>
                  </a:lnTo>
                  <a:lnTo>
                    <a:pt x="2330" y="1187"/>
                  </a:lnTo>
                  <a:lnTo>
                    <a:pt x="2374" y="1187"/>
                  </a:lnTo>
                  <a:lnTo>
                    <a:pt x="2462" y="1231"/>
                  </a:lnTo>
                  <a:lnTo>
                    <a:pt x="2506" y="1231"/>
                  </a:lnTo>
                  <a:lnTo>
                    <a:pt x="2550" y="1275"/>
                  </a:lnTo>
                  <a:lnTo>
                    <a:pt x="2594" y="1275"/>
                  </a:lnTo>
                  <a:lnTo>
                    <a:pt x="2638" y="1319"/>
                  </a:lnTo>
                  <a:lnTo>
                    <a:pt x="2682" y="1319"/>
                  </a:lnTo>
                  <a:lnTo>
                    <a:pt x="2726" y="1363"/>
                  </a:lnTo>
                  <a:lnTo>
                    <a:pt x="2770" y="1407"/>
                  </a:lnTo>
                  <a:lnTo>
                    <a:pt x="2814" y="1407"/>
                  </a:lnTo>
                  <a:lnTo>
                    <a:pt x="2858" y="1451"/>
                  </a:lnTo>
                  <a:lnTo>
                    <a:pt x="2902" y="1451"/>
                  </a:lnTo>
                  <a:lnTo>
                    <a:pt x="2946" y="1495"/>
                  </a:lnTo>
                  <a:lnTo>
                    <a:pt x="3033" y="1539"/>
                  </a:lnTo>
                  <a:lnTo>
                    <a:pt x="3165" y="1583"/>
                  </a:lnTo>
                  <a:lnTo>
                    <a:pt x="3253" y="1671"/>
                  </a:lnTo>
                  <a:lnTo>
                    <a:pt x="3341" y="1715"/>
                  </a:lnTo>
                  <a:lnTo>
                    <a:pt x="3385" y="1759"/>
                  </a:lnTo>
                  <a:lnTo>
                    <a:pt x="3429" y="1803"/>
                  </a:lnTo>
                  <a:lnTo>
                    <a:pt x="3473" y="1803"/>
                  </a:lnTo>
                  <a:lnTo>
                    <a:pt x="3517" y="1846"/>
                  </a:lnTo>
                  <a:lnTo>
                    <a:pt x="3561" y="1846"/>
                  </a:lnTo>
                  <a:lnTo>
                    <a:pt x="3649" y="1890"/>
                  </a:lnTo>
                  <a:lnTo>
                    <a:pt x="3649" y="1934"/>
                  </a:lnTo>
                  <a:lnTo>
                    <a:pt x="3693" y="1978"/>
                  </a:lnTo>
                  <a:lnTo>
                    <a:pt x="3825" y="2022"/>
                  </a:lnTo>
                  <a:lnTo>
                    <a:pt x="3869" y="2066"/>
                  </a:lnTo>
                  <a:lnTo>
                    <a:pt x="3913" y="2066"/>
                  </a:lnTo>
                  <a:lnTo>
                    <a:pt x="4000" y="2154"/>
                  </a:lnTo>
                  <a:lnTo>
                    <a:pt x="4044" y="2154"/>
                  </a:lnTo>
                  <a:lnTo>
                    <a:pt x="4088" y="2198"/>
                  </a:lnTo>
                  <a:lnTo>
                    <a:pt x="4132" y="2154"/>
                  </a:lnTo>
                  <a:lnTo>
                    <a:pt x="4176" y="2110"/>
                  </a:lnTo>
                  <a:lnTo>
                    <a:pt x="4176" y="2066"/>
                  </a:lnTo>
                  <a:lnTo>
                    <a:pt x="4176" y="2022"/>
                  </a:lnTo>
                  <a:lnTo>
                    <a:pt x="4176" y="1978"/>
                  </a:lnTo>
                  <a:lnTo>
                    <a:pt x="4132" y="1934"/>
                  </a:lnTo>
                  <a:lnTo>
                    <a:pt x="4044" y="1934"/>
                  </a:lnTo>
                  <a:lnTo>
                    <a:pt x="4000" y="1890"/>
                  </a:lnTo>
                  <a:lnTo>
                    <a:pt x="3957" y="1890"/>
                  </a:lnTo>
                  <a:lnTo>
                    <a:pt x="3913" y="1846"/>
                  </a:lnTo>
                  <a:lnTo>
                    <a:pt x="3869" y="1846"/>
                  </a:lnTo>
                  <a:lnTo>
                    <a:pt x="3825" y="1803"/>
                  </a:lnTo>
                  <a:lnTo>
                    <a:pt x="3781" y="1759"/>
                  </a:lnTo>
                  <a:lnTo>
                    <a:pt x="3737" y="1759"/>
                  </a:lnTo>
                  <a:lnTo>
                    <a:pt x="3737" y="1715"/>
                  </a:lnTo>
                  <a:lnTo>
                    <a:pt x="3693" y="1671"/>
                  </a:lnTo>
                  <a:lnTo>
                    <a:pt x="3605" y="1671"/>
                  </a:lnTo>
                  <a:lnTo>
                    <a:pt x="3605" y="1627"/>
                  </a:lnTo>
                  <a:lnTo>
                    <a:pt x="3473" y="1539"/>
                  </a:lnTo>
                  <a:lnTo>
                    <a:pt x="3429" y="1495"/>
                  </a:lnTo>
                  <a:lnTo>
                    <a:pt x="3341" y="1495"/>
                  </a:lnTo>
                  <a:lnTo>
                    <a:pt x="3297" y="1451"/>
                  </a:lnTo>
                  <a:lnTo>
                    <a:pt x="3253" y="1451"/>
                  </a:lnTo>
                  <a:lnTo>
                    <a:pt x="3209" y="1407"/>
                  </a:lnTo>
                  <a:lnTo>
                    <a:pt x="3121" y="1363"/>
                  </a:lnTo>
                  <a:lnTo>
                    <a:pt x="3077" y="1363"/>
                  </a:lnTo>
                  <a:lnTo>
                    <a:pt x="3033" y="1319"/>
                  </a:lnTo>
                  <a:lnTo>
                    <a:pt x="2990" y="1275"/>
                  </a:lnTo>
                  <a:lnTo>
                    <a:pt x="2902" y="1231"/>
                  </a:lnTo>
                  <a:lnTo>
                    <a:pt x="2638" y="1099"/>
                  </a:lnTo>
                  <a:lnTo>
                    <a:pt x="2594" y="1055"/>
                  </a:lnTo>
                  <a:lnTo>
                    <a:pt x="2550" y="1055"/>
                  </a:lnTo>
                  <a:lnTo>
                    <a:pt x="2462" y="1011"/>
                  </a:lnTo>
                  <a:lnTo>
                    <a:pt x="2418" y="967"/>
                  </a:lnTo>
                  <a:lnTo>
                    <a:pt x="2374" y="967"/>
                  </a:lnTo>
                  <a:lnTo>
                    <a:pt x="2286" y="923"/>
                  </a:lnTo>
                  <a:lnTo>
                    <a:pt x="2242" y="923"/>
                  </a:lnTo>
                  <a:lnTo>
                    <a:pt x="2242" y="879"/>
                  </a:lnTo>
                  <a:lnTo>
                    <a:pt x="2198" y="879"/>
                  </a:lnTo>
                  <a:lnTo>
                    <a:pt x="2154" y="835"/>
                  </a:lnTo>
                  <a:lnTo>
                    <a:pt x="2023" y="835"/>
                  </a:lnTo>
                  <a:lnTo>
                    <a:pt x="1979" y="792"/>
                  </a:lnTo>
                  <a:lnTo>
                    <a:pt x="1935" y="748"/>
                  </a:lnTo>
                  <a:lnTo>
                    <a:pt x="1891" y="748"/>
                  </a:lnTo>
                  <a:lnTo>
                    <a:pt x="1803" y="704"/>
                  </a:lnTo>
                  <a:lnTo>
                    <a:pt x="1583" y="572"/>
                  </a:lnTo>
                  <a:lnTo>
                    <a:pt x="1495" y="572"/>
                  </a:lnTo>
                  <a:lnTo>
                    <a:pt x="1407" y="528"/>
                  </a:lnTo>
                  <a:lnTo>
                    <a:pt x="1363" y="528"/>
                  </a:lnTo>
                  <a:lnTo>
                    <a:pt x="1319" y="484"/>
                  </a:lnTo>
                  <a:lnTo>
                    <a:pt x="1231" y="484"/>
                  </a:lnTo>
                  <a:lnTo>
                    <a:pt x="1231" y="440"/>
                  </a:lnTo>
                  <a:lnTo>
                    <a:pt x="1143" y="440"/>
                  </a:lnTo>
                  <a:lnTo>
                    <a:pt x="1012" y="352"/>
                  </a:lnTo>
                  <a:lnTo>
                    <a:pt x="968" y="352"/>
                  </a:lnTo>
                  <a:lnTo>
                    <a:pt x="836" y="308"/>
                  </a:lnTo>
                  <a:lnTo>
                    <a:pt x="704" y="264"/>
                  </a:lnTo>
                  <a:lnTo>
                    <a:pt x="704" y="220"/>
                  </a:lnTo>
                  <a:lnTo>
                    <a:pt x="616" y="220"/>
                  </a:lnTo>
                  <a:lnTo>
                    <a:pt x="572" y="176"/>
                  </a:lnTo>
                  <a:lnTo>
                    <a:pt x="484" y="132"/>
                  </a:lnTo>
                  <a:lnTo>
                    <a:pt x="440" y="132"/>
                  </a:lnTo>
                  <a:lnTo>
                    <a:pt x="352" y="88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8"/>
            <p:cNvSpPr/>
            <p:nvPr/>
          </p:nvSpPr>
          <p:spPr>
            <a:xfrm>
              <a:off x="1246875" y="1978375"/>
              <a:ext cx="71450" cy="82450"/>
            </a:xfrm>
            <a:custGeom>
              <a:rect b="b" l="l" r="r" t="t"/>
              <a:pathLst>
                <a:path extrusionOk="0" h="3298" w="2858">
                  <a:moveTo>
                    <a:pt x="2682" y="1"/>
                  </a:moveTo>
                  <a:lnTo>
                    <a:pt x="2638" y="45"/>
                  </a:lnTo>
                  <a:lnTo>
                    <a:pt x="2594" y="133"/>
                  </a:lnTo>
                  <a:lnTo>
                    <a:pt x="2594" y="177"/>
                  </a:lnTo>
                  <a:lnTo>
                    <a:pt x="2594" y="220"/>
                  </a:lnTo>
                  <a:lnTo>
                    <a:pt x="2550" y="220"/>
                  </a:lnTo>
                  <a:lnTo>
                    <a:pt x="2550" y="264"/>
                  </a:lnTo>
                  <a:lnTo>
                    <a:pt x="2506" y="308"/>
                  </a:lnTo>
                  <a:lnTo>
                    <a:pt x="2462" y="352"/>
                  </a:lnTo>
                  <a:lnTo>
                    <a:pt x="2462" y="396"/>
                  </a:lnTo>
                  <a:lnTo>
                    <a:pt x="2418" y="396"/>
                  </a:lnTo>
                  <a:lnTo>
                    <a:pt x="2418" y="440"/>
                  </a:lnTo>
                  <a:lnTo>
                    <a:pt x="2374" y="528"/>
                  </a:lnTo>
                  <a:lnTo>
                    <a:pt x="2286" y="616"/>
                  </a:lnTo>
                  <a:lnTo>
                    <a:pt x="2242" y="660"/>
                  </a:lnTo>
                  <a:lnTo>
                    <a:pt x="2242" y="704"/>
                  </a:lnTo>
                  <a:lnTo>
                    <a:pt x="2198" y="748"/>
                  </a:lnTo>
                  <a:lnTo>
                    <a:pt x="2198" y="792"/>
                  </a:lnTo>
                  <a:lnTo>
                    <a:pt x="2154" y="792"/>
                  </a:lnTo>
                  <a:lnTo>
                    <a:pt x="2154" y="836"/>
                  </a:lnTo>
                  <a:lnTo>
                    <a:pt x="2110" y="880"/>
                  </a:lnTo>
                  <a:lnTo>
                    <a:pt x="2066" y="924"/>
                  </a:lnTo>
                  <a:lnTo>
                    <a:pt x="2066" y="968"/>
                  </a:lnTo>
                  <a:lnTo>
                    <a:pt x="2022" y="1012"/>
                  </a:lnTo>
                  <a:lnTo>
                    <a:pt x="2022" y="1056"/>
                  </a:lnTo>
                  <a:lnTo>
                    <a:pt x="1934" y="1100"/>
                  </a:lnTo>
                  <a:lnTo>
                    <a:pt x="1759" y="1319"/>
                  </a:lnTo>
                  <a:lnTo>
                    <a:pt x="1759" y="1363"/>
                  </a:lnTo>
                  <a:lnTo>
                    <a:pt x="1715" y="1407"/>
                  </a:lnTo>
                  <a:lnTo>
                    <a:pt x="1671" y="1451"/>
                  </a:lnTo>
                  <a:lnTo>
                    <a:pt x="1627" y="1451"/>
                  </a:lnTo>
                  <a:lnTo>
                    <a:pt x="1627" y="1495"/>
                  </a:lnTo>
                  <a:lnTo>
                    <a:pt x="1583" y="1583"/>
                  </a:lnTo>
                  <a:lnTo>
                    <a:pt x="1539" y="1627"/>
                  </a:lnTo>
                  <a:lnTo>
                    <a:pt x="1495" y="1627"/>
                  </a:lnTo>
                  <a:lnTo>
                    <a:pt x="1451" y="1671"/>
                  </a:lnTo>
                  <a:lnTo>
                    <a:pt x="1451" y="1715"/>
                  </a:lnTo>
                  <a:lnTo>
                    <a:pt x="1407" y="1759"/>
                  </a:lnTo>
                  <a:lnTo>
                    <a:pt x="1363" y="1803"/>
                  </a:lnTo>
                  <a:lnTo>
                    <a:pt x="1319" y="1847"/>
                  </a:lnTo>
                  <a:lnTo>
                    <a:pt x="1275" y="1847"/>
                  </a:lnTo>
                  <a:lnTo>
                    <a:pt x="1231" y="1891"/>
                  </a:lnTo>
                  <a:lnTo>
                    <a:pt x="1055" y="2067"/>
                  </a:lnTo>
                  <a:lnTo>
                    <a:pt x="1011" y="2067"/>
                  </a:lnTo>
                  <a:lnTo>
                    <a:pt x="1011" y="2111"/>
                  </a:lnTo>
                  <a:lnTo>
                    <a:pt x="967" y="2111"/>
                  </a:lnTo>
                  <a:lnTo>
                    <a:pt x="924" y="2154"/>
                  </a:lnTo>
                  <a:lnTo>
                    <a:pt x="924" y="2198"/>
                  </a:lnTo>
                  <a:lnTo>
                    <a:pt x="880" y="2242"/>
                  </a:lnTo>
                  <a:lnTo>
                    <a:pt x="836" y="2286"/>
                  </a:lnTo>
                  <a:lnTo>
                    <a:pt x="792" y="2286"/>
                  </a:lnTo>
                  <a:lnTo>
                    <a:pt x="792" y="2330"/>
                  </a:lnTo>
                  <a:lnTo>
                    <a:pt x="748" y="2330"/>
                  </a:lnTo>
                  <a:lnTo>
                    <a:pt x="748" y="2374"/>
                  </a:lnTo>
                  <a:lnTo>
                    <a:pt x="660" y="2462"/>
                  </a:lnTo>
                  <a:lnTo>
                    <a:pt x="616" y="2462"/>
                  </a:lnTo>
                  <a:lnTo>
                    <a:pt x="528" y="2550"/>
                  </a:lnTo>
                  <a:lnTo>
                    <a:pt x="440" y="2638"/>
                  </a:lnTo>
                  <a:lnTo>
                    <a:pt x="396" y="2682"/>
                  </a:lnTo>
                  <a:lnTo>
                    <a:pt x="352" y="2726"/>
                  </a:lnTo>
                  <a:lnTo>
                    <a:pt x="352" y="2770"/>
                  </a:lnTo>
                  <a:lnTo>
                    <a:pt x="264" y="2814"/>
                  </a:lnTo>
                  <a:lnTo>
                    <a:pt x="220" y="2814"/>
                  </a:lnTo>
                  <a:lnTo>
                    <a:pt x="176" y="2858"/>
                  </a:lnTo>
                  <a:lnTo>
                    <a:pt x="176" y="2902"/>
                  </a:lnTo>
                  <a:lnTo>
                    <a:pt x="132" y="2858"/>
                  </a:lnTo>
                  <a:lnTo>
                    <a:pt x="88" y="2858"/>
                  </a:lnTo>
                  <a:lnTo>
                    <a:pt x="44" y="2902"/>
                  </a:lnTo>
                  <a:lnTo>
                    <a:pt x="44" y="2946"/>
                  </a:lnTo>
                  <a:lnTo>
                    <a:pt x="0" y="2990"/>
                  </a:lnTo>
                  <a:lnTo>
                    <a:pt x="44" y="3078"/>
                  </a:lnTo>
                  <a:lnTo>
                    <a:pt x="132" y="3297"/>
                  </a:lnTo>
                  <a:lnTo>
                    <a:pt x="220" y="3121"/>
                  </a:lnTo>
                  <a:lnTo>
                    <a:pt x="264" y="3078"/>
                  </a:lnTo>
                  <a:lnTo>
                    <a:pt x="264" y="3034"/>
                  </a:lnTo>
                  <a:lnTo>
                    <a:pt x="308" y="3034"/>
                  </a:lnTo>
                  <a:lnTo>
                    <a:pt x="352" y="2990"/>
                  </a:lnTo>
                  <a:lnTo>
                    <a:pt x="396" y="2990"/>
                  </a:lnTo>
                  <a:lnTo>
                    <a:pt x="484" y="2902"/>
                  </a:lnTo>
                  <a:lnTo>
                    <a:pt x="484" y="2858"/>
                  </a:lnTo>
                  <a:lnTo>
                    <a:pt x="528" y="2814"/>
                  </a:lnTo>
                  <a:lnTo>
                    <a:pt x="572" y="2814"/>
                  </a:lnTo>
                  <a:lnTo>
                    <a:pt x="572" y="2770"/>
                  </a:lnTo>
                  <a:lnTo>
                    <a:pt x="660" y="2726"/>
                  </a:lnTo>
                  <a:lnTo>
                    <a:pt x="748" y="2638"/>
                  </a:lnTo>
                  <a:lnTo>
                    <a:pt x="792" y="2638"/>
                  </a:lnTo>
                  <a:lnTo>
                    <a:pt x="792" y="2594"/>
                  </a:lnTo>
                  <a:lnTo>
                    <a:pt x="836" y="2550"/>
                  </a:lnTo>
                  <a:lnTo>
                    <a:pt x="836" y="2506"/>
                  </a:lnTo>
                  <a:lnTo>
                    <a:pt x="880" y="2506"/>
                  </a:lnTo>
                  <a:lnTo>
                    <a:pt x="924" y="2462"/>
                  </a:lnTo>
                  <a:lnTo>
                    <a:pt x="967" y="2418"/>
                  </a:lnTo>
                  <a:lnTo>
                    <a:pt x="1011" y="2418"/>
                  </a:lnTo>
                  <a:lnTo>
                    <a:pt x="1055" y="2374"/>
                  </a:lnTo>
                  <a:lnTo>
                    <a:pt x="1055" y="2330"/>
                  </a:lnTo>
                  <a:lnTo>
                    <a:pt x="1099" y="2286"/>
                  </a:lnTo>
                  <a:lnTo>
                    <a:pt x="1143" y="2242"/>
                  </a:lnTo>
                  <a:lnTo>
                    <a:pt x="1187" y="2198"/>
                  </a:lnTo>
                  <a:lnTo>
                    <a:pt x="1275" y="2111"/>
                  </a:lnTo>
                  <a:lnTo>
                    <a:pt x="1319" y="2067"/>
                  </a:lnTo>
                  <a:lnTo>
                    <a:pt x="1363" y="2067"/>
                  </a:lnTo>
                  <a:lnTo>
                    <a:pt x="1407" y="2023"/>
                  </a:lnTo>
                  <a:lnTo>
                    <a:pt x="1451" y="1979"/>
                  </a:lnTo>
                  <a:lnTo>
                    <a:pt x="1495" y="1935"/>
                  </a:lnTo>
                  <a:lnTo>
                    <a:pt x="1539" y="1891"/>
                  </a:lnTo>
                  <a:lnTo>
                    <a:pt x="1583" y="1847"/>
                  </a:lnTo>
                  <a:lnTo>
                    <a:pt x="1627" y="1803"/>
                  </a:lnTo>
                  <a:lnTo>
                    <a:pt x="1671" y="1759"/>
                  </a:lnTo>
                  <a:lnTo>
                    <a:pt x="1671" y="1715"/>
                  </a:lnTo>
                  <a:lnTo>
                    <a:pt x="1715" y="1715"/>
                  </a:lnTo>
                  <a:lnTo>
                    <a:pt x="1803" y="1627"/>
                  </a:lnTo>
                  <a:lnTo>
                    <a:pt x="1847" y="1583"/>
                  </a:lnTo>
                  <a:lnTo>
                    <a:pt x="1891" y="1495"/>
                  </a:lnTo>
                  <a:lnTo>
                    <a:pt x="1891" y="1451"/>
                  </a:lnTo>
                  <a:lnTo>
                    <a:pt x="1934" y="1451"/>
                  </a:lnTo>
                  <a:lnTo>
                    <a:pt x="1934" y="1407"/>
                  </a:lnTo>
                  <a:lnTo>
                    <a:pt x="1978" y="1407"/>
                  </a:lnTo>
                  <a:lnTo>
                    <a:pt x="1978" y="1363"/>
                  </a:lnTo>
                  <a:lnTo>
                    <a:pt x="2022" y="1319"/>
                  </a:lnTo>
                  <a:lnTo>
                    <a:pt x="2066" y="1275"/>
                  </a:lnTo>
                  <a:lnTo>
                    <a:pt x="2110" y="1275"/>
                  </a:lnTo>
                  <a:lnTo>
                    <a:pt x="2110" y="1231"/>
                  </a:lnTo>
                  <a:lnTo>
                    <a:pt x="2154" y="1187"/>
                  </a:lnTo>
                  <a:lnTo>
                    <a:pt x="2154" y="1144"/>
                  </a:lnTo>
                  <a:lnTo>
                    <a:pt x="2198" y="1144"/>
                  </a:lnTo>
                  <a:lnTo>
                    <a:pt x="2242" y="1056"/>
                  </a:lnTo>
                  <a:lnTo>
                    <a:pt x="2330" y="924"/>
                  </a:lnTo>
                  <a:lnTo>
                    <a:pt x="2374" y="836"/>
                  </a:lnTo>
                  <a:lnTo>
                    <a:pt x="2418" y="792"/>
                  </a:lnTo>
                  <a:lnTo>
                    <a:pt x="2462" y="748"/>
                  </a:lnTo>
                  <a:lnTo>
                    <a:pt x="2462" y="704"/>
                  </a:lnTo>
                  <a:lnTo>
                    <a:pt x="2506" y="660"/>
                  </a:lnTo>
                  <a:lnTo>
                    <a:pt x="2550" y="660"/>
                  </a:lnTo>
                  <a:lnTo>
                    <a:pt x="2550" y="572"/>
                  </a:lnTo>
                  <a:lnTo>
                    <a:pt x="2594" y="572"/>
                  </a:lnTo>
                  <a:lnTo>
                    <a:pt x="2638" y="484"/>
                  </a:lnTo>
                  <a:lnTo>
                    <a:pt x="2682" y="440"/>
                  </a:lnTo>
                  <a:lnTo>
                    <a:pt x="2726" y="308"/>
                  </a:lnTo>
                  <a:lnTo>
                    <a:pt x="2770" y="264"/>
                  </a:lnTo>
                  <a:lnTo>
                    <a:pt x="2814" y="133"/>
                  </a:lnTo>
                  <a:lnTo>
                    <a:pt x="2858" y="133"/>
                  </a:lnTo>
                  <a:lnTo>
                    <a:pt x="2858" y="89"/>
                  </a:lnTo>
                  <a:lnTo>
                    <a:pt x="2814" y="45"/>
                  </a:lnTo>
                  <a:lnTo>
                    <a:pt x="2814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8"/>
            <p:cNvSpPr/>
            <p:nvPr/>
          </p:nvSpPr>
          <p:spPr>
            <a:xfrm>
              <a:off x="1250175" y="2136625"/>
              <a:ext cx="419800" cy="751650"/>
            </a:xfrm>
            <a:custGeom>
              <a:rect b="b" l="l" r="r" t="t"/>
              <a:pathLst>
                <a:path extrusionOk="0" h="30066" w="16792">
                  <a:moveTo>
                    <a:pt x="7648" y="0"/>
                  </a:moveTo>
                  <a:lnTo>
                    <a:pt x="7605" y="44"/>
                  </a:lnTo>
                  <a:lnTo>
                    <a:pt x="7605" y="88"/>
                  </a:lnTo>
                  <a:lnTo>
                    <a:pt x="7736" y="352"/>
                  </a:lnTo>
                  <a:lnTo>
                    <a:pt x="7868" y="616"/>
                  </a:lnTo>
                  <a:lnTo>
                    <a:pt x="8132" y="1143"/>
                  </a:lnTo>
                  <a:lnTo>
                    <a:pt x="8440" y="1714"/>
                  </a:lnTo>
                  <a:lnTo>
                    <a:pt x="8615" y="2066"/>
                  </a:lnTo>
                  <a:lnTo>
                    <a:pt x="8835" y="2374"/>
                  </a:lnTo>
                  <a:lnTo>
                    <a:pt x="8879" y="2550"/>
                  </a:lnTo>
                  <a:lnTo>
                    <a:pt x="8967" y="2681"/>
                  </a:lnTo>
                  <a:lnTo>
                    <a:pt x="9187" y="3033"/>
                  </a:lnTo>
                  <a:lnTo>
                    <a:pt x="9363" y="3429"/>
                  </a:lnTo>
                  <a:lnTo>
                    <a:pt x="9758" y="4132"/>
                  </a:lnTo>
                  <a:lnTo>
                    <a:pt x="9890" y="4352"/>
                  </a:lnTo>
                  <a:lnTo>
                    <a:pt x="9934" y="4440"/>
                  </a:lnTo>
                  <a:lnTo>
                    <a:pt x="9978" y="4528"/>
                  </a:lnTo>
                  <a:lnTo>
                    <a:pt x="10198" y="4967"/>
                  </a:lnTo>
                  <a:lnTo>
                    <a:pt x="10286" y="5099"/>
                  </a:lnTo>
                  <a:lnTo>
                    <a:pt x="10593" y="5714"/>
                  </a:lnTo>
                  <a:lnTo>
                    <a:pt x="10637" y="5758"/>
                  </a:lnTo>
                  <a:lnTo>
                    <a:pt x="11297" y="6989"/>
                  </a:lnTo>
                  <a:lnTo>
                    <a:pt x="11560" y="7516"/>
                  </a:lnTo>
                  <a:lnTo>
                    <a:pt x="11648" y="7692"/>
                  </a:lnTo>
                  <a:lnTo>
                    <a:pt x="11736" y="7824"/>
                  </a:lnTo>
                  <a:lnTo>
                    <a:pt x="11868" y="8088"/>
                  </a:lnTo>
                  <a:lnTo>
                    <a:pt x="12132" y="8527"/>
                  </a:lnTo>
                  <a:lnTo>
                    <a:pt x="12220" y="8747"/>
                  </a:lnTo>
                  <a:lnTo>
                    <a:pt x="12308" y="8879"/>
                  </a:lnTo>
                  <a:lnTo>
                    <a:pt x="12615" y="9450"/>
                  </a:lnTo>
                  <a:lnTo>
                    <a:pt x="12879" y="10022"/>
                  </a:lnTo>
                  <a:lnTo>
                    <a:pt x="13011" y="10242"/>
                  </a:lnTo>
                  <a:lnTo>
                    <a:pt x="13099" y="10417"/>
                  </a:lnTo>
                  <a:lnTo>
                    <a:pt x="13319" y="10813"/>
                  </a:lnTo>
                  <a:lnTo>
                    <a:pt x="13407" y="10989"/>
                  </a:lnTo>
                  <a:lnTo>
                    <a:pt x="13538" y="11253"/>
                  </a:lnTo>
                  <a:lnTo>
                    <a:pt x="13978" y="12132"/>
                  </a:lnTo>
                  <a:lnTo>
                    <a:pt x="15121" y="14329"/>
                  </a:lnTo>
                  <a:lnTo>
                    <a:pt x="15165" y="14417"/>
                  </a:lnTo>
                  <a:lnTo>
                    <a:pt x="15385" y="14813"/>
                  </a:lnTo>
                  <a:lnTo>
                    <a:pt x="15472" y="14945"/>
                  </a:lnTo>
                  <a:lnTo>
                    <a:pt x="15516" y="15033"/>
                  </a:lnTo>
                  <a:lnTo>
                    <a:pt x="15604" y="15209"/>
                  </a:lnTo>
                  <a:lnTo>
                    <a:pt x="15824" y="15736"/>
                  </a:lnTo>
                  <a:lnTo>
                    <a:pt x="16088" y="16219"/>
                  </a:lnTo>
                  <a:lnTo>
                    <a:pt x="16308" y="16659"/>
                  </a:lnTo>
                  <a:lnTo>
                    <a:pt x="16352" y="16703"/>
                  </a:lnTo>
                  <a:lnTo>
                    <a:pt x="16483" y="17011"/>
                  </a:lnTo>
                  <a:lnTo>
                    <a:pt x="16571" y="17274"/>
                  </a:lnTo>
                  <a:lnTo>
                    <a:pt x="16615" y="17670"/>
                  </a:lnTo>
                  <a:lnTo>
                    <a:pt x="16571" y="17934"/>
                  </a:lnTo>
                  <a:lnTo>
                    <a:pt x="16527" y="18110"/>
                  </a:lnTo>
                  <a:lnTo>
                    <a:pt x="16439" y="18329"/>
                  </a:lnTo>
                  <a:lnTo>
                    <a:pt x="16308" y="18593"/>
                  </a:lnTo>
                  <a:lnTo>
                    <a:pt x="16132" y="18769"/>
                  </a:lnTo>
                  <a:lnTo>
                    <a:pt x="16044" y="18857"/>
                  </a:lnTo>
                  <a:lnTo>
                    <a:pt x="15560" y="19208"/>
                  </a:lnTo>
                  <a:lnTo>
                    <a:pt x="15077" y="19560"/>
                  </a:lnTo>
                  <a:lnTo>
                    <a:pt x="14593" y="19868"/>
                  </a:lnTo>
                  <a:lnTo>
                    <a:pt x="14242" y="20131"/>
                  </a:lnTo>
                  <a:lnTo>
                    <a:pt x="13714" y="20483"/>
                  </a:lnTo>
                  <a:lnTo>
                    <a:pt x="11780" y="21758"/>
                  </a:lnTo>
                  <a:lnTo>
                    <a:pt x="11517" y="21978"/>
                  </a:lnTo>
                  <a:lnTo>
                    <a:pt x="11297" y="22153"/>
                  </a:lnTo>
                  <a:lnTo>
                    <a:pt x="11033" y="22285"/>
                  </a:lnTo>
                  <a:lnTo>
                    <a:pt x="10593" y="22593"/>
                  </a:lnTo>
                  <a:lnTo>
                    <a:pt x="10330" y="22813"/>
                  </a:lnTo>
                  <a:lnTo>
                    <a:pt x="10198" y="22901"/>
                  </a:lnTo>
                  <a:lnTo>
                    <a:pt x="9714" y="23252"/>
                  </a:lnTo>
                  <a:lnTo>
                    <a:pt x="9275" y="23516"/>
                  </a:lnTo>
                  <a:lnTo>
                    <a:pt x="9011" y="23736"/>
                  </a:lnTo>
                  <a:lnTo>
                    <a:pt x="8791" y="23868"/>
                  </a:lnTo>
                  <a:lnTo>
                    <a:pt x="8615" y="23999"/>
                  </a:lnTo>
                  <a:lnTo>
                    <a:pt x="8352" y="24175"/>
                  </a:lnTo>
                  <a:lnTo>
                    <a:pt x="7297" y="24879"/>
                  </a:lnTo>
                  <a:lnTo>
                    <a:pt x="7165" y="25010"/>
                  </a:lnTo>
                  <a:lnTo>
                    <a:pt x="6110" y="25714"/>
                  </a:lnTo>
                  <a:lnTo>
                    <a:pt x="6022" y="25758"/>
                  </a:lnTo>
                  <a:lnTo>
                    <a:pt x="5055" y="26461"/>
                  </a:lnTo>
                  <a:lnTo>
                    <a:pt x="4923" y="26549"/>
                  </a:lnTo>
                  <a:lnTo>
                    <a:pt x="4835" y="26637"/>
                  </a:lnTo>
                  <a:lnTo>
                    <a:pt x="4704" y="26725"/>
                  </a:lnTo>
                  <a:lnTo>
                    <a:pt x="4484" y="26857"/>
                  </a:lnTo>
                  <a:lnTo>
                    <a:pt x="4220" y="27032"/>
                  </a:lnTo>
                  <a:lnTo>
                    <a:pt x="4176" y="27076"/>
                  </a:lnTo>
                  <a:lnTo>
                    <a:pt x="3868" y="27296"/>
                  </a:lnTo>
                  <a:lnTo>
                    <a:pt x="3077" y="27824"/>
                  </a:lnTo>
                  <a:lnTo>
                    <a:pt x="2857" y="27955"/>
                  </a:lnTo>
                  <a:lnTo>
                    <a:pt x="2286" y="28395"/>
                  </a:lnTo>
                  <a:lnTo>
                    <a:pt x="2066" y="28527"/>
                  </a:lnTo>
                  <a:lnTo>
                    <a:pt x="1978" y="28571"/>
                  </a:lnTo>
                  <a:lnTo>
                    <a:pt x="1890" y="28659"/>
                  </a:lnTo>
                  <a:lnTo>
                    <a:pt x="1495" y="28922"/>
                  </a:lnTo>
                  <a:lnTo>
                    <a:pt x="1407" y="28966"/>
                  </a:lnTo>
                  <a:lnTo>
                    <a:pt x="1231" y="29098"/>
                  </a:lnTo>
                  <a:lnTo>
                    <a:pt x="879" y="29362"/>
                  </a:lnTo>
                  <a:lnTo>
                    <a:pt x="484" y="29626"/>
                  </a:lnTo>
                  <a:lnTo>
                    <a:pt x="440" y="29670"/>
                  </a:lnTo>
                  <a:lnTo>
                    <a:pt x="88" y="29977"/>
                  </a:lnTo>
                  <a:lnTo>
                    <a:pt x="0" y="30065"/>
                  </a:lnTo>
                  <a:lnTo>
                    <a:pt x="88" y="30065"/>
                  </a:lnTo>
                  <a:lnTo>
                    <a:pt x="352" y="29933"/>
                  </a:lnTo>
                  <a:lnTo>
                    <a:pt x="572" y="29802"/>
                  </a:lnTo>
                  <a:lnTo>
                    <a:pt x="748" y="29670"/>
                  </a:lnTo>
                  <a:lnTo>
                    <a:pt x="1011" y="29494"/>
                  </a:lnTo>
                  <a:lnTo>
                    <a:pt x="1451" y="29186"/>
                  </a:lnTo>
                  <a:lnTo>
                    <a:pt x="1759" y="29010"/>
                  </a:lnTo>
                  <a:lnTo>
                    <a:pt x="1890" y="28878"/>
                  </a:lnTo>
                  <a:lnTo>
                    <a:pt x="2066" y="28791"/>
                  </a:lnTo>
                  <a:lnTo>
                    <a:pt x="2374" y="28571"/>
                  </a:lnTo>
                  <a:lnTo>
                    <a:pt x="2813" y="28263"/>
                  </a:lnTo>
                  <a:lnTo>
                    <a:pt x="2989" y="28175"/>
                  </a:lnTo>
                  <a:lnTo>
                    <a:pt x="3956" y="27472"/>
                  </a:lnTo>
                  <a:lnTo>
                    <a:pt x="4044" y="27428"/>
                  </a:lnTo>
                  <a:lnTo>
                    <a:pt x="4396" y="27164"/>
                  </a:lnTo>
                  <a:lnTo>
                    <a:pt x="4835" y="26857"/>
                  </a:lnTo>
                  <a:lnTo>
                    <a:pt x="5055" y="26681"/>
                  </a:lnTo>
                  <a:lnTo>
                    <a:pt x="5187" y="26593"/>
                  </a:lnTo>
                  <a:lnTo>
                    <a:pt x="6110" y="25977"/>
                  </a:lnTo>
                  <a:lnTo>
                    <a:pt x="7033" y="25318"/>
                  </a:lnTo>
                  <a:lnTo>
                    <a:pt x="7121" y="25274"/>
                  </a:lnTo>
                  <a:lnTo>
                    <a:pt x="7253" y="25186"/>
                  </a:lnTo>
                  <a:lnTo>
                    <a:pt x="7341" y="25142"/>
                  </a:lnTo>
                  <a:lnTo>
                    <a:pt x="7605" y="24966"/>
                  </a:lnTo>
                  <a:lnTo>
                    <a:pt x="7824" y="24791"/>
                  </a:lnTo>
                  <a:lnTo>
                    <a:pt x="8088" y="24615"/>
                  </a:lnTo>
                  <a:lnTo>
                    <a:pt x="8264" y="24483"/>
                  </a:lnTo>
                  <a:lnTo>
                    <a:pt x="8528" y="24307"/>
                  </a:lnTo>
                  <a:lnTo>
                    <a:pt x="8615" y="24219"/>
                  </a:lnTo>
                  <a:lnTo>
                    <a:pt x="8967" y="23999"/>
                  </a:lnTo>
                  <a:lnTo>
                    <a:pt x="9539" y="23604"/>
                  </a:lnTo>
                  <a:lnTo>
                    <a:pt x="9714" y="23472"/>
                  </a:lnTo>
                  <a:lnTo>
                    <a:pt x="10242" y="23120"/>
                  </a:lnTo>
                  <a:lnTo>
                    <a:pt x="10549" y="22901"/>
                  </a:lnTo>
                  <a:lnTo>
                    <a:pt x="11077" y="22505"/>
                  </a:lnTo>
                  <a:lnTo>
                    <a:pt x="11473" y="22241"/>
                  </a:lnTo>
                  <a:lnTo>
                    <a:pt x="11824" y="22022"/>
                  </a:lnTo>
                  <a:lnTo>
                    <a:pt x="13099" y="21142"/>
                  </a:lnTo>
                  <a:lnTo>
                    <a:pt x="13275" y="20967"/>
                  </a:lnTo>
                  <a:lnTo>
                    <a:pt x="13407" y="20923"/>
                  </a:lnTo>
                  <a:lnTo>
                    <a:pt x="13626" y="20791"/>
                  </a:lnTo>
                  <a:lnTo>
                    <a:pt x="13890" y="20615"/>
                  </a:lnTo>
                  <a:lnTo>
                    <a:pt x="14242" y="20351"/>
                  </a:lnTo>
                  <a:lnTo>
                    <a:pt x="14637" y="20044"/>
                  </a:lnTo>
                  <a:lnTo>
                    <a:pt x="14769" y="19956"/>
                  </a:lnTo>
                  <a:lnTo>
                    <a:pt x="15077" y="19780"/>
                  </a:lnTo>
                  <a:lnTo>
                    <a:pt x="15648" y="19384"/>
                  </a:lnTo>
                  <a:lnTo>
                    <a:pt x="15824" y="19252"/>
                  </a:lnTo>
                  <a:lnTo>
                    <a:pt x="16044" y="19120"/>
                  </a:lnTo>
                  <a:lnTo>
                    <a:pt x="16264" y="18945"/>
                  </a:lnTo>
                  <a:lnTo>
                    <a:pt x="16439" y="18725"/>
                  </a:lnTo>
                  <a:lnTo>
                    <a:pt x="16571" y="18549"/>
                  </a:lnTo>
                  <a:lnTo>
                    <a:pt x="16659" y="18329"/>
                  </a:lnTo>
                  <a:lnTo>
                    <a:pt x="16747" y="18110"/>
                  </a:lnTo>
                  <a:lnTo>
                    <a:pt x="16791" y="17890"/>
                  </a:lnTo>
                  <a:lnTo>
                    <a:pt x="16791" y="17758"/>
                  </a:lnTo>
                  <a:lnTo>
                    <a:pt x="16791" y="17494"/>
                  </a:lnTo>
                  <a:lnTo>
                    <a:pt x="16747" y="17230"/>
                  </a:lnTo>
                  <a:lnTo>
                    <a:pt x="16659" y="16879"/>
                  </a:lnTo>
                  <a:lnTo>
                    <a:pt x="16527" y="16615"/>
                  </a:lnTo>
                  <a:lnTo>
                    <a:pt x="16264" y="16088"/>
                  </a:lnTo>
                  <a:lnTo>
                    <a:pt x="16000" y="15604"/>
                  </a:lnTo>
                  <a:lnTo>
                    <a:pt x="15736" y="15033"/>
                  </a:lnTo>
                  <a:lnTo>
                    <a:pt x="15516" y="14637"/>
                  </a:lnTo>
                  <a:lnTo>
                    <a:pt x="15297" y="14242"/>
                  </a:lnTo>
                  <a:lnTo>
                    <a:pt x="15121" y="13934"/>
                  </a:lnTo>
                  <a:lnTo>
                    <a:pt x="15077" y="13802"/>
                  </a:lnTo>
                  <a:lnTo>
                    <a:pt x="14945" y="13538"/>
                  </a:lnTo>
                  <a:lnTo>
                    <a:pt x="14769" y="13187"/>
                  </a:lnTo>
                  <a:lnTo>
                    <a:pt x="14549" y="12791"/>
                  </a:lnTo>
                  <a:lnTo>
                    <a:pt x="14461" y="12571"/>
                  </a:lnTo>
                  <a:lnTo>
                    <a:pt x="14286" y="12220"/>
                  </a:lnTo>
                  <a:lnTo>
                    <a:pt x="14110" y="11912"/>
                  </a:lnTo>
                  <a:lnTo>
                    <a:pt x="14066" y="11824"/>
                  </a:lnTo>
                  <a:lnTo>
                    <a:pt x="13846" y="11384"/>
                  </a:lnTo>
                  <a:lnTo>
                    <a:pt x="13802" y="11341"/>
                  </a:lnTo>
                  <a:lnTo>
                    <a:pt x="13714" y="11165"/>
                  </a:lnTo>
                  <a:lnTo>
                    <a:pt x="13538" y="10813"/>
                  </a:lnTo>
                  <a:lnTo>
                    <a:pt x="13099" y="9978"/>
                  </a:lnTo>
                  <a:lnTo>
                    <a:pt x="12527" y="8879"/>
                  </a:lnTo>
                  <a:lnTo>
                    <a:pt x="11956" y="7868"/>
                  </a:lnTo>
                  <a:lnTo>
                    <a:pt x="11604" y="7165"/>
                  </a:lnTo>
                  <a:lnTo>
                    <a:pt x="11385" y="6769"/>
                  </a:lnTo>
                  <a:lnTo>
                    <a:pt x="11253" y="6462"/>
                  </a:lnTo>
                  <a:lnTo>
                    <a:pt x="11077" y="6154"/>
                  </a:lnTo>
                  <a:lnTo>
                    <a:pt x="10857" y="5758"/>
                  </a:lnTo>
                  <a:lnTo>
                    <a:pt x="10593" y="5275"/>
                  </a:lnTo>
                  <a:lnTo>
                    <a:pt x="10506" y="5055"/>
                  </a:lnTo>
                  <a:lnTo>
                    <a:pt x="10418" y="4967"/>
                  </a:lnTo>
                  <a:lnTo>
                    <a:pt x="10110" y="4352"/>
                  </a:lnTo>
                  <a:lnTo>
                    <a:pt x="9978" y="4088"/>
                  </a:lnTo>
                  <a:lnTo>
                    <a:pt x="9714" y="3604"/>
                  </a:lnTo>
                  <a:lnTo>
                    <a:pt x="9143" y="2594"/>
                  </a:lnTo>
                  <a:lnTo>
                    <a:pt x="8879" y="2066"/>
                  </a:lnTo>
                  <a:lnTo>
                    <a:pt x="8747" y="1846"/>
                  </a:lnTo>
                  <a:lnTo>
                    <a:pt x="8220" y="879"/>
                  </a:lnTo>
                  <a:lnTo>
                    <a:pt x="8088" y="616"/>
                  </a:lnTo>
                  <a:lnTo>
                    <a:pt x="7868" y="264"/>
                  </a:lnTo>
                  <a:lnTo>
                    <a:pt x="7780" y="132"/>
                  </a:lnTo>
                  <a:lnTo>
                    <a:pt x="7692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8"/>
            <p:cNvSpPr/>
            <p:nvPr/>
          </p:nvSpPr>
          <p:spPr>
            <a:xfrm>
              <a:off x="1195225" y="1509150"/>
              <a:ext cx="335175" cy="290150"/>
            </a:xfrm>
            <a:custGeom>
              <a:rect b="b" l="l" r="r" t="t"/>
              <a:pathLst>
                <a:path extrusionOk="0" h="11606" w="13407">
                  <a:moveTo>
                    <a:pt x="5363" y="1"/>
                  </a:moveTo>
                  <a:lnTo>
                    <a:pt x="4924" y="45"/>
                  </a:lnTo>
                  <a:lnTo>
                    <a:pt x="4440" y="133"/>
                  </a:lnTo>
                  <a:lnTo>
                    <a:pt x="3957" y="265"/>
                  </a:lnTo>
                  <a:lnTo>
                    <a:pt x="3517" y="441"/>
                  </a:lnTo>
                  <a:lnTo>
                    <a:pt x="3077" y="660"/>
                  </a:lnTo>
                  <a:lnTo>
                    <a:pt x="2638" y="880"/>
                  </a:lnTo>
                  <a:lnTo>
                    <a:pt x="2242" y="1188"/>
                  </a:lnTo>
                  <a:lnTo>
                    <a:pt x="1891" y="1495"/>
                  </a:lnTo>
                  <a:lnTo>
                    <a:pt x="1583" y="1803"/>
                  </a:lnTo>
                  <a:lnTo>
                    <a:pt x="1275" y="2199"/>
                  </a:lnTo>
                  <a:lnTo>
                    <a:pt x="1012" y="2594"/>
                  </a:lnTo>
                  <a:lnTo>
                    <a:pt x="748" y="2990"/>
                  </a:lnTo>
                  <a:lnTo>
                    <a:pt x="572" y="3429"/>
                  </a:lnTo>
                  <a:lnTo>
                    <a:pt x="396" y="3869"/>
                  </a:lnTo>
                  <a:lnTo>
                    <a:pt x="308" y="4353"/>
                  </a:lnTo>
                  <a:lnTo>
                    <a:pt x="220" y="4836"/>
                  </a:lnTo>
                  <a:lnTo>
                    <a:pt x="176" y="5320"/>
                  </a:lnTo>
                  <a:lnTo>
                    <a:pt x="1" y="11605"/>
                  </a:lnTo>
                  <a:lnTo>
                    <a:pt x="13407" y="9407"/>
                  </a:lnTo>
                  <a:lnTo>
                    <a:pt x="10594" y="3210"/>
                  </a:lnTo>
                  <a:lnTo>
                    <a:pt x="10374" y="2814"/>
                  </a:lnTo>
                  <a:lnTo>
                    <a:pt x="10154" y="2462"/>
                  </a:lnTo>
                  <a:lnTo>
                    <a:pt x="9890" y="2067"/>
                  </a:lnTo>
                  <a:lnTo>
                    <a:pt x="9627" y="1759"/>
                  </a:lnTo>
                  <a:lnTo>
                    <a:pt x="9319" y="1452"/>
                  </a:lnTo>
                  <a:lnTo>
                    <a:pt x="9011" y="1188"/>
                  </a:lnTo>
                  <a:lnTo>
                    <a:pt x="8660" y="924"/>
                  </a:lnTo>
                  <a:lnTo>
                    <a:pt x="8264" y="704"/>
                  </a:lnTo>
                  <a:lnTo>
                    <a:pt x="7912" y="528"/>
                  </a:lnTo>
                  <a:lnTo>
                    <a:pt x="7517" y="353"/>
                  </a:lnTo>
                  <a:lnTo>
                    <a:pt x="7077" y="221"/>
                  </a:lnTo>
                  <a:lnTo>
                    <a:pt x="6682" y="133"/>
                  </a:lnTo>
                  <a:lnTo>
                    <a:pt x="6242" y="45"/>
                  </a:lnTo>
                  <a:lnTo>
                    <a:pt x="58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8"/>
            <p:cNvSpPr/>
            <p:nvPr/>
          </p:nvSpPr>
          <p:spPr>
            <a:xfrm>
              <a:off x="1405100" y="1890475"/>
              <a:ext cx="16525" cy="13200"/>
            </a:xfrm>
            <a:custGeom>
              <a:rect b="b" l="l" r="r" t="t"/>
              <a:pathLst>
                <a:path extrusionOk="0" h="528" w="661">
                  <a:moveTo>
                    <a:pt x="441" y="0"/>
                  </a:moveTo>
                  <a:lnTo>
                    <a:pt x="441" y="44"/>
                  </a:lnTo>
                  <a:lnTo>
                    <a:pt x="441" y="88"/>
                  </a:lnTo>
                  <a:lnTo>
                    <a:pt x="397" y="132"/>
                  </a:lnTo>
                  <a:lnTo>
                    <a:pt x="397" y="220"/>
                  </a:lnTo>
                  <a:lnTo>
                    <a:pt x="441" y="176"/>
                  </a:lnTo>
                  <a:lnTo>
                    <a:pt x="441" y="220"/>
                  </a:lnTo>
                  <a:lnTo>
                    <a:pt x="441" y="264"/>
                  </a:lnTo>
                  <a:lnTo>
                    <a:pt x="441" y="308"/>
                  </a:lnTo>
                  <a:lnTo>
                    <a:pt x="397" y="308"/>
                  </a:lnTo>
                  <a:lnTo>
                    <a:pt x="397" y="352"/>
                  </a:lnTo>
                  <a:lnTo>
                    <a:pt x="353" y="308"/>
                  </a:lnTo>
                  <a:lnTo>
                    <a:pt x="309" y="308"/>
                  </a:lnTo>
                  <a:lnTo>
                    <a:pt x="309" y="264"/>
                  </a:lnTo>
                  <a:lnTo>
                    <a:pt x="265" y="308"/>
                  </a:lnTo>
                  <a:lnTo>
                    <a:pt x="265" y="264"/>
                  </a:lnTo>
                  <a:lnTo>
                    <a:pt x="265" y="220"/>
                  </a:lnTo>
                  <a:lnTo>
                    <a:pt x="221" y="220"/>
                  </a:lnTo>
                  <a:lnTo>
                    <a:pt x="221" y="176"/>
                  </a:lnTo>
                  <a:lnTo>
                    <a:pt x="265" y="132"/>
                  </a:lnTo>
                  <a:lnTo>
                    <a:pt x="221" y="132"/>
                  </a:lnTo>
                  <a:lnTo>
                    <a:pt x="221" y="88"/>
                  </a:lnTo>
                  <a:lnTo>
                    <a:pt x="133" y="44"/>
                  </a:lnTo>
                  <a:lnTo>
                    <a:pt x="45" y="44"/>
                  </a:lnTo>
                  <a:lnTo>
                    <a:pt x="45" y="88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176"/>
                  </a:lnTo>
                  <a:lnTo>
                    <a:pt x="45" y="220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45" y="352"/>
                  </a:lnTo>
                  <a:lnTo>
                    <a:pt x="89" y="352"/>
                  </a:lnTo>
                  <a:lnTo>
                    <a:pt x="89" y="396"/>
                  </a:lnTo>
                  <a:lnTo>
                    <a:pt x="133" y="440"/>
                  </a:lnTo>
                  <a:lnTo>
                    <a:pt x="177" y="440"/>
                  </a:lnTo>
                  <a:lnTo>
                    <a:pt x="221" y="484"/>
                  </a:lnTo>
                  <a:lnTo>
                    <a:pt x="265" y="528"/>
                  </a:lnTo>
                  <a:lnTo>
                    <a:pt x="441" y="528"/>
                  </a:lnTo>
                  <a:lnTo>
                    <a:pt x="484" y="484"/>
                  </a:lnTo>
                  <a:lnTo>
                    <a:pt x="528" y="484"/>
                  </a:lnTo>
                  <a:lnTo>
                    <a:pt x="528" y="440"/>
                  </a:lnTo>
                  <a:lnTo>
                    <a:pt x="572" y="440"/>
                  </a:lnTo>
                  <a:lnTo>
                    <a:pt x="616" y="396"/>
                  </a:lnTo>
                  <a:lnTo>
                    <a:pt x="616" y="352"/>
                  </a:lnTo>
                  <a:lnTo>
                    <a:pt x="616" y="308"/>
                  </a:lnTo>
                  <a:lnTo>
                    <a:pt x="616" y="264"/>
                  </a:lnTo>
                  <a:lnTo>
                    <a:pt x="660" y="264"/>
                  </a:lnTo>
                  <a:lnTo>
                    <a:pt x="616" y="220"/>
                  </a:lnTo>
                  <a:lnTo>
                    <a:pt x="616" y="176"/>
                  </a:lnTo>
                  <a:lnTo>
                    <a:pt x="660" y="176"/>
                  </a:lnTo>
                  <a:lnTo>
                    <a:pt x="660" y="132"/>
                  </a:lnTo>
                  <a:lnTo>
                    <a:pt x="616" y="132"/>
                  </a:lnTo>
                  <a:lnTo>
                    <a:pt x="616" y="88"/>
                  </a:lnTo>
                  <a:lnTo>
                    <a:pt x="572" y="88"/>
                  </a:lnTo>
                  <a:lnTo>
                    <a:pt x="528" y="44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8"/>
            <p:cNvSpPr/>
            <p:nvPr/>
          </p:nvSpPr>
          <p:spPr>
            <a:xfrm>
              <a:off x="1190825" y="1922325"/>
              <a:ext cx="416500" cy="76950"/>
            </a:xfrm>
            <a:custGeom>
              <a:rect b="b" l="l" r="r" t="t"/>
              <a:pathLst>
                <a:path extrusionOk="0" h="3078" w="16660">
                  <a:moveTo>
                    <a:pt x="16352" y="1"/>
                  </a:moveTo>
                  <a:lnTo>
                    <a:pt x="16132" y="45"/>
                  </a:lnTo>
                  <a:lnTo>
                    <a:pt x="15868" y="133"/>
                  </a:lnTo>
                  <a:lnTo>
                    <a:pt x="15737" y="133"/>
                  </a:lnTo>
                  <a:lnTo>
                    <a:pt x="15561" y="177"/>
                  </a:lnTo>
                  <a:lnTo>
                    <a:pt x="15473" y="221"/>
                  </a:lnTo>
                  <a:lnTo>
                    <a:pt x="15429" y="221"/>
                  </a:lnTo>
                  <a:lnTo>
                    <a:pt x="15253" y="265"/>
                  </a:lnTo>
                  <a:lnTo>
                    <a:pt x="15077" y="265"/>
                  </a:lnTo>
                  <a:lnTo>
                    <a:pt x="14726" y="353"/>
                  </a:lnTo>
                  <a:lnTo>
                    <a:pt x="14594" y="353"/>
                  </a:lnTo>
                  <a:lnTo>
                    <a:pt x="14374" y="397"/>
                  </a:lnTo>
                  <a:lnTo>
                    <a:pt x="14286" y="397"/>
                  </a:lnTo>
                  <a:lnTo>
                    <a:pt x="14022" y="441"/>
                  </a:lnTo>
                  <a:lnTo>
                    <a:pt x="14022" y="484"/>
                  </a:lnTo>
                  <a:lnTo>
                    <a:pt x="13407" y="572"/>
                  </a:lnTo>
                  <a:lnTo>
                    <a:pt x="13187" y="616"/>
                  </a:lnTo>
                  <a:lnTo>
                    <a:pt x="13055" y="616"/>
                  </a:lnTo>
                  <a:lnTo>
                    <a:pt x="12923" y="660"/>
                  </a:lnTo>
                  <a:lnTo>
                    <a:pt x="12704" y="704"/>
                  </a:lnTo>
                  <a:lnTo>
                    <a:pt x="12616" y="704"/>
                  </a:lnTo>
                  <a:lnTo>
                    <a:pt x="12572" y="748"/>
                  </a:lnTo>
                  <a:lnTo>
                    <a:pt x="12308" y="792"/>
                  </a:lnTo>
                  <a:lnTo>
                    <a:pt x="12044" y="836"/>
                  </a:lnTo>
                  <a:lnTo>
                    <a:pt x="11913" y="836"/>
                  </a:lnTo>
                  <a:lnTo>
                    <a:pt x="11869" y="880"/>
                  </a:lnTo>
                  <a:lnTo>
                    <a:pt x="11693" y="880"/>
                  </a:lnTo>
                  <a:lnTo>
                    <a:pt x="11605" y="924"/>
                  </a:lnTo>
                  <a:lnTo>
                    <a:pt x="11473" y="924"/>
                  </a:lnTo>
                  <a:lnTo>
                    <a:pt x="11077" y="1012"/>
                  </a:lnTo>
                  <a:lnTo>
                    <a:pt x="10066" y="1188"/>
                  </a:lnTo>
                  <a:lnTo>
                    <a:pt x="10022" y="1188"/>
                  </a:lnTo>
                  <a:lnTo>
                    <a:pt x="9847" y="1232"/>
                  </a:lnTo>
                  <a:lnTo>
                    <a:pt x="9759" y="1232"/>
                  </a:lnTo>
                  <a:lnTo>
                    <a:pt x="9671" y="1276"/>
                  </a:lnTo>
                  <a:lnTo>
                    <a:pt x="9451" y="1320"/>
                  </a:lnTo>
                  <a:lnTo>
                    <a:pt x="9187" y="1320"/>
                  </a:lnTo>
                  <a:lnTo>
                    <a:pt x="9012" y="1364"/>
                  </a:lnTo>
                  <a:lnTo>
                    <a:pt x="8968" y="1364"/>
                  </a:lnTo>
                  <a:lnTo>
                    <a:pt x="8704" y="1451"/>
                  </a:lnTo>
                  <a:lnTo>
                    <a:pt x="8572" y="1495"/>
                  </a:lnTo>
                  <a:lnTo>
                    <a:pt x="8352" y="1495"/>
                  </a:lnTo>
                  <a:lnTo>
                    <a:pt x="8132" y="1539"/>
                  </a:lnTo>
                  <a:lnTo>
                    <a:pt x="7957" y="1583"/>
                  </a:lnTo>
                  <a:lnTo>
                    <a:pt x="7693" y="1627"/>
                  </a:lnTo>
                  <a:lnTo>
                    <a:pt x="7473" y="1671"/>
                  </a:lnTo>
                  <a:lnTo>
                    <a:pt x="7253" y="1715"/>
                  </a:lnTo>
                  <a:lnTo>
                    <a:pt x="7078" y="1715"/>
                  </a:lnTo>
                  <a:lnTo>
                    <a:pt x="6814" y="1803"/>
                  </a:lnTo>
                  <a:lnTo>
                    <a:pt x="5847" y="1935"/>
                  </a:lnTo>
                  <a:lnTo>
                    <a:pt x="5715" y="1979"/>
                  </a:lnTo>
                  <a:lnTo>
                    <a:pt x="5495" y="1979"/>
                  </a:lnTo>
                  <a:lnTo>
                    <a:pt x="5275" y="2023"/>
                  </a:lnTo>
                  <a:lnTo>
                    <a:pt x="5144" y="2067"/>
                  </a:lnTo>
                  <a:lnTo>
                    <a:pt x="5056" y="2111"/>
                  </a:lnTo>
                  <a:lnTo>
                    <a:pt x="4836" y="2111"/>
                  </a:lnTo>
                  <a:lnTo>
                    <a:pt x="4616" y="2155"/>
                  </a:lnTo>
                  <a:lnTo>
                    <a:pt x="4484" y="2199"/>
                  </a:lnTo>
                  <a:lnTo>
                    <a:pt x="4396" y="2199"/>
                  </a:lnTo>
                  <a:lnTo>
                    <a:pt x="4264" y="2243"/>
                  </a:lnTo>
                  <a:lnTo>
                    <a:pt x="4176" y="2243"/>
                  </a:lnTo>
                  <a:lnTo>
                    <a:pt x="3649" y="2331"/>
                  </a:lnTo>
                  <a:lnTo>
                    <a:pt x="3561" y="2331"/>
                  </a:lnTo>
                  <a:lnTo>
                    <a:pt x="3034" y="2419"/>
                  </a:lnTo>
                  <a:lnTo>
                    <a:pt x="2506" y="2506"/>
                  </a:lnTo>
                  <a:lnTo>
                    <a:pt x="2462" y="2550"/>
                  </a:lnTo>
                  <a:lnTo>
                    <a:pt x="2330" y="2550"/>
                  </a:lnTo>
                  <a:lnTo>
                    <a:pt x="2242" y="2594"/>
                  </a:lnTo>
                  <a:lnTo>
                    <a:pt x="2067" y="2594"/>
                  </a:lnTo>
                  <a:lnTo>
                    <a:pt x="1935" y="2638"/>
                  </a:lnTo>
                  <a:lnTo>
                    <a:pt x="1539" y="2682"/>
                  </a:lnTo>
                  <a:lnTo>
                    <a:pt x="1451" y="2726"/>
                  </a:lnTo>
                  <a:lnTo>
                    <a:pt x="1144" y="2770"/>
                  </a:lnTo>
                  <a:lnTo>
                    <a:pt x="1012" y="2770"/>
                  </a:lnTo>
                  <a:lnTo>
                    <a:pt x="968" y="2814"/>
                  </a:lnTo>
                  <a:lnTo>
                    <a:pt x="748" y="2814"/>
                  </a:lnTo>
                  <a:lnTo>
                    <a:pt x="616" y="2858"/>
                  </a:lnTo>
                  <a:lnTo>
                    <a:pt x="484" y="2858"/>
                  </a:lnTo>
                  <a:lnTo>
                    <a:pt x="265" y="2902"/>
                  </a:lnTo>
                  <a:lnTo>
                    <a:pt x="221" y="2902"/>
                  </a:lnTo>
                  <a:lnTo>
                    <a:pt x="45" y="2946"/>
                  </a:lnTo>
                  <a:lnTo>
                    <a:pt x="1" y="3034"/>
                  </a:lnTo>
                  <a:lnTo>
                    <a:pt x="45" y="3078"/>
                  </a:lnTo>
                  <a:lnTo>
                    <a:pt x="484" y="3078"/>
                  </a:lnTo>
                  <a:lnTo>
                    <a:pt x="704" y="3034"/>
                  </a:lnTo>
                  <a:lnTo>
                    <a:pt x="880" y="2990"/>
                  </a:lnTo>
                  <a:lnTo>
                    <a:pt x="1012" y="2990"/>
                  </a:lnTo>
                  <a:lnTo>
                    <a:pt x="1188" y="2946"/>
                  </a:lnTo>
                  <a:lnTo>
                    <a:pt x="1407" y="2946"/>
                  </a:lnTo>
                  <a:lnTo>
                    <a:pt x="1451" y="2902"/>
                  </a:lnTo>
                  <a:lnTo>
                    <a:pt x="1935" y="2858"/>
                  </a:lnTo>
                  <a:lnTo>
                    <a:pt x="1979" y="2814"/>
                  </a:lnTo>
                  <a:lnTo>
                    <a:pt x="2155" y="2814"/>
                  </a:lnTo>
                  <a:lnTo>
                    <a:pt x="2418" y="2726"/>
                  </a:lnTo>
                  <a:lnTo>
                    <a:pt x="2550" y="2726"/>
                  </a:lnTo>
                  <a:lnTo>
                    <a:pt x="3034" y="2638"/>
                  </a:lnTo>
                  <a:lnTo>
                    <a:pt x="3473" y="2594"/>
                  </a:lnTo>
                  <a:lnTo>
                    <a:pt x="3517" y="2550"/>
                  </a:lnTo>
                  <a:lnTo>
                    <a:pt x="3649" y="2550"/>
                  </a:lnTo>
                  <a:lnTo>
                    <a:pt x="3781" y="2506"/>
                  </a:lnTo>
                  <a:lnTo>
                    <a:pt x="3869" y="2506"/>
                  </a:lnTo>
                  <a:lnTo>
                    <a:pt x="4001" y="2462"/>
                  </a:lnTo>
                  <a:lnTo>
                    <a:pt x="4220" y="2462"/>
                  </a:lnTo>
                  <a:lnTo>
                    <a:pt x="4264" y="2419"/>
                  </a:lnTo>
                  <a:lnTo>
                    <a:pt x="4440" y="2419"/>
                  </a:lnTo>
                  <a:lnTo>
                    <a:pt x="4704" y="2375"/>
                  </a:lnTo>
                  <a:lnTo>
                    <a:pt x="4792" y="2331"/>
                  </a:lnTo>
                  <a:lnTo>
                    <a:pt x="5056" y="2287"/>
                  </a:lnTo>
                  <a:lnTo>
                    <a:pt x="5231" y="2287"/>
                  </a:lnTo>
                  <a:lnTo>
                    <a:pt x="5495" y="2199"/>
                  </a:lnTo>
                  <a:lnTo>
                    <a:pt x="5671" y="2155"/>
                  </a:lnTo>
                  <a:lnTo>
                    <a:pt x="5847" y="2155"/>
                  </a:lnTo>
                  <a:lnTo>
                    <a:pt x="6506" y="2023"/>
                  </a:lnTo>
                  <a:lnTo>
                    <a:pt x="6638" y="2023"/>
                  </a:lnTo>
                  <a:lnTo>
                    <a:pt x="6770" y="1979"/>
                  </a:lnTo>
                  <a:lnTo>
                    <a:pt x="6858" y="1979"/>
                  </a:lnTo>
                  <a:lnTo>
                    <a:pt x="7034" y="1935"/>
                  </a:lnTo>
                  <a:lnTo>
                    <a:pt x="7253" y="1891"/>
                  </a:lnTo>
                  <a:lnTo>
                    <a:pt x="7341" y="1891"/>
                  </a:lnTo>
                  <a:lnTo>
                    <a:pt x="7473" y="1847"/>
                  </a:lnTo>
                  <a:lnTo>
                    <a:pt x="7737" y="1803"/>
                  </a:lnTo>
                  <a:lnTo>
                    <a:pt x="7825" y="1803"/>
                  </a:lnTo>
                  <a:lnTo>
                    <a:pt x="7957" y="1759"/>
                  </a:lnTo>
                  <a:lnTo>
                    <a:pt x="8132" y="1759"/>
                  </a:lnTo>
                  <a:lnTo>
                    <a:pt x="8528" y="1671"/>
                  </a:lnTo>
                  <a:lnTo>
                    <a:pt x="8572" y="1671"/>
                  </a:lnTo>
                  <a:lnTo>
                    <a:pt x="8660" y="1627"/>
                  </a:lnTo>
                  <a:lnTo>
                    <a:pt x="8748" y="1627"/>
                  </a:lnTo>
                  <a:lnTo>
                    <a:pt x="9275" y="1539"/>
                  </a:lnTo>
                  <a:lnTo>
                    <a:pt x="9495" y="1495"/>
                  </a:lnTo>
                  <a:lnTo>
                    <a:pt x="9715" y="1451"/>
                  </a:lnTo>
                  <a:lnTo>
                    <a:pt x="9935" y="1408"/>
                  </a:lnTo>
                  <a:lnTo>
                    <a:pt x="10110" y="1364"/>
                  </a:lnTo>
                  <a:lnTo>
                    <a:pt x="10242" y="1320"/>
                  </a:lnTo>
                  <a:lnTo>
                    <a:pt x="10418" y="1320"/>
                  </a:lnTo>
                  <a:lnTo>
                    <a:pt x="10594" y="1276"/>
                  </a:lnTo>
                  <a:lnTo>
                    <a:pt x="10770" y="1232"/>
                  </a:lnTo>
                  <a:lnTo>
                    <a:pt x="11033" y="1232"/>
                  </a:lnTo>
                  <a:lnTo>
                    <a:pt x="11165" y="1188"/>
                  </a:lnTo>
                  <a:lnTo>
                    <a:pt x="11209" y="1188"/>
                  </a:lnTo>
                  <a:lnTo>
                    <a:pt x="11385" y="1144"/>
                  </a:lnTo>
                  <a:lnTo>
                    <a:pt x="11517" y="1144"/>
                  </a:lnTo>
                  <a:lnTo>
                    <a:pt x="11693" y="1100"/>
                  </a:lnTo>
                  <a:lnTo>
                    <a:pt x="12044" y="1012"/>
                  </a:lnTo>
                  <a:lnTo>
                    <a:pt x="12572" y="924"/>
                  </a:lnTo>
                  <a:lnTo>
                    <a:pt x="13055" y="836"/>
                  </a:lnTo>
                  <a:lnTo>
                    <a:pt x="13363" y="792"/>
                  </a:lnTo>
                  <a:lnTo>
                    <a:pt x="13539" y="748"/>
                  </a:lnTo>
                  <a:lnTo>
                    <a:pt x="13671" y="748"/>
                  </a:lnTo>
                  <a:lnTo>
                    <a:pt x="13803" y="704"/>
                  </a:lnTo>
                  <a:lnTo>
                    <a:pt x="13978" y="704"/>
                  </a:lnTo>
                  <a:lnTo>
                    <a:pt x="14242" y="616"/>
                  </a:lnTo>
                  <a:lnTo>
                    <a:pt x="14374" y="616"/>
                  </a:lnTo>
                  <a:lnTo>
                    <a:pt x="14638" y="572"/>
                  </a:lnTo>
                  <a:lnTo>
                    <a:pt x="14770" y="528"/>
                  </a:lnTo>
                  <a:lnTo>
                    <a:pt x="14989" y="484"/>
                  </a:lnTo>
                  <a:lnTo>
                    <a:pt x="15429" y="397"/>
                  </a:lnTo>
                  <a:lnTo>
                    <a:pt x="15693" y="353"/>
                  </a:lnTo>
                  <a:lnTo>
                    <a:pt x="15781" y="353"/>
                  </a:lnTo>
                  <a:lnTo>
                    <a:pt x="16264" y="265"/>
                  </a:lnTo>
                  <a:lnTo>
                    <a:pt x="16352" y="221"/>
                  </a:lnTo>
                  <a:lnTo>
                    <a:pt x="16528" y="177"/>
                  </a:lnTo>
                  <a:lnTo>
                    <a:pt x="16616" y="177"/>
                  </a:lnTo>
                  <a:lnTo>
                    <a:pt x="16660" y="133"/>
                  </a:lnTo>
                  <a:lnTo>
                    <a:pt x="16660" y="89"/>
                  </a:lnTo>
                  <a:lnTo>
                    <a:pt x="16616" y="45"/>
                  </a:lnTo>
                  <a:lnTo>
                    <a:pt x="16484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8"/>
            <p:cNvSpPr/>
            <p:nvPr/>
          </p:nvSpPr>
          <p:spPr>
            <a:xfrm>
              <a:off x="1431475" y="1957500"/>
              <a:ext cx="27500" cy="71450"/>
            </a:xfrm>
            <a:custGeom>
              <a:rect b="b" l="l" r="r" t="t"/>
              <a:pathLst>
                <a:path extrusionOk="0" h="2858" w="1100">
                  <a:moveTo>
                    <a:pt x="89" y="1"/>
                  </a:moveTo>
                  <a:lnTo>
                    <a:pt x="45" y="44"/>
                  </a:lnTo>
                  <a:lnTo>
                    <a:pt x="1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176"/>
                  </a:lnTo>
                  <a:lnTo>
                    <a:pt x="45" y="220"/>
                  </a:lnTo>
                  <a:lnTo>
                    <a:pt x="45" y="264"/>
                  </a:lnTo>
                  <a:lnTo>
                    <a:pt x="89" y="308"/>
                  </a:lnTo>
                  <a:lnTo>
                    <a:pt x="89" y="352"/>
                  </a:lnTo>
                  <a:lnTo>
                    <a:pt x="89" y="396"/>
                  </a:lnTo>
                  <a:lnTo>
                    <a:pt x="89" y="440"/>
                  </a:lnTo>
                  <a:lnTo>
                    <a:pt x="133" y="484"/>
                  </a:lnTo>
                  <a:lnTo>
                    <a:pt x="133" y="616"/>
                  </a:lnTo>
                  <a:lnTo>
                    <a:pt x="133" y="660"/>
                  </a:lnTo>
                  <a:lnTo>
                    <a:pt x="177" y="704"/>
                  </a:lnTo>
                  <a:lnTo>
                    <a:pt x="177" y="748"/>
                  </a:lnTo>
                  <a:lnTo>
                    <a:pt x="221" y="792"/>
                  </a:lnTo>
                  <a:lnTo>
                    <a:pt x="221" y="836"/>
                  </a:lnTo>
                  <a:lnTo>
                    <a:pt x="221" y="880"/>
                  </a:lnTo>
                  <a:lnTo>
                    <a:pt x="221" y="924"/>
                  </a:lnTo>
                  <a:lnTo>
                    <a:pt x="265" y="1012"/>
                  </a:lnTo>
                  <a:lnTo>
                    <a:pt x="309" y="1187"/>
                  </a:lnTo>
                  <a:lnTo>
                    <a:pt x="309" y="1231"/>
                  </a:lnTo>
                  <a:lnTo>
                    <a:pt x="353" y="1231"/>
                  </a:lnTo>
                  <a:lnTo>
                    <a:pt x="353" y="1275"/>
                  </a:lnTo>
                  <a:lnTo>
                    <a:pt x="353" y="1319"/>
                  </a:lnTo>
                  <a:lnTo>
                    <a:pt x="396" y="1363"/>
                  </a:lnTo>
                  <a:lnTo>
                    <a:pt x="396" y="1407"/>
                  </a:lnTo>
                  <a:lnTo>
                    <a:pt x="396" y="1451"/>
                  </a:lnTo>
                  <a:lnTo>
                    <a:pt x="440" y="1495"/>
                  </a:lnTo>
                  <a:lnTo>
                    <a:pt x="440" y="1539"/>
                  </a:lnTo>
                  <a:lnTo>
                    <a:pt x="484" y="1583"/>
                  </a:lnTo>
                  <a:lnTo>
                    <a:pt x="484" y="1627"/>
                  </a:lnTo>
                  <a:lnTo>
                    <a:pt x="484" y="1671"/>
                  </a:lnTo>
                  <a:lnTo>
                    <a:pt x="484" y="1715"/>
                  </a:lnTo>
                  <a:lnTo>
                    <a:pt x="528" y="1715"/>
                  </a:lnTo>
                  <a:lnTo>
                    <a:pt x="528" y="1891"/>
                  </a:lnTo>
                  <a:lnTo>
                    <a:pt x="572" y="1935"/>
                  </a:lnTo>
                  <a:lnTo>
                    <a:pt x="572" y="1979"/>
                  </a:lnTo>
                  <a:lnTo>
                    <a:pt x="572" y="2022"/>
                  </a:lnTo>
                  <a:lnTo>
                    <a:pt x="616" y="2022"/>
                  </a:lnTo>
                  <a:lnTo>
                    <a:pt x="616" y="2066"/>
                  </a:lnTo>
                  <a:lnTo>
                    <a:pt x="616" y="2110"/>
                  </a:lnTo>
                  <a:lnTo>
                    <a:pt x="660" y="2154"/>
                  </a:lnTo>
                  <a:lnTo>
                    <a:pt x="660" y="2198"/>
                  </a:lnTo>
                  <a:lnTo>
                    <a:pt x="704" y="2286"/>
                  </a:lnTo>
                  <a:lnTo>
                    <a:pt x="748" y="2374"/>
                  </a:lnTo>
                  <a:lnTo>
                    <a:pt x="748" y="2462"/>
                  </a:lnTo>
                  <a:lnTo>
                    <a:pt x="792" y="2462"/>
                  </a:lnTo>
                  <a:lnTo>
                    <a:pt x="792" y="2506"/>
                  </a:lnTo>
                  <a:lnTo>
                    <a:pt x="792" y="2550"/>
                  </a:lnTo>
                  <a:lnTo>
                    <a:pt x="836" y="2550"/>
                  </a:lnTo>
                  <a:lnTo>
                    <a:pt x="836" y="2638"/>
                  </a:lnTo>
                  <a:lnTo>
                    <a:pt x="836" y="2682"/>
                  </a:lnTo>
                  <a:lnTo>
                    <a:pt x="880" y="2726"/>
                  </a:lnTo>
                  <a:lnTo>
                    <a:pt x="880" y="2770"/>
                  </a:lnTo>
                  <a:lnTo>
                    <a:pt x="924" y="2770"/>
                  </a:lnTo>
                  <a:lnTo>
                    <a:pt x="924" y="2814"/>
                  </a:lnTo>
                  <a:lnTo>
                    <a:pt x="924" y="2858"/>
                  </a:lnTo>
                  <a:lnTo>
                    <a:pt x="1056" y="2858"/>
                  </a:lnTo>
                  <a:lnTo>
                    <a:pt x="1100" y="2814"/>
                  </a:lnTo>
                  <a:lnTo>
                    <a:pt x="1100" y="2770"/>
                  </a:lnTo>
                  <a:lnTo>
                    <a:pt x="1100" y="2726"/>
                  </a:lnTo>
                  <a:lnTo>
                    <a:pt x="1056" y="2682"/>
                  </a:lnTo>
                  <a:lnTo>
                    <a:pt x="1056" y="2638"/>
                  </a:lnTo>
                  <a:lnTo>
                    <a:pt x="1056" y="2594"/>
                  </a:lnTo>
                  <a:lnTo>
                    <a:pt x="1012" y="2506"/>
                  </a:lnTo>
                  <a:lnTo>
                    <a:pt x="1012" y="2462"/>
                  </a:lnTo>
                  <a:lnTo>
                    <a:pt x="968" y="2418"/>
                  </a:lnTo>
                  <a:lnTo>
                    <a:pt x="968" y="2374"/>
                  </a:lnTo>
                  <a:lnTo>
                    <a:pt x="924" y="2330"/>
                  </a:lnTo>
                  <a:lnTo>
                    <a:pt x="924" y="2242"/>
                  </a:lnTo>
                  <a:lnTo>
                    <a:pt x="924" y="2198"/>
                  </a:lnTo>
                  <a:lnTo>
                    <a:pt x="880" y="2198"/>
                  </a:lnTo>
                  <a:lnTo>
                    <a:pt x="880" y="2154"/>
                  </a:lnTo>
                  <a:lnTo>
                    <a:pt x="836" y="2110"/>
                  </a:lnTo>
                  <a:lnTo>
                    <a:pt x="836" y="2066"/>
                  </a:lnTo>
                  <a:lnTo>
                    <a:pt x="836" y="2022"/>
                  </a:lnTo>
                  <a:lnTo>
                    <a:pt x="792" y="1979"/>
                  </a:lnTo>
                  <a:lnTo>
                    <a:pt x="792" y="1935"/>
                  </a:lnTo>
                  <a:lnTo>
                    <a:pt x="792" y="1891"/>
                  </a:lnTo>
                  <a:lnTo>
                    <a:pt x="748" y="1891"/>
                  </a:lnTo>
                  <a:lnTo>
                    <a:pt x="748" y="1847"/>
                  </a:lnTo>
                  <a:lnTo>
                    <a:pt x="704" y="1759"/>
                  </a:lnTo>
                  <a:lnTo>
                    <a:pt x="704" y="1715"/>
                  </a:lnTo>
                  <a:lnTo>
                    <a:pt x="704" y="1671"/>
                  </a:lnTo>
                  <a:lnTo>
                    <a:pt x="704" y="1627"/>
                  </a:lnTo>
                  <a:lnTo>
                    <a:pt x="660" y="1583"/>
                  </a:lnTo>
                  <a:lnTo>
                    <a:pt x="660" y="1539"/>
                  </a:lnTo>
                  <a:lnTo>
                    <a:pt x="660" y="1495"/>
                  </a:lnTo>
                  <a:lnTo>
                    <a:pt x="616" y="1495"/>
                  </a:lnTo>
                  <a:lnTo>
                    <a:pt x="616" y="1451"/>
                  </a:lnTo>
                  <a:lnTo>
                    <a:pt x="616" y="1407"/>
                  </a:lnTo>
                  <a:lnTo>
                    <a:pt x="616" y="1363"/>
                  </a:lnTo>
                  <a:lnTo>
                    <a:pt x="572" y="1363"/>
                  </a:lnTo>
                  <a:lnTo>
                    <a:pt x="572" y="1275"/>
                  </a:lnTo>
                  <a:lnTo>
                    <a:pt x="528" y="1231"/>
                  </a:lnTo>
                  <a:lnTo>
                    <a:pt x="528" y="1187"/>
                  </a:lnTo>
                  <a:lnTo>
                    <a:pt x="528" y="1143"/>
                  </a:lnTo>
                  <a:lnTo>
                    <a:pt x="484" y="1143"/>
                  </a:lnTo>
                  <a:lnTo>
                    <a:pt x="484" y="1099"/>
                  </a:lnTo>
                  <a:lnTo>
                    <a:pt x="484" y="1055"/>
                  </a:lnTo>
                  <a:lnTo>
                    <a:pt x="440" y="1012"/>
                  </a:lnTo>
                  <a:lnTo>
                    <a:pt x="484" y="968"/>
                  </a:lnTo>
                  <a:lnTo>
                    <a:pt x="440" y="924"/>
                  </a:lnTo>
                  <a:lnTo>
                    <a:pt x="440" y="880"/>
                  </a:lnTo>
                  <a:lnTo>
                    <a:pt x="440" y="836"/>
                  </a:lnTo>
                  <a:lnTo>
                    <a:pt x="396" y="792"/>
                  </a:lnTo>
                  <a:lnTo>
                    <a:pt x="353" y="704"/>
                  </a:lnTo>
                  <a:lnTo>
                    <a:pt x="353" y="616"/>
                  </a:lnTo>
                  <a:lnTo>
                    <a:pt x="353" y="572"/>
                  </a:lnTo>
                  <a:lnTo>
                    <a:pt x="309" y="528"/>
                  </a:lnTo>
                  <a:lnTo>
                    <a:pt x="309" y="484"/>
                  </a:lnTo>
                  <a:lnTo>
                    <a:pt x="309" y="440"/>
                  </a:lnTo>
                  <a:lnTo>
                    <a:pt x="309" y="396"/>
                  </a:lnTo>
                  <a:lnTo>
                    <a:pt x="265" y="352"/>
                  </a:lnTo>
                  <a:lnTo>
                    <a:pt x="265" y="308"/>
                  </a:lnTo>
                  <a:lnTo>
                    <a:pt x="265" y="264"/>
                  </a:lnTo>
                  <a:lnTo>
                    <a:pt x="221" y="176"/>
                  </a:lnTo>
                  <a:lnTo>
                    <a:pt x="221" y="132"/>
                  </a:lnTo>
                  <a:lnTo>
                    <a:pt x="221" y="44"/>
                  </a:lnTo>
                  <a:lnTo>
                    <a:pt x="177" y="44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8"/>
            <p:cNvSpPr/>
            <p:nvPr/>
          </p:nvSpPr>
          <p:spPr>
            <a:xfrm>
              <a:off x="1117200" y="1432250"/>
              <a:ext cx="422000" cy="281325"/>
            </a:xfrm>
            <a:custGeom>
              <a:rect b="b" l="l" r="r" t="t"/>
              <a:pathLst>
                <a:path extrusionOk="0" h="11253" w="16880">
                  <a:moveTo>
                    <a:pt x="14242" y="0"/>
                  </a:moveTo>
                  <a:lnTo>
                    <a:pt x="13187" y="659"/>
                  </a:lnTo>
                  <a:lnTo>
                    <a:pt x="12044" y="1319"/>
                  </a:lnTo>
                  <a:lnTo>
                    <a:pt x="10770" y="1890"/>
                  </a:lnTo>
                  <a:lnTo>
                    <a:pt x="9407" y="2418"/>
                  </a:lnTo>
                  <a:lnTo>
                    <a:pt x="8132" y="2813"/>
                  </a:lnTo>
                  <a:lnTo>
                    <a:pt x="6902" y="3121"/>
                  </a:lnTo>
                  <a:lnTo>
                    <a:pt x="5715" y="3385"/>
                  </a:lnTo>
                  <a:lnTo>
                    <a:pt x="4572" y="3560"/>
                  </a:lnTo>
                  <a:lnTo>
                    <a:pt x="3429" y="3648"/>
                  </a:lnTo>
                  <a:lnTo>
                    <a:pt x="1232" y="3648"/>
                  </a:lnTo>
                  <a:lnTo>
                    <a:pt x="221" y="3517"/>
                  </a:lnTo>
                  <a:lnTo>
                    <a:pt x="352" y="4308"/>
                  </a:lnTo>
                  <a:lnTo>
                    <a:pt x="440" y="5099"/>
                  </a:lnTo>
                  <a:lnTo>
                    <a:pt x="484" y="5846"/>
                  </a:lnTo>
                  <a:lnTo>
                    <a:pt x="528" y="6549"/>
                  </a:lnTo>
                  <a:lnTo>
                    <a:pt x="528" y="7868"/>
                  </a:lnTo>
                  <a:lnTo>
                    <a:pt x="396" y="9011"/>
                  </a:lnTo>
                  <a:lnTo>
                    <a:pt x="265" y="9934"/>
                  </a:lnTo>
                  <a:lnTo>
                    <a:pt x="133" y="10637"/>
                  </a:lnTo>
                  <a:lnTo>
                    <a:pt x="1" y="11253"/>
                  </a:lnTo>
                  <a:lnTo>
                    <a:pt x="2902" y="10725"/>
                  </a:lnTo>
                  <a:lnTo>
                    <a:pt x="4352" y="10417"/>
                  </a:lnTo>
                  <a:lnTo>
                    <a:pt x="5803" y="10110"/>
                  </a:lnTo>
                  <a:lnTo>
                    <a:pt x="7209" y="9758"/>
                  </a:lnTo>
                  <a:lnTo>
                    <a:pt x="8660" y="9406"/>
                  </a:lnTo>
                  <a:lnTo>
                    <a:pt x="10110" y="8967"/>
                  </a:lnTo>
                  <a:lnTo>
                    <a:pt x="11561" y="8483"/>
                  </a:lnTo>
                  <a:lnTo>
                    <a:pt x="12792" y="8044"/>
                  </a:lnTo>
                  <a:lnTo>
                    <a:pt x="13407" y="7868"/>
                  </a:lnTo>
                  <a:lnTo>
                    <a:pt x="14110" y="7692"/>
                  </a:lnTo>
                  <a:lnTo>
                    <a:pt x="14770" y="7560"/>
                  </a:lnTo>
                  <a:lnTo>
                    <a:pt x="15473" y="7429"/>
                  </a:lnTo>
                  <a:lnTo>
                    <a:pt x="16176" y="7385"/>
                  </a:lnTo>
                  <a:lnTo>
                    <a:pt x="16879" y="7385"/>
                  </a:lnTo>
                  <a:lnTo>
                    <a:pt x="16440" y="6725"/>
                  </a:lnTo>
                  <a:lnTo>
                    <a:pt x="16000" y="6066"/>
                  </a:lnTo>
                  <a:lnTo>
                    <a:pt x="15649" y="5407"/>
                  </a:lnTo>
                  <a:lnTo>
                    <a:pt x="15341" y="4747"/>
                  </a:lnTo>
                  <a:lnTo>
                    <a:pt x="15077" y="4132"/>
                  </a:lnTo>
                  <a:lnTo>
                    <a:pt x="14901" y="3517"/>
                  </a:lnTo>
                  <a:lnTo>
                    <a:pt x="14726" y="2901"/>
                  </a:lnTo>
                  <a:lnTo>
                    <a:pt x="14550" y="2374"/>
                  </a:lnTo>
                  <a:lnTo>
                    <a:pt x="14374" y="1407"/>
                  </a:lnTo>
                  <a:lnTo>
                    <a:pt x="14286" y="659"/>
                  </a:lnTo>
                  <a:lnTo>
                    <a:pt x="142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8"/>
            <p:cNvSpPr/>
            <p:nvPr/>
          </p:nvSpPr>
          <p:spPr>
            <a:xfrm>
              <a:off x="1229300" y="1320150"/>
              <a:ext cx="153850" cy="251675"/>
            </a:xfrm>
            <a:custGeom>
              <a:rect b="b" l="l" r="r" t="t"/>
              <a:pathLst>
                <a:path extrusionOk="0" h="10067" w="6154">
                  <a:moveTo>
                    <a:pt x="2418" y="1"/>
                  </a:moveTo>
                  <a:lnTo>
                    <a:pt x="2110" y="45"/>
                  </a:lnTo>
                  <a:lnTo>
                    <a:pt x="1758" y="133"/>
                  </a:lnTo>
                  <a:lnTo>
                    <a:pt x="1451" y="264"/>
                  </a:lnTo>
                  <a:lnTo>
                    <a:pt x="1143" y="396"/>
                  </a:lnTo>
                  <a:lnTo>
                    <a:pt x="879" y="616"/>
                  </a:lnTo>
                  <a:lnTo>
                    <a:pt x="660" y="836"/>
                  </a:lnTo>
                  <a:lnTo>
                    <a:pt x="440" y="1100"/>
                  </a:lnTo>
                  <a:lnTo>
                    <a:pt x="264" y="1363"/>
                  </a:lnTo>
                  <a:lnTo>
                    <a:pt x="132" y="1627"/>
                  </a:lnTo>
                  <a:lnTo>
                    <a:pt x="88" y="1935"/>
                  </a:lnTo>
                  <a:lnTo>
                    <a:pt x="0" y="2242"/>
                  </a:lnTo>
                  <a:lnTo>
                    <a:pt x="0" y="2550"/>
                  </a:lnTo>
                  <a:lnTo>
                    <a:pt x="0" y="3166"/>
                  </a:lnTo>
                  <a:lnTo>
                    <a:pt x="44" y="3781"/>
                  </a:lnTo>
                  <a:lnTo>
                    <a:pt x="220" y="4968"/>
                  </a:lnTo>
                  <a:lnTo>
                    <a:pt x="396" y="5891"/>
                  </a:lnTo>
                  <a:lnTo>
                    <a:pt x="616" y="6814"/>
                  </a:lnTo>
                  <a:lnTo>
                    <a:pt x="1055" y="8616"/>
                  </a:lnTo>
                  <a:lnTo>
                    <a:pt x="1143" y="8968"/>
                  </a:lnTo>
                  <a:lnTo>
                    <a:pt x="1319" y="9275"/>
                  </a:lnTo>
                  <a:lnTo>
                    <a:pt x="1495" y="9539"/>
                  </a:lnTo>
                  <a:lnTo>
                    <a:pt x="1758" y="9759"/>
                  </a:lnTo>
                  <a:lnTo>
                    <a:pt x="2022" y="9935"/>
                  </a:lnTo>
                  <a:lnTo>
                    <a:pt x="2330" y="10022"/>
                  </a:lnTo>
                  <a:lnTo>
                    <a:pt x="2681" y="10066"/>
                  </a:lnTo>
                  <a:lnTo>
                    <a:pt x="3033" y="10066"/>
                  </a:lnTo>
                  <a:lnTo>
                    <a:pt x="3341" y="10022"/>
                  </a:lnTo>
                  <a:lnTo>
                    <a:pt x="3648" y="9891"/>
                  </a:lnTo>
                  <a:lnTo>
                    <a:pt x="3956" y="9759"/>
                  </a:lnTo>
                  <a:lnTo>
                    <a:pt x="4220" y="9627"/>
                  </a:lnTo>
                  <a:lnTo>
                    <a:pt x="4440" y="9407"/>
                  </a:lnTo>
                  <a:lnTo>
                    <a:pt x="4615" y="9143"/>
                  </a:lnTo>
                  <a:lnTo>
                    <a:pt x="4747" y="8880"/>
                  </a:lnTo>
                  <a:lnTo>
                    <a:pt x="4791" y="8528"/>
                  </a:lnTo>
                  <a:lnTo>
                    <a:pt x="4791" y="8264"/>
                  </a:lnTo>
                  <a:lnTo>
                    <a:pt x="4747" y="7957"/>
                  </a:lnTo>
                  <a:lnTo>
                    <a:pt x="4703" y="7693"/>
                  </a:lnTo>
                  <a:lnTo>
                    <a:pt x="4572" y="7385"/>
                  </a:lnTo>
                  <a:lnTo>
                    <a:pt x="4352" y="6858"/>
                  </a:lnTo>
                  <a:lnTo>
                    <a:pt x="4220" y="6550"/>
                  </a:lnTo>
                  <a:lnTo>
                    <a:pt x="4132" y="6374"/>
                  </a:lnTo>
                  <a:lnTo>
                    <a:pt x="4572" y="6330"/>
                  </a:lnTo>
                  <a:lnTo>
                    <a:pt x="4923" y="6198"/>
                  </a:lnTo>
                  <a:lnTo>
                    <a:pt x="5275" y="6067"/>
                  </a:lnTo>
                  <a:lnTo>
                    <a:pt x="5670" y="5847"/>
                  </a:lnTo>
                  <a:lnTo>
                    <a:pt x="5846" y="5715"/>
                  </a:lnTo>
                  <a:lnTo>
                    <a:pt x="6022" y="5539"/>
                  </a:lnTo>
                  <a:lnTo>
                    <a:pt x="6110" y="5363"/>
                  </a:lnTo>
                  <a:lnTo>
                    <a:pt x="6154" y="5143"/>
                  </a:lnTo>
                  <a:lnTo>
                    <a:pt x="6154" y="4924"/>
                  </a:lnTo>
                  <a:lnTo>
                    <a:pt x="6154" y="4704"/>
                  </a:lnTo>
                  <a:lnTo>
                    <a:pt x="6066" y="4264"/>
                  </a:lnTo>
                  <a:lnTo>
                    <a:pt x="5890" y="3385"/>
                  </a:lnTo>
                  <a:lnTo>
                    <a:pt x="5626" y="2550"/>
                  </a:lnTo>
                  <a:lnTo>
                    <a:pt x="5495" y="2155"/>
                  </a:lnTo>
                  <a:lnTo>
                    <a:pt x="5275" y="1759"/>
                  </a:lnTo>
                  <a:lnTo>
                    <a:pt x="5055" y="1407"/>
                  </a:lnTo>
                  <a:lnTo>
                    <a:pt x="4791" y="1012"/>
                  </a:lnTo>
                  <a:lnTo>
                    <a:pt x="4572" y="748"/>
                  </a:lnTo>
                  <a:lnTo>
                    <a:pt x="4352" y="572"/>
                  </a:lnTo>
                  <a:lnTo>
                    <a:pt x="4044" y="396"/>
                  </a:lnTo>
                  <a:lnTo>
                    <a:pt x="3736" y="221"/>
                  </a:lnTo>
                  <a:lnTo>
                    <a:pt x="3429" y="133"/>
                  </a:lnTo>
                  <a:lnTo>
                    <a:pt x="3077" y="45"/>
                  </a:lnTo>
                  <a:lnTo>
                    <a:pt x="2769" y="45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8"/>
            <p:cNvSpPr/>
            <p:nvPr/>
          </p:nvSpPr>
          <p:spPr>
            <a:xfrm>
              <a:off x="1211700" y="1311375"/>
              <a:ext cx="129700" cy="170350"/>
            </a:xfrm>
            <a:custGeom>
              <a:rect b="b" l="l" r="r" t="t"/>
              <a:pathLst>
                <a:path extrusionOk="0" h="6814" w="5188">
                  <a:moveTo>
                    <a:pt x="2990" y="0"/>
                  </a:moveTo>
                  <a:lnTo>
                    <a:pt x="2638" y="44"/>
                  </a:lnTo>
                  <a:lnTo>
                    <a:pt x="2243" y="88"/>
                  </a:lnTo>
                  <a:lnTo>
                    <a:pt x="1803" y="176"/>
                  </a:lnTo>
                  <a:lnTo>
                    <a:pt x="1495" y="308"/>
                  </a:lnTo>
                  <a:lnTo>
                    <a:pt x="1188" y="440"/>
                  </a:lnTo>
                  <a:lnTo>
                    <a:pt x="924" y="615"/>
                  </a:lnTo>
                  <a:lnTo>
                    <a:pt x="704" y="791"/>
                  </a:lnTo>
                  <a:lnTo>
                    <a:pt x="528" y="1011"/>
                  </a:lnTo>
                  <a:lnTo>
                    <a:pt x="397" y="1231"/>
                  </a:lnTo>
                  <a:lnTo>
                    <a:pt x="265" y="1451"/>
                  </a:lnTo>
                  <a:lnTo>
                    <a:pt x="133" y="1714"/>
                  </a:lnTo>
                  <a:lnTo>
                    <a:pt x="45" y="2242"/>
                  </a:lnTo>
                  <a:lnTo>
                    <a:pt x="1" y="2769"/>
                  </a:lnTo>
                  <a:lnTo>
                    <a:pt x="45" y="3341"/>
                  </a:lnTo>
                  <a:lnTo>
                    <a:pt x="133" y="3912"/>
                  </a:lnTo>
                  <a:lnTo>
                    <a:pt x="265" y="4484"/>
                  </a:lnTo>
                  <a:lnTo>
                    <a:pt x="440" y="5011"/>
                  </a:lnTo>
                  <a:lnTo>
                    <a:pt x="792" y="5934"/>
                  </a:lnTo>
                  <a:lnTo>
                    <a:pt x="1100" y="6549"/>
                  </a:lnTo>
                  <a:lnTo>
                    <a:pt x="1232" y="6813"/>
                  </a:lnTo>
                  <a:lnTo>
                    <a:pt x="1495" y="6813"/>
                  </a:lnTo>
                  <a:lnTo>
                    <a:pt x="1627" y="6769"/>
                  </a:lnTo>
                  <a:lnTo>
                    <a:pt x="1759" y="6725"/>
                  </a:lnTo>
                  <a:lnTo>
                    <a:pt x="1979" y="6505"/>
                  </a:lnTo>
                  <a:lnTo>
                    <a:pt x="2067" y="6374"/>
                  </a:lnTo>
                  <a:lnTo>
                    <a:pt x="2111" y="6242"/>
                  </a:lnTo>
                  <a:lnTo>
                    <a:pt x="2155" y="5978"/>
                  </a:lnTo>
                  <a:lnTo>
                    <a:pt x="2155" y="5714"/>
                  </a:lnTo>
                  <a:lnTo>
                    <a:pt x="2067" y="5187"/>
                  </a:lnTo>
                  <a:lnTo>
                    <a:pt x="2023" y="4923"/>
                  </a:lnTo>
                  <a:lnTo>
                    <a:pt x="2023" y="4659"/>
                  </a:lnTo>
                  <a:lnTo>
                    <a:pt x="2067" y="4396"/>
                  </a:lnTo>
                  <a:lnTo>
                    <a:pt x="2199" y="4132"/>
                  </a:lnTo>
                  <a:lnTo>
                    <a:pt x="2331" y="4044"/>
                  </a:lnTo>
                  <a:lnTo>
                    <a:pt x="2418" y="3956"/>
                  </a:lnTo>
                  <a:lnTo>
                    <a:pt x="2726" y="3824"/>
                  </a:lnTo>
                  <a:lnTo>
                    <a:pt x="3341" y="3604"/>
                  </a:lnTo>
                  <a:lnTo>
                    <a:pt x="3693" y="3429"/>
                  </a:lnTo>
                  <a:lnTo>
                    <a:pt x="4045" y="3209"/>
                  </a:lnTo>
                  <a:lnTo>
                    <a:pt x="4352" y="2901"/>
                  </a:lnTo>
                  <a:lnTo>
                    <a:pt x="4660" y="2593"/>
                  </a:lnTo>
                  <a:lnTo>
                    <a:pt x="4880" y="2242"/>
                  </a:lnTo>
                  <a:lnTo>
                    <a:pt x="5012" y="1846"/>
                  </a:lnTo>
                  <a:lnTo>
                    <a:pt x="5144" y="1451"/>
                  </a:lnTo>
                  <a:lnTo>
                    <a:pt x="5188" y="1011"/>
                  </a:lnTo>
                  <a:lnTo>
                    <a:pt x="4968" y="791"/>
                  </a:lnTo>
                  <a:lnTo>
                    <a:pt x="4704" y="572"/>
                  </a:lnTo>
                  <a:lnTo>
                    <a:pt x="4352" y="352"/>
                  </a:lnTo>
                  <a:lnTo>
                    <a:pt x="3869" y="132"/>
                  </a:lnTo>
                  <a:lnTo>
                    <a:pt x="3605" y="88"/>
                  </a:lnTo>
                  <a:lnTo>
                    <a:pt x="3298" y="44"/>
                  </a:lnTo>
                  <a:lnTo>
                    <a:pt x="2990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8"/>
            <p:cNvSpPr/>
            <p:nvPr/>
          </p:nvSpPr>
          <p:spPr>
            <a:xfrm>
              <a:off x="1105125" y="1282800"/>
              <a:ext cx="128600" cy="128600"/>
            </a:xfrm>
            <a:custGeom>
              <a:rect b="b" l="l" r="r" t="t"/>
              <a:pathLst>
                <a:path extrusionOk="0" h="5144" w="5144">
                  <a:moveTo>
                    <a:pt x="2726" y="0"/>
                  </a:moveTo>
                  <a:lnTo>
                    <a:pt x="2242" y="44"/>
                  </a:lnTo>
                  <a:lnTo>
                    <a:pt x="1802" y="132"/>
                  </a:lnTo>
                  <a:lnTo>
                    <a:pt x="1363" y="352"/>
                  </a:lnTo>
                  <a:lnTo>
                    <a:pt x="967" y="616"/>
                  </a:lnTo>
                  <a:lnTo>
                    <a:pt x="616" y="967"/>
                  </a:lnTo>
                  <a:lnTo>
                    <a:pt x="352" y="1363"/>
                  </a:lnTo>
                  <a:lnTo>
                    <a:pt x="132" y="1758"/>
                  </a:lnTo>
                  <a:lnTo>
                    <a:pt x="44" y="2242"/>
                  </a:lnTo>
                  <a:lnTo>
                    <a:pt x="0" y="2726"/>
                  </a:lnTo>
                  <a:lnTo>
                    <a:pt x="88" y="3209"/>
                  </a:lnTo>
                  <a:lnTo>
                    <a:pt x="264" y="3649"/>
                  </a:lnTo>
                  <a:lnTo>
                    <a:pt x="528" y="4044"/>
                  </a:lnTo>
                  <a:lnTo>
                    <a:pt x="835" y="4440"/>
                  </a:lnTo>
                  <a:lnTo>
                    <a:pt x="1231" y="4703"/>
                  </a:lnTo>
                  <a:lnTo>
                    <a:pt x="1627" y="4967"/>
                  </a:lnTo>
                  <a:lnTo>
                    <a:pt x="2110" y="5099"/>
                  </a:lnTo>
                  <a:lnTo>
                    <a:pt x="2594" y="5143"/>
                  </a:lnTo>
                  <a:lnTo>
                    <a:pt x="3033" y="5055"/>
                  </a:lnTo>
                  <a:lnTo>
                    <a:pt x="3517" y="4923"/>
                  </a:lnTo>
                  <a:lnTo>
                    <a:pt x="3956" y="4703"/>
                  </a:lnTo>
                  <a:lnTo>
                    <a:pt x="4308" y="4396"/>
                  </a:lnTo>
                  <a:lnTo>
                    <a:pt x="4660" y="4044"/>
                  </a:lnTo>
                  <a:lnTo>
                    <a:pt x="4879" y="3649"/>
                  </a:lnTo>
                  <a:lnTo>
                    <a:pt x="5055" y="3209"/>
                  </a:lnTo>
                  <a:lnTo>
                    <a:pt x="5143" y="2594"/>
                  </a:lnTo>
                  <a:lnTo>
                    <a:pt x="5099" y="2110"/>
                  </a:lnTo>
                  <a:lnTo>
                    <a:pt x="4967" y="1627"/>
                  </a:lnTo>
                  <a:lnTo>
                    <a:pt x="4703" y="1231"/>
                  </a:lnTo>
                  <a:lnTo>
                    <a:pt x="4440" y="835"/>
                  </a:lnTo>
                  <a:lnTo>
                    <a:pt x="4088" y="528"/>
                  </a:lnTo>
                  <a:lnTo>
                    <a:pt x="3649" y="264"/>
                  </a:lnTo>
                  <a:lnTo>
                    <a:pt x="3209" y="88"/>
                  </a:lnTo>
                  <a:lnTo>
                    <a:pt x="2726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8"/>
            <p:cNvSpPr/>
            <p:nvPr/>
          </p:nvSpPr>
          <p:spPr>
            <a:xfrm>
              <a:off x="1105125" y="1282800"/>
              <a:ext cx="128600" cy="128600"/>
            </a:xfrm>
            <a:custGeom>
              <a:rect b="b" l="l" r="r" t="t"/>
              <a:pathLst>
                <a:path extrusionOk="0" fill="none" h="5144" w="5144">
                  <a:moveTo>
                    <a:pt x="5055" y="3209"/>
                  </a:moveTo>
                  <a:lnTo>
                    <a:pt x="5055" y="3209"/>
                  </a:lnTo>
                  <a:lnTo>
                    <a:pt x="4879" y="3649"/>
                  </a:lnTo>
                  <a:lnTo>
                    <a:pt x="4660" y="4044"/>
                  </a:lnTo>
                  <a:lnTo>
                    <a:pt x="4308" y="4396"/>
                  </a:lnTo>
                  <a:lnTo>
                    <a:pt x="3956" y="4703"/>
                  </a:lnTo>
                  <a:lnTo>
                    <a:pt x="3517" y="4923"/>
                  </a:lnTo>
                  <a:lnTo>
                    <a:pt x="3033" y="5055"/>
                  </a:lnTo>
                  <a:lnTo>
                    <a:pt x="2594" y="5143"/>
                  </a:lnTo>
                  <a:lnTo>
                    <a:pt x="2110" y="5099"/>
                  </a:lnTo>
                  <a:lnTo>
                    <a:pt x="2110" y="5099"/>
                  </a:lnTo>
                  <a:lnTo>
                    <a:pt x="1627" y="4967"/>
                  </a:lnTo>
                  <a:lnTo>
                    <a:pt x="1231" y="4703"/>
                  </a:lnTo>
                  <a:lnTo>
                    <a:pt x="835" y="4440"/>
                  </a:lnTo>
                  <a:lnTo>
                    <a:pt x="528" y="4044"/>
                  </a:lnTo>
                  <a:lnTo>
                    <a:pt x="264" y="3649"/>
                  </a:lnTo>
                  <a:lnTo>
                    <a:pt x="88" y="3209"/>
                  </a:lnTo>
                  <a:lnTo>
                    <a:pt x="0" y="2726"/>
                  </a:lnTo>
                  <a:lnTo>
                    <a:pt x="44" y="2242"/>
                  </a:lnTo>
                  <a:lnTo>
                    <a:pt x="44" y="2242"/>
                  </a:lnTo>
                  <a:lnTo>
                    <a:pt x="132" y="1758"/>
                  </a:lnTo>
                  <a:lnTo>
                    <a:pt x="352" y="1363"/>
                  </a:lnTo>
                  <a:lnTo>
                    <a:pt x="616" y="967"/>
                  </a:lnTo>
                  <a:lnTo>
                    <a:pt x="967" y="616"/>
                  </a:lnTo>
                  <a:lnTo>
                    <a:pt x="1363" y="352"/>
                  </a:lnTo>
                  <a:lnTo>
                    <a:pt x="1802" y="132"/>
                  </a:lnTo>
                  <a:lnTo>
                    <a:pt x="2242" y="44"/>
                  </a:lnTo>
                  <a:lnTo>
                    <a:pt x="2726" y="0"/>
                  </a:lnTo>
                  <a:lnTo>
                    <a:pt x="2726" y="0"/>
                  </a:lnTo>
                  <a:lnTo>
                    <a:pt x="3209" y="88"/>
                  </a:lnTo>
                  <a:lnTo>
                    <a:pt x="3649" y="264"/>
                  </a:lnTo>
                  <a:lnTo>
                    <a:pt x="4088" y="528"/>
                  </a:lnTo>
                  <a:lnTo>
                    <a:pt x="4440" y="835"/>
                  </a:lnTo>
                  <a:lnTo>
                    <a:pt x="4703" y="1231"/>
                  </a:lnTo>
                  <a:lnTo>
                    <a:pt x="4967" y="1627"/>
                  </a:lnTo>
                  <a:lnTo>
                    <a:pt x="5099" y="2110"/>
                  </a:lnTo>
                  <a:lnTo>
                    <a:pt x="5143" y="259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8"/>
            <p:cNvSpPr/>
            <p:nvPr/>
          </p:nvSpPr>
          <p:spPr>
            <a:xfrm>
              <a:off x="1071050" y="1372900"/>
              <a:ext cx="96725" cy="97825"/>
            </a:xfrm>
            <a:custGeom>
              <a:rect b="b" l="l" r="r" t="t"/>
              <a:pathLst>
                <a:path extrusionOk="0" h="3913" w="3869">
                  <a:moveTo>
                    <a:pt x="1979" y="1"/>
                  </a:moveTo>
                  <a:lnTo>
                    <a:pt x="1627" y="45"/>
                  </a:lnTo>
                  <a:lnTo>
                    <a:pt x="1275" y="132"/>
                  </a:lnTo>
                  <a:lnTo>
                    <a:pt x="968" y="264"/>
                  </a:lnTo>
                  <a:lnTo>
                    <a:pt x="660" y="484"/>
                  </a:lnTo>
                  <a:lnTo>
                    <a:pt x="440" y="704"/>
                  </a:lnTo>
                  <a:lnTo>
                    <a:pt x="220" y="1012"/>
                  </a:lnTo>
                  <a:lnTo>
                    <a:pt x="89" y="1319"/>
                  </a:lnTo>
                  <a:lnTo>
                    <a:pt x="1" y="1671"/>
                  </a:lnTo>
                  <a:lnTo>
                    <a:pt x="1" y="1979"/>
                  </a:lnTo>
                  <a:lnTo>
                    <a:pt x="45" y="2330"/>
                  </a:lnTo>
                  <a:lnTo>
                    <a:pt x="133" y="2682"/>
                  </a:lnTo>
                  <a:lnTo>
                    <a:pt x="264" y="2990"/>
                  </a:lnTo>
                  <a:lnTo>
                    <a:pt x="484" y="3297"/>
                  </a:lnTo>
                  <a:lnTo>
                    <a:pt x="748" y="3517"/>
                  </a:lnTo>
                  <a:lnTo>
                    <a:pt x="1012" y="3693"/>
                  </a:lnTo>
                  <a:lnTo>
                    <a:pt x="1363" y="3825"/>
                  </a:lnTo>
                  <a:lnTo>
                    <a:pt x="1715" y="3913"/>
                  </a:lnTo>
                  <a:lnTo>
                    <a:pt x="2067" y="3913"/>
                  </a:lnTo>
                  <a:lnTo>
                    <a:pt x="2374" y="3869"/>
                  </a:lnTo>
                  <a:lnTo>
                    <a:pt x="2726" y="3737"/>
                  </a:lnTo>
                  <a:lnTo>
                    <a:pt x="3034" y="3605"/>
                  </a:lnTo>
                  <a:lnTo>
                    <a:pt x="3297" y="3385"/>
                  </a:lnTo>
                  <a:lnTo>
                    <a:pt x="3517" y="3121"/>
                  </a:lnTo>
                  <a:lnTo>
                    <a:pt x="3693" y="2814"/>
                  </a:lnTo>
                  <a:lnTo>
                    <a:pt x="3825" y="2462"/>
                  </a:lnTo>
                  <a:lnTo>
                    <a:pt x="3869" y="2110"/>
                  </a:lnTo>
                  <a:lnTo>
                    <a:pt x="3869" y="1759"/>
                  </a:lnTo>
                  <a:lnTo>
                    <a:pt x="3825" y="1407"/>
                  </a:lnTo>
                  <a:lnTo>
                    <a:pt x="3693" y="1099"/>
                  </a:lnTo>
                  <a:lnTo>
                    <a:pt x="3517" y="792"/>
                  </a:lnTo>
                  <a:lnTo>
                    <a:pt x="2638" y="132"/>
                  </a:lnTo>
                  <a:lnTo>
                    <a:pt x="2330" y="45"/>
                  </a:lnTo>
                  <a:lnTo>
                    <a:pt x="1979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8"/>
            <p:cNvSpPr/>
            <p:nvPr/>
          </p:nvSpPr>
          <p:spPr>
            <a:xfrm>
              <a:off x="1071050" y="1372900"/>
              <a:ext cx="96725" cy="97825"/>
            </a:xfrm>
            <a:custGeom>
              <a:rect b="b" l="l" r="r" t="t"/>
              <a:pathLst>
                <a:path extrusionOk="0" fill="none" h="3913" w="3869">
                  <a:moveTo>
                    <a:pt x="3517" y="792"/>
                  </a:moveTo>
                  <a:lnTo>
                    <a:pt x="3517" y="792"/>
                  </a:lnTo>
                  <a:lnTo>
                    <a:pt x="3693" y="1099"/>
                  </a:lnTo>
                  <a:lnTo>
                    <a:pt x="3825" y="1407"/>
                  </a:lnTo>
                  <a:lnTo>
                    <a:pt x="3869" y="1759"/>
                  </a:lnTo>
                  <a:lnTo>
                    <a:pt x="3869" y="2110"/>
                  </a:lnTo>
                  <a:lnTo>
                    <a:pt x="3825" y="2462"/>
                  </a:lnTo>
                  <a:lnTo>
                    <a:pt x="3693" y="2814"/>
                  </a:lnTo>
                  <a:lnTo>
                    <a:pt x="3517" y="3121"/>
                  </a:lnTo>
                  <a:lnTo>
                    <a:pt x="3297" y="3385"/>
                  </a:lnTo>
                  <a:lnTo>
                    <a:pt x="3297" y="3385"/>
                  </a:lnTo>
                  <a:lnTo>
                    <a:pt x="3034" y="3605"/>
                  </a:lnTo>
                  <a:lnTo>
                    <a:pt x="2726" y="3737"/>
                  </a:lnTo>
                  <a:lnTo>
                    <a:pt x="2374" y="3869"/>
                  </a:lnTo>
                  <a:lnTo>
                    <a:pt x="2067" y="3913"/>
                  </a:lnTo>
                  <a:lnTo>
                    <a:pt x="1715" y="3913"/>
                  </a:lnTo>
                  <a:lnTo>
                    <a:pt x="1363" y="3825"/>
                  </a:lnTo>
                  <a:lnTo>
                    <a:pt x="1012" y="3693"/>
                  </a:lnTo>
                  <a:lnTo>
                    <a:pt x="748" y="3517"/>
                  </a:lnTo>
                  <a:lnTo>
                    <a:pt x="748" y="3517"/>
                  </a:lnTo>
                  <a:lnTo>
                    <a:pt x="484" y="3297"/>
                  </a:lnTo>
                  <a:lnTo>
                    <a:pt x="264" y="2990"/>
                  </a:lnTo>
                  <a:lnTo>
                    <a:pt x="133" y="2682"/>
                  </a:lnTo>
                  <a:lnTo>
                    <a:pt x="45" y="2330"/>
                  </a:lnTo>
                  <a:lnTo>
                    <a:pt x="1" y="1979"/>
                  </a:lnTo>
                  <a:lnTo>
                    <a:pt x="1" y="1671"/>
                  </a:lnTo>
                  <a:lnTo>
                    <a:pt x="89" y="1319"/>
                  </a:lnTo>
                  <a:lnTo>
                    <a:pt x="220" y="1012"/>
                  </a:lnTo>
                  <a:lnTo>
                    <a:pt x="220" y="1012"/>
                  </a:lnTo>
                  <a:lnTo>
                    <a:pt x="440" y="704"/>
                  </a:lnTo>
                  <a:lnTo>
                    <a:pt x="660" y="484"/>
                  </a:lnTo>
                  <a:lnTo>
                    <a:pt x="968" y="264"/>
                  </a:lnTo>
                  <a:lnTo>
                    <a:pt x="1275" y="132"/>
                  </a:lnTo>
                  <a:lnTo>
                    <a:pt x="1627" y="45"/>
                  </a:lnTo>
                  <a:lnTo>
                    <a:pt x="1979" y="1"/>
                  </a:lnTo>
                  <a:lnTo>
                    <a:pt x="2330" y="45"/>
                  </a:lnTo>
                  <a:lnTo>
                    <a:pt x="2638" y="13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8"/>
            <p:cNvSpPr/>
            <p:nvPr/>
          </p:nvSpPr>
          <p:spPr>
            <a:xfrm>
              <a:off x="1027100" y="1444325"/>
              <a:ext cx="75850" cy="75850"/>
            </a:xfrm>
            <a:custGeom>
              <a:rect b="b" l="l" r="r" t="t"/>
              <a:pathLst>
                <a:path extrusionOk="0" h="3034" w="3034">
                  <a:moveTo>
                    <a:pt x="1275" y="1"/>
                  </a:moveTo>
                  <a:lnTo>
                    <a:pt x="968" y="89"/>
                  </a:lnTo>
                  <a:lnTo>
                    <a:pt x="660" y="220"/>
                  </a:lnTo>
                  <a:lnTo>
                    <a:pt x="396" y="440"/>
                  </a:lnTo>
                  <a:lnTo>
                    <a:pt x="220" y="704"/>
                  </a:lnTo>
                  <a:lnTo>
                    <a:pt x="88" y="968"/>
                  </a:lnTo>
                  <a:lnTo>
                    <a:pt x="1" y="1275"/>
                  </a:lnTo>
                  <a:lnTo>
                    <a:pt x="1" y="1583"/>
                  </a:lnTo>
                  <a:lnTo>
                    <a:pt x="44" y="1935"/>
                  </a:lnTo>
                  <a:lnTo>
                    <a:pt x="132" y="2198"/>
                  </a:lnTo>
                  <a:lnTo>
                    <a:pt x="308" y="2506"/>
                  </a:lnTo>
                  <a:lnTo>
                    <a:pt x="528" y="2726"/>
                  </a:lnTo>
                  <a:lnTo>
                    <a:pt x="792" y="2902"/>
                  </a:lnTo>
                  <a:lnTo>
                    <a:pt x="1055" y="2990"/>
                  </a:lnTo>
                  <a:lnTo>
                    <a:pt x="1363" y="3034"/>
                  </a:lnTo>
                  <a:lnTo>
                    <a:pt x="1715" y="3034"/>
                  </a:lnTo>
                  <a:lnTo>
                    <a:pt x="2022" y="2990"/>
                  </a:lnTo>
                  <a:lnTo>
                    <a:pt x="2286" y="2858"/>
                  </a:lnTo>
                  <a:lnTo>
                    <a:pt x="2550" y="2682"/>
                  </a:lnTo>
                  <a:lnTo>
                    <a:pt x="2770" y="2418"/>
                  </a:lnTo>
                  <a:lnTo>
                    <a:pt x="2858" y="2286"/>
                  </a:lnTo>
                  <a:lnTo>
                    <a:pt x="2946" y="2110"/>
                  </a:lnTo>
                  <a:lnTo>
                    <a:pt x="2989" y="1891"/>
                  </a:lnTo>
                  <a:lnTo>
                    <a:pt x="3033" y="1583"/>
                  </a:lnTo>
                  <a:lnTo>
                    <a:pt x="2989" y="1275"/>
                  </a:lnTo>
                  <a:lnTo>
                    <a:pt x="2902" y="924"/>
                  </a:lnTo>
                  <a:lnTo>
                    <a:pt x="2682" y="528"/>
                  </a:lnTo>
                  <a:lnTo>
                    <a:pt x="2506" y="308"/>
                  </a:lnTo>
                  <a:lnTo>
                    <a:pt x="2242" y="133"/>
                  </a:lnTo>
                  <a:lnTo>
                    <a:pt x="1935" y="45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8"/>
            <p:cNvSpPr/>
            <p:nvPr/>
          </p:nvSpPr>
          <p:spPr>
            <a:xfrm>
              <a:off x="968850" y="1456425"/>
              <a:ext cx="62675" cy="63750"/>
            </a:xfrm>
            <a:custGeom>
              <a:rect b="b" l="l" r="r" t="t"/>
              <a:pathLst>
                <a:path extrusionOk="0" h="2550" w="2507">
                  <a:moveTo>
                    <a:pt x="1320" y="0"/>
                  </a:moveTo>
                  <a:lnTo>
                    <a:pt x="1056" y="44"/>
                  </a:lnTo>
                  <a:lnTo>
                    <a:pt x="792" y="88"/>
                  </a:lnTo>
                  <a:lnTo>
                    <a:pt x="572" y="220"/>
                  </a:lnTo>
                  <a:lnTo>
                    <a:pt x="353" y="396"/>
                  </a:lnTo>
                  <a:lnTo>
                    <a:pt x="177" y="572"/>
                  </a:lnTo>
                  <a:lnTo>
                    <a:pt x="89" y="835"/>
                  </a:lnTo>
                  <a:lnTo>
                    <a:pt x="1" y="1099"/>
                  </a:lnTo>
                  <a:lnTo>
                    <a:pt x="1" y="1363"/>
                  </a:lnTo>
                  <a:lnTo>
                    <a:pt x="45" y="1626"/>
                  </a:lnTo>
                  <a:lnTo>
                    <a:pt x="133" y="1846"/>
                  </a:lnTo>
                  <a:lnTo>
                    <a:pt x="265" y="2066"/>
                  </a:lnTo>
                  <a:lnTo>
                    <a:pt x="440" y="2286"/>
                  </a:lnTo>
                  <a:lnTo>
                    <a:pt x="660" y="2418"/>
                  </a:lnTo>
                  <a:lnTo>
                    <a:pt x="880" y="2506"/>
                  </a:lnTo>
                  <a:lnTo>
                    <a:pt x="1144" y="2550"/>
                  </a:lnTo>
                  <a:lnTo>
                    <a:pt x="1407" y="2550"/>
                  </a:lnTo>
                  <a:lnTo>
                    <a:pt x="1671" y="2462"/>
                  </a:lnTo>
                  <a:lnTo>
                    <a:pt x="1891" y="2374"/>
                  </a:lnTo>
                  <a:lnTo>
                    <a:pt x="2111" y="2242"/>
                  </a:lnTo>
                  <a:lnTo>
                    <a:pt x="2287" y="2022"/>
                  </a:lnTo>
                  <a:lnTo>
                    <a:pt x="2374" y="1890"/>
                  </a:lnTo>
                  <a:lnTo>
                    <a:pt x="2418" y="1758"/>
                  </a:lnTo>
                  <a:lnTo>
                    <a:pt x="2462" y="1583"/>
                  </a:lnTo>
                  <a:lnTo>
                    <a:pt x="2506" y="1363"/>
                  </a:lnTo>
                  <a:lnTo>
                    <a:pt x="2462" y="1099"/>
                  </a:lnTo>
                  <a:lnTo>
                    <a:pt x="2374" y="791"/>
                  </a:lnTo>
                  <a:lnTo>
                    <a:pt x="2243" y="484"/>
                  </a:lnTo>
                  <a:lnTo>
                    <a:pt x="2067" y="264"/>
                  </a:lnTo>
                  <a:lnTo>
                    <a:pt x="1847" y="132"/>
                  </a:lnTo>
                  <a:lnTo>
                    <a:pt x="1583" y="44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8"/>
            <p:cNvSpPr/>
            <p:nvPr/>
          </p:nvSpPr>
          <p:spPr>
            <a:xfrm>
              <a:off x="1306225" y="14113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100">
              <a:solidFill>
                <a:srgbClr val="1920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8"/>
            <p:cNvSpPr/>
            <p:nvPr/>
          </p:nvSpPr>
          <p:spPr>
            <a:xfrm>
              <a:off x="1336975" y="1382800"/>
              <a:ext cx="28600" cy="26400"/>
            </a:xfrm>
            <a:custGeom>
              <a:rect b="b" l="l" r="r" t="t"/>
              <a:pathLst>
                <a:path extrusionOk="0" h="1056" w="1144">
                  <a:moveTo>
                    <a:pt x="924" y="0"/>
                  </a:moveTo>
                  <a:lnTo>
                    <a:pt x="704" y="44"/>
                  </a:lnTo>
                  <a:lnTo>
                    <a:pt x="440" y="176"/>
                  </a:lnTo>
                  <a:lnTo>
                    <a:pt x="221" y="396"/>
                  </a:lnTo>
                  <a:lnTo>
                    <a:pt x="1" y="747"/>
                  </a:lnTo>
                  <a:lnTo>
                    <a:pt x="133" y="791"/>
                  </a:lnTo>
                  <a:lnTo>
                    <a:pt x="352" y="923"/>
                  </a:lnTo>
                  <a:lnTo>
                    <a:pt x="528" y="1011"/>
                  </a:lnTo>
                  <a:lnTo>
                    <a:pt x="748" y="1055"/>
                  </a:lnTo>
                  <a:lnTo>
                    <a:pt x="924" y="1055"/>
                  </a:lnTo>
                  <a:lnTo>
                    <a:pt x="1144" y="1011"/>
                  </a:lnTo>
                  <a:lnTo>
                    <a:pt x="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8"/>
            <p:cNvSpPr/>
            <p:nvPr/>
          </p:nvSpPr>
          <p:spPr>
            <a:xfrm>
              <a:off x="1360050" y="1382800"/>
              <a:ext cx="22000" cy="25300"/>
            </a:xfrm>
            <a:custGeom>
              <a:rect b="b" l="l" r="r" t="t"/>
              <a:pathLst>
                <a:path extrusionOk="0" h="1012" w="880">
                  <a:moveTo>
                    <a:pt x="1" y="0"/>
                  </a:moveTo>
                  <a:lnTo>
                    <a:pt x="221" y="1011"/>
                  </a:lnTo>
                  <a:lnTo>
                    <a:pt x="396" y="923"/>
                  </a:lnTo>
                  <a:lnTo>
                    <a:pt x="572" y="791"/>
                  </a:lnTo>
                  <a:lnTo>
                    <a:pt x="704" y="572"/>
                  </a:lnTo>
                  <a:lnTo>
                    <a:pt x="880" y="264"/>
                  </a:lnTo>
                  <a:lnTo>
                    <a:pt x="792" y="220"/>
                  </a:lnTo>
                  <a:lnTo>
                    <a:pt x="616" y="13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8"/>
            <p:cNvSpPr/>
            <p:nvPr/>
          </p:nvSpPr>
          <p:spPr>
            <a:xfrm>
              <a:off x="1279850" y="1394875"/>
              <a:ext cx="28575" cy="26400"/>
            </a:xfrm>
            <a:custGeom>
              <a:rect b="b" l="l" r="r" t="t"/>
              <a:pathLst>
                <a:path extrusionOk="0" h="1056" w="1143">
                  <a:moveTo>
                    <a:pt x="923" y="1"/>
                  </a:moveTo>
                  <a:lnTo>
                    <a:pt x="659" y="45"/>
                  </a:lnTo>
                  <a:lnTo>
                    <a:pt x="440" y="177"/>
                  </a:lnTo>
                  <a:lnTo>
                    <a:pt x="220" y="396"/>
                  </a:lnTo>
                  <a:lnTo>
                    <a:pt x="0" y="748"/>
                  </a:lnTo>
                  <a:lnTo>
                    <a:pt x="88" y="792"/>
                  </a:lnTo>
                  <a:lnTo>
                    <a:pt x="352" y="968"/>
                  </a:lnTo>
                  <a:lnTo>
                    <a:pt x="528" y="1012"/>
                  </a:lnTo>
                  <a:lnTo>
                    <a:pt x="703" y="1056"/>
                  </a:lnTo>
                  <a:lnTo>
                    <a:pt x="923" y="1056"/>
                  </a:lnTo>
                  <a:lnTo>
                    <a:pt x="1143" y="1012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8"/>
            <p:cNvSpPr/>
            <p:nvPr/>
          </p:nvSpPr>
          <p:spPr>
            <a:xfrm>
              <a:off x="1302925" y="1394875"/>
              <a:ext cx="20900" cy="25300"/>
            </a:xfrm>
            <a:custGeom>
              <a:rect b="b" l="l" r="r" t="t"/>
              <a:pathLst>
                <a:path extrusionOk="0" h="1012" w="836">
                  <a:moveTo>
                    <a:pt x="0" y="1"/>
                  </a:moveTo>
                  <a:lnTo>
                    <a:pt x="220" y="1012"/>
                  </a:lnTo>
                  <a:lnTo>
                    <a:pt x="396" y="924"/>
                  </a:lnTo>
                  <a:lnTo>
                    <a:pt x="572" y="792"/>
                  </a:lnTo>
                  <a:lnTo>
                    <a:pt x="703" y="572"/>
                  </a:lnTo>
                  <a:lnTo>
                    <a:pt x="835" y="308"/>
                  </a:lnTo>
                  <a:lnTo>
                    <a:pt x="791" y="264"/>
                  </a:lnTo>
                  <a:lnTo>
                    <a:pt x="616" y="133"/>
                  </a:lnTo>
                  <a:lnTo>
                    <a:pt x="308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8"/>
            <p:cNvSpPr/>
            <p:nvPr/>
          </p:nvSpPr>
          <p:spPr>
            <a:xfrm>
              <a:off x="1327100" y="1393775"/>
              <a:ext cx="16500" cy="29700"/>
            </a:xfrm>
            <a:custGeom>
              <a:rect b="b" l="l" r="r" t="t"/>
              <a:pathLst>
                <a:path extrusionOk="0" h="1188" w="660">
                  <a:moveTo>
                    <a:pt x="88" y="1"/>
                  </a:moveTo>
                  <a:lnTo>
                    <a:pt x="0" y="45"/>
                  </a:lnTo>
                  <a:lnTo>
                    <a:pt x="0" y="89"/>
                  </a:lnTo>
                  <a:lnTo>
                    <a:pt x="0" y="133"/>
                  </a:lnTo>
                  <a:lnTo>
                    <a:pt x="44" y="133"/>
                  </a:lnTo>
                  <a:lnTo>
                    <a:pt x="0" y="177"/>
                  </a:lnTo>
                  <a:lnTo>
                    <a:pt x="44" y="221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88" y="352"/>
                  </a:lnTo>
                  <a:lnTo>
                    <a:pt x="88" y="396"/>
                  </a:lnTo>
                  <a:lnTo>
                    <a:pt x="132" y="440"/>
                  </a:lnTo>
                  <a:lnTo>
                    <a:pt x="132" y="484"/>
                  </a:lnTo>
                  <a:lnTo>
                    <a:pt x="132" y="528"/>
                  </a:lnTo>
                  <a:lnTo>
                    <a:pt x="176" y="528"/>
                  </a:lnTo>
                  <a:lnTo>
                    <a:pt x="176" y="572"/>
                  </a:lnTo>
                  <a:lnTo>
                    <a:pt x="176" y="616"/>
                  </a:lnTo>
                  <a:lnTo>
                    <a:pt x="220" y="616"/>
                  </a:lnTo>
                  <a:lnTo>
                    <a:pt x="220" y="660"/>
                  </a:lnTo>
                  <a:lnTo>
                    <a:pt x="220" y="704"/>
                  </a:lnTo>
                  <a:lnTo>
                    <a:pt x="264" y="748"/>
                  </a:lnTo>
                  <a:lnTo>
                    <a:pt x="264" y="792"/>
                  </a:lnTo>
                  <a:lnTo>
                    <a:pt x="308" y="792"/>
                  </a:lnTo>
                  <a:lnTo>
                    <a:pt x="308" y="836"/>
                  </a:lnTo>
                  <a:lnTo>
                    <a:pt x="352" y="880"/>
                  </a:lnTo>
                  <a:lnTo>
                    <a:pt x="352" y="924"/>
                  </a:lnTo>
                  <a:lnTo>
                    <a:pt x="308" y="968"/>
                  </a:lnTo>
                  <a:lnTo>
                    <a:pt x="132" y="968"/>
                  </a:lnTo>
                  <a:lnTo>
                    <a:pt x="132" y="1012"/>
                  </a:lnTo>
                  <a:lnTo>
                    <a:pt x="44" y="1012"/>
                  </a:lnTo>
                  <a:lnTo>
                    <a:pt x="44" y="1056"/>
                  </a:lnTo>
                  <a:lnTo>
                    <a:pt x="44" y="1100"/>
                  </a:lnTo>
                  <a:lnTo>
                    <a:pt x="44" y="1144"/>
                  </a:lnTo>
                  <a:lnTo>
                    <a:pt x="88" y="1188"/>
                  </a:lnTo>
                  <a:lnTo>
                    <a:pt x="220" y="1188"/>
                  </a:lnTo>
                  <a:lnTo>
                    <a:pt x="264" y="1144"/>
                  </a:lnTo>
                  <a:lnTo>
                    <a:pt x="484" y="1144"/>
                  </a:lnTo>
                  <a:lnTo>
                    <a:pt x="484" y="1100"/>
                  </a:lnTo>
                  <a:lnTo>
                    <a:pt x="528" y="1100"/>
                  </a:lnTo>
                  <a:lnTo>
                    <a:pt x="572" y="1144"/>
                  </a:lnTo>
                  <a:lnTo>
                    <a:pt x="616" y="1100"/>
                  </a:lnTo>
                  <a:lnTo>
                    <a:pt x="660" y="1012"/>
                  </a:lnTo>
                  <a:lnTo>
                    <a:pt x="660" y="968"/>
                  </a:lnTo>
                  <a:lnTo>
                    <a:pt x="616" y="924"/>
                  </a:lnTo>
                  <a:lnTo>
                    <a:pt x="616" y="880"/>
                  </a:lnTo>
                  <a:lnTo>
                    <a:pt x="528" y="836"/>
                  </a:lnTo>
                  <a:lnTo>
                    <a:pt x="528" y="792"/>
                  </a:lnTo>
                  <a:lnTo>
                    <a:pt x="484" y="792"/>
                  </a:lnTo>
                  <a:lnTo>
                    <a:pt x="484" y="748"/>
                  </a:lnTo>
                  <a:lnTo>
                    <a:pt x="484" y="704"/>
                  </a:lnTo>
                  <a:lnTo>
                    <a:pt x="440" y="704"/>
                  </a:lnTo>
                  <a:lnTo>
                    <a:pt x="440" y="660"/>
                  </a:lnTo>
                  <a:lnTo>
                    <a:pt x="396" y="616"/>
                  </a:lnTo>
                  <a:lnTo>
                    <a:pt x="396" y="572"/>
                  </a:lnTo>
                  <a:lnTo>
                    <a:pt x="352" y="484"/>
                  </a:lnTo>
                  <a:lnTo>
                    <a:pt x="352" y="440"/>
                  </a:lnTo>
                  <a:lnTo>
                    <a:pt x="308" y="440"/>
                  </a:lnTo>
                  <a:lnTo>
                    <a:pt x="308" y="396"/>
                  </a:lnTo>
                  <a:lnTo>
                    <a:pt x="264" y="352"/>
                  </a:lnTo>
                  <a:lnTo>
                    <a:pt x="308" y="352"/>
                  </a:lnTo>
                  <a:lnTo>
                    <a:pt x="308" y="308"/>
                  </a:lnTo>
                  <a:lnTo>
                    <a:pt x="264" y="264"/>
                  </a:lnTo>
                  <a:lnTo>
                    <a:pt x="264" y="221"/>
                  </a:lnTo>
                  <a:lnTo>
                    <a:pt x="264" y="177"/>
                  </a:lnTo>
                  <a:lnTo>
                    <a:pt x="220" y="177"/>
                  </a:lnTo>
                  <a:lnTo>
                    <a:pt x="220" y="133"/>
                  </a:lnTo>
                  <a:lnTo>
                    <a:pt x="220" y="89"/>
                  </a:lnTo>
                  <a:lnTo>
                    <a:pt x="220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8"/>
            <p:cNvSpPr/>
            <p:nvPr/>
          </p:nvSpPr>
          <p:spPr>
            <a:xfrm>
              <a:off x="1315000" y="1423450"/>
              <a:ext cx="19800" cy="13200"/>
            </a:xfrm>
            <a:custGeom>
              <a:rect b="b" l="l" r="r" t="t"/>
              <a:pathLst>
                <a:path extrusionOk="0" h="528" w="792">
                  <a:moveTo>
                    <a:pt x="89" y="1"/>
                  </a:moveTo>
                  <a:lnTo>
                    <a:pt x="45" y="44"/>
                  </a:lnTo>
                  <a:lnTo>
                    <a:pt x="45" y="88"/>
                  </a:lnTo>
                  <a:lnTo>
                    <a:pt x="45" y="132"/>
                  </a:lnTo>
                  <a:lnTo>
                    <a:pt x="1" y="132"/>
                  </a:lnTo>
                  <a:lnTo>
                    <a:pt x="45" y="176"/>
                  </a:lnTo>
                  <a:lnTo>
                    <a:pt x="45" y="220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89" y="352"/>
                  </a:lnTo>
                  <a:lnTo>
                    <a:pt x="133" y="352"/>
                  </a:lnTo>
                  <a:lnTo>
                    <a:pt x="133" y="396"/>
                  </a:lnTo>
                  <a:lnTo>
                    <a:pt x="133" y="440"/>
                  </a:lnTo>
                  <a:lnTo>
                    <a:pt x="220" y="440"/>
                  </a:lnTo>
                  <a:lnTo>
                    <a:pt x="220" y="484"/>
                  </a:lnTo>
                  <a:lnTo>
                    <a:pt x="264" y="440"/>
                  </a:lnTo>
                  <a:lnTo>
                    <a:pt x="264" y="484"/>
                  </a:lnTo>
                  <a:lnTo>
                    <a:pt x="308" y="484"/>
                  </a:lnTo>
                  <a:lnTo>
                    <a:pt x="352" y="528"/>
                  </a:lnTo>
                  <a:lnTo>
                    <a:pt x="616" y="528"/>
                  </a:lnTo>
                  <a:lnTo>
                    <a:pt x="616" y="484"/>
                  </a:lnTo>
                  <a:lnTo>
                    <a:pt x="704" y="484"/>
                  </a:lnTo>
                  <a:lnTo>
                    <a:pt x="704" y="440"/>
                  </a:lnTo>
                  <a:lnTo>
                    <a:pt x="704" y="396"/>
                  </a:lnTo>
                  <a:lnTo>
                    <a:pt x="792" y="396"/>
                  </a:lnTo>
                  <a:lnTo>
                    <a:pt x="792" y="352"/>
                  </a:lnTo>
                  <a:lnTo>
                    <a:pt x="748" y="308"/>
                  </a:lnTo>
                  <a:lnTo>
                    <a:pt x="704" y="308"/>
                  </a:lnTo>
                  <a:lnTo>
                    <a:pt x="704" y="264"/>
                  </a:lnTo>
                  <a:lnTo>
                    <a:pt x="572" y="264"/>
                  </a:lnTo>
                  <a:lnTo>
                    <a:pt x="572" y="308"/>
                  </a:lnTo>
                  <a:lnTo>
                    <a:pt x="528" y="308"/>
                  </a:lnTo>
                  <a:lnTo>
                    <a:pt x="484" y="352"/>
                  </a:lnTo>
                  <a:lnTo>
                    <a:pt x="440" y="308"/>
                  </a:lnTo>
                  <a:lnTo>
                    <a:pt x="440" y="352"/>
                  </a:lnTo>
                  <a:lnTo>
                    <a:pt x="396" y="352"/>
                  </a:lnTo>
                  <a:lnTo>
                    <a:pt x="396" y="308"/>
                  </a:lnTo>
                  <a:lnTo>
                    <a:pt x="308" y="308"/>
                  </a:lnTo>
                  <a:lnTo>
                    <a:pt x="264" y="264"/>
                  </a:lnTo>
                  <a:lnTo>
                    <a:pt x="264" y="220"/>
                  </a:lnTo>
                  <a:lnTo>
                    <a:pt x="264" y="176"/>
                  </a:lnTo>
                  <a:lnTo>
                    <a:pt x="220" y="176"/>
                  </a:lnTo>
                  <a:lnTo>
                    <a:pt x="220" y="132"/>
                  </a:lnTo>
                  <a:lnTo>
                    <a:pt x="177" y="110"/>
                  </a:lnTo>
                  <a:lnTo>
                    <a:pt x="177" y="110"/>
                  </a:lnTo>
                  <a:lnTo>
                    <a:pt x="177" y="88"/>
                  </a:lnTo>
                  <a:lnTo>
                    <a:pt x="177" y="44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8"/>
            <p:cNvSpPr/>
            <p:nvPr/>
          </p:nvSpPr>
          <p:spPr>
            <a:xfrm>
              <a:off x="1231500" y="1406975"/>
              <a:ext cx="47275" cy="46175"/>
            </a:xfrm>
            <a:custGeom>
              <a:rect b="b" l="l" r="r" t="t"/>
              <a:pathLst>
                <a:path extrusionOk="0" h="1847" w="1891">
                  <a:moveTo>
                    <a:pt x="572" y="0"/>
                  </a:moveTo>
                  <a:lnTo>
                    <a:pt x="352" y="44"/>
                  </a:lnTo>
                  <a:lnTo>
                    <a:pt x="176" y="132"/>
                  </a:lnTo>
                  <a:lnTo>
                    <a:pt x="88" y="220"/>
                  </a:lnTo>
                  <a:lnTo>
                    <a:pt x="0" y="352"/>
                  </a:lnTo>
                  <a:lnTo>
                    <a:pt x="0" y="484"/>
                  </a:lnTo>
                  <a:lnTo>
                    <a:pt x="0" y="616"/>
                  </a:lnTo>
                  <a:lnTo>
                    <a:pt x="88" y="879"/>
                  </a:lnTo>
                  <a:lnTo>
                    <a:pt x="264" y="1143"/>
                  </a:lnTo>
                  <a:lnTo>
                    <a:pt x="484" y="1363"/>
                  </a:lnTo>
                  <a:lnTo>
                    <a:pt x="703" y="1539"/>
                  </a:lnTo>
                  <a:lnTo>
                    <a:pt x="1011" y="1670"/>
                  </a:lnTo>
                  <a:lnTo>
                    <a:pt x="1275" y="1758"/>
                  </a:lnTo>
                  <a:lnTo>
                    <a:pt x="1582" y="1802"/>
                  </a:lnTo>
                  <a:lnTo>
                    <a:pt x="1890" y="1846"/>
                  </a:lnTo>
                  <a:lnTo>
                    <a:pt x="1890" y="1802"/>
                  </a:lnTo>
                  <a:lnTo>
                    <a:pt x="1758" y="703"/>
                  </a:lnTo>
                  <a:lnTo>
                    <a:pt x="1407" y="352"/>
                  </a:lnTo>
                  <a:lnTo>
                    <a:pt x="1187" y="220"/>
                  </a:lnTo>
                  <a:lnTo>
                    <a:pt x="967" y="88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8"/>
            <p:cNvSpPr/>
            <p:nvPr/>
          </p:nvSpPr>
          <p:spPr>
            <a:xfrm>
              <a:off x="1243575" y="1417950"/>
              <a:ext cx="22000" cy="14325"/>
            </a:xfrm>
            <a:custGeom>
              <a:rect b="b" l="l" r="r" t="t"/>
              <a:pathLst>
                <a:path extrusionOk="0" h="573" w="880">
                  <a:moveTo>
                    <a:pt x="1" y="1"/>
                  </a:moveTo>
                  <a:lnTo>
                    <a:pt x="1" y="45"/>
                  </a:lnTo>
                  <a:lnTo>
                    <a:pt x="1" y="89"/>
                  </a:lnTo>
                  <a:lnTo>
                    <a:pt x="1" y="177"/>
                  </a:lnTo>
                  <a:lnTo>
                    <a:pt x="45" y="221"/>
                  </a:lnTo>
                  <a:lnTo>
                    <a:pt x="89" y="221"/>
                  </a:lnTo>
                  <a:lnTo>
                    <a:pt x="132" y="264"/>
                  </a:lnTo>
                  <a:lnTo>
                    <a:pt x="220" y="264"/>
                  </a:lnTo>
                  <a:lnTo>
                    <a:pt x="220" y="308"/>
                  </a:lnTo>
                  <a:lnTo>
                    <a:pt x="352" y="308"/>
                  </a:lnTo>
                  <a:lnTo>
                    <a:pt x="352" y="352"/>
                  </a:lnTo>
                  <a:lnTo>
                    <a:pt x="396" y="352"/>
                  </a:lnTo>
                  <a:lnTo>
                    <a:pt x="440" y="396"/>
                  </a:lnTo>
                  <a:lnTo>
                    <a:pt x="528" y="440"/>
                  </a:lnTo>
                  <a:lnTo>
                    <a:pt x="572" y="440"/>
                  </a:lnTo>
                  <a:lnTo>
                    <a:pt x="572" y="484"/>
                  </a:lnTo>
                  <a:lnTo>
                    <a:pt x="616" y="484"/>
                  </a:lnTo>
                  <a:lnTo>
                    <a:pt x="660" y="528"/>
                  </a:lnTo>
                  <a:lnTo>
                    <a:pt x="704" y="528"/>
                  </a:lnTo>
                  <a:lnTo>
                    <a:pt x="704" y="572"/>
                  </a:lnTo>
                  <a:lnTo>
                    <a:pt x="748" y="572"/>
                  </a:lnTo>
                  <a:lnTo>
                    <a:pt x="792" y="528"/>
                  </a:lnTo>
                  <a:lnTo>
                    <a:pt x="836" y="484"/>
                  </a:lnTo>
                  <a:lnTo>
                    <a:pt x="880" y="440"/>
                  </a:lnTo>
                  <a:lnTo>
                    <a:pt x="836" y="396"/>
                  </a:lnTo>
                  <a:lnTo>
                    <a:pt x="792" y="396"/>
                  </a:lnTo>
                  <a:lnTo>
                    <a:pt x="792" y="352"/>
                  </a:lnTo>
                  <a:lnTo>
                    <a:pt x="748" y="352"/>
                  </a:lnTo>
                  <a:lnTo>
                    <a:pt x="704" y="308"/>
                  </a:lnTo>
                  <a:lnTo>
                    <a:pt x="660" y="308"/>
                  </a:lnTo>
                  <a:lnTo>
                    <a:pt x="660" y="264"/>
                  </a:lnTo>
                  <a:lnTo>
                    <a:pt x="572" y="264"/>
                  </a:lnTo>
                  <a:lnTo>
                    <a:pt x="572" y="221"/>
                  </a:lnTo>
                  <a:lnTo>
                    <a:pt x="528" y="221"/>
                  </a:lnTo>
                  <a:lnTo>
                    <a:pt x="528" y="177"/>
                  </a:lnTo>
                  <a:lnTo>
                    <a:pt x="484" y="177"/>
                  </a:lnTo>
                  <a:lnTo>
                    <a:pt x="440" y="133"/>
                  </a:lnTo>
                  <a:lnTo>
                    <a:pt x="308" y="133"/>
                  </a:lnTo>
                  <a:lnTo>
                    <a:pt x="308" y="89"/>
                  </a:lnTo>
                  <a:lnTo>
                    <a:pt x="220" y="89"/>
                  </a:lnTo>
                  <a:lnTo>
                    <a:pt x="220" y="45"/>
                  </a:lnTo>
                  <a:lnTo>
                    <a:pt x="132" y="45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8"/>
            <p:cNvSpPr/>
            <p:nvPr/>
          </p:nvSpPr>
          <p:spPr>
            <a:xfrm>
              <a:off x="1250175" y="1423450"/>
              <a:ext cx="6625" cy="9925"/>
            </a:xfrm>
            <a:custGeom>
              <a:rect b="b" l="l" r="r" t="t"/>
              <a:pathLst>
                <a:path extrusionOk="0" h="397" w="265">
                  <a:moveTo>
                    <a:pt x="88" y="1"/>
                  </a:moveTo>
                  <a:lnTo>
                    <a:pt x="44" y="44"/>
                  </a:lnTo>
                  <a:lnTo>
                    <a:pt x="0" y="44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44" y="176"/>
                  </a:lnTo>
                  <a:lnTo>
                    <a:pt x="44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220" y="396"/>
                  </a:lnTo>
                  <a:lnTo>
                    <a:pt x="220" y="352"/>
                  </a:lnTo>
                  <a:lnTo>
                    <a:pt x="264" y="352"/>
                  </a:lnTo>
                  <a:lnTo>
                    <a:pt x="220" y="308"/>
                  </a:lnTo>
                  <a:lnTo>
                    <a:pt x="220" y="264"/>
                  </a:lnTo>
                  <a:lnTo>
                    <a:pt x="264" y="264"/>
                  </a:lnTo>
                  <a:lnTo>
                    <a:pt x="220" y="220"/>
                  </a:lnTo>
                  <a:lnTo>
                    <a:pt x="220" y="176"/>
                  </a:lnTo>
                  <a:lnTo>
                    <a:pt x="264" y="176"/>
                  </a:lnTo>
                  <a:lnTo>
                    <a:pt x="220" y="132"/>
                  </a:lnTo>
                  <a:lnTo>
                    <a:pt x="220" y="88"/>
                  </a:lnTo>
                  <a:lnTo>
                    <a:pt x="220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8"/>
            <p:cNvSpPr/>
            <p:nvPr/>
          </p:nvSpPr>
          <p:spPr>
            <a:xfrm>
              <a:off x="1296325" y="1479500"/>
              <a:ext cx="46175" cy="22000"/>
            </a:xfrm>
            <a:custGeom>
              <a:rect b="b" l="l" r="r" t="t"/>
              <a:pathLst>
                <a:path extrusionOk="0" h="880" w="1847">
                  <a:moveTo>
                    <a:pt x="1495" y="0"/>
                  </a:moveTo>
                  <a:lnTo>
                    <a:pt x="967" y="44"/>
                  </a:lnTo>
                  <a:lnTo>
                    <a:pt x="484" y="88"/>
                  </a:lnTo>
                  <a:lnTo>
                    <a:pt x="0" y="88"/>
                  </a:lnTo>
                  <a:lnTo>
                    <a:pt x="1847" y="879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8"/>
            <p:cNvSpPr/>
            <p:nvPr/>
          </p:nvSpPr>
          <p:spPr>
            <a:xfrm>
              <a:off x="1332575" y="1368500"/>
              <a:ext cx="41800" cy="13225"/>
            </a:xfrm>
            <a:custGeom>
              <a:rect b="b" l="l" r="r" t="t"/>
              <a:pathLst>
                <a:path extrusionOk="0" h="529" w="1672">
                  <a:moveTo>
                    <a:pt x="1056" y="1"/>
                  </a:moveTo>
                  <a:lnTo>
                    <a:pt x="968" y="45"/>
                  </a:lnTo>
                  <a:lnTo>
                    <a:pt x="792" y="45"/>
                  </a:lnTo>
                  <a:lnTo>
                    <a:pt x="792" y="89"/>
                  </a:lnTo>
                  <a:lnTo>
                    <a:pt x="748" y="89"/>
                  </a:lnTo>
                  <a:lnTo>
                    <a:pt x="704" y="45"/>
                  </a:lnTo>
                  <a:lnTo>
                    <a:pt x="660" y="89"/>
                  </a:lnTo>
                  <a:lnTo>
                    <a:pt x="616" y="89"/>
                  </a:lnTo>
                  <a:lnTo>
                    <a:pt x="484" y="133"/>
                  </a:lnTo>
                  <a:lnTo>
                    <a:pt x="441" y="133"/>
                  </a:lnTo>
                  <a:lnTo>
                    <a:pt x="441" y="177"/>
                  </a:lnTo>
                  <a:lnTo>
                    <a:pt x="397" y="133"/>
                  </a:lnTo>
                  <a:lnTo>
                    <a:pt x="397" y="177"/>
                  </a:lnTo>
                  <a:lnTo>
                    <a:pt x="309" y="177"/>
                  </a:lnTo>
                  <a:lnTo>
                    <a:pt x="265" y="221"/>
                  </a:lnTo>
                  <a:lnTo>
                    <a:pt x="221" y="221"/>
                  </a:lnTo>
                  <a:lnTo>
                    <a:pt x="177" y="265"/>
                  </a:lnTo>
                  <a:lnTo>
                    <a:pt x="133" y="265"/>
                  </a:lnTo>
                  <a:lnTo>
                    <a:pt x="133" y="308"/>
                  </a:lnTo>
                  <a:lnTo>
                    <a:pt x="1" y="308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1" y="440"/>
                  </a:lnTo>
                  <a:lnTo>
                    <a:pt x="45" y="484"/>
                  </a:lnTo>
                  <a:lnTo>
                    <a:pt x="89" y="528"/>
                  </a:lnTo>
                  <a:lnTo>
                    <a:pt x="133" y="484"/>
                  </a:lnTo>
                  <a:lnTo>
                    <a:pt x="221" y="484"/>
                  </a:lnTo>
                  <a:lnTo>
                    <a:pt x="221" y="440"/>
                  </a:lnTo>
                  <a:lnTo>
                    <a:pt x="309" y="440"/>
                  </a:lnTo>
                  <a:lnTo>
                    <a:pt x="309" y="396"/>
                  </a:lnTo>
                  <a:lnTo>
                    <a:pt x="353" y="396"/>
                  </a:lnTo>
                  <a:lnTo>
                    <a:pt x="397" y="352"/>
                  </a:lnTo>
                  <a:lnTo>
                    <a:pt x="484" y="352"/>
                  </a:lnTo>
                  <a:lnTo>
                    <a:pt x="528" y="308"/>
                  </a:lnTo>
                  <a:lnTo>
                    <a:pt x="572" y="308"/>
                  </a:lnTo>
                  <a:lnTo>
                    <a:pt x="616" y="265"/>
                  </a:lnTo>
                  <a:lnTo>
                    <a:pt x="880" y="265"/>
                  </a:lnTo>
                  <a:lnTo>
                    <a:pt x="924" y="221"/>
                  </a:lnTo>
                  <a:lnTo>
                    <a:pt x="1583" y="221"/>
                  </a:lnTo>
                  <a:lnTo>
                    <a:pt x="1583" y="265"/>
                  </a:lnTo>
                  <a:lnTo>
                    <a:pt x="1627" y="265"/>
                  </a:lnTo>
                  <a:lnTo>
                    <a:pt x="1627" y="221"/>
                  </a:lnTo>
                  <a:lnTo>
                    <a:pt x="1671" y="177"/>
                  </a:lnTo>
                  <a:lnTo>
                    <a:pt x="1671" y="89"/>
                  </a:lnTo>
                  <a:lnTo>
                    <a:pt x="1627" y="45"/>
                  </a:lnTo>
                  <a:lnTo>
                    <a:pt x="1451" y="45"/>
                  </a:lnTo>
                  <a:lnTo>
                    <a:pt x="1451" y="1"/>
                  </a:lnTo>
                  <a:lnTo>
                    <a:pt x="1408" y="45"/>
                  </a:lnTo>
                  <a:lnTo>
                    <a:pt x="1408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8"/>
            <p:cNvSpPr/>
            <p:nvPr/>
          </p:nvSpPr>
          <p:spPr>
            <a:xfrm>
              <a:off x="1277650" y="1380600"/>
              <a:ext cx="41775" cy="13200"/>
            </a:xfrm>
            <a:custGeom>
              <a:rect b="b" l="l" r="r" t="t"/>
              <a:pathLst>
                <a:path extrusionOk="0" h="528" w="1671">
                  <a:moveTo>
                    <a:pt x="1055" y="0"/>
                  </a:moveTo>
                  <a:lnTo>
                    <a:pt x="967" y="44"/>
                  </a:lnTo>
                  <a:lnTo>
                    <a:pt x="703" y="44"/>
                  </a:lnTo>
                  <a:lnTo>
                    <a:pt x="703" y="88"/>
                  </a:lnTo>
                  <a:lnTo>
                    <a:pt x="528" y="88"/>
                  </a:lnTo>
                  <a:lnTo>
                    <a:pt x="484" y="132"/>
                  </a:lnTo>
                  <a:lnTo>
                    <a:pt x="440" y="132"/>
                  </a:lnTo>
                  <a:lnTo>
                    <a:pt x="396" y="176"/>
                  </a:lnTo>
                  <a:lnTo>
                    <a:pt x="308" y="176"/>
                  </a:lnTo>
                  <a:lnTo>
                    <a:pt x="220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44" y="308"/>
                  </a:lnTo>
                  <a:lnTo>
                    <a:pt x="0" y="352"/>
                  </a:lnTo>
                  <a:lnTo>
                    <a:pt x="0" y="396"/>
                  </a:lnTo>
                  <a:lnTo>
                    <a:pt x="44" y="440"/>
                  </a:lnTo>
                  <a:lnTo>
                    <a:pt x="44" y="484"/>
                  </a:lnTo>
                  <a:lnTo>
                    <a:pt x="88" y="528"/>
                  </a:lnTo>
                  <a:lnTo>
                    <a:pt x="132" y="528"/>
                  </a:lnTo>
                  <a:lnTo>
                    <a:pt x="132" y="484"/>
                  </a:lnTo>
                  <a:lnTo>
                    <a:pt x="176" y="484"/>
                  </a:lnTo>
                  <a:lnTo>
                    <a:pt x="264" y="440"/>
                  </a:lnTo>
                  <a:lnTo>
                    <a:pt x="308" y="440"/>
                  </a:lnTo>
                  <a:lnTo>
                    <a:pt x="352" y="396"/>
                  </a:lnTo>
                  <a:lnTo>
                    <a:pt x="396" y="352"/>
                  </a:lnTo>
                  <a:lnTo>
                    <a:pt x="440" y="352"/>
                  </a:lnTo>
                  <a:lnTo>
                    <a:pt x="484" y="308"/>
                  </a:lnTo>
                  <a:lnTo>
                    <a:pt x="616" y="308"/>
                  </a:lnTo>
                  <a:lnTo>
                    <a:pt x="616" y="264"/>
                  </a:lnTo>
                  <a:lnTo>
                    <a:pt x="835" y="264"/>
                  </a:lnTo>
                  <a:lnTo>
                    <a:pt x="879" y="220"/>
                  </a:lnTo>
                  <a:lnTo>
                    <a:pt x="1055" y="220"/>
                  </a:lnTo>
                  <a:lnTo>
                    <a:pt x="1099" y="176"/>
                  </a:lnTo>
                  <a:lnTo>
                    <a:pt x="1143" y="220"/>
                  </a:lnTo>
                  <a:lnTo>
                    <a:pt x="1627" y="220"/>
                  </a:lnTo>
                  <a:lnTo>
                    <a:pt x="1671" y="176"/>
                  </a:lnTo>
                  <a:lnTo>
                    <a:pt x="1671" y="132"/>
                  </a:lnTo>
                  <a:lnTo>
                    <a:pt x="1671" y="88"/>
                  </a:lnTo>
                  <a:lnTo>
                    <a:pt x="1671" y="44"/>
                  </a:lnTo>
                  <a:lnTo>
                    <a:pt x="1583" y="44"/>
                  </a:lnTo>
                  <a:lnTo>
                    <a:pt x="1583" y="0"/>
                  </a:lnTo>
                  <a:lnTo>
                    <a:pt x="1539" y="0"/>
                  </a:lnTo>
                  <a:lnTo>
                    <a:pt x="1495" y="4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8"/>
            <p:cNvSpPr/>
            <p:nvPr/>
          </p:nvSpPr>
          <p:spPr>
            <a:xfrm>
              <a:off x="1229300" y="1491575"/>
              <a:ext cx="140675" cy="102225"/>
            </a:xfrm>
            <a:custGeom>
              <a:rect b="b" l="l" r="r" t="t"/>
              <a:pathLst>
                <a:path extrusionOk="0" h="4089" w="5627">
                  <a:moveTo>
                    <a:pt x="5275" y="1"/>
                  </a:moveTo>
                  <a:lnTo>
                    <a:pt x="5231" y="45"/>
                  </a:lnTo>
                  <a:lnTo>
                    <a:pt x="5187" y="45"/>
                  </a:lnTo>
                  <a:lnTo>
                    <a:pt x="5187" y="133"/>
                  </a:lnTo>
                  <a:lnTo>
                    <a:pt x="5187" y="220"/>
                  </a:lnTo>
                  <a:lnTo>
                    <a:pt x="5231" y="352"/>
                  </a:lnTo>
                  <a:lnTo>
                    <a:pt x="5275" y="484"/>
                  </a:lnTo>
                  <a:lnTo>
                    <a:pt x="5319" y="572"/>
                  </a:lnTo>
                  <a:lnTo>
                    <a:pt x="5363" y="660"/>
                  </a:lnTo>
                  <a:lnTo>
                    <a:pt x="5363" y="704"/>
                  </a:lnTo>
                  <a:lnTo>
                    <a:pt x="5363" y="748"/>
                  </a:lnTo>
                  <a:lnTo>
                    <a:pt x="5363" y="836"/>
                  </a:lnTo>
                  <a:lnTo>
                    <a:pt x="5407" y="924"/>
                  </a:lnTo>
                  <a:lnTo>
                    <a:pt x="5407" y="1144"/>
                  </a:lnTo>
                  <a:lnTo>
                    <a:pt x="5407" y="1187"/>
                  </a:lnTo>
                  <a:lnTo>
                    <a:pt x="5407" y="1231"/>
                  </a:lnTo>
                  <a:lnTo>
                    <a:pt x="5407" y="1363"/>
                  </a:lnTo>
                  <a:lnTo>
                    <a:pt x="5451" y="1539"/>
                  </a:lnTo>
                  <a:lnTo>
                    <a:pt x="5407" y="1891"/>
                  </a:lnTo>
                  <a:lnTo>
                    <a:pt x="5363" y="2023"/>
                  </a:lnTo>
                  <a:lnTo>
                    <a:pt x="5363" y="2067"/>
                  </a:lnTo>
                  <a:lnTo>
                    <a:pt x="5363" y="2111"/>
                  </a:lnTo>
                  <a:lnTo>
                    <a:pt x="5319" y="2155"/>
                  </a:lnTo>
                  <a:lnTo>
                    <a:pt x="5275" y="2286"/>
                  </a:lnTo>
                  <a:lnTo>
                    <a:pt x="5275" y="2330"/>
                  </a:lnTo>
                  <a:lnTo>
                    <a:pt x="5275" y="2374"/>
                  </a:lnTo>
                  <a:lnTo>
                    <a:pt x="5231" y="2506"/>
                  </a:lnTo>
                  <a:lnTo>
                    <a:pt x="5143" y="2638"/>
                  </a:lnTo>
                  <a:lnTo>
                    <a:pt x="5099" y="2682"/>
                  </a:lnTo>
                  <a:lnTo>
                    <a:pt x="5099" y="2726"/>
                  </a:lnTo>
                  <a:lnTo>
                    <a:pt x="5055" y="2814"/>
                  </a:lnTo>
                  <a:lnTo>
                    <a:pt x="5011" y="2858"/>
                  </a:lnTo>
                  <a:lnTo>
                    <a:pt x="4967" y="2902"/>
                  </a:lnTo>
                  <a:lnTo>
                    <a:pt x="4835" y="3078"/>
                  </a:lnTo>
                  <a:lnTo>
                    <a:pt x="4615" y="3253"/>
                  </a:lnTo>
                  <a:lnTo>
                    <a:pt x="4352" y="3429"/>
                  </a:lnTo>
                  <a:lnTo>
                    <a:pt x="4264" y="3517"/>
                  </a:lnTo>
                  <a:lnTo>
                    <a:pt x="4220" y="3517"/>
                  </a:lnTo>
                  <a:lnTo>
                    <a:pt x="4176" y="3561"/>
                  </a:lnTo>
                  <a:lnTo>
                    <a:pt x="4044" y="3649"/>
                  </a:lnTo>
                  <a:lnTo>
                    <a:pt x="3912" y="3693"/>
                  </a:lnTo>
                  <a:lnTo>
                    <a:pt x="3824" y="3737"/>
                  </a:lnTo>
                  <a:lnTo>
                    <a:pt x="3692" y="3825"/>
                  </a:lnTo>
                  <a:lnTo>
                    <a:pt x="3605" y="3825"/>
                  </a:lnTo>
                  <a:lnTo>
                    <a:pt x="3517" y="3869"/>
                  </a:lnTo>
                  <a:lnTo>
                    <a:pt x="3341" y="3869"/>
                  </a:lnTo>
                  <a:lnTo>
                    <a:pt x="3253" y="3913"/>
                  </a:lnTo>
                  <a:lnTo>
                    <a:pt x="2989" y="3913"/>
                  </a:lnTo>
                  <a:lnTo>
                    <a:pt x="2857" y="3869"/>
                  </a:lnTo>
                  <a:lnTo>
                    <a:pt x="2769" y="3869"/>
                  </a:lnTo>
                  <a:lnTo>
                    <a:pt x="2594" y="3825"/>
                  </a:lnTo>
                  <a:lnTo>
                    <a:pt x="2066" y="3693"/>
                  </a:lnTo>
                  <a:lnTo>
                    <a:pt x="2022" y="3649"/>
                  </a:lnTo>
                  <a:lnTo>
                    <a:pt x="1934" y="3649"/>
                  </a:lnTo>
                  <a:lnTo>
                    <a:pt x="1890" y="3605"/>
                  </a:lnTo>
                  <a:lnTo>
                    <a:pt x="1758" y="3561"/>
                  </a:lnTo>
                  <a:lnTo>
                    <a:pt x="1670" y="3517"/>
                  </a:lnTo>
                  <a:lnTo>
                    <a:pt x="1539" y="3429"/>
                  </a:lnTo>
                  <a:lnTo>
                    <a:pt x="1407" y="3385"/>
                  </a:lnTo>
                  <a:lnTo>
                    <a:pt x="1363" y="3341"/>
                  </a:lnTo>
                  <a:lnTo>
                    <a:pt x="1319" y="3297"/>
                  </a:lnTo>
                  <a:lnTo>
                    <a:pt x="1275" y="3297"/>
                  </a:lnTo>
                  <a:lnTo>
                    <a:pt x="1231" y="3253"/>
                  </a:lnTo>
                  <a:lnTo>
                    <a:pt x="1011" y="3034"/>
                  </a:lnTo>
                  <a:lnTo>
                    <a:pt x="967" y="2990"/>
                  </a:lnTo>
                  <a:lnTo>
                    <a:pt x="791" y="2770"/>
                  </a:lnTo>
                  <a:lnTo>
                    <a:pt x="791" y="2726"/>
                  </a:lnTo>
                  <a:lnTo>
                    <a:pt x="616" y="2506"/>
                  </a:lnTo>
                  <a:lnTo>
                    <a:pt x="616" y="2462"/>
                  </a:lnTo>
                  <a:lnTo>
                    <a:pt x="572" y="2462"/>
                  </a:lnTo>
                  <a:lnTo>
                    <a:pt x="572" y="2418"/>
                  </a:lnTo>
                  <a:lnTo>
                    <a:pt x="572" y="2374"/>
                  </a:lnTo>
                  <a:lnTo>
                    <a:pt x="528" y="2286"/>
                  </a:lnTo>
                  <a:lnTo>
                    <a:pt x="484" y="2198"/>
                  </a:lnTo>
                  <a:lnTo>
                    <a:pt x="396" y="1979"/>
                  </a:lnTo>
                  <a:lnTo>
                    <a:pt x="396" y="1935"/>
                  </a:lnTo>
                  <a:lnTo>
                    <a:pt x="308" y="1759"/>
                  </a:lnTo>
                  <a:lnTo>
                    <a:pt x="308" y="1715"/>
                  </a:lnTo>
                  <a:lnTo>
                    <a:pt x="308" y="1671"/>
                  </a:lnTo>
                  <a:lnTo>
                    <a:pt x="264" y="1671"/>
                  </a:lnTo>
                  <a:lnTo>
                    <a:pt x="264" y="1539"/>
                  </a:lnTo>
                  <a:lnTo>
                    <a:pt x="220" y="1451"/>
                  </a:lnTo>
                  <a:lnTo>
                    <a:pt x="220" y="1363"/>
                  </a:lnTo>
                  <a:lnTo>
                    <a:pt x="176" y="1275"/>
                  </a:lnTo>
                  <a:lnTo>
                    <a:pt x="176" y="1231"/>
                  </a:lnTo>
                  <a:lnTo>
                    <a:pt x="132" y="1144"/>
                  </a:lnTo>
                  <a:lnTo>
                    <a:pt x="0" y="1144"/>
                  </a:lnTo>
                  <a:lnTo>
                    <a:pt x="0" y="1231"/>
                  </a:lnTo>
                  <a:lnTo>
                    <a:pt x="0" y="1319"/>
                  </a:lnTo>
                  <a:lnTo>
                    <a:pt x="0" y="1363"/>
                  </a:lnTo>
                  <a:lnTo>
                    <a:pt x="0" y="1451"/>
                  </a:lnTo>
                  <a:lnTo>
                    <a:pt x="44" y="1539"/>
                  </a:lnTo>
                  <a:lnTo>
                    <a:pt x="88" y="1627"/>
                  </a:lnTo>
                  <a:lnTo>
                    <a:pt x="88" y="1671"/>
                  </a:lnTo>
                  <a:lnTo>
                    <a:pt x="88" y="1715"/>
                  </a:lnTo>
                  <a:lnTo>
                    <a:pt x="132" y="1803"/>
                  </a:lnTo>
                  <a:lnTo>
                    <a:pt x="176" y="1935"/>
                  </a:lnTo>
                  <a:lnTo>
                    <a:pt x="176" y="1979"/>
                  </a:lnTo>
                  <a:lnTo>
                    <a:pt x="264" y="2286"/>
                  </a:lnTo>
                  <a:lnTo>
                    <a:pt x="308" y="2286"/>
                  </a:lnTo>
                  <a:lnTo>
                    <a:pt x="352" y="2374"/>
                  </a:lnTo>
                  <a:lnTo>
                    <a:pt x="396" y="2506"/>
                  </a:lnTo>
                  <a:lnTo>
                    <a:pt x="440" y="2594"/>
                  </a:lnTo>
                  <a:lnTo>
                    <a:pt x="616" y="2858"/>
                  </a:lnTo>
                  <a:lnTo>
                    <a:pt x="747" y="3078"/>
                  </a:lnTo>
                  <a:lnTo>
                    <a:pt x="791" y="3122"/>
                  </a:lnTo>
                  <a:lnTo>
                    <a:pt x="835" y="3165"/>
                  </a:lnTo>
                  <a:lnTo>
                    <a:pt x="879" y="3209"/>
                  </a:lnTo>
                  <a:lnTo>
                    <a:pt x="923" y="3253"/>
                  </a:lnTo>
                  <a:lnTo>
                    <a:pt x="1011" y="3297"/>
                  </a:lnTo>
                  <a:lnTo>
                    <a:pt x="1055" y="3341"/>
                  </a:lnTo>
                  <a:lnTo>
                    <a:pt x="1099" y="3385"/>
                  </a:lnTo>
                  <a:lnTo>
                    <a:pt x="1099" y="3429"/>
                  </a:lnTo>
                  <a:lnTo>
                    <a:pt x="1187" y="3473"/>
                  </a:lnTo>
                  <a:lnTo>
                    <a:pt x="1363" y="3605"/>
                  </a:lnTo>
                  <a:lnTo>
                    <a:pt x="1407" y="3605"/>
                  </a:lnTo>
                  <a:lnTo>
                    <a:pt x="1539" y="3693"/>
                  </a:lnTo>
                  <a:lnTo>
                    <a:pt x="1627" y="3737"/>
                  </a:lnTo>
                  <a:lnTo>
                    <a:pt x="1758" y="3781"/>
                  </a:lnTo>
                  <a:lnTo>
                    <a:pt x="1890" y="3825"/>
                  </a:lnTo>
                  <a:lnTo>
                    <a:pt x="1978" y="3869"/>
                  </a:lnTo>
                  <a:lnTo>
                    <a:pt x="2374" y="3957"/>
                  </a:lnTo>
                  <a:lnTo>
                    <a:pt x="2418" y="4001"/>
                  </a:lnTo>
                  <a:lnTo>
                    <a:pt x="2462" y="4001"/>
                  </a:lnTo>
                  <a:lnTo>
                    <a:pt x="2506" y="4045"/>
                  </a:lnTo>
                  <a:lnTo>
                    <a:pt x="2681" y="4045"/>
                  </a:lnTo>
                  <a:lnTo>
                    <a:pt x="2813" y="4089"/>
                  </a:lnTo>
                  <a:lnTo>
                    <a:pt x="3385" y="4089"/>
                  </a:lnTo>
                  <a:lnTo>
                    <a:pt x="3605" y="4045"/>
                  </a:lnTo>
                  <a:lnTo>
                    <a:pt x="3648" y="4045"/>
                  </a:lnTo>
                  <a:lnTo>
                    <a:pt x="3692" y="4001"/>
                  </a:lnTo>
                  <a:lnTo>
                    <a:pt x="3736" y="4001"/>
                  </a:lnTo>
                  <a:lnTo>
                    <a:pt x="3912" y="3957"/>
                  </a:lnTo>
                  <a:lnTo>
                    <a:pt x="4044" y="3869"/>
                  </a:lnTo>
                  <a:lnTo>
                    <a:pt x="4132" y="3781"/>
                  </a:lnTo>
                  <a:lnTo>
                    <a:pt x="4264" y="3693"/>
                  </a:lnTo>
                  <a:lnTo>
                    <a:pt x="4396" y="3649"/>
                  </a:lnTo>
                  <a:lnTo>
                    <a:pt x="4484" y="3605"/>
                  </a:lnTo>
                  <a:lnTo>
                    <a:pt x="4528" y="3517"/>
                  </a:lnTo>
                  <a:lnTo>
                    <a:pt x="4572" y="3517"/>
                  </a:lnTo>
                  <a:lnTo>
                    <a:pt x="4615" y="3473"/>
                  </a:lnTo>
                  <a:lnTo>
                    <a:pt x="4703" y="3429"/>
                  </a:lnTo>
                  <a:lnTo>
                    <a:pt x="4791" y="3341"/>
                  </a:lnTo>
                  <a:lnTo>
                    <a:pt x="4835" y="3341"/>
                  </a:lnTo>
                  <a:lnTo>
                    <a:pt x="4923" y="3253"/>
                  </a:lnTo>
                  <a:lnTo>
                    <a:pt x="4967" y="3209"/>
                  </a:lnTo>
                  <a:lnTo>
                    <a:pt x="5011" y="3165"/>
                  </a:lnTo>
                  <a:lnTo>
                    <a:pt x="5099" y="3078"/>
                  </a:lnTo>
                  <a:lnTo>
                    <a:pt x="5143" y="3034"/>
                  </a:lnTo>
                  <a:lnTo>
                    <a:pt x="5187" y="2946"/>
                  </a:lnTo>
                  <a:lnTo>
                    <a:pt x="5319" y="2726"/>
                  </a:lnTo>
                  <a:lnTo>
                    <a:pt x="5451" y="2462"/>
                  </a:lnTo>
                  <a:lnTo>
                    <a:pt x="5539" y="2198"/>
                  </a:lnTo>
                  <a:lnTo>
                    <a:pt x="5582" y="1979"/>
                  </a:lnTo>
                  <a:lnTo>
                    <a:pt x="5582" y="1891"/>
                  </a:lnTo>
                  <a:lnTo>
                    <a:pt x="5626" y="1803"/>
                  </a:lnTo>
                  <a:lnTo>
                    <a:pt x="5626" y="1715"/>
                  </a:lnTo>
                  <a:lnTo>
                    <a:pt x="5626" y="1583"/>
                  </a:lnTo>
                  <a:lnTo>
                    <a:pt x="5626" y="1451"/>
                  </a:lnTo>
                  <a:lnTo>
                    <a:pt x="5626" y="1407"/>
                  </a:lnTo>
                  <a:lnTo>
                    <a:pt x="5626" y="1363"/>
                  </a:lnTo>
                  <a:lnTo>
                    <a:pt x="5626" y="1187"/>
                  </a:lnTo>
                  <a:lnTo>
                    <a:pt x="5626" y="1144"/>
                  </a:lnTo>
                  <a:lnTo>
                    <a:pt x="5626" y="968"/>
                  </a:lnTo>
                  <a:lnTo>
                    <a:pt x="5539" y="704"/>
                  </a:lnTo>
                  <a:lnTo>
                    <a:pt x="5495" y="572"/>
                  </a:lnTo>
                  <a:lnTo>
                    <a:pt x="5495" y="484"/>
                  </a:lnTo>
                  <a:lnTo>
                    <a:pt x="5407" y="220"/>
                  </a:lnTo>
                  <a:lnTo>
                    <a:pt x="5407" y="177"/>
                  </a:lnTo>
                  <a:lnTo>
                    <a:pt x="5363" y="89"/>
                  </a:lnTo>
                  <a:lnTo>
                    <a:pt x="5275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8"/>
            <p:cNvSpPr/>
            <p:nvPr/>
          </p:nvSpPr>
          <p:spPr>
            <a:xfrm>
              <a:off x="1135900" y="1522350"/>
              <a:ext cx="16500" cy="186825"/>
            </a:xfrm>
            <a:custGeom>
              <a:rect b="b" l="l" r="r" t="t"/>
              <a:pathLst>
                <a:path extrusionOk="0" h="7473" w="660">
                  <a:moveTo>
                    <a:pt x="220" y="0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132" y="132"/>
                  </a:lnTo>
                  <a:lnTo>
                    <a:pt x="132" y="264"/>
                  </a:lnTo>
                  <a:lnTo>
                    <a:pt x="176" y="352"/>
                  </a:lnTo>
                  <a:lnTo>
                    <a:pt x="176" y="440"/>
                  </a:lnTo>
                  <a:lnTo>
                    <a:pt x="220" y="484"/>
                  </a:lnTo>
                  <a:lnTo>
                    <a:pt x="220" y="528"/>
                  </a:lnTo>
                  <a:lnTo>
                    <a:pt x="220" y="572"/>
                  </a:lnTo>
                  <a:lnTo>
                    <a:pt x="220" y="660"/>
                  </a:lnTo>
                  <a:lnTo>
                    <a:pt x="264" y="704"/>
                  </a:lnTo>
                  <a:lnTo>
                    <a:pt x="264" y="880"/>
                  </a:lnTo>
                  <a:lnTo>
                    <a:pt x="264" y="924"/>
                  </a:lnTo>
                  <a:lnTo>
                    <a:pt x="264" y="967"/>
                  </a:lnTo>
                  <a:lnTo>
                    <a:pt x="264" y="1055"/>
                  </a:lnTo>
                  <a:lnTo>
                    <a:pt x="308" y="1187"/>
                  </a:lnTo>
                  <a:lnTo>
                    <a:pt x="308" y="1451"/>
                  </a:lnTo>
                  <a:lnTo>
                    <a:pt x="308" y="1583"/>
                  </a:lnTo>
                  <a:lnTo>
                    <a:pt x="308" y="1627"/>
                  </a:lnTo>
                  <a:lnTo>
                    <a:pt x="352" y="1627"/>
                  </a:lnTo>
                  <a:lnTo>
                    <a:pt x="352" y="1671"/>
                  </a:lnTo>
                  <a:lnTo>
                    <a:pt x="352" y="1803"/>
                  </a:lnTo>
                  <a:lnTo>
                    <a:pt x="396" y="1847"/>
                  </a:lnTo>
                  <a:lnTo>
                    <a:pt x="396" y="1978"/>
                  </a:lnTo>
                  <a:lnTo>
                    <a:pt x="396" y="2066"/>
                  </a:lnTo>
                  <a:lnTo>
                    <a:pt x="396" y="2154"/>
                  </a:lnTo>
                  <a:lnTo>
                    <a:pt x="396" y="2242"/>
                  </a:lnTo>
                  <a:lnTo>
                    <a:pt x="396" y="2286"/>
                  </a:lnTo>
                  <a:lnTo>
                    <a:pt x="396" y="2330"/>
                  </a:lnTo>
                  <a:lnTo>
                    <a:pt x="396" y="2506"/>
                  </a:lnTo>
                  <a:lnTo>
                    <a:pt x="440" y="2989"/>
                  </a:lnTo>
                  <a:lnTo>
                    <a:pt x="440" y="3077"/>
                  </a:lnTo>
                  <a:lnTo>
                    <a:pt x="440" y="3121"/>
                  </a:lnTo>
                  <a:lnTo>
                    <a:pt x="484" y="3165"/>
                  </a:lnTo>
                  <a:lnTo>
                    <a:pt x="440" y="3253"/>
                  </a:lnTo>
                  <a:lnTo>
                    <a:pt x="440" y="3385"/>
                  </a:lnTo>
                  <a:lnTo>
                    <a:pt x="440" y="3473"/>
                  </a:lnTo>
                  <a:lnTo>
                    <a:pt x="484" y="3605"/>
                  </a:lnTo>
                  <a:lnTo>
                    <a:pt x="484" y="3649"/>
                  </a:lnTo>
                  <a:lnTo>
                    <a:pt x="484" y="3737"/>
                  </a:lnTo>
                  <a:lnTo>
                    <a:pt x="484" y="3868"/>
                  </a:lnTo>
                  <a:lnTo>
                    <a:pt x="484" y="3912"/>
                  </a:lnTo>
                  <a:lnTo>
                    <a:pt x="484" y="4044"/>
                  </a:lnTo>
                  <a:lnTo>
                    <a:pt x="484" y="4132"/>
                  </a:lnTo>
                  <a:lnTo>
                    <a:pt x="440" y="4264"/>
                  </a:lnTo>
                  <a:lnTo>
                    <a:pt x="440" y="4352"/>
                  </a:lnTo>
                  <a:lnTo>
                    <a:pt x="440" y="4440"/>
                  </a:lnTo>
                  <a:lnTo>
                    <a:pt x="396" y="4879"/>
                  </a:lnTo>
                  <a:lnTo>
                    <a:pt x="396" y="4923"/>
                  </a:lnTo>
                  <a:lnTo>
                    <a:pt x="396" y="4967"/>
                  </a:lnTo>
                  <a:lnTo>
                    <a:pt x="396" y="5055"/>
                  </a:lnTo>
                  <a:lnTo>
                    <a:pt x="396" y="5143"/>
                  </a:lnTo>
                  <a:lnTo>
                    <a:pt x="396" y="5187"/>
                  </a:lnTo>
                  <a:lnTo>
                    <a:pt x="396" y="5231"/>
                  </a:lnTo>
                  <a:lnTo>
                    <a:pt x="396" y="5319"/>
                  </a:lnTo>
                  <a:lnTo>
                    <a:pt x="352" y="5407"/>
                  </a:lnTo>
                  <a:lnTo>
                    <a:pt x="352" y="5495"/>
                  </a:lnTo>
                  <a:lnTo>
                    <a:pt x="352" y="5539"/>
                  </a:lnTo>
                  <a:lnTo>
                    <a:pt x="352" y="5583"/>
                  </a:lnTo>
                  <a:lnTo>
                    <a:pt x="352" y="5627"/>
                  </a:lnTo>
                  <a:lnTo>
                    <a:pt x="308" y="5846"/>
                  </a:lnTo>
                  <a:lnTo>
                    <a:pt x="308" y="5890"/>
                  </a:lnTo>
                  <a:lnTo>
                    <a:pt x="264" y="6110"/>
                  </a:lnTo>
                  <a:lnTo>
                    <a:pt x="264" y="6154"/>
                  </a:lnTo>
                  <a:lnTo>
                    <a:pt x="220" y="6374"/>
                  </a:lnTo>
                  <a:lnTo>
                    <a:pt x="220" y="6418"/>
                  </a:lnTo>
                  <a:lnTo>
                    <a:pt x="220" y="6462"/>
                  </a:lnTo>
                  <a:lnTo>
                    <a:pt x="176" y="6550"/>
                  </a:lnTo>
                  <a:lnTo>
                    <a:pt x="176" y="6638"/>
                  </a:lnTo>
                  <a:lnTo>
                    <a:pt x="132" y="6769"/>
                  </a:lnTo>
                  <a:lnTo>
                    <a:pt x="132" y="6813"/>
                  </a:lnTo>
                  <a:lnTo>
                    <a:pt x="88" y="6945"/>
                  </a:lnTo>
                  <a:lnTo>
                    <a:pt x="88" y="6989"/>
                  </a:lnTo>
                  <a:lnTo>
                    <a:pt x="88" y="7033"/>
                  </a:lnTo>
                  <a:lnTo>
                    <a:pt x="44" y="7121"/>
                  </a:lnTo>
                  <a:lnTo>
                    <a:pt x="44" y="7165"/>
                  </a:lnTo>
                  <a:lnTo>
                    <a:pt x="0" y="7253"/>
                  </a:lnTo>
                  <a:lnTo>
                    <a:pt x="0" y="7341"/>
                  </a:lnTo>
                  <a:lnTo>
                    <a:pt x="0" y="7429"/>
                  </a:lnTo>
                  <a:lnTo>
                    <a:pt x="44" y="7473"/>
                  </a:lnTo>
                  <a:lnTo>
                    <a:pt x="132" y="7473"/>
                  </a:lnTo>
                  <a:lnTo>
                    <a:pt x="176" y="7385"/>
                  </a:lnTo>
                  <a:lnTo>
                    <a:pt x="220" y="7297"/>
                  </a:lnTo>
                  <a:lnTo>
                    <a:pt x="220" y="7209"/>
                  </a:lnTo>
                  <a:lnTo>
                    <a:pt x="220" y="7165"/>
                  </a:lnTo>
                  <a:lnTo>
                    <a:pt x="264" y="7121"/>
                  </a:lnTo>
                  <a:lnTo>
                    <a:pt x="264" y="7077"/>
                  </a:lnTo>
                  <a:lnTo>
                    <a:pt x="308" y="7033"/>
                  </a:lnTo>
                  <a:lnTo>
                    <a:pt x="308" y="6901"/>
                  </a:lnTo>
                  <a:lnTo>
                    <a:pt x="396" y="6682"/>
                  </a:lnTo>
                  <a:lnTo>
                    <a:pt x="396" y="6638"/>
                  </a:lnTo>
                  <a:lnTo>
                    <a:pt x="396" y="6594"/>
                  </a:lnTo>
                  <a:lnTo>
                    <a:pt x="396" y="6462"/>
                  </a:lnTo>
                  <a:lnTo>
                    <a:pt x="396" y="6418"/>
                  </a:lnTo>
                  <a:lnTo>
                    <a:pt x="440" y="6374"/>
                  </a:lnTo>
                  <a:lnTo>
                    <a:pt x="484" y="6198"/>
                  </a:lnTo>
                  <a:lnTo>
                    <a:pt x="528" y="5978"/>
                  </a:lnTo>
                  <a:lnTo>
                    <a:pt x="528" y="5934"/>
                  </a:lnTo>
                  <a:lnTo>
                    <a:pt x="528" y="5846"/>
                  </a:lnTo>
                  <a:lnTo>
                    <a:pt x="528" y="5802"/>
                  </a:lnTo>
                  <a:lnTo>
                    <a:pt x="528" y="5759"/>
                  </a:lnTo>
                  <a:lnTo>
                    <a:pt x="528" y="5715"/>
                  </a:lnTo>
                  <a:lnTo>
                    <a:pt x="571" y="5671"/>
                  </a:lnTo>
                  <a:lnTo>
                    <a:pt x="571" y="5627"/>
                  </a:lnTo>
                  <a:lnTo>
                    <a:pt x="571" y="5539"/>
                  </a:lnTo>
                  <a:lnTo>
                    <a:pt x="571" y="5407"/>
                  </a:lnTo>
                  <a:lnTo>
                    <a:pt x="571" y="5363"/>
                  </a:lnTo>
                  <a:lnTo>
                    <a:pt x="615" y="5275"/>
                  </a:lnTo>
                  <a:lnTo>
                    <a:pt x="615" y="5187"/>
                  </a:lnTo>
                  <a:lnTo>
                    <a:pt x="615" y="5055"/>
                  </a:lnTo>
                  <a:lnTo>
                    <a:pt x="615" y="4967"/>
                  </a:lnTo>
                  <a:lnTo>
                    <a:pt x="615" y="4923"/>
                  </a:lnTo>
                  <a:lnTo>
                    <a:pt x="615" y="4616"/>
                  </a:lnTo>
                  <a:lnTo>
                    <a:pt x="615" y="4572"/>
                  </a:lnTo>
                  <a:lnTo>
                    <a:pt x="659" y="4528"/>
                  </a:lnTo>
                  <a:lnTo>
                    <a:pt x="659" y="4484"/>
                  </a:lnTo>
                  <a:lnTo>
                    <a:pt x="659" y="4440"/>
                  </a:lnTo>
                  <a:lnTo>
                    <a:pt x="659" y="4352"/>
                  </a:lnTo>
                  <a:lnTo>
                    <a:pt x="659" y="4264"/>
                  </a:lnTo>
                  <a:lnTo>
                    <a:pt x="659" y="4220"/>
                  </a:lnTo>
                  <a:lnTo>
                    <a:pt x="659" y="4176"/>
                  </a:lnTo>
                  <a:lnTo>
                    <a:pt x="659" y="4044"/>
                  </a:lnTo>
                  <a:lnTo>
                    <a:pt x="659" y="4000"/>
                  </a:lnTo>
                  <a:lnTo>
                    <a:pt x="659" y="3956"/>
                  </a:lnTo>
                  <a:lnTo>
                    <a:pt x="659" y="3868"/>
                  </a:lnTo>
                  <a:lnTo>
                    <a:pt x="659" y="3693"/>
                  </a:lnTo>
                  <a:lnTo>
                    <a:pt x="659" y="3649"/>
                  </a:lnTo>
                  <a:lnTo>
                    <a:pt x="659" y="3561"/>
                  </a:lnTo>
                  <a:lnTo>
                    <a:pt x="659" y="3341"/>
                  </a:lnTo>
                  <a:lnTo>
                    <a:pt x="659" y="3253"/>
                  </a:lnTo>
                  <a:lnTo>
                    <a:pt x="659" y="3121"/>
                  </a:lnTo>
                  <a:lnTo>
                    <a:pt x="615" y="3033"/>
                  </a:lnTo>
                  <a:lnTo>
                    <a:pt x="615" y="2945"/>
                  </a:lnTo>
                  <a:lnTo>
                    <a:pt x="615" y="2901"/>
                  </a:lnTo>
                  <a:lnTo>
                    <a:pt x="615" y="2858"/>
                  </a:lnTo>
                  <a:lnTo>
                    <a:pt x="615" y="2814"/>
                  </a:lnTo>
                  <a:lnTo>
                    <a:pt x="615" y="2770"/>
                  </a:lnTo>
                  <a:lnTo>
                    <a:pt x="615" y="2682"/>
                  </a:lnTo>
                  <a:lnTo>
                    <a:pt x="615" y="2638"/>
                  </a:lnTo>
                  <a:lnTo>
                    <a:pt x="615" y="2550"/>
                  </a:lnTo>
                  <a:lnTo>
                    <a:pt x="615" y="2506"/>
                  </a:lnTo>
                  <a:lnTo>
                    <a:pt x="615" y="2462"/>
                  </a:lnTo>
                  <a:lnTo>
                    <a:pt x="615" y="2374"/>
                  </a:lnTo>
                  <a:lnTo>
                    <a:pt x="615" y="2330"/>
                  </a:lnTo>
                  <a:lnTo>
                    <a:pt x="615" y="2242"/>
                  </a:lnTo>
                  <a:lnTo>
                    <a:pt x="571" y="2066"/>
                  </a:lnTo>
                  <a:lnTo>
                    <a:pt x="571" y="1847"/>
                  </a:lnTo>
                  <a:lnTo>
                    <a:pt x="528" y="1627"/>
                  </a:lnTo>
                  <a:lnTo>
                    <a:pt x="528" y="1495"/>
                  </a:lnTo>
                  <a:lnTo>
                    <a:pt x="528" y="1407"/>
                  </a:lnTo>
                  <a:lnTo>
                    <a:pt x="528" y="1363"/>
                  </a:lnTo>
                  <a:lnTo>
                    <a:pt x="528" y="1275"/>
                  </a:lnTo>
                  <a:lnTo>
                    <a:pt x="528" y="1187"/>
                  </a:lnTo>
                  <a:lnTo>
                    <a:pt x="484" y="1099"/>
                  </a:lnTo>
                  <a:lnTo>
                    <a:pt x="484" y="1055"/>
                  </a:lnTo>
                  <a:lnTo>
                    <a:pt x="484" y="1011"/>
                  </a:lnTo>
                  <a:lnTo>
                    <a:pt x="484" y="924"/>
                  </a:lnTo>
                  <a:lnTo>
                    <a:pt x="440" y="836"/>
                  </a:lnTo>
                  <a:lnTo>
                    <a:pt x="440" y="748"/>
                  </a:lnTo>
                  <a:lnTo>
                    <a:pt x="396" y="528"/>
                  </a:lnTo>
                  <a:lnTo>
                    <a:pt x="396" y="440"/>
                  </a:lnTo>
                  <a:lnTo>
                    <a:pt x="396" y="396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08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8"/>
            <p:cNvSpPr/>
            <p:nvPr/>
          </p:nvSpPr>
          <p:spPr>
            <a:xfrm>
              <a:off x="1456750" y="1441025"/>
              <a:ext cx="54975" cy="178050"/>
            </a:xfrm>
            <a:custGeom>
              <a:rect b="b" l="l" r="r" t="t"/>
              <a:pathLst>
                <a:path extrusionOk="0" h="7122" w="2199">
                  <a:moveTo>
                    <a:pt x="89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221"/>
                  </a:lnTo>
                  <a:lnTo>
                    <a:pt x="45" y="308"/>
                  </a:lnTo>
                  <a:lnTo>
                    <a:pt x="45" y="396"/>
                  </a:lnTo>
                  <a:lnTo>
                    <a:pt x="45" y="484"/>
                  </a:lnTo>
                  <a:lnTo>
                    <a:pt x="45" y="528"/>
                  </a:lnTo>
                  <a:lnTo>
                    <a:pt x="45" y="616"/>
                  </a:lnTo>
                  <a:lnTo>
                    <a:pt x="89" y="704"/>
                  </a:lnTo>
                  <a:lnTo>
                    <a:pt x="89" y="836"/>
                  </a:lnTo>
                  <a:lnTo>
                    <a:pt x="89" y="880"/>
                  </a:lnTo>
                  <a:lnTo>
                    <a:pt x="89" y="924"/>
                  </a:lnTo>
                  <a:lnTo>
                    <a:pt x="89" y="1012"/>
                  </a:lnTo>
                  <a:lnTo>
                    <a:pt x="89" y="1056"/>
                  </a:lnTo>
                  <a:lnTo>
                    <a:pt x="89" y="1144"/>
                  </a:lnTo>
                  <a:lnTo>
                    <a:pt x="89" y="1188"/>
                  </a:lnTo>
                  <a:lnTo>
                    <a:pt x="133" y="1451"/>
                  </a:lnTo>
                  <a:lnTo>
                    <a:pt x="133" y="1539"/>
                  </a:lnTo>
                  <a:lnTo>
                    <a:pt x="133" y="1583"/>
                  </a:lnTo>
                  <a:lnTo>
                    <a:pt x="177" y="1627"/>
                  </a:lnTo>
                  <a:lnTo>
                    <a:pt x="177" y="1671"/>
                  </a:lnTo>
                  <a:lnTo>
                    <a:pt x="177" y="1759"/>
                  </a:lnTo>
                  <a:lnTo>
                    <a:pt x="221" y="1803"/>
                  </a:lnTo>
                  <a:lnTo>
                    <a:pt x="221" y="1935"/>
                  </a:lnTo>
                  <a:lnTo>
                    <a:pt x="265" y="2067"/>
                  </a:lnTo>
                  <a:lnTo>
                    <a:pt x="265" y="2111"/>
                  </a:lnTo>
                  <a:lnTo>
                    <a:pt x="309" y="2199"/>
                  </a:lnTo>
                  <a:lnTo>
                    <a:pt x="309" y="2242"/>
                  </a:lnTo>
                  <a:lnTo>
                    <a:pt x="309" y="2286"/>
                  </a:lnTo>
                  <a:lnTo>
                    <a:pt x="352" y="2462"/>
                  </a:lnTo>
                  <a:lnTo>
                    <a:pt x="440" y="2902"/>
                  </a:lnTo>
                  <a:lnTo>
                    <a:pt x="484" y="2946"/>
                  </a:lnTo>
                  <a:lnTo>
                    <a:pt x="484" y="3034"/>
                  </a:lnTo>
                  <a:lnTo>
                    <a:pt x="528" y="3034"/>
                  </a:lnTo>
                  <a:lnTo>
                    <a:pt x="528" y="3078"/>
                  </a:lnTo>
                  <a:lnTo>
                    <a:pt x="572" y="3209"/>
                  </a:lnTo>
                  <a:lnTo>
                    <a:pt x="572" y="3297"/>
                  </a:lnTo>
                  <a:lnTo>
                    <a:pt x="616" y="3385"/>
                  </a:lnTo>
                  <a:lnTo>
                    <a:pt x="660" y="3517"/>
                  </a:lnTo>
                  <a:lnTo>
                    <a:pt x="704" y="3561"/>
                  </a:lnTo>
                  <a:lnTo>
                    <a:pt x="704" y="3605"/>
                  </a:lnTo>
                  <a:lnTo>
                    <a:pt x="704" y="3649"/>
                  </a:lnTo>
                  <a:lnTo>
                    <a:pt x="748" y="3737"/>
                  </a:lnTo>
                  <a:lnTo>
                    <a:pt x="748" y="3825"/>
                  </a:lnTo>
                  <a:lnTo>
                    <a:pt x="792" y="3913"/>
                  </a:lnTo>
                  <a:lnTo>
                    <a:pt x="836" y="4001"/>
                  </a:lnTo>
                  <a:lnTo>
                    <a:pt x="880" y="4133"/>
                  </a:lnTo>
                  <a:lnTo>
                    <a:pt x="880" y="4220"/>
                  </a:lnTo>
                  <a:lnTo>
                    <a:pt x="924" y="4308"/>
                  </a:lnTo>
                  <a:lnTo>
                    <a:pt x="1056" y="4704"/>
                  </a:lnTo>
                  <a:lnTo>
                    <a:pt x="1056" y="4792"/>
                  </a:lnTo>
                  <a:lnTo>
                    <a:pt x="1100" y="4836"/>
                  </a:lnTo>
                  <a:lnTo>
                    <a:pt x="1100" y="4880"/>
                  </a:lnTo>
                  <a:lnTo>
                    <a:pt x="1144" y="4968"/>
                  </a:lnTo>
                  <a:lnTo>
                    <a:pt x="1188" y="5012"/>
                  </a:lnTo>
                  <a:lnTo>
                    <a:pt x="1188" y="5056"/>
                  </a:lnTo>
                  <a:lnTo>
                    <a:pt x="1232" y="5144"/>
                  </a:lnTo>
                  <a:lnTo>
                    <a:pt x="1232" y="5231"/>
                  </a:lnTo>
                  <a:lnTo>
                    <a:pt x="1276" y="5319"/>
                  </a:lnTo>
                  <a:lnTo>
                    <a:pt x="1319" y="5363"/>
                  </a:lnTo>
                  <a:lnTo>
                    <a:pt x="1319" y="5451"/>
                  </a:lnTo>
                  <a:lnTo>
                    <a:pt x="1407" y="5671"/>
                  </a:lnTo>
                  <a:lnTo>
                    <a:pt x="1495" y="5891"/>
                  </a:lnTo>
                  <a:lnTo>
                    <a:pt x="1495" y="5935"/>
                  </a:lnTo>
                  <a:lnTo>
                    <a:pt x="1583" y="6111"/>
                  </a:lnTo>
                  <a:lnTo>
                    <a:pt x="1583" y="6154"/>
                  </a:lnTo>
                  <a:lnTo>
                    <a:pt x="1627" y="6154"/>
                  </a:lnTo>
                  <a:lnTo>
                    <a:pt x="1627" y="6198"/>
                  </a:lnTo>
                  <a:lnTo>
                    <a:pt x="1627" y="6242"/>
                  </a:lnTo>
                  <a:lnTo>
                    <a:pt x="1671" y="6286"/>
                  </a:lnTo>
                  <a:lnTo>
                    <a:pt x="1715" y="6374"/>
                  </a:lnTo>
                  <a:lnTo>
                    <a:pt x="1759" y="6506"/>
                  </a:lnTo>
                  <a:lnTo>
                    <a:pt x="1759" y="6594"/>
                  </a:lnTo>
                  <a:lnTo>
                    <a:pt x="1803" y="6682"/>
                  </a:lnTo>
                  <a:lnTo>
                    <a:pt x="1847" y="6726"/>
                  </a:lnTo>
                  <a:lnTo>
                    <a:pt x="1847" y="6770"/>
                  </a:lnTo>
                  <a:lnTo>
                    <a:pt x="1891" y="6770"/>
                  </a:lnTo>
                  <a:lnTo>
                    <a:pt x="1935" y="6858"/>
                  </a:lnTo>
                  <a:lnTo>
                    <a:pt x="1935" y="6902"/>
                  </a:lnTo>
                  <a:lnTo>
                    <a:pt x="1979" y="6990"/>
                  </a:lnTo>
                  <a:lnTo>
                    <a:pt x="2023" y="7034"/>
                  </a:lnTo>
                  <a:lnTo>
                    <a:pt x="2111" y="7121"/>
                  </a:lnTo>
                  <a:lnTo>
                    <a:pt x="2155" y="7078"/>
                  </a:lnTo>
                  <a:lnTo>
                    <a:pt x="2199" y="7078"/>
                  </a:lnTo>
                  <a:lnTo>
                    <a:pt x="2199" y="6990"/>
                  </a:lnTo>
                  <a:lnTo>
                    <a:pt x="2199" y="6946"/>
                  </a:lnTo>
                  <a:lnTo>
                    <a:pt x="2155" y="6902"/>
                  </a:lnTo>
                  <a:lnTo>
                    <a:pt x="2155" y="6858"/>
                  </a:lnTo>
                  <a:lnTo>
                    <a:pt x="2111" y="6770"/>
                  </a:lnTo>
                  <a:lnTo>
                    <a:pt x="2067" y="6726"/>
                  </a:lnTo>
                  <a:lnTo>
                    <a:pt x="2023" y="6682"/>
                  </a:lnTo>
                  <a:lnTo>
                    <a:pt x="2023" y="6594"/>
                  </a:lnTo>
                  <a:lnTo>
                    <a:pt x="1979" y="6506"/>
                  </a:lnTo>
                  <a:lnTo>
                    <a:pt x="1891" y="6286"/>
                  </a:lnTo>
                  <a:lnTo>
                    <a:pt x="1847" y="6198"/>
                  </a:lnTo>
                  <a:lnTo>
                    <a:pt x="1803" y="6111"/>
                  </a:lnTo>
                  <a:lnTo>
                    <a:pt x="1759" y="6067"/>
                  </a:lnTo>
                  <a:lnTo>
                    <a:pt x="1759" y="6023"/>
                  </a:lnTo>
                  <a:lnTo>
                    <a:pt x="1715" y="5847"/>
                  </a:lnTo>
                  <a:lnTo>
                    <a:pt x="1627" y="5671"/>
                  </a:lnTo>
                  <a:lnTo>
                    <a:pt x="1627" y="5627"/>
                  </a:lnTo>
                  <a:lnTo>
                    <a:pt x="1627" y="5583"/>
                  </a:lnTo>
                  <a:lnTo>
                    <a:pt x="1583" y="5539"/>
                  </a:lnTo>
                  <a:lnTo>
                    <a:pt x="1583" y="5495"/>
                  </a:lnTo>
                  <a:lnTo>
                    <a:pt x="1539" y="5451"/>
                  </a:lnTo>
                  <a:lnTo>
                    <a:pt x="1539" y="5407"/>
                  </a:lnTo>
                  <a:lnTo>
                    <a:pt x="1495" y="5363"/>
                  </a:lnTo>
                  <a:lnTo>
                    <a:pt x="1495" y="5319"/>
                  </a:lnTo>
                  <a:lnTo>
                    <a:pt x="1495" y="5275"/>
                  </a:lnTo>
                  <a:lnTo>
                    <a:pt x="1451" y="5144"/>
                  </a:lnTo>
                  <a:lnTo>
                    <a:pt x="1407" y="5100"/>
                  </a:lnTo>
                  <a:lnTo>
                    <a:pt x="1407" y="5012"/>
                  </a:lnTo>
                  <a:lnTo>
                    <a:pt x="1363" y="4924"/>
                  </a:lnTo>
                  <a:lnTo>
                    <a:pt x="1319" y="4836"/>
                  </a:lnTo>
                  <a:lnTo>
                    <a:pt x="1276" y="4748"/>
                  </a:lnTo>
                  <a:lnTo>
                    <a:pt x="1232" y="4660"/>
                  </a:lnTo>
                  <a:lnTo>
                    <a:pt x="1144" y="4396"/>
                  </a:lnTo>
                  <a:lnTo>
                    <a:pt x="1144" y="4352"/>
                  </a:lnTo>
                  <a:lnTo>
                    <a:pt x="1144" y="4308"/>
                  </a:lnTo>
                  <a:lnTo>
                    <a:pt x="1100" y="4220"/>
                  </a:lnTo>
                  <a:lnTo>
                    <a:pt x="1100" y="4177"/>
                  </a:lnTo>
                  <a:lnTo>
                    <a:pt x="1056" y="4089"/>
                  </a:lnTo>
                  <a:lnTo>
                    <a:pt x="1056" y="4045"/>
                  </a:lnTo>
                  <a:lnTo>
                    <a:pt x="1012" y="4001"/>
                  </a:lnTo>
                  <a:lnTo>
                    <a:pt x="968" y="3869"/>
                  </a:lnTo>
                  <a:lnTo>
                    <a:pt x="968" y="3825"/>
                  </a:lnTo>
                  <a:lnTo>
                    <a:pt x="968" y="3781"/>
                  </a:lnTo>
                  <a:lnTo>
                    <a:pt x="924" y="3693"/>
                  </a:lnTo>
                  <a:lnTo>
                    <a:pt x="880" y="3561"/>
                  </a:lnTo>
                  <a:lnTo>
                    <a:pt x="880" y="3517"/>
                  </a:lnTo>
                  <a:lnTo>
                    <a:pt x="836" y="3473"/>
                  </a:lnTo>
                  <a:lnTo>
                    <a:pt x="836" y="3429"/>
                  </a:lnTo>
                  <a:lnTo>
                    <a:pt x="792" y="3209"/>
                  </a:lnTo>
                  <a:lnTo>
                    <a:pt x="748" y="3122"/>
                  </a:lnTo>
                  <a:lnTo>
                    <a:pt x="704" y="3034"/>
                  </a:lnTo>
                  <a:lnTo>
                    <a:pt x="660" y="2946"/>
                  </a:lnTo>
                  <a:lnTo>
                    <a:pt x="660" y="2858"/>
                  </a:lnTo>
                  <a:lnTo>
                    <a:pt x="616" y="2814"/>
                  </a:lnTo>
                  <a:lnTo>
                    <a:pt x="616" y="2770"/>
                  </a:lnTo>
                  <a:lnTo>
                    <a:pt x="616" y="2726"/>
                  </a:lnTo>
                  <a:lnTo>
                    <a:pt x="616" y="2682"/>
                  </a:lnTo>
                  <a:lnTo>
                    <a:pt x="572" y="2594"/>
                  </a:lnTo>
                  <a:lnTo>
                    <a:pt x="572" y="2550"/>
                  </a:lnTo>
                  <a:lnTo>
                    <a:pt x="572" y="2462"/>
                  </a:lnTo>
                  <a:lnTo>
                    <a:pt x="528" y="2418"/>
                  </a:lnTo>
                  <a:lnTo>
                    <a:pt x="528" y="2374"/>
                  </a:lnTo>
                  <a:lnTo>
                    <a:pt x="528" y="2286"/>
                  </a:lnTo>
                  <a:lnTo>
                    <a:pt x="528" y="2242"/>
                  </a:lnTo>
                  <a:lnTo>
                    <a:pt x="484" y="2199"/>
                  </a:lnTo>
                  <a:lnTo>
                    <a:pt x="440" y="2023"/>
                  </a:lnTo>
                  <a:lnTo>
                    <a:pt x="396" y="1803"/>
                  </a:lnTo>
                  <a:lnTo>
                    <a:pt x="352" y="1583"/>
                  </a:lnTo>
                  <a:lnTo>
                    <a:pt x="352" y="1451"/>
                  </a:lnTo>
                  <a:lnTo>
                    <a:pt x="352" y="1363"/>
                  </a:lnTo>
                  <a:lnTo>
                    <a:pt x="309" y="1319"/>
                  </a:lnTo>
                  <a:lnTo>
                    <a:pt x="309" y="1232"/>
                  </a:lnTo>
                  <a:lnTo>
                    <a:pt x="309" y="1188"/>
                  </a:lnTo>
                  <a:lnTo>
                    <a:pt x="309" y="1056"/>
                  </a:lnTo>
                  <a:lnTo>
                    <a:pt x="309" y="1012"/>
                  </a:lnTo>
                  <a:lnTo>
                    <a:pt x="265" y="880"/>
                  </a:lnTo>
                  <a:lnTo>
                    <a:pt x="265" y="836"/>
                  </a:lnTo>
                  <a:lnTo>
                    <a:pt x="265" y="704"/>
                  </a:lnTo>
                  <a:lnTo>
                    <a:pt x="265" y="528"/>
                  </a:lnTo>
                  <a:lnTo>
                    <a:pt x="221" y="396"/>
                  </a:lnTo>
                  <a:lnTo>
                    <a:pt x="221" y="352"/>
                  </a:lnTo>
                  <a:lnTo>
                    <a:pt x="221" y="177"/>
                  </a:lnTo>
                  <a:lnTo>
                    <a:pt x="221" y="133"/>
                  </a:lnTo>
                  <a:lnTo>
                    <a:pt x="221" y="45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8"/>
            <p:cNvSpPr/>
            <p:nvPr/>
          </p:nvSpPr>
          <p:spPr>
            <a:xfrm>
              <a:off x="1196325" y="1724550"/>
              <a:ext cx="326400" cy="58250"/>
            </a:xfrm>
            <a:custGeom>
              <a:rect b="b" l="l" r="r" t="t"/>
              <a:pathLst>
                <a:path extrusionOk="0" h="2330" w="13056">
                  <a:moveTo>
                    <a:pt x="12835" y="0"/>
                  </a:moveTo>
                  <a:lnTo>
                    <a:pt x="12616" y="44"/>
                  </a:lnTo>
                  <a:lnTo>
                    <a:pt x="12440" y="88"/>
                  </a:lnTo>
                  <a:lnTo>
                    <a:pt x="12308" y="88"/>
                  </a:lnTo>
                  <a:lnTo>
                    <a:pt x="12176" y="132"/>
                  </a:lnTo>
                  <a:lnTo>
                    <a:pt x="12088" y="132"/>
                  </a:lnTo>
                  <a:lnTo>
                    <a:pt x="11956" y="176"/>
                  </a:lnTo>
                  <a:lnTo>
                    <a:pt x="11824" y="176"/>
                  </a:lnTo>
                  <a:lnTo>
                    <a:pt x="11561" y="220"/>
                  </a:lnTo>
                  <a:lnTo>
                    <a:pt x="11429" y="220"/>
                  </a:lnTo>
                  <a:lnTo>
                    <a:pt x="11253" y="264"/>
                  </a:lnTo>
                  <a:lnTo>
                    <a:pt x="11209" y="264"/>
                  </a:lnTo>
                  <a:lnTo>
                    <a:pt x="10989" y="308"/>
                  </a:lnTo>
                  <a:lnTo>
                    <a:pt x="10945" y="308"/>
                  </a:lnTo>
                  <a:lnTo>
                    <a:pt x="10506" y="352"/>
                  </a:lnTo>
                  <a:lnTo>
                    <a:pt x="10330" y="352"/>
                  </a:lnTo>
                  <a:lnTo>
                    <a:pt x="10242" y="396"/>
                  </a:lnTo>
                  <a:lnTo>
                    <a:pt x="10110" y="396"/>
                  </a:lnTo>
                  <a:lnTo>
                    <a:pt x="9934" y="440"/>
                  </a:lnTo>
                  <a:lnTo>
                    <a:pt x="9890" y="440"/>
                  </a:lnTo>
                  <a:lnTo>
                    <a:pt x="9846" y="484"/>
                  </a:lnTo>
                  <a:lnTo>
                    <a:pt x="9627" y="484"/>
                  </a:lnTo>
                  <a:lnTo>
                    <a:pt x="9407" y="528"/>
                  </a:lnTo>
                  <a:lnTo>
                    <a:pt x="9275" y="528"/>
                  </a:lnTo>
                  <a:lnTo>
                    <a:pt x="9143" y="572"/>
                  </a:lnTo>
                  <a:lnTo>
                    <a:pt x="8967" y="572"/>
                  </a:lnTo>
                  <a:lnTo>
                    <a:pt x="8660" y="615"/>
                  </a:lnTo>
                  <a:lnTo>
                    <a:pt x="7868" y="703"/>
                  </a:lnTo>
                  <a:lnTo>
                    <a:pt x="7825" y="703"/>
                  </a:lnTo>
                  <a:lnTo>
                    <a:pt x="7693" y="747"/>
                  </a:lnTo>
                  <a:lnTo>
                    <a:pt x="7649" y="747"/>
                  </a:lnTo>
                  <a:lnTo>
                    <a:pt x="7605" y="791"/>
                  </a:lnTo>
                  <a:lnTo>
                    <a:pt x="7385" y="791"/>
                  </a:lnTo>
                  <a:lnTo>
                    <a:pt x="7165" y="835"/>
                  </a:lnTo>
                  <a:lnTo>
                    <a:pt x="6989" y="835"/>
                  </a:lnTo>
                  <a:lnTo>
                    <a:pt x="6814" y="879"/>
                  </a:lnTo>
                  <a:lnTo>
                    <a:pt x="6682" y="923"/>
                  </a:lnTo>
                  <a:lnTo>
                    <a:pt x="6506" y="923"/>
                  </a:lnTo>
                  <a:lnTo>
                    <a:pt x="6330" y="967"/>
                  </a:lnTo>
                  <a:lnTo>
                    <a:pt x="6198" y="1011"/>
                  </a:lnTo>
                  <a:lnTo>
                    <a:pt x="6022" y="1055"/>
                  </a:lnTo>
                  <a:lnTo>
                    <a:pt x="5847" y="1055"/>
                  </a:lnTo>
                  <a:lnTo>
                    <a:pt x="5627" y="1099"/>
                  </a:lnTo>
                  <a:lnTo>
                    <a:pt x="5495" y="1099"/>
                  </a:lnTo>
                  <a:lnTo>
                    <a:pt x="5319" y="1143"/>
                  </a:lnTo>
                  <a:lnTo>
                    <a:pt x="4572" y="1231"/>
                  </a:lnTo>
                  <a:lnTo>
                    <a:pt x="4440" y="1275"/>
                  </a:lnTo>
                  <a:lnTo>
                    <a:pt x="4352" y="1275"/>
                  </a:lnTo>
                  <a:lnTo>
                    <a:pt x="4264" y="1319"/>
                  </a:lnTo>
                  <a:lnTo>
                    <a:pt x="4088" y="1319"/>
                  </a:lnTo>
                  <a:lnTo>
                    <a:pt x="4000" y="1363"/>
                  </a:lnTo>
                  <a:lnTo>
                    <a:pt x="3956" y="1363"/>
                  </a:lnTo>
                  <a:lnTo>
                    <a:pt x="3737" y="1407"/>
                  </a:lnTo>
                  <a:lnTo>
                    <a:pt x="3605" y="1451"/>
                  </a:lnTo>
                  <a:lnTo>
                    <a:pt x="3473" y="1451"/>
                  </a:lnTo>
                  <a:lnTo>
                    <a:pt x="3385" y="1495"/>
                  </a:lnTo>
                  <a:lnTo>
                    <a:pt x="3209" y="1495"/>
                  </a:lnTo>
                  <a:lnTo>
                    <a:pt x="2814" y="1583"/>
                  </a:lnTo>
                  <a:lnTo>
                    <a:pt x="2770" y="1583"/>
                  </a:lnTo>
                  <a:lnTo>
                    <a:pt x="2374" y="1670"/>
                  </a:lnTo>
                  <a:lnTo>
                    <a:pt x="2330" y="1670"/>
                  </a:lnTo>
                  <a:lnTo>
                    <a:pt x="1935" y="1758"/>
                  </a:lnTo>
                  <a:lnTo>
                    <a:pt x="1847" y="1758"/>
                  </a:lnTo>
                  <a:lnTo>
                    <a:pt x="1803" y="1802"/>
                  </a:lnTo>
                  <a:lnTo>
                    <a:pt x="1627" y="1802"/>
                  </a:lnTo>
                  <a:lnTo>
                    <a:pt x="1627" y="1846"/>
                  </a:lnTo>
                  <a:lnTo>
                    <a:pt x="1495" y="1846"/>
                  </a:lnTo>
                  <a:lnTo>
                    <a:pt x="1187" y="1890"/>
                  </a:lnTo>
                  <a:lnTo>
                    <a:pt x="1099" y="1934"/>
                  </a:lnTo>
                  <a:lnTo>
                    <a:pt x="880" y="1934"/>
                  </a:lnTo>
                  <a:lnTo>
                    <a:pt x="792" y="1978"/>
                  </a:lnTo>
                  <a:lnTo>
                    <a:pt x="748" y="1978"/>
                  </a:lnTo>
                  <a:lnTo>
                    <a:pt x="572" y="2022"/>
                  </a:lnTo>
                  <a:lnTo>
                    <a:pt x="484" y="2066"/>
                  </a:lnTo>
                  <a:lnTo>
                    <a:pt x="352" y="2066"/>
                  </a:lnTo>
                  <a:lnTo>
                    <a:pt x="176" y="2110"/>
                  </a:lnTo>
                  <a:lnTo>
                    <a:pt x="45" y="2198"/>
                  </a:lnTo>
                  <a:lnTo>
                    <a:pt x="1" y="2242"/>
                  </a:lnTo>
                  <a:lnTo>
                    <a:pt x="45" y="2286"/>
                  </a:lnTo>
                  <a:lnTo>
                    <a:pt x="132" y="2330"/>
                  </a:lnTo>
                  <a:lnTo>
                    <a:pt x="220" y="2286"/>
                  </a:lnTo>
                  <a:lnTo>
                    <a:pt x="396" y="2286"/>
                  </a:lnTo>
                  <a:lnTo>
                    <a:pt x="572" y="2242"/>
                  </a:lnTo>
                  <a:lnTo>
                    <a:pt x="660" y="2198"/>
                  </a:lnTo>
                  <a:lnTo>
                    <a:pt x="792" y="2198"/>
                  </a:lnTo>
                  <a:lnTo>
                    <a:pt x="924" y="2154"/>
                  </a:lnTo>
                  <a:lnTo>
                    <a:pt x="1099" y="2110"/>
                  </a:lnTo>
                  <a:lnTo>
                    <a:pt x="1143" y="2110"/>
                  </a:lnTo>
                  <a:lnTo>
                    <a:pt x="1539" y="2066"/>
                  </a:lnTo>
                  <a:lnTo>
                    <a:pt x="1671" y="2022"/>
                  </a:lnTo>
                  <a:lnTo>
                    <a:pt x="1891" y="1978"/>
                  </a:lnTo>
                  <a:lnTo>
                    <a:pt x="1935" y="1978"/>
                  </a:lnTo>
                  <a:lnTo>
                    <a:pt x="2022" y="1934"/>
                  </a:lnTo>
                  <a:lnTo>
                    <a:pt x="2374" y="1890"/>
                  </a:lnTo>
                  <a:lnTo>
                    <a:pt x="2726" y="1846"/>
                  </a:lnTo>
                  <a:lnTo>
                    <a:pt x="2770" y="1846"/>
                  </a:lnTo>
                  <a:lnTo>
                    <a:pt x="2814" y="1802"/>
                  </a:lnTo>
                  <a:lnTo>
                    <a:pt x="2946" y="1802"/>
                  </a:lnTo>
                  <a:lnTo>
                    <a:pt x="3033" y="1758"/>
                  </a:lnTo>
                  <a:lnTo>
                    <a:pt x="3121" y="1758"/>
                  </a:lnTo>
                  <a:lnTo>
                    <a:pt x="3209" y="1714"/>
                  </a:lnTo>
                  <a:lnTo>
                    <a:pt x="3341" y="1714"/>
                  </a:lnTo>
                  <a:lnTo>
                    <a:pt x="3473" y="1670"/>
                  </a:lnTo>
                  <a:lnTo>
                    <a:pt x="3693" y="1626"/>
                  </a:lnTo>
                  <a:lnTo>
                    <a:pt x="3737" y="1626"/>
                  </a:lnTo>
                  <a:lnTo>
                    <a:pt x="3956" y="1583"/>
                  </a:lnTo>
                  <a:lnTo>
                    <a:pt x="4088" y="1539"/>
                  </a:lnTo>
                  <a:lnTo>
                    <a:pt x="4264" y="1495"/>
                  </a:lnTo>
                  <a:lnTo>
                    <a:pt x="4440" y="1451"/>
                  </a:lnTo>
                  <a:lnTo>
                    <a:pt x="4572" y="1451"/>
                  </a:lnTo>
                  <a:lnTo>
                    <a:pt x="5055" y="1363"/>
                  </a:lnTo>
                  <a:lnTo>
                    <a:pt x="5275" y="1363"/>
                  </a:lnTo>
                  <a:lnTo>
                    <a:pt x="5363" y="1319"/>
                  </a:lnTo>
                  <a:lnTo>
                    <a:pt x="5495" y="1319"/>
                  </a:lnTo>
                  <a:lnTo>
                    <a:pt x="5671" y="1275"/>
                  </a:lnTo>
                  <a:lnTo>
                    <a:pt x="5847" y="1275"/>
                  </a:lnTo>
                  <a:lnTo>
                    <a:pt x="6022" y="1231"/>
                  </a:lnTo>
                  <a:lnTo>
                    <a:pt x="6110" y="1231"/>
                  </a:lnTo>
                  <a:lnTo>
                    <a:pt x="6198" y="1187"/>
                  </a:lnTo>
                  <a:lnTo>
                    <a:pt x="6374" y="1187"/>
                  </a:lnTo>
                  <a:lnTo>
                    <a:pt x="6638" y="1143"/>
                  </a:lnTo>
                  <a:lnTo>
                    <a:pt x="6682" y="1099"/>
                  </a:lnTo>
                  <a:lnTo>
                    <a:pt x="6858" y="1099"/>
                  </a:lnTo>
                  <a:lnTo>
                    <a:pt x="7209" y="1011"/>
                  </a:lnTo>
                  <a:lnTo>
                    <a:pt x="7385" y="1011"/>
                  </a:lnTo>
                  <a:lnTo>
                    <a:pt x="7605" y="967"/>
                  </a:lnTo>
                  <a:lnTo>
                    <a:pt x="7737" y="923"/>
                  </a:lnTo>
                  <a:lnTo>
                    <a:pt x="7868" y="923"/>
                  </a:lnTo>
                  <a:lnTo>
                    <a:pt x="8000" y="879"/>
                  </a:lnTo>
                  <a:lnTo>
                    <a:pt x="8264" y="879"/>
                  </a:lnTo>
                  <a:lnTo>
                    <a:pt x="8396" y="835"/>
                  </a:lnTo>
                  <a:lnTo>
                    <a:pt x="8616" y="835"/>
                  </a:lnTo>
                  <a:lnTo>
                    <a:pt x="8704" y="791"/>
                  </a:lnTo>
                  <a:lnTo>
                    <a:pt x="8923" y="791"/>
                  </a:lnTo>
                  <a:lnTo>
                    <a:pt x="9011" y="747"/>
                  </a:lnTo>
                  <a:lnTo>
                    <a:pt x="9143" y="747"/>
                  </a:lnTo>
                  <a:lnTo>
                    <a:pt x="9451" y="703"/>
                  </a:lnTo>
                  <a:lnTo>
                    <a:pt x="9802" y="659"/>
                  </a:lnTo>
                  <a:lnTo>
                    <a:pt x="10198" y="615"/>
                  </a:lnTo>
                  <a:lnTo>
                    <a:pt x="10418" y="572"/>
                  </a:lnTo>
                  <a:lnTo>
                    <a:pt x="10594" y="528"/>
                  </a:lnTo>
                  <a:lnTo>
                    <a:pt x="10945" y="528"/>
                  </a:lnTo>
                  <a:lnTo>
                    <a:pt x="11121" y="484"/>
                  </a:lnTo>
                  <a:lnTo>
                    <a:pt x="11209" y="484"/>
                  </a:lnTo>
                  <a:lnTo>
                    <a:pt x="11253" y="440"/>
                  </a:lnTo>
                  <a:lnTo>
                    <a:pt x="11473" y="440"/>
                  </a:lnTo>
                  <a:lnTo>
                    <a:pt x="11561" y="396"/>
                  </a:lnTo>
                  <a:lnTo>
                    <a:pt x="11736" y="396"/>
                  </a:lnTo>
                  <a:lnTo>
                    <a:pt x="12088" y="308"/>
                  </a:lnTo>
                  <a:lnTo>
                    <a:pt x="12352" y="308"/>
                  </a:lnTo>
                  <a:lnTo>
                    <a:pt x="12703" y="220"/>
                  </a:lnTo>
                  <a:lnTo>
                    <a:pt x="12835" y="220"/>
                  </a:lnTo>
                  <a:lnTo>
                    <a:pt x="12923" y="176"/>
                  </a:lnTo>
                  <a:lnTo>
                    <a:pt x="13055" y="132"/>
                  </a:lnTo>
                  <a:lnTo>
                    <a:pt x="13055" y="88"/>
                  </a:lnTo>
                  <a:lnTo>
                    <a:pt x="13011" y="44"/>
                  </a:lnTo>
                  <a:lnTo>
                    <a:pt x="12923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8"/>
            <p:cNvSpPr/>
            <p:nvPr/>
          </p:nvSpPr>
          <p:spPr>
            <a:xfrm>
              <a:off x="616125" y="1190500"/>
              <a:ext cx="156075" cy="158250"/>
            </a:xfrm>
            <a:custGeom>
              <a:rect b="b" l="l" r="r" t="t"/>
              <a:pathLst>
                <a:path extrusionOk="0" h="6330" w="6243">
                  <a:moveTo>
                    <a:pt x="308" y="0"/>
                  </a:moveTo>
                  <a:lnTo>
                    <a:pt x="132" y="88"/>
                  </a:lnTo>
                  <a:lnTo>
                    <a:pt x="44" y="220"/>
                  </a:lnTo>
                  <a:lnTo>
                    <a:pt x="0" y="352"/>
                  </a:lnTo>
                  <a:lnTo>
                    <a:pt x="0" y="484"/>
                  </a:lnTo>
                  <a:lnTo>
                    <a:pt x="0" y="659"/>
                  </a:lnTo>
                  <a:lnTo>
                    <a:pt x="88" y="923"/>
                  </a:lnTo>
                  <a:lnTo>
                    <a:pt x="264" y="1231"/>
                  </a:lnTo>
                  <a:lnTo>
                    <a:pt x="440" y="1495"/>
                  </a:lnTo>
                  <a:lnTo>
                    <a:pt x="1495" y="2901"/>
                  </a:lnTo>
                  <a:lnTo>
                    <a:pt x="2770" y="4483"/>
                  </a:lnTo>
                  <a:lnTo>
                    <a:pt x="4220" y="6330"/>
                  </a:lnTo>
                  <a:lnTo>
                    <a:pt x="6242" y="4879"/>
                  </a:lnTo>
                  <a:lnTo>
                    <a:pt x="5495" y="4000"/>
                  </a:lnTo>
                  <a:lnTo>
                    <a:pt x="4748" y="3121"/>
                  </a:lnTo>
                  <a:lnTo>
                    <a:pt x="3912" y="2374"/>
                  </a:lnTo>
                  <a:lnTo>
                    <a:pt x="2901" y="1495"/>
                  </a:lnTo>
                  <a:lnTo>
                    <a:pt x="2330" y="1099"/>
                  </a:lnTo>
                  <a:lnTo>
                    <a:pt x="1803" y="703"/>
                  </a:lnTo>
                  <a:lnTo>
                    <a:pt x="1275" y="396"/>
                  </a:lnTo>
                  <a:lnTo>
                    <a:pt x="792" y="132"/>
                  </a:lnTo>
                  <a:lnTo>
                    <a:pt x="616" y="88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8"/>
            <p:cNvSpPr/>
            <p:nvPr/>
          </p:nvSpPr>
          <p:spPr>
            <a:xfrm>
              <a:off x="564475" y="1190500"/>
              <a:ext cx="179150" cy="175825"/>
            </a:xfrm>
            <a:custGeom>
              <a:rect b="b" l="l" r="r" t="t"/>
              <a:pathLst>
                <a:path extrusionOk="0" h="7033" w="7166">
                  <a:moveTo>
                    <a:pt x="308" y="0"/>
                  </a:moveTo>
                  <a:lnTo>
                    <a:pt x="176" y="44"/>
                  </a:lnTo>
                  <a:lnTo>
                    <a:pt x="88" y="176"/>
                  </a:lnTo>
                  <a:lnTo>
                    <a:pt x="45" y="308"/>
                  </a:lnTo>
                  <a:lnTo>
                    <a:pt x="1" y="440"/>
                  </a:lnTo>
                  <a:lnTo>
                    <a:pt x="45" y="615"/>
                  </a:lnTo>
                  <a:lnTo>
                    <a:pt x="132" y="923"/>
                  </a:lnTo>
                  <a:lnTo>
                    <a:pt x="264" y="1187"/>
                  </a:lnTo>
                  <a:lnTo>
                    <a:pt x="440" y="1451"/>
                  </a:lnTo>
                  <a:lnTo>
                    <a:pt x="1583" y="2989"/>
                  </a:lnTo>
                  <a:lnTo>
                    <a:pt x="3033" y="4835"/>
                  </a:lnTo>
                  <a:lnTo>
                    <a:pt x="4792" y="7033"/>
                  </a:lnTo>
                  <a:lnTo>
                    <a:pt x="7165" y="6154"/>
                  </a:lnTo>
                  <a:lnTo>
                    <a:pt x="6462" y="5363"/>
                  </a:lnTo>
                  <a:lnTo>
                    <a:pt x="5759" y="4659"/>
                  </a:lnTo>
                  <a:lnTo>
                    <a:pt x="3913" y="2813"/>
                  </a:lnTo>
                  <a:lnTo>
                    <a:pt x="2902" y="1802"/>
                  </a:lnTo>
                  <a:lnTo>
                    <a:pt x="2022" y="967"/>
                  </a:lnTo>
                  <a:lnTo>
                    <a:pt x="1451" y="528"/>
                  </a:lnTo>
                  <a:lnTo>
                    <a:pt x="1143" y="308"/>
                  </a:lnTo>
                  <a:lnTo>
                    <a:pt x="792" y="88"/>
                  </a:lnTo>
                  <a:lnTo>
                    <a:pt x="660" y="44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8"/>
            <p:cNvSpPr/>
            <p:nvPr/>
          </p:nvSpPr>
          <p:spPr>
            <a:xfrm>
              <a:off x="555675" y="1233350"/>
              <a:ext cx="184650" cy="172550"/>
            </a:xfrm>
            <a:custGeom>
              <a:rect b="b" l="l" r="r" t="t"/>
              <a:pathLst>
                <a:path extrusionOk="0" h="6902" w="7386">
                  <a:moveTo>
                    <a:pt x="265" y="0"/>
                  </a:moveTo>
                  <a:lnTo>
                    <a:pt x="133" y="88"/>
                  </a:lnTo>
                  <a:lnTo>
                    <a:pt x="45" y="220"/>
                  </a:lnTo>
                  <a:lnTo>
                    <a:pt x="1" y="352"/>
                  </a:lnTo>
                  <a:lnTo>
                    <a:pt x="1" y="528"/>
                  </a:lnTo>
                  <a:lnTo>
                    <a:pt x="1" y="660"/>
                  </a:lnTo>
                  <a:lnTo>
                    <a:pt x="133" y="967"/>
                  </a:lnTo>
                  <a:lnTo>
                    <a:pt x="265" y="1231"/>
                  </a:lnTo>
                  <a:lnTo>
                    <a:pt x="484" y="1495"/>
                  </a:lnTo>
                  <a:lnTo>
                    <a:pt x="1671" y="2989"/>
                  </a:lnTo>
                  <a:lnTo>
                    <a:pt x="3210" y="4747"/>
                  </a:lnTo>
                  <a:lnTo>
                    <a:pt x="5056" y="6901"/>
                  </a:lnTo>
                  <a:lnTo>
                    <a:pt x="7385" y="5890"/>
                  </a:lnTo>
                  <a:lnTo>
                    <a:pt x="6682" y="5187"/>
                  </a:lnTo>
                  <a:lnTo>
                    <a:pt x="5891" y="4484"/>
                  </a:lnTo>
                  <a:lnTo>
                    <a:pt x="3957" y="2682"/>
                  </a:lnTo>
                  <a:lnTo>
                    <a:pt x="2946" y="1715"/>
                  </a:lnTo>
                  <a:lnTo>
                    <a:pt x="2023" y="967"/>
                  </a:lnTo>
                  <a:lnTo>
                    <a:pt x="1407" y="484"/>
                  </a:lnTo>
                  <a:lnTo>
                    <a:pt x="1100" y="308"/>
                  </a:lnTo>
                  <a:lnTo>
                    <a:pt x="792" y="132"/>
                  </a:lnTo>
                  <a:lnTo>
                    <a:pt x="616" y="44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8"/>
            <p:cNvSpPr/>
            <p:nvPr/>
          </p:nvSpPr>
          <p:spPr>
            <a:xfrm>
              <a:off x="540300" y="1275100"/>
              <a:ext cx="193425" cy="163750"/>
            </a:xfrm>
            <a:custGeom>
              <a:rect b="b" l="l" r="r" t="t"/>
              <a:pathLst>
                <a:path extrusionOk="0" h="6550" w="7737">
                  <a:moveTo>
                    <a:pt x="220" y="1"/>
                  </a:moveTo>
                  <a:lnTo>
                    <a:pt x="88" y="89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1" y="528"/>
                  </a:lnTo>
                  <a:lnTo>
                    <a:pt x="45" y="660"/>
                  </a:lnTo>
                  <a:lnTo>
                    <a:pt x="176" y="924"/>
                  </a:lnTo>
                  <a:lnTo>
                    <a:pt x="352" y="1187"/>
                  </a:lnTo>
                  <a:lnTo>
                    <a:pt x="528" y="1451"/>
                  </a:lnTo>
                  <a:lnTo>
                    <a:pt x="1099" y="2110"/>
                  </a:lnTo>
                  <a:lnTo>
                    <a:pt x="1803" y="2902"/>
                  </a:lnTo>
                  <a:lnTo>
                    <a:pt x="3341" y="4572"/>
                  </a:lnTo>
                  <a:lnTo>
                    <a:pt x="5187" y="6550"/>
                  </a:lnTo>
                  <a:lnTo>
                    <a:pt x="7737" y="5451"/>
                  </a:lnTo>
                  <a:lnTo>
                    <a:pt x="6945" y="4792"/>
                  </a:lnTo>
                  <a:lnTo>
                    <a:pt x="6110" y="4132"/>
                  </a:lnTo>
                  <a:lnTo>
                    <a:pt x="5187" y="3385"/>
                  </a:lnTo>
                  <a:lnTo>
                    <a:pt x="4088" y="2462"/>
                  </a:lnTo>
                  <a:lnTo>
                    <a:pt x="2989" y="1539"/>
                  </a:lnTo>
                  <a:lnTo>
                    <a:pt x="2506" y="1143"/>
                  </a:lnTo>
                  <a:lnTo>
                    <a:pt x="2022" y="792"/>
                  </a:lnTo>
                  <a:lnTo>
                    <a:pt x="1407" y="396"/>
                  </a:lnTo>
                  <a:lnTo>
                    <a:pt x="1055" y="220"/>
                  </a:lnTo>
                  <a:lnTo>
                    <a:pt x="748" y="45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8"/>
            <p:cNvSpPr/>
            <p:nvPr/>
          </p:nvSpPr>
          <p:spPr>
            <a:xfrm>
              <a:off x="1735875" y="934450"/>
              <a:ext cx="60450" cy="186825"/>
            </a:xfrm>
            <a:custGeom>
              <a:rect b="b" l="l" r="r" t="t"/>
              <a:pathLst>
                <a:path extrusionOk="0" h="7473" w="2418">
                  <a:moveTo>
                    <a:pt x="704" y="1"/>
                  </a:moveTo>
                  <a:lnTo>
                    <a:pt x="572" y="45"/>
                  </a:lnTo>
                  <a:lnTo>
                    <a:pt x="440" y="133"/>
                  </a:lnTo>
                  <a:lnTo>
                    <a:pt x="352" y="264"/>
                  </a:lnTo>
                  <a:lnTo>
                    <a:pt x="264" y="352"/>
                  </a:lnTo>
                  <a:lnTo>
                    <a:pt x="132" y="660"/>
                  </a:lnTo>
                  <a:lnTo>
                    <a:pt x="88" y="968"/>
                  </a:lnTo>
                  <a:lnTo>
                    <a:pt x="44" y="1275"/>
                  </a:lnTo>
                  <a:lnTo>
                    <a:pt x="0" y="2067"/>
                  </a:lnTo>
                  <a:lnTo>
                    <a:pt x="0" y="2946"/>
                  </a:lnTo>
                  <a:lnTo>
                    <a:pt x="0" y="4704"/>
                  </a:lnTo>
                  <a:lnTo>
                    <a:pt x="0" y="6682"/>
                  </a:lnTo>
                  <a:lnTo>
                    <a:pt x="2418" y="7473"/>
                  </a:lnTo>
                  <a:lnTo>
                    <a:pt x="2418" y="6374"/>
                  </a:lnTo>
                  <a:lnTo>
                    <a:pt x="2374" y="5187"/>
                  </a:lnTo>
                  <a:lnTo>
                    <a:pt x="2330" y="4572"/>
                  </a:lnTo>
                  <a:lnTo>
                    <a:pt x="2242" y="3913"/>
                  </a:lnTo>
                  <a:lnTo>
                    <a:pt x="2110" y="3253"/>
                  </a:lnTo>
                  <a:lnTo>
                    <a:pt x="1978" y="2638"/>
                  </a:lnTo>
                  <a:lnTo>
                    <a:pt x="1803" y="2023"/>
                  </a:lnTo>
                  <a:lnTo>
                    <a:pt x="1627" y="1451"/>
                  </a:lnTo>
                  <a:lnTo>
                    <a:pt x="1407" y="924"/>
                  </a:lnTo>
                  <a:lnTo>
                    <a:pt x="1187" y="484"/>
                  </a:lnTo>
                  <a:lnTo>
                    <a:pt x="1099" y="308"/>
                  </a:lnTo>
                  <a:lnTo>
                    <a:pt x="1011" y="176"/>
                  </a:lnTo>
                  <a:lnTo>
                    <a:pt x="879" y="45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8"/>
            <p:cNvSpPr/>
            <p:nvPr/>
          </p:nvSpPr>
          <p:spPr>
            <a:xfrm>
              <a:off x="1694125" y="901500"/>
              <a:ext cx="60450" cy="228575"/>
            </a:xfrm>
            <a:custGeom>
              <a:rect b="b" l="l" r="r" t="t"/>
              <a:pathLst>
                <a:path extrusionOk="0" h="9143" w="2418">
                  <a:moveTo>
                    <a:pt x="835" y="0"/>
                  </a:moveTo>
                  <a:lnTo>
                    <a:pt x="659" y="44"/>
                  </a:lnTo>
                  <a:lnTo>
                    <a:pt x="528" y="132"/>
                  </a:lnTo>
                  <a:lnTo>
                    <a:pt x="440" y="220"/>
                  </a:lnTo>
                  <a:lnTo>
                    <a:pt x="352" y="352"/>
                  </a:lnTo>
                  <a:lnTo>
                    <a:pt x="220" y="659"/>
                  </a:lnTo>
                  <a:lnTo>
                    <a:pt x="176" y="967"/>
                  </a:lnTo>
                  <a:lnTo>
                    <a:pt x="132" y="1275"/>
                  </a:lnTo>
                  <a:lnTo>
                    <a:pt x="44" y="3209"/>
                  </a:lnTo>
                  <a:lnTo>
                    <a:pt x="44" y="5538"/>
                  </a:lnTo>
                  <a:lnTo>
                    <a:pt x="0" y="8351"/>
                  </a:lnTo>
                  <a:lnTo>
                    <a:pt x="2418" y="9143"/>
                  </a:lnTo>
                  <a:lnTo>
                    <a:pt x="2330" y="8132"/>
                  </a:lnTo>
                  <a:lnTo>
                    <a:pt x="2242" y="7121"/>
                  </a:lnTo>
                  <a:lnTo>
                    <a:pt x="1978" y="4483"/>
                  </a:lnTo>
                  <a:lnTo>
                    <a:pt x="1802" y="3121"/>
                  </a:lnTo>
                  <a:lnTo>
                    <a:pt x="1670" y="1890"/>
                  </a:lnTo>
                  <a:lnTo>
                    <a:pt x="1495" y="1187"/>
                  </a:lnTo>
                  <a:lnTo>
                    <a:pt x="1407" y="835"/>
                  </a:lnTo>
                  <a:lnTo>
                    <a:pt x="1275" y="484"/>
                  </a:lnTo>
                  <a:lnTo>
                    <a:pt x="1187" y="308"/>
                  </a:lnTo>
                  <a:lnTo>
                    <a:pt x="1099" y="176"/>
                  </a:lnTo>
                  <a:lnTo>
                    <a:pt x="967" y="44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8"/>
            <p:cNvSpPr/>
            <p:nvPr/>
          </p:nvSpPr>
          <p:spPr>
            <a:xfrm>
              <a:off x="1663350" y="930050"/>
              <a:ext cx="64850" cy="227500"/>
            </a:xfrm>
            <a:custGeom>
              <a:rect b="b" l="l" r="r" t="t"/>
              <a:pathLst>
                <a:path extrusionOk="0" h="9100" w="2594">
                  <a:moveTo>
                    <a:pt x="616" y="1"/>
                  </a:moveTo>
                  <a:lnTo>
                    <a:pt x="484" y="45"/>
                  </a:lnTo>
                  <a:lnTo>
                    <a:pt x="352" y="133"/>
                  </a:lnTo>
                  <a:lnTo>
                    <a:pt x="264" y="221"/>
                  </a:lnTo>
                  <a:lnTo>
                    <a:pt x="176" y="352"/>
                  </a:lnTo>
                  <a:lnTo>
                    <a:pt x="88" y="660"/>
                  </a:lnTo>
                  <a:lnTo>
                    <a:pt x="44" y="968"/>
                  </a:lnTo>
                  <a:lnTo>
                    <a:pt x="0" y="1276"/>
                  </a:lnTo>
                  <a:lnTo>
                    <a:pt x="44" y="3210"/>
                  </a:lnTo>
                  <a:lnTo>
                    <a:pt x="88" y="5583"/>
                  </a:lnTo>
                  <a:lnTo>
                    <a:pt x="176" y="8396"/>
                  </a:lnTo>
                  <a:lnTo>
                    <a:pt x="2594" y="9099"/>
                  </a:lnTo>
                  <a:lnTo>
                    <a:pt x="2462" y="8089"/>
                  </a:lnTo>
                  <a:lnTo>
                    <a:pt x="2330" y="7034"/>
                  </a:lnTo>
                  <a:lnTo>
                    <a:pt x="1978" y="4440"/>
                  </a:lnTo>
                  <a:lnTo>
                    <a:pt x="1759" y="3034"/>
                  </a:lnTo>
                  <a:lnTo>
                    <a:pt x="1539" y="1847"/>
                  </a:lnTo>
                  <a:lnTo>
                    <a:pt x="1363" y="1144"/>
                  </a:lnTo>
                  <a:lnTo>
                    <a:pt x="1275" y="748"/>
                  </a:lnTo>
                  <a:lnTo>
                    <a:pt x="1099" y="440"/>
                  </a:lnTo>
                  <a:lnTo>
                    <a:pt x="1055" y="265"/>
                  </a:lnTo>
                  <a:lnTo>
                    <a:pt x="923" y="133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8"/>
            <p:cNvSpPr/>
            <p:nvPr/>
          </p:nvSpPr>
          <p:spPr>
            <a:xfrm>
              <a:off x="1627075" y="952025"/>
              <a:ext cx="75850" cy="224200"/>
            </a:xfrm>
            <a:custGeom>
              <a:rect b="b" l="l" r="r" t="t"/>
              <a:pathLst>
                <a:path extrusionOk="0" h="8968" w="3034">
                  <a:moveTo>
                    <a:pt x="528" y="1"/>
                  </a:moveTo>
                  <a:lnTo>
                    <a:pt x="396" y="45"/>
                  </a:lnTo>
                  <a:lnTo>
                    <a:pt x="265" y="133"/>
                  </a:lnTo>
                  <a:lnTo>
                    <a:pt x="133" y="397"/>
                  </a:lnTo>
                  <a:lnTo>
                    <a:pt x="45" y="704"/>
                  </a:lnTo>
                  <a:lnTo>
                    <a:pt x="1" y="1012"/>
                  </a:lnTo>
                  <a:lnTo>
                    <a:pt x="1" y="1320"/>
                  </a:lnTo>
                  <a:lnTo>
                    <a:pt x="177" y="3341"/>
                  </a:lnTo>
                  <a:lnTo>
                    <a:pt x="309" y="5495"/>
                  </a:lnTo>
                  <a:lnTo>
                    <a:pt x="396" y="7166"/>
                  </a:lnTo>
                  <a:lnTo>
                    <a:pt x="440" y="7869"/>
                  </a:lnTo>
                  <a:lnTo>
                    <a:pt x="3034" y="8968"/>
                  </a:lnTo>
                  <a:lnTo>
                    <a:pt x="2858" y="7957"/>
                  </a:lnTo>
                  <a:lnTo>
                    <a:pt x="2638" y="6946"/>
                  </a:lnTo>
                  <a:lnTo>
                    <a:pt x="2418" y="5759"/>
                  </a:lnTo>
                  <a:lnTo>
                    <a:pt x="2155" y="4352"/>
                  </a:lnTo>
                  <a:lnTo>
                    <a:pt x="1891" y="2946"/>
                  </a:lnTo>
                  <a:lnTo>
                    <a:pt x="1715" y="2331"/>
                  </a:lnTo>
                  <a:lnTo>
                    <a:pt x="1583" y="1759"/>
                  </a:lnTo>
                  <a:lnTo>
                    <a:pt x="1363" y="1056"/>
                  </a:lnTo>
                  <a:lnTo>
                    <a:pt x="1188" y="704"/>
                  </a:lnTo>
                  <a:lnTo>
                    <a:pt x="1056" y="397"/>
                  </a:lnTo>
                  <a:lnTo>
                    <a:pt x="924" y="221"/>
                  </a:lnTo>
                  <a:lnTo>
                    <a:pt x="836" y="89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8"/>
            <p:cNvSpPr/>
            <p:nvPr/>
          </p:nvSpPr>
          <p:spPr>
            <a:xfrm>
              <a:off x="1587525" y="1020175"/>
              <a:ext cx="161550" cy="179125"/>
            </a:xfrm>
            <a:custGeom>
              <a:rect b="b" l="l" r="r" t="t"/>
              <a:pathLst>
                <a:path extrusionOk="0" h="7165" w="6462">
                  <a:moveTo>
                    <a:pt x="308" y="0"/>
                  </a:moveTo>
                  <a:lnTo>
                    <a:pt x="176" y="44"/>
                  </a:lnTo>
                  <a:lnTo>
                    <a:pt x="88" y="176"/>
                  </a:lnTo>
                  <a:lnTo>
                    <a:pt x="0" y="308"/>
                  </a:lnTo>
                  <a:lnTo>
                    <a:pt x="0" y="615"/>
                  </a:lnTo>
                  <a:lnTo>
                    <a:pt x="44" y="923"/>
                  </a:lnTo>
                  <a:lnTo>
                    <a:pt x="176" y="1187"/>
                  </a:lnTo>
                  <a:lnTo>
                    <a:pt x="308" y="1495"/>
                  </a:lnTo>
                  <a:lnTo>
                    <a:pt x="1363" y="3209"/>
                  </a:lnTo>
                  <a:lnTo>
                    <a:pt x="2462" y="5055"/>
                  </a:lnTo>
                  <a:lnTo>
                    <a:pt x="3297" y="6549"/>
                  </a:lnTo>
                  <a:lnTo>
                    <a:pt x="3605" y="7165"/>
                  </a:lnTo>
                  <a:lnTo>
                    <a:pt x="6462" y="6945"/>
                  </a:lnTo>
                  <a:lnTo>
                    <a:pt x="5846" y="6154"/>
                  </a:lnTo>
                  <a:lnTo>
                    <a:pt x="5187" y="5319"/>
                  </a:lnTo>
                  <a:lnTo>
                    <a:pt x="4440" y="4352"/>
                  </a:lnTo>
                  <a:lnTo>
                    <a:pt x="3561" y="3253"/>
                  </a:lnTo>
                  <a:lnTo>
                    <a:pt x="2726" y="2110"/>
                  </a:lnTo>
                  <a:lnTo>
                    <a:pt x="2286" y="1626"/>
                  </a:lnTo>
                  <a:lnTo>
                    <a:pt x="1934" y="1187"/>
                  </a:lnTo>
                  <a:lnTo>
                    <a:pt x="1407" y="659"/>
                  </a:lnTo>
                  <a:lnTo>
                    <a:pt x="1099" y="396"/>
                  </a:lnTo>
                  <a:lnTo>
                    <a:pt x="792" y="176"/>
                  </a:lnTo>
                  <a:lnTo>
                    <a:pt x="660" y="88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8"/>
            <p:cNvSpPr/>
            <p:nvPr/>
          </p:nvSpPr>
          <p:spPr>
            <a:xfrm>
              <a:off x="649100" y="1244325"/>
              <a:ext cx="108800" cy="125300"/>
            </a:xfrm>
            <a:custGeom>
              <a:rect b="b" l="l" r="r" t="t"/>
              <a:pathLst>
                <a:path extrusionOk="0" h="5012" w="4352">
                  <a:moveTo>
                    <a:pt x="396" y="1"/>
                  </a:moveTo>
                  <a:lnTo>
                    <a:pt x="264" y="45"/>
                  </a:lnTo>
                  <a:lnTo>
                    <a:pt x="176" y="89"/>
                  </a:lnTo>
                  <a:lnTo>
                    <a:pt x="88" y="133"/>
                  </a:lnTo>
                  <a:lnTo>
                    <a:pt x="0" y="309"/>
                  </a:lnTo>
                  <a:lnTo>
                    <a:pt x="0" y="440"/>
                  </a:lnTo>
                  <a:lnTo>
                    <a:pt x="0" y="528"/>
                  </a:lnTo>
                  <a:lnTo>
                    <a:pt x="88" y="660"/>
                  </a:lnTo>
                  <a:lnTo>
                    <a:pt x="132" y="748"/>
                  </a:lnTo>
                  <a:lnTo>
                    <a:pt x="132" y="792"/>
                  </a:lnTo>
                  <a:lnTo>
                    <a:pt x="264" y="880"/>
                  </a:lnTo>
                  <a:lnTo>
                    <a:pt x="308" y="968"/>
                  </a:lnTo>
                  <a:lnTo>
                    <a:pt x="440" y="1056"/>
                  </a:lnTo>
                  <a:lnTo>
                    <a:pt x="528" y="1188"/>
                  </a:lnTo>
                  <a:lnTo>
                    <a:pt x="659" y="1320"/>
                  </a:lnTo>
                  <a:lnTo>
                    <a:pt x="747" y="1363"/>
                  </a:lnTo>
                  <a:lnTo>
                    <a:pt x="835" y="1495"/>
                  </a:lnTo>
                  <a:lnTo>
                    <a:pt x="1275" y="1935"/>
                  </a:lnTo>
                  <a:lnTo>
                    <a:pt x="1363" y="1979"/>
                  </a:lnTo>
                  <a:lnTo>
                    <a:pt x="1407" y="2023"/>
                  </a:lnTo>
                  <a:lnTo>
                    <a:pt x="1451" y="2067"/>
                  </a:lnTo>
                  <a:lnTo>
                    <a:pt x="1582" y="2199"/>
                  </a:lnTo>
                  <a:lnTo>
                    <a:pt x="1626" y="2243"/>
                  </a:lnTo>
                  <a:lnTo>
                    <a:pt x="1670" y="2243"/>
                  </a:lnTo>
                  <a:lnTo>
                    <a:pt x="1802" y="2330"/>
                  </a:lnTo>
                  <a:lnTo>
                    <a:pt x="1890" y="2462"/>
                  </a:lnTo>
                  <a:lnTo>
                    <a:pt x="1978" y="2506"/>
                  </a:lnTo>
                  <a:lnTo>
                    <a:pt x="2022" y="2550"/>
                  </a:lnTo>
                  <a:lnTo>
                    <a:pt x="2066" y="2594"/>
                  </a:lnTo>
                  <a:lnTo>
                    <a:pt x="2110" y="2638"/>
                  </a:lnTo>
                  <a:lnTo>
                    <a:pt x="2242" y="2726"/>
                  </a:lnTo>
                  <a:lnTo>
                    <a:pt x="2330" y="2814"/>
                  </a:lnTo>
                  <a:lnTo>
                    <a:pt x="2330" y="2858"/>
                  </a:lnTo>
                  <a:lnTo>
                    <a:pt x="2330" y="2946"/>
                  </a:lnTo>
                  <a:lnTo>
                    <a:pt x="2286" y="3078"/>
                  </a:lnTo>
                  <a:lnTo>
                    <a:pt x="2110" y="3385"/>
                  </a:lnTo>
                  <a:lnTo>
                    <a:pt x="2110" y="3429"/>
                  </a:lnTo>
                  <a:lnTo>
                    <a:pt x="2110" y="3473"/>
                  </a:lnTo>
                  <a:lnTo>
                    <a:pt x="2066" y="3517"/>
                  </a:lnTo>
                  <a:lnTo>
                    <a:pt x="2066" y="3561"/>
                  </a:lnTo>
                  <a:lnTo>
                    <a:pt x="2022" y="3649"/>
                  </a:lnTo>
                  <a:lnTo>
                    <a:pt x="1978" y="3781"/>
                  </a:lnTo>
                  <a:lnTo>
                    <a:pt x="1934" y="4001"/>
                  </a:lnTo>
                  <a:lnTo>
                    <a:pt x="1934" y="4089"/>
                  </a:lnTo>
                  <a:lnTo>
                    <a:pt x="1890" y="4265"/>
                  </a:lnTo>
                  <a:lnTo>
                    <a:pt x="1890" y="4352"/>
                  </a:lnTo>
                  <a:lnTo>
                    <a:pt x="1890" y="4396"/>
                  </a:lnTo>
                  <a:lnTo>
                    <a:pt x="1890" y="4528"/>
                  </a:lnTo>
                  <a:lnTo>
                    <a:pt x="1890" y="4616"/>
                  </a:lnTo>
                  <a:lnTo>
                    <a:pt x="1934" y="4704"/>
                  </a:lnTo>
                  <a:lnTo>
                    <a:pt x="1934" y="4836"/>
                  </a:lnTo>
                  <a:lnTo>
                    <a:pt x="1934" y="4880"/>
                  </a:lnTo>
                  <a:lnTo>
                    <a:pt x="2022" y="4968"/>
                  </a:lnTo>
                  <a:lnTo>
                    <a:pt x="2066" y="5012"/>
                  </a:lnTo>
                  <a:lnTo>
                    <a:pt x="2110" y="4968"/>
                  </a:lnTo>
                  <a:lnTo>
                    <a:pt x="2154" y="4880"/>
                  </a:lnTo>
                  <a:lnTo>
                    <a:pt x="2110" y="4836"/>
                  </a:lnTo>
                  <a:lnTo>
                    <a:pt x="2110" y="4748"/>
                  </a:lnTo>
                  <a:lnTo>
                    <a:pt x="2110" y="4704"/>
                  </a:lnTo>
                  <a:lnTo>
                    <a:pt x="2110" y="4572"/>
                  </a:lnTo>
                  <a:lnTo>
                    <a:pt x="2110" y="4484"/>
                  </a:lnTo>
                  <a:lnTo>
                    <a:pt x="2110" y="4440"/>
                  </a:lnTo>
                  <a:lnTo>
                    <a:pt x="2110" y="4396"/>
                  </a:lnTo>
                  <a:lnTo>
                    <a:pt x="2110" y="4265"/>
                  </a:lnTo>
                  <a:lnTo>
                    <a:pt x="2110" y="4133"/>
                  </a:lnTo>
                  <a:lnTo>
                    <a:pt x="2110" y="4089"/>
                  </a:lnTo>
                  <a:lnTo>
                    <a:pt x="2198" y="3825"/>
                  </a:lnTo>
                  <a:lnTo>
                    <a:pt x="2198" y="3781"/>
                  </a:lnTo>
                  <a:lnTo>
                    <a:pt x="2242" y="3693"/>
                  </a:lnTo>
                  <a:lnTo>
                    <a:pt x="2286" y="3561"/>
                  </a:lnTo>
                  <a:lnTo>
                    <a:pt x="2286" y="3517"/>
                  </a:lnTo>
                  <a:lnTo>
                    <a:pt x="2330" y="3473"/>
                  </a:lnTo>
                  <a:lnTo>
                    <a:pt x="2462" y="3210"/>
                  </a:lnTo>
                  <a:lnTo>
                    <a:pt x="2549" y="3078"/>
                  </a:lnTo>
                  <a:lnTo>
                    <a:pt x="2549" y="2902"/>
                  </a:lnTo>
                  <a:lnTo>
                    <a:pt x="2549" y="2858"/>
                  </a:lnTo>
                  <a:lnTo>
                    <a:pt x="2549" y="2770"/>
                  </a:lnTo>
                  <a:lnTo>
                    <a:pt x="2462" y="2682"/>
                  </a:lnTo>
                  <a:lnTo>
                    <a:pt x="2418" y="2594"/>
                  </a:lnTo>
                  <a:lnTo>
                    <a:pt x="2330" y="2550"/>
                  </a:lnTo>
                  <a:lnTo>
                    <a:pt x="2286" y="2506"/>
                  </a:lnTo>
                  <a:lnTo>
                    <a:pt x="2242" y="2462"/>
                  </a:lnTo>
                  <a:lnTo>
                    <a:pt x="2198" y="2418"/>
                  </a:lnTo>
                  <a:lnTo>
                    <a:pt x="2110" y="2374"/>
                  </a:lnTo>
                  <a:lnTo>
                    <a:pt x="1978" y="2243"/>
                  </a:lnTo>
                  <a:lnTo>
                    <a:pt x="1934" y="2199"/>
                  </a:lnTo>
                  <a:lnTo>
                    <a:pt x="1802" y="2111"/>
                  </a:lnTo>
                  <a:lnTo>
                    <a:pt x="1758" y="2023"/>
                  </a:lnTo>
                  <a:lnTo>
                    <a:pt x="1626" y="1935"/>
                  </a:lnTo>
                  <a:lnTo>
                    <a:pt x="1539" y="1891"/>
                  </a:lnTo>
                  <a:lnTo>
                    <a:pt x="1451" y="1803"/>
                  </a:lnTo>
                  <a:lnTo>
                    <a:pt x="1143" y="1539"/>
                  </a:lnTo>
                  <a:lnTo>
                    <a:pt x="1099" y="1495"/>
                  </a:lnTo>
                  <a:lnTo>
                    <a:pt x="1055" y="1451"/>
                  </a:lnTo>
                  <a:lnTo>
                    <a:pt x="1011" y="1407"/>
                  </a:lnTo>
                  <a:lnTo>
                    <a:pt x="967" y="1320"/>
                  </a:lnTo>
                  <a:lnTo>
                    <a:pt x="879" y="1276"/>
                  </a:lnTo>
                  <a:lnTo>
                    <a:pt x="791" y="1188"/>
                  </a:lnTo>
                  <a:lnTo>
                    <a:pt x="747" y="1144"/>
                  </a:lnTo>
                  <a:lnTo>
                    <a:pt x="703" y="1056"/>
                  </a:lnTo>
                  <a:lnTo>
                    <a:pt x="571" y="924"/>
                  </a:lnTo>
                  <a:lnTo>
                    <a:pt x="528" y="924"/>
                  </a:lnTo>
                  <a:lnTo>
                    <a:pt x="484" y="880"/>
                  </a:lnTo>
                  <a:lnTo>
                    <a:pt x="396" y="748"/>
                  </a:lnTo>
                  <a:lnTo>
                    <a:pt x="264" y="616"/>
                  </a:lnTo>
                  <a:lnTo>
                    <a:pt x="220" y="572"/>
                  </a:lnTo>
                  <a:lnTo>
                    <a:pt x="220" y="528"/>
                  </a:lnTo>
                  <a:lnTo>
                    <a:pt x="176" y="484"/>
                  </a:lnTo>
                  <a:lnTo>
                    <a:pt x="220" y="353"/>
                  </a:lnTo>
                  <a:lnTo>
                    <a:pt x="264" y="309"/>
                  </a:lnTo>
                  <a:lnTo>
                    <a:pt x="308" y="221"/>
                  </a:lnTo>
                  <a:lnTo>
                    <a:pt x="440" y="177"/>
                  </a:lnTo>
                  <a:lnTo>
                    <a:pt x="791" y="177"/>
                  </a:lnTo>
                  <a:lnTo>
                    <a:pt x="879" y="221"/>
                  </a:lnTo>
                  <a:lnTo>
                    <a:pt x="967" y="221"/>
                  </a:lnTo>
                  <a:lnTo>
                    <a:pt x="1099" y="265"/>
                  </a:lnTo>
                  <a:lnTo>
                    <a:pt x="1143" y="265"/>
                  </a:lnTo>
                  <a:lnTo>
                    <a:pt x="1231" y="309"/>
                  </a:lnTo>
                  <a:lnTo>
                    <a:pt x="1319" y="309"/>
                  </a:lnTo>
                  <a:lnTo>
                    <a:pt x="1363" y="353"/>
                  </a:lnTo>
                  <a:lnTo>
                    <a:pt x="1495" y="353"/>
                  </a:lnTo>
                  <a:lnTo>
                    <a:pt x="1539" y="396"/>
                  </a:lnTo>
                  <a:lnTo>
                    <a:pt x="1626" y="440"/>
                  </a:lnTo>
                  <a:lnTo>
                    <a:pt x="1846" y="484"/>
                  </a:lnTo>
                  <a:lnTo>
                    <a:pt x="2154" y="616"/>
                  </a:lnTo>
                  <a:lnTo>
                    <a:pt x="2418" y="792"/>
                  </a:lnTo>
                  <a:lnTo>
                    <a:pt x="2593" y="880"/>
                  </a:lnTo>
                  <a:lnTo>
                    <a:pt x="2681" y="924"/>
                  </a:lnTo>
                  <a:lnTo>
                    <a:pt x="2769" y="968"/>
                  </a:lnTo>
                  <a:lnTo>
                    <a:pt x="2813" y="1012"/>
                  </a:lnTo>
                  <a:lnTo>
                    <a:pt x="2901" y="1100"/>
                  </a:lnTo>
                  <a:lnTo>
                    <a:pt x="3033" y="1188"/>
                  </a:lnTo>
                  <a:lnTo>
                    <a:pt x="3077" y="1188"/>
                  </a:lnTo>
                  <a:lnTo>
                    <a:pt x="3121" y="1232"/>
                  </a:lnTo>
                  <a:lnTo>
                    <a:pt x="3253" y="1320"/>
                  </a:lnTo>
                  <a:lnTo>
                    <a:pt x="3297" y="1363"/>
                  </a:lnTo>
                  <a:lnTo>
                    <a:pt x="3429" y="1451"/>
                  </a:lnTo>
                  <a:lnTo>
                    <a:pt x="3648" y="1627"/>
                  </a:lnTo>
                  <a:lnTo>
                    <a:pt x="3780" y="1759"/>
                  </a:lnTo>
                  <a:lnTo>
                    <a:pt x="3824" y="1803"/>
                  </a:lnTo>
                  <a:lnTo>
                    <a:pt x="4044" y="1979"/>
                  </a:lnTo>
                  <a:lnTo>
                    <a:pt x="4132" y="2023"/>
                  </a:lnTo>
                  <a:lnTo>
                    <a:pt x="4176" y="2067"/>
                  </a:lnTo>
                  <a:lnTo>
                    <a:pt x="4308" y="2111"/>
                  </a:lnTo>
                  <a:lnTo>
                    <a:pt x="4308" y="2067"/>
                  </a:lnTo>
                  <a:lnTo>
                    <a:pt x="4352" y="2023"/>
                  </a:lnTo>
                  <a:lnTo>
                    <a:pt x="4308" y="1935"/>
                  </a:lnTo>
                  <a:lnTo>
                    <a:pt x="4264" y="1891"/>
                  </a:lnTo>
                  <a:lnTo>
                    <a:pt x="4176" y="1759"/>
                  </a:lnTo>
                  <a:lnTo>
                    <a:pt x="4044" y="1671"/>
                  </a:lnTo>
                  <a:lnTo>
                    <a:pt x="3956" y="1627"/>
                  </a:lnTo>
                  <a:lnTo>
                    <a:pt x="3868" y="1539"/>
                  </a:lnTo>
                  <a:lnTo>
                    <a:pt x="3824" y="1539"/>
                  </a:lnTo>
                  <a:lnTo>
                    <a:pt x="3780" y="1495"/>
                  </a:lnTo>
                  <a:lnTo>
                    <a:pt x="3692" y="1451"/>
                  </a:lnTo>
                  <a:lnTo>
                    <a:pt x="3604" y="1363"/>
                  </a:lnTo>
                  <a:lnTo>
                    <a:pt x="3429" y="1232"/>
                  </a:lnTo>
                  <a:lnTo>
                    <a:pt x="3385" y="1188"/>
                  </a:lnTo>
                  <a:lnTo>
                    <a:pt x="3385" y="1144"/>
                  </a:lnTo>
                  <a:lnTo>
                    <a:pt x="3253" y="1056"/>
                  </a:lnTo>
                  <a:lnTo>
                    <a:pt x="3209" y="1056"/>
                  </a:lnTo>
                  <a:lnTo>
                    <a:pt x="3077" y="968"/>
                  </a:lnTo>
                  <a:lnTo>
                    <a:pt x="3077" y="924"/>
                  </a:lnTo>
                  <a:lnTo>
                    <a:pt x="2769" y="748"/>
                  </a:lnTo>
                  <a:lnTo>
                    <a:pt x="2637" y="660"/>
                  </a:lnTo>
                  <a:lnTo>
                    <a:pt x="2549" y="616"/>
                  </a:lnTo>
                  <a:lnTo>
                    <a:pt x="2462" y="572"/>
                  </a:lnTo>
                  <a:lnTo>
                    <a:pt x="2330" y="528"/>
                  </a:lnTo>
                  <a:lnTo>
                    <a:pt x="2286" y="484"/>
                  </a:lnTo>
                  <a:lnTo>
                    <a:pt x="2242" y="484"/>
                  </a:lnTo>
                  <a:lnTo>
                    <a:pt x="2110" y="396"/>
                  </a:lnTo>
                  <a:lnTo>
                    <a:pt x="1934" y="353"/>
                  </a:lnTo>
                  <a:lnTo>
                    <a:pt x="1890" y="309"/>
                  </a:lnTo>
                  <a:lnTo>
                    <a:pt x="1846" y="309"/>
                  </a:lnTo>
                  <a:lnTo>
                    <a:pt x="1714" y="265"/>
                  </a:lnTo>
                  <a:lnTo>
                    <a:pt x="1670" y="221"/>
                  </a:lnTo>
                  <a:lnTo>
                    <a:pt x="1582" y="221"/>
                  </a:lnTo>
                  <a:lnTo>
                    <a:pt x="1363" y="133"/>
                  </a:lnTo>
                  <a:lnTo>
                    <a:pt x="1011" y="45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8"/>
            <p:cNvSpPr/>
            <p:nvPr/>
          </p:nvSpPr>
          <p:spPr>
            <a:xfrm>
              <a:off x="623825" y="1221250"/>
              <a:ext cx="24200" cy="25300"/>
            </a:xfrm>
            <a:custGeom>
              <a:rect b="b" l="l" r="r" t="t"/>
              <a:pathLst>
                <a:path extrusionOk="0" h="1012" w="968">
                  <a:moveTo>
                    <a:pt x="0" y="1"/>
                  </a:moveTo>
                  <a:lnTo>
                    <a:pt x="0" y="45"/>
                  </a:lnTo>
                  <a:lnTo>
                    <a:pt x="0" y="89"/>
                  </a:lnTo>
                  <a:lnTo>
                    <a:pt x="0" y="177"/>
                  </a:lnTo>
                  <a:lnTo>
                    <a:pt x="0" y="221"/>
                  </a:lnTo>
                  <a:lnTo>
                    <a:pt x="44" y="221"/>
                  </a:lnTo>
                  <a:lnTo>
                    <a:pt x="44" y="265"/>
                  </a:lnTo>
                  <a:lnTo>
                    <a:pt x="88" y="265"/>
                  </a:lnTo>
                  <a:lnTo>
                    <a:pt x="88" y="309"/>
                  </a:lnTo>
                  <a:lnTo>
                    <a:pt x="132" y="352"/>
                  </a:lnTo>
                  <a:lnTo>
                    <a:pt x="176" y="352"/>
                  </a:lnTo>
                  <a:lnTo>
                    <a:pt x="176" y="396"/>
                  </a:lnTo>
                  <a:lnTo>
                    <a:pt x="220" y="440"/>
                  </a:lnTo>
                  <a:lnTo>
                    <a:pt x="264" y="528"/>
                  </a:lnTo>
                  <a:lnTo>
                    <a:pt x="308" y="528"/>
                  </a:lnTo>
                  <a:lnTo>
                    <a:pt x="308" y="572"/>
                  </a:lnTo>
                  <a:lnTo>
                    <a:pt x="396" y="572"/>
                  </a:lnTo>
                  <a:lnTo>
                    <a:pt x="396" y="616"/>
                  </a:lnTo>
                  <a:lnTo>
                    <a:pt x="440" y="616"/>
                  </a:lnTo>
                  <a:lnTo>
                    <a:pt x="440" y="660"/>
                  </a:lnTo>
                  <a:lnTo>
                    <a:pt x="484" y="660"/>
                  </a:lnTo>
                  <a:lnTo>
                    <a:pt x="484" y="748"/>
                  </a:lnTo>
                  <a:lnTo>
                    <a:pt x="572" y="748"/>
                  </a:lnTo>
                  <a:lnTo>
                    <a:pt x="572" y="792"/>
                  </a:lnTo>
                  <a:lnTo>
                    <a:pt x="615" y="792"/>
                  </a:lnTo>
                  <a:lnTo>
                    <a:pt x="659" y="836"/>
                  </a:lnTo>
                  <a:lnTo>
                    <a:pt x="659" y="880"/>
                  </a:lnTo>
                  <a:lnTo>
                    <a:pt x="703" y="880"/>
                  </a:lnTo>
                  <a:lnTo>
                    <a:pt x="703" y="924"/>
                  </a:lnTo>
                  <a:lnTo>
                    <a:pt x="747" y="924"/>
                  </a:lnTo>
                  <a:lnTo>
                    <a:pt x="747" y="968"/>
                  </a:lnTo>
                  <a:lnTo>
                    <a:pt x="835" y="968"/>
                  </a:lnTo>
                  <a:lnTo>
                    <a:pt x="835" y="1012"/>
                  </a:lnTo>
                  <a:lnTo>
                    <a:pt x="879" y="968"/>
                  </a:lnTo>
                  <a:lnTo>
                    <a:pt x="923" y="924"/>
                  </a:lnTo>
                  <a:lnTo>
                    <a:pt x="967" y="924"/>
                  </a:lnTo>
                  <a:lnTo>
                    <a:pt x="967" y="880"/>
                  </a:lnTo>
                  <a:lnTo>
                    <a:pt x="967" y="836"/>
                  </a:lnTo>
                  <a:lnTo>
                    <a:pt x="923" y="836"/>
                  </a:lnTo>
                  <a:lnTo>
                    <a:pt x="923" y="792"/>
                  </a:lnTo>
                  <a:lnTo>
                    <a:pt x="879" y="748"/>
                  </a:lnTo>
                  <a:lnTo>
                    <a:pt x="835" y="748"/>
                  </a:lnTo>
                  <a:lnTo>
                    <a:pt x="835" y="704"/>
                  </a:lnTo>
                  <a:lnTo>
                    <a:pt x="791" y="704"/>
                  </a:lnTo>
                  <a:lnTo>
                    <a:pt x="791" y="660"/>
                  </a:lnTo>
                  <a:lnTo>
                    <a:pt x="747" y="660"/>
                  </a:lnTo>
                  <a:lnTo>
                    <a:pt x="747" y="616"/>
                  </a:lnTo>
                  <a:lnTo>
                    <a:pt x="659" y="616"/>
                  </a:lnTo>
                  <a:lnTo>
                    <a:pt x="659" y="572"/>
                  </a:lnTo>
                  <a:lnTo>
                    <a:pt x="615" y="572"/>
                  </a:lnTo>
                  <a:lnTo>
                    <a:pt x="615" y="528"/>
                  </a:lnTo>
                  <a:lnTo>
                    <a:pt x="572" y="528"/>
                  </a:lnTo>
                  <a:lnTo>
                    <a:pt x="572" y="484"/>
                  </a:lnTo>
                  <a:lnTo>
                    <a:pt x="528" y="484"/>
                  </a:lnTo>
                  <a:lnTo>
                    <a:pt x="528" y="440"/>
                  </a:lnTo>
                  <a:lnTo>
                    <a:pt x="484" y="440"/>
                  </a:lnTo>
                  <a:lnTo>
                    <a:pt x="484" y="396"/>
                  </a:lnTo>
                  <a:lnTo>
                    <a:pt x="440" y="396"/>
                  </a:lnTo>
                  <a:lnTo>
                    <a:pt x="396" y="352"/>
                  </a:lnTo>
                  <a:lnTo>
                    <a:pt x="352" y="352"/>
                  </a:lnTo>
                  <a:lnTo>
                    <a:pt x="396" y="309"/>
                  </a:lnTo>
                  <a:lnTo>
                    <a:pt x="352" y="309"/>
                  </a:lnTo>
                  <a:lnTo>
                    <a:pt x="352" y="265"/>
                  </a:lnTo>
                  <a:lnTo>
                    <a:pt x="308" y="265"/>
                  </a:lnTo>
                  <a:lnTo>
                    <a:pt x="308" y="221"/>
                  </a:lnTo>
                  <a:lnTo>
                    <a:pt x="264" y="221"/>
                  </a:lnTo>
                  <a:lnTo>
                    <a:pt x="264" y="177"/>
                  </a:lnTo>
                  <a:lnTo>
                    <a:pt x="264" y="133"/>
                  </a:lnTo>
                  <a:lnTo>
                    <a:pt x="220" y="133"/>
                  </a:lnTo>
                  <a:lnTo>
                    <a:pt x="176" y="89"/>
                  </a:lnTo>
                  <a:lnTo>
                    <a:pt x="176" y="45"/>
                  </a:lnTo>
                  <a:lnTo>
                    <a:pt x="88" y="4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8"/>
            <p:cNvSpPr/>
            <p:nvPr/>
          </p:nvSpPr>
          <p:spPr>
            <a:xfrm>
              <a:off x="582050" y="1239950"/>
              <a:ext cx="47275" cy="43975"/>
            </a:xfrm>
            <a:custGeom>
              <a:rect b="b" l="l" r="r" t="t"/>
              <a:pathLst>
                <a:path extrusionOk="0" h="1759" w="1891">
                  <a:moveTo>
                    <a:pt x="133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76"/>
                  </a:lnTo>
                  <a:lnTo>
                    <a:pt x="45" y="176"/>
                  </a:lnTo>
                  <a:lnTo>
                    <a:pt x="89" y="220"/>
                  </a:lnTo>
                  <a:lnTo>
                    <a:pt x="133" y="220"/>
                  </a:lnTo>
                  <a:lnTo>
                    <a:pt x="133" y="264"/>
                  </a:lnTo>
                  <a:lnTo>
                    <a:pt x="177" y="264"/>
                  </a:lnTo>
                  <a:lnTo>
                    <a:pt x="221" y="308"/>
                  </a:lnTo>
                  <a:lnTo>
                    <a:pt x="221" y="352"/>
                  </a:lnTo>
                  <a:lnTo>
                    <a:pt x="265" y="352"/>
                  </a:lnTo>
                  <a:lnTo>
                    <a:pt x="265" y="396"/>
                  </a:lnTo>
                  <a:lnTo>
                    <a:pt x="352" y="440"/>
                  </a:lnTo>
                  <a:lnTo>
                    <a:pt x="352" y="484"/>
                  </a:lnTo>
                  <a:lnTo>
                    <a:pt x="396" y="528"/>
                  </a:lnTo>
                  <a:lnTo>
                    <a:pt x="440" y="528"/>
                  </a:lnTo>
                  <a:lnTo>
                    <a:pt x="484" y="571"/>
                  </a:lnTo>
                  <a:lnTo>
                    <a:pt x="484" y="615"/>
                  </a:lnTo>
                  <a:lnTo>
                    <a:pt x="528" y="615"/>
                  </a:lnTo>
                  <a:lnTo>
                    <a:pt x="528" y="659"/>
                  </a:lnTo>
                  <a:lnTo>
                    <a:pt x="572" y="703"/>
                  </a:lnTo>
                  <a:lnTo>
                    <a:pt x="704" y="791"/>
                  </a:lnTo>
                  <a:lnTo>
                    <a:pt x="704" y="835"/>
                  </a:lnTo>
                  <a:lnTo>
                    <a:pt x="748" y="835"/>
                  </a:lnTo>
                  <a:lnTo>
                    <a:pt x="792" y="879"/>
                  </a:lnTo>
                  <a:lnTo>
                    <a:pt x="792" y="923"/>
                  </a:lnTo>
                  <a:lnTo>
                    <a:pt x="880" y="923"/>
                  </a:lnTo>
                  <a:lnTo>
                    <a:pt x="880" y="967"/>
                  </a:lnTo>
                  <a:lnTo>
                    <a:pt x="924" y="1011"/>
                  </a:lnTo>
                  <a:lnTo>
                    <a:pt x="968" y="1011"/>
                  </a:lnTo>
                  <a:lnTo>
                    <a:pt x="1012" y="1055"/>
                  </a:lnTo>
                  <a:lnTo>
                    <a:pt x="1012" y="1099"/>
                  </a:lnTo>
                  <a:lnTo>
                    <a:pt x="1056" y="1099"/>
                  </a:lnTo>
                  <a:lnTo>
                    <a:pt x="1144" y="1231"/>
                  </a:lnTo>
                  <a:lnTo>
                    <a:pt x="1188" y="1231"/>
                  </a:lnTo>
                  <a:lnTo>
                    <a:pt x="1188" y="1275"/>
                  </a:lnTo>
                  <a:lnTo>
                    <a:pt x="1232" y="1275"/>
                  </a:lnTo>
                  <a:lnTo>
                    <a:pt x="1276" y="1319"/>
                  </a:lnTo>
                  <a:lnTo>
                    <a:pt x="1276" y="1363"/>
                  </a:lnTo>
                  <a:lnTo>
                    <a:pt x="1319" y="1363"/>
                  </a:lnTo>
                  <a:lnTo>
                    <a:pt x="1319" y="1407"/>
                  </a:lnTo>
                  <a:lnTo>
                    <a:pt x="1407" y="1451"/>
                  </a:lnTo>
                  <a:lnTo>
                    <a:pt x="1451" y="1495"/>
                  </a:lnTo>
                  <a:lnTo>
                    <a:pt x="1495" y="1538"/>
                  </a:lnTo>
                  <a:lnTo>
                    <a:pt x="1539" y="1538"/>
                  </a:lnTo>
                  <a:lnTo>
                    <a:pt x="1539" y="1582"/>
                  </a:lnTo>
                  <a:lnTo>
                    <a:pt x="1583" y="1582"/>
                  </a:lnTo>
                  <a:lnTo>
                    <a:pt x="1627" y="1626"/>
                  </a:lnTo>
                  <a:lnTo>
                    <a:pt x="1627" y="1670"/>
                  </a:lnTo>
                  <a:lnTo>
                    <a:pt x="1671" y="1714"/>
                  </a:lnTo>
                  <a:lnTo>
                    <a:pt x="1715" y="1714"/>
                  </a:lnTo>
                  <a:lnTo>
                    <a:pt x="1715" y="1758"/>
                  </a:lnTo>
                  <a:lnTo>
                    <a:pt x="1803" y="1758"/>
                  </a:lnTo>
                  <a:lnTo>
                    <a:pt x="1847" y="1714"/>
                  </a:lnTo>
                  <a:lnTo>
                    <a:pt x="1891" y="1670"/>
                  </a:lnTo>
                  <a:lnTo>
                    <a:pt x="1891" y="1626"/>
                  </a:lnTo>
                  <a:lnTo>
                    <a:pt x="1847" y="1582"/>
                  </a:lnTo>
                  <a:lnTo>
                    <a:pt x="1803" y="1582"/>
                  </a:lnTo>
                  <a:lnTo>
                    <a:pt x="1803" y="1538"/>
                  </a:lnTo>
                  <a:lnTo>
                    <a:pt x="1759" y="1495"/>
                  </a:lnTo>
                  <a:lnTo>
                    <a:pt x="1715" y="1451"/>
                  </a:lnTo>
                  <a:lnTo>
                    <a:pt x="1671" y="1407"/>
                  </a:lnTo>
                  <a:lnTo>
                    <a:pt x="1583" y="1363"/>
                  </a:lnTo>
                  <a:lnTo>
                    <a:pt x="1539" y="1319"/>
                  </a:lnTo>
                  <a:lnTo>
                    <a:pt x="1539" y="1275"/>
                  </a:lnTo>
                  <a:lnTo>
                    <a:pt x="1495" y="1275"/>
                  </a:lnTo>
                  <a:lnTo>
                    <a:pt x="1451" y="1231"/>
                  </a:lnTo>
                  <a:lnTo>
                    <a:pt x="1407" y="1187"/>
                  </a:lnTo>
                  <a:lnTo>
                    <a:pt x="1407" y="1143"/>
                  </a:lnTo>
                  <a:lnTo>
                    <a:pt x="1363" y="1143"/>
                  </a:lnTo>
                  <a:lnTo>
                    <a:pt x="1319" y="1099"/>
                  </a:lnTo>
                  <a:lnTo>
                    <a:pt x="1276" y="1099"/>
                  </a:lnTo>
                  <a:lnTo>
                    <a:pt x="1232" y="1011"/>
                  </a:lnTo>
                  <a:lnTo>
                    <a:pt x="1188" y="1011"/>
                  </a:lnTo>
                  <a:lnTo>
                    <a:pt x="1188" y="967"/>
                  </a:lnTo>
                  <a:lnTo>
                    <a:pt x="1144" y="923"/>
                  </a:lnTo>
                  <a:lnTo>
                    <a:pt x="1100" y="879"/>
                  </a:lnTo>
                  <a:lnTo>
                    <a:pt x="1056" y="879"/>
                  </a:lnTo>
                  <a:lnTo>
                    <a:pt x="1056" y="835"/>
                  </a:lnTo>
                  <a:lnTo>
                    <a:pt x="1012" y="791"/>
                  </a:lnTo>
                  <a:lnTo>
                    <a:pt x="968" y="791"/>
                  </a:lnTo>
                  <a:lnTo>
                    <a:pt x="924" y="747"/>
                  </a:lnTo>
                  <a:lnTo>
                    <a:pt x="924" y="703"/>
                  </a:lnTo>
                  <a:lnTo>
                    <a:pt x="880" y="703"/>
                  </a:lnTo>
                  <a:lnTo>
                    <a:pt x="836" y="659"/>
                  </a:lnTo>
                  <a:lnTo>
                    <a:pt x="792" y="659"/>
                  </a:lnTo>
                  <a:lnTo>
                    <a:pt x="792" y="615"/>
                  </a:lnTo>
                  <a:lnTo>
                    <a:pt x="748" y="571"/>
                  </a:lnTo>
                  <a:lnTo>
                    <a:pt x="704" y="528"/>
                  </a:lnTo>
                  <a:lnTo>
                    <a:pt x="660" y="484"/>
                  </a:lnTo>
                  <a:lnTo>
                    <a:pt x="616" y="440"/>
                  </a:lnTo>
                  <a:lnTo>
                    <a:pt x="572" y="396"/>
                  </a:lnTo>
                  <a:lnTo>
                    <a:pt x="528" y="352"/>
                  </a:lnTo>
                  <a:lnTo>
                    <a:pt x="484" y="308"/>
                  </a:lnTo>
                  <a:lnTo>
                    <a:pt x="440" y="308"/>
                  </a:lnTo>
                  <a:lnTo>
                    <a:pt x="440" y="264"/>
                  </a:lnTo>
                  <a:lnTo>
                    <a:pt x="440" y="220"/>
                  </a:lnTo>
                  <a:lnTo>
                    <a:pt x="396" y="220"/>
                  </a:lnTo>
                  <a:lnTo>
                    <a:pt x="352" y="176"/>
                  </a:lnTo>
                  <a:lnTo>
                    <a:pt x="309" y="132"/>
                  </a:lnTo>
                  <a:lnTo>
                    <a:pt x="265" y="88"/>
                  </a:lnTo>
                  <a:lnTo>
                    <a:pt x="221" y="88"/>
                  </a:lnTo>
                  <a:lnTo>
                    <a:pt x="177" y="44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8"/>
            <p:cNvSpPr/>
            <p:nvPr/>
          </p:nvSpPr>
          <p:spPr>
            <a:xfrm>
              <a:off x="580950" y="1289400"/>
              <a:ext cx="39600" cy="32975"/>
            </a:xfrm>
            <a:custGeom>
              <a:rect b="b" l="l" r="r" t="t"/>
              <a:pathLst>
                <a:path extrusionOk="0" h="1319" w="1584">
                  <a:moveTo>
                    <a:pt x="89" y="0"/>
                  </a:moveTo>
                  <a:lnTo>
                    <a:pt x="45" y="44"/>
                  </a:lnTo>
                  <a:lnTo>
                    <a:pt x="1" y="132"/>
                  </a:lnTo>
                  <a:lnTo>
                    <a:pt x="45" y="132"/>
                  </a:lnTo>
                  <a:lnTo>
                    <a:pt x="45" y="176"/>
                  </a:lnTo>
                  <a:lnTo>
                    <a:pt x="89" y="176"/>
                  </a:lnTo>
                  <a:lnTo>
                    <a:pt x="133" y="220"/>
                  </a:lnTo>
                  <a:lnTo>
                    <a:pt x="133" y="264"/>
                  </a:lnTo>
                  <a:lnTo>
                    <a:pt x="177" y="264"/>
                  </a:lnTo>
                  <a:lnTo>
                    <a:pt x="177" y="308"/>
                  </a:lnTo>
                  <a:lnTo>
                    <a:pt x="221" y="308"/>
                  </a:lnTo>
                  <a:lnTo>
                    <a:pt x="265" y="396"/>
                  </a:lnTo>
                  <a:lnTo>
                    <a:pt x="309" y="440"/>
                  </a:lnTo>
                  <a:lnTo>
                    <a:pt x="353" y="440"/>
                  </a:lnTo>
                  <a:lnTo>
                    <a:pt x="396" y="484"/>
                  </a:lnTo>
                  <a:lnTo>
                    <a:pt x="440" y="484"/>
                  </a:lnTo>
                  <a:lnTo>
                    <a:pt x="440" y="527"/>
                  </a:lnTo>
                  <a:lnTo>
                    <a:pt x="484" y="571"/>
                  </a:lnTo>
                  <a:lnTo>
                    <a:pt x="572" y="659"/>
                  </a:lnTo>
                  <a:lnTo>
                    <a:pt x="616" y="659"/>
                  </a:lnTo>
                  <a:lnTo>
                    <a:pt x="616" y="703"/>
                  </a:lnTo>
                  <a:lnTo>
                    <a:pt x="704" y="703"/>
                  </a:lnTo>
                  <a:lnTo>
                    <a:pt x="704" y="747"/>
                  </a:lnTo>
                  <a:lnTo>
                    <a:pt x="748" y="747"/>
                  </a:lnTo>
                  <a:lnTo>
                    <a:pt x="748" y="791"/>
                  </a:lnTo>
                  <a:lnTo>
                    <a:pt x="792" y="791"/>
                  </a:lnTo>
                  <a:lnTo>
                    <a:pt x="836" y="835"/>
                  </a:lnTo>
                  <a:lnTo>
                    <a:pt x="880" y="835"/>
                  </a:lnTo>
                  <a:lnTo>
                    <a:pt x="924" y="923"/>
                  </a:lnTo>
                  <a:lnTo>
                    <a:pt x="968" y="923"/>
                  </a:lnTo>
                  <a:lnTo>
                    <a:pt x="968" y="967"/>
                  </a:lnTo>
                  <a:lnTo>
                    <a:pt x="1012" y="967"/>
                  </a:lnTo>
                  <a:lnTo>
                    <a:pt x="1056" y="1011"/>
                  </a:lnTo>
                  <a:lnTo>
                    <a:pt x="1100" y="1011"/>
                  </a:lnTo>
                  <a:lnTo>
                    <a:pt x="1100" y="1055"/>
                  </a:lnTo>
                  <a:lnTo>
                    <a:pt x="1144" y="1055"/>
                  </a:lnTo>
                  <a:lnTo>
                    <a:pt x="1144" y="1099"/>
                  </a:lnTo>
                  <a:lnTo>
                    <a:pt x="1188" y="1099"/>
                  </a:lnTo>
                  <a:lnTo>
                    <a:pt x="1188" y="1143"/>
                  </a:lnTo>
                  <a:lnTo>
                    <a:pt x="1276" y="1143"/>
                  </a:lnTo>
                  <a:lnTo>
                    <a:pt x="1276" y="1187"/>
                  </a:lnTo>
                  <a:lnTo>
                    <a:pt x="1320" y="1187"/>
                  </a:lnTo>
                  <a:lnTo>
                    <a:pt x="1320" y="1231"/>
                  </a:lnTo>
                  <a:lnTo>
                    <a:pt x="1363" y="1275"/>
                  </a:lnTo>
                  <a:lnTo>
                    <a:pt x="1407" y="1275"/>
                  </a:lnTo>
                  <a:lnTo>
                    <a:pt x="1407" y="1319"/>
                  </a:lnTo>
                  <a:lnTo>
                    <a:pt x="1495" y="1319"/>
                  </a:lnTo>
                  <a:lnTo>
                    <a:pt x="1539" y="1275"/>
                  </a:lnTo>
                  <a:lnTo>
                    <a:pt x="1583" y="1231"/>
                  </a:lnTo>
                  <a:lnTo>
                    <a:pt x="1583" y="1187"/>
                  </a:lnTo>
                  <a:lnTo>
                    <a:pt x="1583" y="1143"/>
                  </a:lnTo>
                  <a:lnTo>
                    <a:pt x="1539" y="1143"/>
                  </a:lnTo>
                  <a:lnTo>
                    <a:pt x="1495" y="1099"/>
                  </a:lnTo>
                  <a:lnTo>
                    <a:pt x="1495" y="1055"/>
                  </a:lnTo>
                  <a:lnTo>
                    <a:pt x="1451" y="1055"/>
                  </a:lnTo>
                  <a:lnTo>
                    <a:pt x="1451" y="1011"/>
                  </a:lnTo>
                  <a:lnTo>
                    <a:pt x="1363" y="1011"/>
                  </a:lnTo>
                  <a:lnTo>
                    <a:pt x="1320" y="967"/>
                  </a:lnTo>
                  <a:lnTo>
                    <a:pt x="1320" y="923"/>
                  </a:lnTo>
                  <a:lnTo>
                    <a:pt x="1276" y="923"/>
                  </a:lnTo>
                  <a:lnTo>
                    <a:pt x="1276" y="879"/>
                  </a:lnTo>
                  <a:lnTo>
                    <a:pt x="1232" y="879"/>
                  </a:lnTo>
                  <a:lnTo>
                    <a:pt x="1232" y="835"/>
                  </a:lnTo>
                  <a:lnTo>
                    <a:pt x="1188" y="835"/>
                  </a:lnTo>
                  <a:lnTo>
                    <a:pt x="1144" y="791"/>
                  </a:lnTo>
                  <a:lnTo>
                    <a:pt x="1056" y="791"/>
                  </a:lnTo>
                  <a:lnTo>
                    <a:pt x="1012" y="747"/>
                  </a:lnTo>
                  <a:lnTo>
                    <a:pt x="1012" y="703"/>
                  </a:lnTo>
                  <a:lnTo>
                    <a:pt x="968" y="703"/>
                  </a:lnTo>
                  <a:lnTo>
                    <a:pt x="968" y="659"/>
                  </a:lnTo>
                  <a:lnTo>
                    <a:pt x="924" y="659"/>
                  </a:lnTo>
                  <a:lnTo>
                    <a:pt x="924" y="615"/>
                  </a:lnTo>
                  <a:lnTo>
                    <a:pt x="880" y="615"/>
                  </a:lnTo>
                  <a:lnTo>
                    <a:pt x="836" y="571"/>
                  </a:lnTo>
                  <a:lnTo>
                    <a:pt x="792" y="571"/>
                  </a:lnTo>
                  <a:lnTo>
                    <a:pt x="748" y="527"/>
                  </a:lnTo>
                  <a:lnTo>
                    <a:pt x="704" y="484"/>
                  </a:lnTo>
                  <a:lnTo>
                    <a:pt x="660" y="484"/>
                  </a:lnTo>
                  <a:lnTo>
                    <a:pt x="660" y="440"/>
                  </a:lnTo>
                  <a:lnTo>
                    <a:pt x="616" y="440"/>
                  </a:lnTo>
                  <a:lnTo>
                    <a:pt x="616" y="396"/>
                  </a:lnTo>
                  <a:lnTo>
                    <a:pt x="572" y="396"/>
                  </a:lnTo>
                  <a:lnTo>
                    <a:pt x="528" y="352"/>
                  </a:lnTo>
                  <a:lnTo>
                    <a:pt x="484" y="352"/>
                  </a:lnTo>
                  <a:lnTo>
                    <a:pt x="484" y="308"/>
                  </a:lnTo>
                  <a:lnTo>
                    <a:pt x="440" y="264"/>
                  </a:lnTo>
                  <a:lnTo>
                    <a:pt x="396" y="220"/>
                  </a:lnTo>
                  <a:lnTo>
                    <a:pt x="353" y="176"/>
                  </a:lnTo>
                  <a:lnTo>
                    <a:pt x="309" y="176"/>
                  </a:lnTo>
                  <a:lnTo>
                    <a:pt x="309" y="132"/>
                  </a:lnTo>
                  <a:lnTo>
                    <a:pt x="309" y="88"/>
                  </a:lnTo>
                  <a:lnTo>
                    <a:pt x="265" y="88"/>
                  </a:lnTo>
                  <a:lnTo>
                    <a:pt x="221" y="44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8"/>
            <p:cNvSpPr/>
            <p:nvPr/>
          </p:nvSpPr>
          <p:spPr>
            <a:xfrm>
              <a:off x="1693025" y="947650"/>
              <a:ext cx="11000" cy="76925"/>
            </a:xfrm>
            <a:custGeom>
              <a:rect b="b" l="l" r="r" t="t"/>
              <a:pathLst>
                <a:path extrusionOk="0" h="3077" w="440">
                  <a:moveTo>
                    <a:pt x="44" y="0"/>
                  </a:moveTo>
                  <a:lnTo>
                    <a:pt x="0" y="44"/>
                  </a:lnTo>
                  <a:lnTo>
                    <a:pt x="0" y="88"/>
                  </a:lnTo>
                  <a:lnTo>
                    <a:pt x="0" y="132"/>
                  </a:lnTo>
                  <a:lnTo>
                    <a:pt x="44" y="176"/>
                  </a:lnTo>
                  <a:lnTo>
                    <a:pt x="44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44" y="440"/>
                  </a:lnTo>
                  <a:lnTo>
                    <a:pt x="44" y="484"/>
                  </a:lnTo>
                  <a:lnTo>
                    <a:pt x="44" y="615"/>
                  </a:lnTo>
                  <a:lnTo>
                    <a:pt x="44" y="659"/>
                  </a:lnTo>
                  <a:lnTo>
                    <a:pt x="44" y="703"/>
                  </a:lnTo>
                  <a:lnTo>
                    <a:pt x="44" y="747"/>
                  </a:lnTo>
                  <a:lnTo>
                    <a:pt x="44" y="791"/>
                  </a:lnTo>
                  <a:lnTo>
                    <a:pt x="44" y="879"/>
                  </a:lnTo>
                  <a:lnTo>
                    <a:pt x="88" y="879"/>
                  </a:lnTo>
                  <a:lnTo>
                    <a:pt x="88" y="923"/>
                  </a:lnTo>
                  <a:lnTo>
                    <a:pt x="88" y="967"/>
                  </a:lnTo>
                  <a:lnTo>
                    <a:pt x="88" y="1055"/>
                  </a:lnTo>
                  <a:lnTo>
                    <a:pt x="88" y="1231"/>
                  </a:lnTo>
                  <a:lnTo>
                    <a:pt x="88" y="1275"/>
                  </a:lnTo>
                  <a:lnTo>
                    <a:pt x="132" y="1275"/>
                  </a:lnTo>
                  <a:lnTo>
                    <a:pt x="132" y="1319"/>
                  </a:lnTo>
                  <a:lnTo>
                    <a:pt x="88" y="1363"/>
                  </a:lnTo>
                  <a:lnTo>
                    <a:pt x="132" y="1407"/>
                  </a:lnTo>
                  <a:lnTo>
                    <a:pt x="132" y="1451"/>
                  </a:lnTo>
                  <a:lnTo>
                    <a:pt x="132" y="1495"/>
                  </a:lnTo>
                  <a:lnTo>
                    <a:pt x="132" y="1539"/>
                  </a:lnTo>
                  <a:lnTo>
                    <a:pt x="132" y="1582"/>
                  </a:lnTo>
                  <a:lnTo>
                    <a:pt x="132" y="1626"/>
                  </a:lnTo>
                  <a:lnTo>
                    <a:pt x="176" y="1670"/>
                  </a:lnTo>
                  <a:lnTo>
                    <a:pt x="176" y="1714"/>
                  </a:lnTo>
                  <a:lnTo>
                    <a:pt x="176" y="1758"/>
                  </a:lnTo>
                  <a:lnTo>
                    <a:pt x="176" y="1802"/>
                  </a:lnTo>
                  <a:lnTo>
                    <a:pt x="176" y="1978"/>
                  </a:lnTo>
                  <a:lnTo>
                    <a:pt x="176" y="2022"/>
                  </a:lnTo>
                  <a:lnTo>
                    <a:pt x="176" y="2066"/>
                  </a:lnTo>
                  <a:lnTo>
                    <a:pt x="176" y="2110"/>
                  </a:lnTo>
                  <a:lnTo>
                    <a:pt x="176" y="2154"/>
                  </a:lnTo>
                  <a:lnTo>
                    <a:pt x="176" y="2198"/>
                  </a:lnTo>
                  <a:lnTo>
                    <a:pt x="176" y="2242"/>
                  </a:lnTo>
                  <a:lnTo>
                    <a:pt x="176" y="2286"/>
                  </a:lnTo>
                  <a:lnTo>
                    <a:pt x="176" y="2418"/>
                  </a:lnTo>
                  <a:lnTo>
                    <a:pt x="176" y="2506"/>
                  </a:lnTo>
                  <a:lnTo>
                    <a:pt x="220" y="2593"/>
                  </a:lnTo>
                  <a:lnTo>
                    <a:pt x="220" y="2637"/>
                  </a:lnTo>
                  <a:lnTo>
                    <a:pt x="220" y="2681"/>
                  </a:lnTo>
                  <a:lnTo>
                    <a:pt x="220" y="2725"/>
                  </a:lnTo>
                  <a:lnTo>
                    <a:pt x="220" y="2769"/>
                  </a:lnTo>
                  <a:lnTo>
                    <a:pt x="220" y="2813"/>
                  </a:lnTo>
                  <a:lnTo>
                    <a:pt x="220" y="2857"/>
                  </a:lnTo>
                  <a:lnTo>
                    <a:pt x="220" y="2901"/>
                  </a:lnTo>
                  <a:lnTo>
                    <a:pt x="220" y="2945"/>
                  </a:lnTo>
                  <a:lnTo>
                    <a:pt x="220" y="2989"/>
                  </a:lnTo>
                  <a:lnTo>
                    <a:pt x="220" y="3033"/>
                  </a:lnTo>
                  <a:lnTo>
                    <a:pt x="264" y="3077"/>
                  </a:lnTo>
                  <a:lnTo>
                    <a:pt x="352" y="3077"/>
                  </a:lnTo>
                  <a:lnTo>
                    <a:pt x="396" y="3033"/>
                  </a:lnTo>
                  <a:lnTo>
                    <a:pt x="396" y="2989"/>
                  </a:lnTo>
                  <a:lnTo>
                    <a:pt x="440" y="2989"/>
                  </a:lnTo>
                  <a:lnTo>
                    <a:pt x="396" y="2945"/>
                  </a:lnTo>
                  <a:lnTo>
                    <a:pt x="396" y="2901"/>
                  </a:lnTo>
                  <a:lnTo>
                    <a:pt x="396" y="2857"/>
                  </a:lnTo>
                  <a:lnTo>
                    <a:pt x="440" y="2813"/>
                  </a:lnTo>
                  <a:lnTo>
                    <a:pt x="440" y="2725"/>
                  </a:lnTo>
                  <a:lnTo>
                    <a:pt x="396" y="2681"/>
                  </a:lnTo>
                  <a:lnTo>
                    <a:pt x="396" y="2637"/>
                  </a:lnTo>
                  <a:lnTo>
                    <a:pt x="396" y="2593"/>
                  </a:lnTo>
                  <a:lnTo>
                    <a:pt x="396" y="2506"/>
                  </a:lnTo>
                  <a:lnTo>
                    <a:pt x="396" y="2418"/>
                  </a:lnTo>
                  <a:lnTo>
                    <a:pt x="396" y="2374"/>
                  </a:lnTo>
                  <a:lnTo>
                    <a:pt x="396" y="2330"/>
                  </a:lnTo>
                  <a:lnTo>
                    <a:pt x="396" y="2286"/>
                  </a:lnTo>
                  <a:lnTo>
                    <a:pt x="396" y="2242"/>
                  </a:lnTo>
                  <a:lnTo>
                    <a:pt x="396" y="2198"/>
                  </a:lnTo>
                  <a:lnTo>
                    <a:pt x="396" y="2154"/>
                  </a:lnTo>
                  <a:lnTo>
                    <a:pt x="396" y="2110"/>
                  </a:lnTo>
                  <a:lnTo>
                    <a:pt x="396" y="2066"/>
                  </a:lnTo>
                  <a:lnTo>
                    <a:pt x="352" y="2022"/>
                  </a:lnTo>
                  <a:lnTo>
                    <a:pt x="352" y="1978"/>
                  </a:lnTo>
                  <a:lnTo>
                    <a:pt x="352" y="1890"/>
                  </a:lnTo>
                  <a:lnTo>
                    <a:pt x="352" y="1846"/>
                  </a:lnTo>
                  <a:lnTo>
                    <a:pt x="352" y="1802"/>
                  </a:lnTo>
                  <a:lnTo>
                    <a:pt x="352" y="1758"/>
                  </a:lnTo>
                  <a:lnTo>
                    <a:pt x="352" y="1714"/>
                  </a:lnTo>
                  <a:lnTo>
                    <a:pt x="352" y="1670"/>
                  </a:lnTo>
                  <a:lnTo>
                    <a:pt x="352" y="1626"/>
                  </a:lnTo>
                  <a:lnTo>
                    <a:pt x="352" y="1582"/>
                  </a:lnTo>
                  <a:lnTo>
                    <a:pt x="352" y="1495"/>
                  </a:lnTo>
                  <a:lnTo>
                    <a:pt x="308" y="1451"/>
                  </a:lnTo>
                  <a:lnTo>
                    <a:pt x="308" y="1363"/>
                  </a:lnTo>
                  <a:lnTo>
                    <a:pt x="308" y="1319"/>
                  </a:lnTo>
                  <a:lnTo>
                    <a:pt x="308" y="1275"/>
                  </a:lnTo>
                  <a:lnTo>
                    <a:pt x="308" y="1231"/>
                  </a:lnTo>
                  <a:lnTo>
                    <a:pt x="264" y="1187"/>
                  </a:lnTo>
                  <a:lnTo>
                    <a:pt x="264" y="1143"/>
                  </a:lnTo>
                  <a:lnTo>
                    <a:pt x="264" y="1099"/>
                  </a:lnTo>
                  <a:lnTo>
                    <a:pt x="264" y="1055"/>
                  </a:lnTo>
                  <a:lnTo>
                    <a:pt x="264" y="1011"/>
                  </a:lnTo>
                  <a:lnTo>
                    <a:pt x="264" y="967"/>
                  </a:lnTo>
                  <a:lnTo>
                    <a:pt x="264" y="923"/>
                  </a:lnTo>
                  <a:lnTo>
                    <a:pt x="264" y="835"/>
                  </a:lnTo>
                  <a:lnTo>
                    <a:pt x="264" y="747"/>
                  </a:lnTo>
                  <a:lnTo>
                    <a:pt x="264" y="659"/>
                  </a:lnTo>
                  <a:lnTo>
                    <a:pt x="220" y="615"/>
                  </a:lnTo>
                  <a:lnTo>
                    <a:pt x="220" y="572"/>
                  </a:lnTo>
                  <a:lnTo>
                    <a:pt x="220" y="528"/>
                  </a:lnTo>
                  <a:lnTo>
                    <a:pt x="264" y="528"/>
                  </a:lnTo>
                  <a:lnTo>
                    <a:pt x="264" y="484"/>
                  </a:lnTo>
                  <a:lnTo>
                    <a:pt x="264" y="440"/>
                  </a:lnTo>
                  <a:lnTo>
                    <a:pt x="220" y="440"/>
                  </a:lnTo>
                  <a:lnTo>
                    <a:pt x="220" y="352"/>
                  </a:lnTo>
                  <a:lnTo>
                    <a:pt x="264" y="308"/>
                  </a:lnTo>
                  <a:lnTo>
                    <a:pt x="220" y="220"/>
                  </a:lnTo>
                  <a:lnTo>
                    <a:pt x="220" y="176"/>
                  </a:lnTo>
                  <a:lnTo>
                    <a:pt x="220" y="88"/>
                  </a:lnTo>
                  <a:lnTo>
                    <a:pt x="220" y="4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8"/>
            <p:cNvSpPr/>
            <p:nvPr/>
          </p:nvSpPr>
          <p:spPr>
            <a:xfrm>
              <a:off x="1660050" y="980600"/>
              <a:ext cx="7725" cy="53875"/>
            </a:xfrm>
            <a:custGeom>
              <a:rect b="b" l="l" r="r" t="t"/>
              <a:pathLst>
                <a:path extrusionOk="0" h="2155" w="309">
                  <a:moveTo>
                    <a:pt x="44" y="1"/>
                  </a:moveTo>
                  <a:lnTo>
                    <a:pt x="0" y="45"/>
                  </a:lnTo>
                  <a:lnTo>
                    <a:pt x="0" y="89"/>
                  </a:lnTo>
                  <a:lnTo>
                    <a:pt x="0" y="133"/>
                  </a:lnTo>
                  <a:lnTo>
                    <a:pt x="0" y="177"/>
                  </a:lnTo>
                  <a:lnTo>
                    <a:pt x="44" y="177"/>
                  </a:lnTo>
                  <a:lnTo>
                    <a:pt x="44" y="221"/>
                  </a:lnTo>
                  <a:lnTo>
                    <a:pt x="0" y="264"/>
                  </a:lnTo>
                  <a:lnTo>
                    <a:pt x="0" y="308"/>
                  </a:lnTo>
                  <a:lnTo>
                    <a:pt x="0" y="352"/>
                  </a:lnTo>
                  <a:lnTo>
                    <a:pt x="0" y="440"/>
                  </a:lnTo>
                  <a:lnTo>
                    <a:pt x="0" y="484"/>
                  </a:lnTo>
                  <a:lnTo>
                    <a:pt x="0" y="528"/>
                  </a:lnTo>
                  <a:lnTo>
                    <a:pt x="0" y="572"/>
                  </a:lnTo>
                  <a:lnTo>
                    <a:pt x="0" y="616"/>
                  </a:lnTo>
                  <a:lnTo>
                    <a:pt x="0" y="660"/>
                  </a:lnTo>
                  <a:lnTo>
                    <a:pt x="0" y="748"/>
                  </a:lnTo>
                  <a:lnTo>
                    <a:pt x="0" y="880"/>
                  </a:lnTo>
                  <a:lnTo>
                    <a:pt x="0" y="924"/>
                  </a:lnTo>
                  <a:lnTo>
                    <a:pt x="44" y="924"/>
                  </a:lnTo>
                  <a:lnTo>
                    <a:pt x="0" y="968"/>
                  </a:lnTo>
                  <a:lnTo>
                    <a:pt x="0" y="1012"/>
                  </a:lnTo>
                  <a:lnTo>
                    <a:pt x="44" y="1056"/>
                  </a:lnTo>
                  <a:lnTo>
                    <a:pt x="44" y="1100"/>
                  </a:lnTo>
                  <a:lnTo>
                    <a:pt x="0" y="1100"/>
                  </a:lnTo>
                  <a:lnTo>
                    <a:pt x="44" y="1144"/>
                  </a:lnTo>
                  <a:lnTo>
                    <a:pt x="44" y="1188"/>
                  </a:lnTo>
                  <a:lnTo>
                    <a:pt x="44" y="1231"/>
                  </a:lnTo>
                  <a:lnTo>
                    <a:pt x="44" y="1275"/>
                  </a:lnTo>
                  <a:lnTo>
                    <a:pt x="0" y="1407"/>
                  </a:lnTo>
                  <a:lnTo>
                    <a:pt x="44" y="1407"/>
                  </a:lnTo>
                  <a:lnTo>
                    <a:pt x="44" y="1451"/>
                  </a:lnTo>
                  <a:lnTo>
                    <a:pt x="44" y="1495"/>
                  </a:lnTo>
                  <a:lnTo>
                    <a:pt x="44" y="1539"/>
                  </a:lnTo>
                  <a:lnTo>
                    <a:pt x="44" y="1583"/>
                  </a:lnTo>
                  <a:lnTo>
                    <a:pt x="44" y="1627"/>
                  </a:lnTo>
                  <a:lnTo>
                    <a:pt x="44" y="1715"/>
                  </a:lnTo>
                  <a:lnTo>
                    <a:pt x="44" y="1759"/>
                  </a:lnTo>
                  <a:lnTo>
                    <a:pt x="88" y="1847"/>
                  </a:lnTo>
                  <a:lnTo>
                    <a:pt x="88" y="1891"/>
                  </a:lnTo>
                  <a:lnTo>
                    <a:pt x="88" y="1935"/>
                  </a:lnTo>
                  <a:lnTo>
                    <a:pt x="88" y="1979"/>
                  </a:lnTo>
                  <a:lnTo>
                    <a:pt x="88" y="2023"/>
                  </a:lnTo>
                  <a:lnTo>
                    <a:pt x="88" y="2067"/>
                  </a:lnTo>
                  <a:lnTo>
                    <a:pt x="88" y="2111"/>
                  </a:lnTo>
                  <a:lnTo>
                    <a:pt x="132" y="2155"/>
                  </a:lnTo>
                  <a:lnTo>
                    <a:pt x="264" y="2155"/>
                  </a:lnTo>
                  <a:lnTo>
                    <a:pt x="308" y="2111"/>
                  </a:lnTo>
                  <a:lnTo>
                    <a:pt x="308" y="2067"/>
                  </a:lnTo>
                  <a:lnTo>
                    <a:pt x="308" y="2023"/>
                  </a:lnTo>
                  <a:lnTo>
                    <a:pt x="308" y="1979"/>
                  </a:lnTo>
                  <a:lnTo>
                    <a:pt x="308" y="1891"/>
                  </a:lnTo>
                  <a:lnTo>
                    <a:pt x="264" y="1847"/>
                  </a:lnTo>
                  <a:lnTo>
                    <a:pt x="264" y="1759"/>
                  </a:lnTo>
                  <a:lnTo>
                    <a:pt x="264" y="1715"/>
                  </a:lnTo>
                  <a:lnTo>
                    <a:pt x="264" y="1671"/>
                  </a:lnTo>
                  <a:lnTo>
                    <a:pt x="264" y="1627"/>
                  </a:lnTo>
                  <a:lnTo>
                    <a:pt x="264" y="1583"/>
                  </a:lnTo>
                  <a:lnTo>
                    <a:pt x="264" y="1539"/>
                  </a:lnTo>
                  <a:lnTo>
                    <a:pt x="264" y="1495"/>
                  </a:lnTo>
                  <a:lnTo>
                    <a:pt x="220" y="1451"/>
                  </a:lnTo>
                  <a:lnTo>
                    <a:pt x="220" y="1407"/>
                  </a:lnTo>
                  <a:lnTo>
                    <a:pt x="220" y="1319"/>
                  </a:lnTo>
                  <a:lnTo>
                    <a:pt x="220" y="1275"/>
                  </a:lnTo>
                  <a:lnTo>
                    <a:pt x="220" y="1231"/>
                  </a:lnTo>
                  <a:lnTo>
                    <a:pt x="220" y="1188"/>
                  </a:lnTo>
                  <a:lnTo>
                    <a:pt x="220" y="1144"/>
                  </a:lnTo>
                  <a:lnTo>
                    <a:pt x="220" y="1100"/>
                  </a:lnTo>
                  <a:lnTo>
                    <a:pt x="220" y="1056"/>
                  </a:lnTo>
                  <a:lnTo>
                    <a:pt x="220" y="1012"/>
                  </a:lnTo>
                  <a:lnTo>
                    <a:pt x="220" y="968"/>
                  </a:lnTo>
                  <a:lnTo>
                    <a:pt x="220" y="924"/>
                  </a:lnTo>
                  <a:lnTo>
                    <a:pt x="220" y="880"/>
                  </a:lnTo>
                  <a:lnTo>
                    <a:pt x="176" y="880"/>
                  </a:lnTo>
                  <a:lnTo>
                    <a:pt x="176" y="836"/>
                  </a:lnTo>
                  <a:lnTo>
                    <a:pt x="220" y="836"/>
                  </a:lnTo>
                  <a:lnTo>
                    <a:pt x="176" y="792"/>
                  </a:lnTo>
                  <a:lnTo>
                    <a:pt x="220" y="748"/>
                  </a:lnTo>
                  <a:lnTo>
                    <a:pt x="220" y="704"/>
                  </a:lnTo>
                  <a:lnTo>
                    <a:pt x="220" y="660"/>
                  </a:lnTo>
                  <a:lnTo>
                    <a:pt x="176" y="616"/>
                  </a:lnTo>
                  <a:lnTo>
                    <a:pt x="176" y="528"/>
                  </a:lnTo>
                  <a:lnTo>
                    <a:pt x="220" y="484"/>
                  </a:lnTo>
                  <a:lnTo>
                    <a:pt x="220" y="440"/>
                  </a:lnTo>
                  <a:lnTo>
                    <a:pt x="220" y="396"/>
                  </a:lnTo>
                  <a:lnTo>
                    <a:pt x="220" y="352"/>
                  </a:lnTo>
                  <a:lnTo>
                    <a:pt x="220" y="308"/>
                  </a:lnTo>
                  <a:lnTo>
                    <a:pt x="220" y="264"/>
                  </a:lnTo>
                  <a:lnTo>
                    <a:pt x="220" y="221"/>
                  </a:lnTo>
                  <a:lnTo>
                    <a:pt x="220" y="177"/>
                  </a:lnTo>
                  <a:lnTo>
                    <a:pt x="220" y="133"/>
                  </a:lnTo>
                  <a:lnTo>
                    <a:pt x="220" y="89"/>
                  </a:lnTo>
                  <a:lnTo>
                    <a:pt x="220" y="45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8"/>
            <p:cNvSpPr/>
            <p:nvPr/>
          </p:nvSpPr>
          <p:spPr>
            <a:xfrm>
              <a:off x="1630375" y="1045450"/>
              <a:ext cx="63775" cy="37375"/>
            </a:xfrm>
            <a:custGeom>
              <a:rect b="b" l="l" r="r" t="t"/>
              <a:pathLst>
                <a:path extrusionOk="0" h="1495" w="2551">
                  <a:moveTo>
                    <a:pt x="45" y="0"/>
                  </a:moveTo>
                  <a:lnTo>
                    <a:pt x="1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45" y="220"/>
                  </a:lnTo>
                  <a:lnTo>
                    <a:pt x="133" y="220"/>
                  </a:lnTo>
                  <a:lnTo>
                    <a:pt x="177" y="176"/>
                  </a:lnTo>
                  <a:lnTo>
                    <a:pt x="264" y="176"/>
                  </a:lnTo>
                  <a:lnTo>
                    <a:pt x="308" y="220"/>
                  </a:lnTo>
                  <a:lnTo>
                    <a:pt x="352" y="220"/>
                  </a:lnTo>
                  <a:lnTo>
                    <a:pt x="396" y="264"/>
                  </a:lnTo>
                  <a:lnTo>
                    <a:pt x="528" y="264"/>
                  </a:lnTo>
                  <a:lnTo>
                    <a:pt x="572" y="308"/>
                  </a:lnTo>
                  <a:lnTo>
                    <a:pt x="704" y="308"/>
                  </a:lnTo>
                  <a:lnTo>
                    <a:pt x="748" y="352"/>
                  </a:lnTo>
                  <a:lnTo>
                    <a:pt x="836" y="352"/>
                  </a:lnTo>
                  <a:lnTo>
                    <a:pt x="924" y="396"/>
                  </a:lnTo>
                  <a:lnTo>
                    <a:pt x="1056" y="440"/>
                  </a:lnTo>
                  <a:lnTo>
                    <a:pt x="1100" y="440"/>
                  </a:lnTo>
                  <a:lnTo>
                    <a:pt x="1100" y="484"/>
                  </a:lnTo>
                  <a:lnTo>
                    <a:pt x="1187" y="484"/>
                  </a:lnTo>
                  <a:lnTo>
                    <a:pt x="1231" y="528"/>
                  </a:lnTo>
                  <a:lnTo>
                    <a:pt x="1319" y="528"/>
                  </a:lnTo>
                  <a:lnTo>
                    <a:pt x="1319" y="571"/>
                  </a:lnTo>
                  <a:lnTo>
                    <a:pt x="1363" y="571"/>
                  </a:lnTo>
                  <a:lnTo>
                    <a:pt x="1363" y="615"/>
                  </a:lnTo>
                  <a:lnTo>
                    <a:pt x="1495" y="615"/>
                  </a:lnTo>
                  <a:lnTo>
                    <a:pt x="1495" y="659"/>
                  </a:lnTo>
                  <a:lnTo>
                    <a:pt x="1539" y="703"/>
                  </a:lnTo>
                  <a:lnTo>
                    <a:pt x="1583" y="703"/>
                  </a:lnTo>
                  <a:lnTo>
                    <a:pt x="1715" y="835"/>
                  </a:lnTo>
                  <a:lnTo>
                    <a:pt x="1759" y="835"/>
                  </a:lnTo>
                  <a:lnTo>
                    <a:pt x="1759" y="879"/>
                  </a:lnTo>
                  <a:lnTo>
                    <a:pt x="1803" y="879"/>
                  </a:lnTo>
                  <a:lnTo>
                    <a:pt x="1847" y="923"/>
                  </a:lnTo>
                  <a:lnTo>
                    <a:pt x="1891" y="923"/>
                  </a:lnTo>
                  <a:lnTo>
                    <a:pt x="1891" y="967"/>
                  </a:lnTo>
                  <a:lnTo>
                    <a:pt x="1935" y="967"/>
                  </a:lnTo>
                  <a:lnTo>
                    <a:pt x="1979" y="1055"/>
                  </a:lnTo>
                  <a:lnTo>
                    <a:pt x="2023" y="1055"/>
                  </a:lnTo>
                  <a:lnTo>
                    <a:pt x="2067" y="1143"/>
                  </a:lnTo>
                  <a:lnTo>
                    <a:pt x="2111" y="1187"/>
                  </a:lnTo>
                  <a:lnTo>
                    <a:pt x="2154" y="1187"/>
                  </a:lnTo>
                  <a:lnTo>
                    <a:pt x="2154" y="1231"/>
                  </a:lnTo>
                  <a:lnTo>
                    <a:pt x="2198" y="1231"/>
                  </a:lnTo>
                  <a:lnTo>
                    <a:pt x="2198" y="1275"/>
                  </a:lnTo>
                  <a:lnTo>
                    <a:pt x="2242" y="1319"/>
                  </a:lnTo>
                  <a:lnTo>
                    <a:pt x="2286" y="1363"/>
                  </a:lnTo>
                  <a:lnTo>
                    <a:pt x="2330" y="1407"/>
                  </a:lnTo>
                  <a:lnTo>
                    <a:pt x="2330" y="1451"/>
                  </a:lnTo>
                  <a:lnTo>
                    <a:pt x="2374" y="1451"/>
                  </a:lnTo>
                  <a:lnTo>
                    <a:pt x="2374" y="1495"/>
                  </a:lnTo>
                  <a:lnTo>
                    <a:pt x="2418" y="1495"/>
                  </a:lnTo>
                  <a:lnTo>
                    <a:pt x="2506" y="1451"/>
                  </a:lnTo>
                  <a:lnTo>
                    <a:pt x="2550" y="1451"/>
                  </a:lnTo>
                  <a:lnTo>
                    <a:pt x="2550" y="1407"/>
                  </a:lnTo>
                  <a:lnTo>
                    <a:pt x="2550" y="1363"/>
                  </a:lnTo>
                  <a:lnTo>
                    <a:pt x="2506" y="1319"/>
                  </a:lnTo>
                  <a:lnTo>
                    <a:pt x="2462" y="1275"/>
                  </a:lnTo>
                  <a:lnTo>
                    <a:pt x="2462" y="1231"/>
                  </a:lnTo>
                  <a:lnTo>
                    <a:pt x="2418" y="1187"/>
                  </a:lnTo>
                  <a:lnTo>
                    <a:pt x="2374" y="1143"/>
                  </a:lnTo>
                  <a:lnTo>
                    <a:pt x="2374" y="1099"/>
                  </a:lnTo>
                  <a:lnTo>
                    <a:pt x="2330" y="1099"/>
                  </a:lnTo>
                  <a:lnTo>
                    <a:pt x="2286" y="1055"/>
                  </a:lnTo>
                  <a:lnTo>
                    <a:pt x="2242" y="967"/>
                  </a:lnTo>
                  <a:lnTo>
                    <a:pt x="2154" y="923"/>
                  </a:lnTo>
                  <a:lnTo>
                    <a:pt x="2111" y="879"/>
                  </a:lnTo>
                  <a:lnTo>
                    <a:pt x="2067" y="835"/>
                  </a:lnTo>
                  <a:lnTo>
                    <a:pt x="2023" y="791"/>
                  </a:lnTo>
                  <a:lnTo>
                    <a:pt x="1979" y="747"/>
                  </a:lnTo>
                  <a:lnTo>
                    <a:pt x="1935" y="747"/>
                  </a:lnTo>
                  <a:lnTo>
                    <a:pt x="1935" y="703"/>
                  </a:lnTo>
                  <a:lnTo>
                    <a:pt x="1891" y="703"/>
                  </a:lnTo>
                  <a:lnTo>
                    <a:pt x="1847" y="659"/>
                  </a:lnTo>
                  <a:lnTo>
                    <a:pt x="1715" y="571"/>
                  </a:lnTo>
                  <a:lnTo>
                    <a:pt x="1671" y="528"/>
                  </a:lnTo>
                  <a:lnTo>
                    <a:pt x="1627" y="484"/>
                  </a:lnTo>
                  <a:lnTo>
                    <a:pt x="1583" y="484"/>
                  </a:lnTo>
                  <a:lnTo>
                    <a:pt x="1539" y="440"/>
                  </a:lnTo>
                  <a:lnTo>
                    <a:pt x="1495" y="440"/>
                  </a:lnTo>
                  <a:lnTo>
                    <a:pt x="1495" y="396"/>
                  </a:lnTo>
                  <a:lnTo>
                    <a:pt x="1407" y="396"/>
                  </a:lnTo>
                  <a:lnTo>
                    <a:pt x="1363" y="352"/>
                  </a:lnTo>
                  <a:lnTo>
                    <a:pt x="1319" y="308"/>
                  </a:lnTo>
                  <a:lnTo>
                    <a:pt x="1187" y="308"/>
                  </a:lnTo>
                  <a:lnTo>
                    <a:pt x="1144" y="264"/>
                  </a:lnTo>
                  <a:lnTo>
                    <a:pt x="1056" y="264"/>
                  </a:lnTo>
                  <a:lnTo>
                    <a:pt x="1056" y="220"/>
                  </a:lnTo>
                  <a:lnTo>
                    <a:pt x="1012" y="220"/>
                  </a:lnTo>
                  <a:lnTo>
                    <a:pt x="1012" y="176"/>
                  </a:lnTo>
                  <a:lnTo>
                    <a:pt x="880" y="176"/>
                  </a:lnTo>
                  <a:lnTo>
                    <a:pt x="836" y="132"/>
                  </a:lnTo>
                  <a:lnTo>
                    <a:pt x="748" y="132"/>
                  </a:lnTo>
                  <a:lnTo>
                    <a:pt x="660" y="88"/>
                  </a:lnTo>
                  <a:lnTo>
                    <a:pt x="572" y="88"/>
                  </a:lnTo>
                  <a:lnTo>
                    <a:pt x="528" y="44"/>
                  </a:lnTo>
                  <a:lnTo>
                    <a:pt x="352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8"/>
            <p:cNvSpPr/>
            <p:nvPr/>
          </p:nvSpPr>
          <p:spPr>
            <a:xfrm>
              <a:off x="1733675" y="956425"/>
              <a:ext cx="14300" cy="91225"/>
            </a:xfrm>
            <a:custGeom>
              <a:rect b="b" l="l" r="r" t="t"/>
              <a:pathLst>
                <a:path extrusionOk="0" h="3649" w="572">
                  <a:moveTo>
                    <a:pt x="132" y="1"/>
                  </a:moveTo>
                  <a:lnTo>
                    <a:pt x="44" y="45"/>
                  </a:lnTo>
                  <a:lnTo>
                    <a:pt x="0" y="45"/>
                  </a:lnTo>
                  <a:lnTo>
                    <a:pt x="0" y="89"/>
                  </a:lnTo>
                  <a:lnTo>
                    <a:pt x="0" y="133"/>
                  </a:lnTo>
                  <a:lnTo>
                    <a:pt x="44" y="177"/>
                  </a:lnTo>
                  <a:lnTo>
                    <a:pt x="44" y="221"/>
                  </a:lnTo>
                  <a:lnTo>
                    <a:pt x="44" y="264"/>
                  </a:lnTo>
                  <a:lnTo>
                    <a:pt x="88" y="264"/>
                  </a:lnTo>
                  <a:lnTo>
                    <a:pt x="88" y="308"/>
                  </a:lnTo>
                  <a:lnTo>
                    <a:pt x="88" y="352"/>
                  </a:lnTo>
                  <a:lnTo>
                    <a:pt x="88" y="440"/>
                  </a:lnTo>
                  <a:lnTo>
                    <a:pt x="88" y="484"/>
                  </a:lnTo>
                  <a:lnTo>
                    <a:pt x="88" y="528"/>
                  </a:lnTo>
                  <a:lnTo>
                    <a:pt x="132" y="572"/>
                  </a:lnTo>
                  <a:lnTo>
                    <a:pt x="132" y="616"/>
                  </a:lnTo>
                  <a:lnTo>
                    <a:pt x="132" y="704"/>
                  </a:lnTo>
                  <a:lnTo>
                    <a:pt x="132" y="792"/>
                  </a:lnTo>
                  <a:lnTo>
                    <a:pt x="132" y="836"/>
                  </a:lnTo>
                  <a:lnTo>
                    <a:pt x="132" y="880"/>
                  </a:lnTo>
                  <a:lnTo>
                    <a:pt x="176" y="880"/>
                  </a:lnTo>
                  <a:lnTo>
                    <a:pt x="176" y="924"/>
                  </a:lnTo>
                  <a:lnTo>
                    <a:pt x="176" y="968"/>
                  </a:lnTo>
                  <a:lnTo>
                    <a:pt x="176" y="1012"/>
                  </a:lnTo>
                  <a:lnTo>
                    <a:pt x="176" y="1056"/>
                  </a:lnTo>
                  <a:lnTo>
                    <a:pt x="176" y="1100"/>
                  </a:lnTo>
                  <a:lnTo>
                    <a:pt x="176" y="1144"/>
                  </a:lnTo>
                  <a:lnTo>
                    <a:pt x="176" y="1231"/>
                  </a:lnTo>
                  <a:lnTo>
                    <a:pt x="220" y="1451"/>
                  </a:lnTo>
                  <a:lnTo>
                    <a:pt x="220" y="1495"/>
                  </a:lnTo>
                  <a:lnTo>
                    <a:pt x="264" y="1495"/>
                  </a:lnTo>
                  <a:lnTo>
                    <a:pt x="264" y="1539"/>
                  </a:lnTo>
                  <a:lnTo>
                    <a:pt x="264" y="1583"/>
                  </a:lnTo>
                  <a:lnTo>
                    <a:pt x="220" y="1627"/>
                  </a:lnTo>
                  <a:lnTo>
                    <a:pt x="264" y="1671"/>
                  </a:lnTo>
                  <a:lnTo>
                    <a:pt x="264" y="1759"/>
                  </a:lnTo>
                  <a:lnTo>
                    <a:pt x="264" y="1803"/>
                  </a:lnTo>
                  <a:lnTo>
                    <a:pt x="264" y="1891"/>
                  </a:lnTo>
                  <a:lnTo>
                    <a:pt x="308" y="1979"/>
                  </a:lnTo>
                  <a:lnTo>
                    <a:pt x="308" y="2023"/>
                  </a:lnTo>
                  <a:lnTo>
                    <a:pt x="308" y="2067"/>
                  </a:lnTo>
                  <a:lnTo>
                    <a:pt x="308" y="2111"/>
                  </a:lnTo>
                  <a:lnTo>
                    <a:pt x="308" y="2155"/>
                  </a:lnTo>
                  <a:lnTo>
                    <a:pt x="308" y="2374"/>
                  </a:lnTo>
                  <a:lnTo>
                    <a:pt x="308" y="2418"/>
                  </a:lnTo>
                  <a:lnTo>
                    <a:pt x="308" y="2462"/>
                  </a:lnTo>
                  <a:lnTo>
                    <a:pt x="308" y="2506"/>
                  </a:lnTo>
                  <a:lnTo>
                    <a:pt x="352" y="2550"/>
                  </a:lnTo>
                  <a:lnTo>
                    <a:pt x="352" y="2594"/>
                  </a:lnTo>
                  <a:lnTo>
                    <a:pt x="308" y="2638"/>
                  </a:lnTo>
                  <a:lnTo>
                    <a:pt x="352" y="2682"/>
                  </a:lnTo>
                  <a:lnTo>
                    <a:pt x="352" y="2726"/>
                  </a:lnTo>
                  <a:lnTo>
                    <a:pt x="352" y="2858"/>
                  </a:lnTo>
                  <a:lnTo>
                    <a:pt x="352" y="2990"/>
                  </a:lnTo>
                  <a:lnTo>
                    <a:pt x="352" y="3078"/>
                  </a:lnTo>
                  <a:lnTo>
                    <a:pt x="352" y="3122"/>
                  </a:lnTo>
                  <a:lnTo>
                    <a:pt x="352" y="3165"/>
                  </a:lnTo>
                  <a:lnTo>
                    <a:pt x="352" y="3209"/>
                  </a:lnTo>
                  <a:lnTo>
                    <a:pt x="352" y="3297"/>
                  </a:lnTo>
                  <a:lnTo>
                    <a:pt x="352" y="3341"/>
                  </a:lnTo>
                  <a:lnTo>
                    <a:pt x="352" y="3385"/>
                  </a:lnTo>
                  <a:lnTo>
                    <a:pt x="352" y="3429"/>
                  </a:lnTo>
                  <a:lnTo>
                    <a:pt x="396" y="3473"/>
                  </a:lnTo>
                  <a:lnTo>
                    <a:pt x="352" y="3517"/>
                  </a:lnTo>
                  <a:lnTo>
                    <a:pt x="352" y="3561"/>
                  </a:lnTo>
                  <a:lnTo>
                    <a:pt x="396" y="3605"/>
                  </a:lnTo>
                  <a:lnTo>
                    <a:pt x="396" y="3649"/>
                  </a:lnTo>
                  <a:lnTo>
                    <a:pt x="528" y="3649"/>
                  </a:lnTo>
                  <a:lnTo>
                    <a:pt x="572" y="3605"/>
                  </a:lnTo>
                  <a:lnTo>
                    <a:pt x="572" y="3561"/>
                  </a:lnTo>
                  <a:lnTo>
                    <a:pt x="572" y="3517"/>
                  </a:lnTo>
                  <a:lnTo>
                    <a:pt x="572" y="3473"/>
                  </a:lnTo>
                  <a:lnTo>
                    <a:pt x="572" y="3429"/>
                  </a:lnTo>
                  <a:lnTo>
                    <a:pt x="572" y="3385"/>
                  </a:lnTo>
                  <a:lnTo>
                    <a:pt x="572" y="3341"/>
                  </a:lnTo>
                  <a:lnTo>
                    <a:pt x="572" y="3209"/>
                  </a:lnTo>
                  <a:lnTo>
                    <a:pt x="572" y="3165"/>
                  </a:lnTo>
                  <a:lnTo>
                    <a:pt x="572" y="3122"/>
                  </a:lnTo>
                  <a:lnTo>
                    <a:pt x="572" y="3078"/>
                  </a:lnTo>
                  <a:lnTo>
                    <a:pt x="572" y="2990"/>
                  </a:lnTo>
                  <a:lnTo>
                    <a:pt x="572" y="2902"/>
                  </a:lnTo>
                  <a:lnTo>
                    <a:pt x="572" y="2858"/>
                  </a:lnTo>
                  <a:lnTo>
                    <a:pt x="572" y="2814"/>
                  </a:lnTo>
                  <a:lnTo>
                    <a:pt x="528" y="2814"/>
                  </a:lnTo>
                  <a:lnTo>
                    <a:pt x="528" y="2770"/>
                  </a:lnTo>
                  <a:lnTo>
                    <a:pt x="528" y="2726"/>
                  </a:lnTo>
                  <a:lnTo>
                    <a:pt x="528" y="2682"/>
                  </a:lnTo>
                  <a:lnTo>
                    <a:pt x="528" y="2594"/>
                  </a:lnTo>
                  <a:lnTo>
                    <a:pt x="528" y="2550"/>
                  </a:lnTo>
                  <a:lnTo>
                    <a:pt x="528" y="2506"/>
                  </a:lnTo>
                  <a:lnTo>
                    <a:pt x="528" y="2418"/>
                  </a:lnTo>
                  <a:lnTo>
                    <a:pt x="528" y="2374"/>
                  </a:lnTo>
                  <a:lnTo>
                    <a:pt x="484" y="2198"/>
                  </a:lnTo>
                  <a:lnTo>
                    <a:pt x="528" y="2155"/>
                  </a:lnTo>
                  <a:lnTo>
                    <a:pt x="484" y="2111"/>
                  </a:lnTo>
                  <a:lnTo>
                    <a:pt x="484" y="2067"/>
                  </a:lnTo>
                  <a:lnTo>
                    <a:pt x="484" y="2023"/>
                  </a:lnTo>
                  <a:lnTo>
                    <a:pt x="484" y="1935"/>
                  </a:lnTo>
                  <a:lnTo>
                    <a:pt x="484" y="1891"/>
                  </a:lnTo>
                  <a:lnTo>
                    <a:pt x="484" y="1847"/>
                  </a:lnTo>
                  <a:lnTo>
                    <a:pt x="484" y="1759"/>
                  </a:lnTo>
                  <a:lnTo>
                    <a:pt x="440" y="1759"/>
                  </a:lnTo>
                  <a:lnTo>
                    <a:pt x="484" y="1715"/>
                  </a:lnTo>
                  <a:lnTo>
                    <a:pt x="440" y="1627"/>
                  </a:lnTo>
                  <a:lnTo>
                    <a:pt x="440" y="1583"/>
                  </a:lnTo>
                  <a:lnTo>
                    <a:pt x="440" y="1495"/>
                  </a:lnTo>
                  <a:lnTo>
                    <a:pt x="440" y="1451"/>
                  </a:lnTo>
                  <a:lnTo>
                    <a:pt x="396" y="1407"/>
                  </a:lnTo>
                  <a:lnTo>
                    <a:pt x="396" y="1363"/>
                  </a:lnTo>
                  <a:lnTo>
                    <a:pt x="396" y="1319"/>
                  </a:lnTo>
                  <a:lnTo>
                    <a:pt x="396" y="1275"/>
                  </a:lnTo>
                  <a:lnTo>
                    <a:pt x="396" y="1231"/>
                  </a:lnTo>
                  <a:lnTo>
                    <a:pt x="396" y="1188"/>
                  </a:lnTo>
                  <a:lnTo>
                    <a:pt x="396" y="1144"/>
                  </a:lnTo>
                  <a:lnTo>
                    <a:pt x="396" y="1100"/>
                  </a:lnTo>
                  <a:lnTo>
                    <a:pt x="352" y="1012"/>
                  </a:lnTo>
                  <a:lnTo>
                    <a:pt x="352" y="880"/>
                  </a:lnTo>
                  <a:lnTo>
                    <a:pt x="352" y="792"/>
                  </a:lnTo>
                  <a:lnTo>
                    <a:pt x="308" y="704"/>
                  </a:lnTo>
                  <a:lnTo>
                    <a:pt x="308" y="660"/>
                  </a:lnTo>
                  <a:lnTo>
                    <a:pt x="308" y="616"/>
                  </a:lnTo>
                  <a:lnTo>
                    <a:pt x="308" y="572"/>
                  </a:lnTo>
                  <a:lnTo>
                    <a:pt x="308" y="528"/>
                  </a:lnTo>
                  <a:lnTo>
                    <a:pt x="308" y="484"/>
                  </a:lnTo>
                  <a:lnTo>
                    <a:pt x="308" y="440"/>
                  </a:lnTo>
                  <a:lnTo>
                    <a:pt x="308" y="396"/>
                  </a:lnTo>
                  <a:lnTo>
                    <a:pt x="308" y="352"/>
                  </a:lnTo>
                  <a:lnTo>
                    <a:pt x="264" y="264"/>
                  </a:lnTo>
                  <a:lnTo>
                    <a:pt x="264" y="221"/>
                  </a:lnTo>
                  <a:lnTo>
                    <a:pt x="264" y="177"/>
                  </a:lnTo>
                  <a:lnTo>
                    <a:pt x="220" y="89"/>
                  </a:lnTo>
                  <a:lnTo>
                    <a:pt x="220" y="45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8"/>
            <p:cNvSpPr/>
            <p:nvPr/>
          </p:nvSpPr>
          <p:spPr>
            <a:xfrm>
              <a:off x="1171050" y="1690475"/>
              <a:ext cx="59375" cy="15400"/>
            </a:xfrm>
            <a:custGeom>
              <a:rect b="b" l="l" r="r" t="t"/>
              <a:pathLst>
                <a:path extrusionOk="0" h="616" w="2375">
                  <a:moveTo>
                    <a:pt x="2242" y="1"/>
                  </a:moveTo>
                  <a:lnTo>
                    <a:pt x="2198" y="44"/>
                  </a:lnTo>
                  <a:lnTo>
                    <a:pt x="1979" y="44"/>
                  </a:lnTo>
                  <a:lnTo>
                    <a:pt x="1979" y="88"/>
                  </a:lnTo>
                  <a:lnTo>
                    <a:pt x="1803" y="88"/>
                  </a:lnTo>
                  <a:lnTo>
                    <a:pt x="1759" y="132"/>
                  </a:lnTo>
                  <a:lnTo>
                    <a:pt x="1583" y="132"/>
                  </a:lnTo>
                  <a:lnTo>
                    <a:pt x="1407" y="176"/>
                  </a:lnTo>
                  <a:lnTo>
                    <a:pt x="1275" y="176"/>
                  </a:lnTo>
                  <a:lnTo>
                    <a:pt x="1231" y="220"/>
                  </a:lnTo>
                  <a:lnTo>
                    <a:pt x="1143" y="220"/>
                  </a:lnTo>
                  <a:lnTo>
                    <a:pt x="1099" y="264"/>
                  </a:lnTo>
                  <a:lnTo>
                    <a:pt x="748" y="264"/>
                  </a:lnTo>
                  <a:lnTo>
                    <a:pt x="748" y="308"/>
                  </a:lnTo>
                  <a:lnTo>
                    <a:pt x="616" y="308"/>
                  </a:lnTo>
                  <a:lnTo>
                    <a:pt x="616" y="352"/>
                  </a:lnTo>
                  <a:lnTo>
                    <a:pt x="352" y="352"/>
                  </a:lnTo>
                  <a:lnTo>
                    <a:pt x="352" y="396"/>
                  </a:lnTo>
                  <a:lnTo>
                    <a:pt x="132" y="396"/>
                  </a:lnTo>
                  <a:lnTo>
                    <a:pt x="132" y="440"/>
                  </a:lnTo>
                  <a:lnTo>
                    <a:pt x="45" y="440"/>
                  </a:lnTo>
                  <a:lnTo>
                    <a:pt x="1" y="484"/>
                  </a:lnTo>
                  <a:lnTo>
                    <a:pt x="1" y="528"/>
                  </a:lnTo>
                  <a:lnTo>
                    <a:pt x="1" y="572"/>
                  </a:lnTo>
                  <a:lnTo>
                    <a:pt x="89" y="572"/>
                  </a:lnTo>
                  <a:lnTo>
                    <a:pt x="89" y="616"/>
                  </a:lnTo>
                  <a:lnTo>
                    <a:pt x="308" y="616"/>
                  </a:lnTo>
                  <a:lnTo>
                    <a:pt x="352" y="572"/>
                  </a:lnTo>
                  <a:lnTo>
                    <a:pt x="528" y="572"/>
                  </a:lnTo>
                  <a:lnTo>
                    <a:pt x="572" y="528"/>
                  </a:lnTo>
                  <a:lnTo>
                    <a:pt x="792" y="528"/>
                  </a:lnTo>
                  <a:lnTo>
                    <a:pt x="792" y="484"/>
                  </a:lnTo>
                  <a:lnTo>
                    <a:pt x="880" y="484"/>
                  </a:lnTo>
                  <a:lnTo>
                    <a:pt x="968" y="440"/>
                  </a:lnTo>
                  <a:lnTo>
                    <a:pt x="968" y="484"/>
                  </a:lnTo>
                  <a:lnTo>
                    <a:pt x="1012" y="440"/>
                  </a:lnTo>
                  <a:lnTo>
                    <a:pt x="1187" y="440"/>
                  </a:lnTo>
                  <a:lnTo>
                    <a:pt x="1231" y="396"/>
                  </a:lnTo>
                  <a:lnTo>
                    <a:pt x="1363" y="396"/>
                  </a:lnTo>
                  <a:lnTo>
                    <a:pt x="1407" y="352"/>
                  </a:lnTo>
                  <a:lnTo>
                    <a:pt x="1627" y="352"/>
                  </a:lnTo>
                  <a:lnTo>
                    <a:pt x="1627" y="308"/>
                  </a:lnTo>
                  <a:lnTo>
                    <a:pt x="1803" y="308"/>
                  </a:lnTo>
                  <a:lnTo>
                    <a:pt x="1891" y="264"/>
                  </a:lnTo>
                  <a:lnTo>
                    <a:pt x="2154" y="264"/>
                  </a:lnTo>
                  <a:lnTo>
                    <a:pt x="2198" y="220"/>
                  </a:lnTo>
                  <a:lnTo>
                    <a:pt x="2330" y="220"/>
                  </a:lnTo>
                  <a:lnTo>
                    <a:pt x="2374" y="176"/>
                  </a:lnTo>
                  <a:lnTo>
                    <a:pt x="2374" y="132"/>
                  </a:lnTo>
                  <a:lnTo>
                    <a:pt x="2374" y="88"/>
                  </a:lnTo>
                  <a:lnTo>
                    <a:pt x="2330" y="44"/>
                  </a:lnTo>
                  <a:lnTo>
                    <a:pt x="2330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8"/>
            <p:cNvSpPr/>
            <p:nvPr/>
          </p:nvSpPr>
          <p:spPr>
            <a:xfrm>
              <a:off x="1454550" y="1584975"/>
              <a:ext cx="29700" cy="51675"/>
            </a:xfrm>
            <a:custGeom>
              <a:rect b="b" l="l" r="r" t="t"/>
              <a:pathLst>
                <a:path extrusionOk="0" h="2067" w="1188">
                  <a:moveTo>
                    <a:pt x="133" y="1"/>
                  </a:moveTo>
                  <a:lnTo>
                    <a:pt x="45" y="45"/>
                  </a:lnTo>
                  <a:lnTo>
                    <a:pt x="1" y="45"/>
                  </a:lnTo>
                  <a:lnTo>
                    <a:pt x="1" y="89"/>
                  </a:lnTo>
                  <a:lnTo>
                    <a:pt x="1" y="133"/>
                  </a:lnTo>
                  <a:lnTo>
                    <a:pt x="45" y="177"/>
                  </a:lnTo>
                  <a:lnTo>
                    <a:pt x="45" y="221"/>
                  </a:lnTo>
                  <a:lnTo>
                    <a:pt x="45" y="265"/>
                  </a:lnTo>
                  <a:lnTo>
                    <a:pt x="89" y="309"/>
                  </a:lnTo>
                  <a:lnTo>
                    <a:pt x="133" y="353"/>
                  </a:lnTo>
                  <a:lnTo>
                    <a:pt x="133" y="396"/>
                  </a:lnTo>
                  <a:lnTo>
                    <a:pt x="177" y="440"/>
                  </a:lnTo>
                  <a:lnTo>
                    <a:pt x="177" y="484"/>
                  </a:lnTo>
                  <a:lnTo>
                    <a:pt x="177" y="528"/>
                  </a:lnTo>
                  <a:lnTo>
                    <a:pt x="221" y="528"/>
                  </a:lnTo>
                  <a:lnTo>
                    <a:pt x="221" y="572"/>
                  </a:lnTo>
                  <a:lnTo>
                    <a:pt x="265" y="616"/>
                  </a:lnTo>
                  <a:lnTo>
                    <a:pt x="265" y="660"/>
                  </a:lnTo>
                  <a:lnTo>
                    <a:pt x="265" y="704"/>
                  </a:lnTo>
                  <a:lnTo>
                    <a:pt x="309" y="704"/>
                  </a:lnTo>
                  <a:lnTo>
                    <a:pt x="309" y="748"/>
                  </a:lnTo>
                  <a:lnTo>
                    <a:pt x="353" y="748"/>
                  </a:lnTo>
                  <a:lnTo>
                    <a:pt x="397" y="836"/>
                  </a:lnTo>
                  <a:lnTo>
                    <a:pt x="397" y="880"/>
                  </a:lnTo>
                  <a:lnTo>
                    <a:pt x="397" y="924"/>
                  </a:lnTo>
                  <a:lnTo>
                    <a:pt x="440" y="968"/>
                  </a:lnTo>
                  <a:lnTo>
                    <a:pt x="440" y="1012"/>
                  </a:lnTo>
                  <a:lnTo>
                    <a:pt x="484" y="1012"/>
                  </a:lnTo>
                  <a:lnTo>
                    <a:pt x="484" y="1056"/>
                  </a:lnTo>
                  <a:lnTo>
                    <a:pt x="484" y="1100"/>
                  </a:lnTo>
                  <a:lnTo>
                    <a:pt x="528" y="1100"/>
                  </a:lnTo>
                  <a:lnTo>
                    <a:pt x="528" y="1144"/>
                  </a:lnTo>
                  <a:lnTo>
                    <a:pt x="528" y="1188"/>
                  </a:lnTo>
                  <a:lnTo>
                    <a:pt x="572" y="1232"/>
                  </a:lnTo>
                  <a:lnTo>
                    <a:pt x="616" y="1276"/>
                  </a:lnTo>
                  <a:lnTo>
                    <a:pt x="616" y="1320"/>
                  </a:lnTo>
                  <a:lnTo>
                    <a:pt x="660" y="1363"/>
                  </a:lnTo>
                  <a:lnTo>
                    <a:pt x="660" y="1407"/>
                  </a:lnTo>
                  <a:lnTo>
                    <a:pt x="704" y="1451"/>
                  </a:lnTo>
                  <a:lnTo>
                    <a:pt x="704" y="1495"/>
                  </a:lnTo>
                  <a:lnTo>
                    <a:pt x="748" y="1539"/>
                  </a:lnTo>
                  <a:lnTo>
                    <a:pt x="748" y="1583"/>
                  </a:lnTo>
                  <a:lnTo>
                    <a:pt x="792" y="1671"/>
                  </a:lnTo>
                  <a:lnTo>
                    <a:pt x="836" y="1715"/>
                  </a:lnTo>
                  <a:lnTo>
                    <a:pt x="836" y="1759"/>
                  </a:lnTo>
                  <a:lnTo>
                    <a:pt x="836" y="1803"/>
                  </a:lnTo>
                  <a:lnTo>
                    <a:pt x="880" y="1803"/>
                  </a:lnTo>
                  <a:lnTo>
                    <a:pt x="880" y="1847"/>
                  </a:lnTo>
                  <a:lnTo>
                    <a:pt x="880" y="1891"/>
                  </a:lnTo>
                  <a:lnTo>
                    <a:pt x="924" y="1935"/>
                  </a:lnTo>
                  <a:lnTo>
                    <a:pt x="968" y="1979"/>
                  </a:lnTo>
                  <a:lnTo>
                    <a:pt x="968" y="2067"/>
                  </a:lnTo>
                  <a:lnTo>
                    <a:pt x="1100" y="2067"/>
                  </a:lnTo>
                  <a:lnTo>
                    <a:pt x="1144" y="2023"/>
                  </a:lnTo>
                  <a:lnTo>
                    <a:pt x="1188" y="1979"/>
                  </a:lnTo>
                  <a:lnTo>
                    <a:pt x="1188" y="1935"/>
                  </a:lnTo>
                  <a:lnTo>
                    <a:pt x="1144" y="1935"/>
                  </a:lnTo>
                  <a:lnTo>
                    <a:pt x="1144" y="1891"/>
                  </a:lnTo>
                  <a:lnTo>
                    <a:pt x="1100" y="1891"/>
                  </a:lnTo>
                  <a:lnTo>
                    <a:pt x="1100" y="1847"/>
                  </a:lnTo>
                  <a:lnTo>
                    <a:pt x="1056" y="1847"/>
                  </a:lnTo>
                  <a:lnTo>
                    <a:pt x="1056" y="1803"/>
                  </a:lnTo>
                  <a:lnTo>
                    <a:pt x="1056" y="1759"/>
                  </a:lnTo>
                  <a:lnTo>
                    <a:pt x="1056" y="1715"/>
                  </a:lnTo>
                  <a:lnTo>
                    <a:pt x="1012" y="1671"/>
                  </a:lnTo>
                  <a:lnTo>
                    <a:pt x="1012" y="1627"/>
                  </a:lnTo>
                  <a:lnTo>
                    <a:pt x="1012" y="1583"/>
                  </a:lnTo>
                  <a:lnTo>
                    <a:pt x="968" y="1583"/>
                  </a:lnTo>
                  <a:lnTo>
                    <a:pt x="968" y="1539"/>
                  </a:lnTo>
                  <a:lnTo>
                    <a:pt x="924" y="1539"/>
                  </a:lnTo>
                  <a:lnTo>
                    <a:pt x="924" y="1495"/>
                  </a:lnTo>
                  <a:lnTo>
                    <a:pt x="924" y="1451"/>
                  </a:lnTo>
                  <a:lnTo>
                    <a:pt x="880" y="1451"/>
                  </a:lnTo>
                  <a:lnTo>
                    <a:pt x="880" y="1407"/>
                  </a:lnTo>
                  <a:lnTo>
                    <a:pt x="880" y="1363"/>
                  </a:lnTo>
                  <a:lnTo>
                    <a:pt x="836" y="1320"/>
                  </a:lnTo>
                  <a:lnTo>
                    <a:pt x="792" y="1188"/>
                  </a:lnTo>
                  <a:lnTo>
                    <a:pt x="748" y="1188"/>
                  </a:lnTo>
                  <a:lnTo>
                    <a:pt x="748" y="1144"/>
                  </a:lnTo>
                  <a:lnTo>
                    <a:pt x="748" y="1100"/>
                  </a:lnTo>
                  <a:lnTo>
                    <a:pt x="704" y="1056"/>
                  </a:lnTo>
                  <a:lnTo>
                    <a:pt x="660" y="1012"/>
                  </a:lnTo>
                  <a:lnTo>
                    <a:pt x="660" y="968"/>
                  </a:lnTo>
                  <a:lnTo>
                    <a:pt x="616" y="924"/>
                  </a:lnTo>
                  <a:lnTo>
                    <a:pt x="616" y="880"/>
                  </a:lnTo>
                  <a:lnTo>
                    <a:pt x="572" y="836"/>
                  </a:lnTo>
                  <a:lnTo>
                    <a:pt x="572" y="792"/>
                  </a:lnTo>
                  <a:lnTo>
                    <a:pt x="528" y="704"/>
                  </a:lnTo>
                  <a:lnTo>
                    <a:pt x="528" y="660"/>
                  </a:lnTo>
                  <a:lnTo>
                    <a:pt x="484" y="616"/>
                  </a:lnTo>
                  <a:lnTo>
                    <a:pt x="440" y="572"/>
                  </a:lnTo>
                  <a:lnTo>
                    <a:pt x="440" y="528"/>
                  </a:lnTo>
                  <a:lnTo>
                    <a:pt x="440" y="484"/>
                  </a:lnTo>
                  <a:lnTo>
                    <a:pt x="397" y="484"/>
                  </a:lnTo>
                  <a:lnTo>
                    <a:pt x="397" y="396"/>
                  </a:lnTo>
                  <a:lnTo>
                    <a:pt x="353" y="353"/>
                  </a:lnTo>
                  <a:lnTo>
                    <a:pt x="309" y="265"/>
                  </a:lnTo>
                  <a:lnTo>
                    <a:pt x="265" y="221"/>
                  </a:lnTo>
                  <a:lnTo>
                    <a:pt x="265" y="177"/>
                  </a:lnTo>
                  <a:lnTo>
                    <a:pt x="265" y="133"/>
                  </a:lnTo>
                  <a:lnTo>
                    <a:pt x="221" y="133"/>
                  </a:lnTo>
                  <a:lnTo>
                    <a:pt x="221" y="89"/>
                  </a:lnTo>
                  <a:lnTo>
                    <a:pt x="177" y="89"/>
                  </a:lnTo>
                  <a:lnTo>
                    <a:pt x="177" y="45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9" name="Google Shape;999;p58"/>
          <p:cNvSpPr/>
          <p:nvPr/>
        </p:nvSpPr>
        <p:spPr>
          <a:xfrm rot="5400000">
            <a:off x="1080173" y="1973392"/>
            <a:ext cx="1248092" cy="1249465"/>
          </a:xfrm>
          <a:custGeom>
            <a:rect b="b" l="l" r="r" t="t"/>
            <a:pathLst>
              <a:path extrusionOk="0" h="8654" w="8643">
                <a:moveTo>
                  <a:pt x="4321" y="1"/>
                </a:moveTo>
                <a:lnTo>
                  <a:pt x="4091" y="12"/>
                </a:lnTo>
                <a:lnTo>
                  <a:pt x="3872" y="24"/>
                </a:lnTo>
                <a:lnTo>
                  <a:pt x="3664" y="47"/>
                </a:lnTo>
                <a:lnTo>
                  <a:pt x="3446" y="93"/>
                </a:lnTo>
                <a:lnTo>
                  <a:pt x="3238" y="139"/>
                </a:lnTo>
                <a:lnTo>
                  <a:pt x="3031" y="197"/>
                </a:lnTo>
                <a:lnTo>
                  <a:pt x="2835" y="266"/>
                </a:lnTo>
                <a:lnTo>
                  <a:pt x="2639" y="346"/>
                </a:lnTo>
                <a:lnTo>
                  <a:pt x="2443" y="427"/>
                </a:lnTo>
                <a:lnTo>
                  <a:pt x="2259" y="519"/>
                </a:lnTo>
                <a:lnTo>
                  <a:pt x="2074" y="623"/>
                </a:lnTo>
                <a:lnTo>
                  <a:pt x="1902" y="738"/>
                </a:lnTo>
                <a:lnTo>
                  <a:pt x="1729" y="865"/>
                </a:lnTo>
                <a:lnTo>
                  <a:pt x="1567" y="992"/>
                </a:lnTo>
                <a:lnTo>
                  <a:pt x="1406" y="1130"/>
                </a:lnTo>
                <a:lnTo>
                  <a:pt x="1256" y="1268"/>
                </a:lnTo>
                <a:lnTo>
                  <a:pt x="1118" y="1418"/>
                </a:lnTo>
                <a:lnTo>
                  <a:pt x="980" y="1579"/>
                </a:lnTo>
                <a:lnTo>
                  <a:pt x="853" y="1741"/>
                </a:lnTo>
                <a:lnTo>
                  <a:pt x="738" y="1913"/>
                </a:lnTo>
                <a:lnTo>
                  <a:pt x="623" y="2086"/>
                </a:lnTo>
                <a:lnTo>
                  <a:pt x="519" y="2271"/>
                </a:lnTo>
                <a:lnTo>
                  <a:pt x="427" y="2455"/>
                </a:lnTo>
                <a:lnTo>
                  <a:pt x="335" y="2639"/>
                </a:lnTo>
                <a:lnTo>
                  <a:pt x="254" y="2835"/>
                </a:lnTo>
                <a:lnTo>
                  <a:pt x="185" y="3043"/>
                </a:lnTo>
                <a:lnTo>
                  <a:pt x="127" y="3250"/>
                </a:lnTo>
                <a:lnTo>
                  <a:pt x="81" y="3457"/>
                </a:lnTo>
                <a:lnTo>
                  <a:pt x="46" y="3665"/>
                </a:lnTo>
                <a:lnTo>
                  <a:pt x="12" y="3884"/>
                </a:lnTo>
                <a:lnTo>
                  <a:pt x="0" y="4103"/>
                </a:lnTo>
                <a:lnTo>
                  <a:pt x="0" y="4322"/>
                </a:lnTo>
                <a:lnTo>
                  <a:pt x="0" y="4552"/>
                </a:lnTo>
                <a:lnTo>
                  <a:pt x="12" y="4771"/>
                </a:lnTo>
                <a:lnTo>
                  <a:pt x="46" y="4990"/>
                </a:lnTo>
                <a:lnTo>
                  <a:pt x="81" y="5197"/>
                </a:lnTo>
                <a:lnTo>
                  <a:pt x="127" y="5405"/>
                </a:lnTo>
                <a:lnTo>
                  <a:pt x="185" y="5612"/>
                </a:lnTo>
                <a:lnTo>
                  <a:pt x="254" y="5808"/>
                </a:lnTo>
                <a:lnTo>
                  <a:pt x="335" y="6004"/>
                </a:lnTo>
                <a:lnTo>
                  <a:pt x="427" y="6200"/>
                </a:lnTo>
                <a:lnTo>
                  <a:pt x="519" y="6384"/>
                </a:lnTo>
                <a:lnTo>
                  <a:pt x="623" y="6568"/>
                </a:lnTo>
                <a:lnTo>
                  <a:pt x="738" y="6741"/>
                </a:lnTo>
                <a:lnTo>
                  <a:pt x="853" y="6914"/>
                </a:lnTo>
                <a:lnTo>
                  <a:pt x="980" y="7075"/>
                </a:lnTo>
                <a:lnTo>
                  <a:pt x="1118" y="7237"/>
                </a:lnTo>
                <a:lnTo>
                  <a:pt x="1256" y="7386"/>
                </a:lnTo>
                <a:lnTo>
                  <a:pt x="1406" y="7525"/>
                </a:lnTo>
                <a:lnTo>
                  <a:pt x="1567" y="7663"/>
                </a:lnTo>
                <a:lnTo>
                  <a:pt x="1729" y="7790"/>
                </a:lnTo>
                <a:lnTo>
                  <a:pt x="1902" y="7905"/>
                </a:lnTo>
                <a:lnTo>
                  <a:pt x="2074" y="8020"/>
                </a:lnTo>
                <a:lnTo>
                  <a:pt x="2259" y="8124"/>
                </a:lnTo>
                <a:lnTo>
                  <a:pt x="2443" y="8228"/>
                </a:lnTo>
                <a:lnTo>
                  <a:pt x="2639" y="8308"/>
                </a:lnTo>
                <a:lnTo>
                  <a:pt x="2835" y="8389"/>
                </a:lnTo>
                <a:lnTo>
                  <a:pt x="3031" y="8458"/>
                </a:lnTo>
                <a:lnTo>
                  <a:pt x="3238" y="8516"/>
                </a:lnTo>
                <a:lnTo>
                  <a:pt x="3446" y="8562"/>
                </a:lnTo>
                <a:lnTo>
                  <a:pt x="3664" y="8596"/>
                </a:lnTo>
                <a:lnTo>
                  <a:pt x="3872" y="8631"/>
                </a:lnTo>
                <a:lnTo>
                  <a:pt x="4091" y="8642"/>
                </a:lnTo>
                <a:lnTo>
                  <a:pt x="4321" y="8654"/>
                </a:lnTo>
                <a:lnTo>
                  <a:pt x="4540" y="8642"/>
                </a:lnTo>
                <a:lnTo>
                  <a:pt x="4759" y="8631"/>
                </a:lnTo>
                <a:lnTo>
                  <a:pt x="4978" y="8596"/>
                </a:lnTo>
                <a:lnTo>
                  <a:pt x="5185" y="8562"/>
                </a:lnTo>
                <a:lnTo>
                  <a:pt x="5404" y="8516"/>
                </a:lnTo>
                <a:lnTo>
                  <a:pt x="5600" y="8458"/>
                </a:lnTo>
                <a:lnTo>
                  <a:pt x="5808" y="8389"/>
                </a:lnTo>
                <a:lnTo>
                  <a:pt x="6003" y="8308"/>
                </a:lnTo>
                <a:lnTo>
                  <a:pt x="6188" y="8228"/>
                </a:lnTo>
                <a:lnTo>
                  <a:pt x="6384" y="8124"/>
                </a:lnTo>
                <a:lnTo>
                  <a:pt x="6557" y="8020"/>
                </a:lnTo>
                <a:lnTo>
                  <a:pt x="6741" y="7905"/>
                </a:lnTo>
                <a:lnTo>
                  <a:pt x="6902" y="7790"/>
                </a:lnTo>
                <a:lnTo>
                  <a:pt x="7063" y="7663"/>
                </a:lnTo>
                <a:lnTo>
                  <a:pt x="7225" y="7525"/>
                </a:lnTo>
                <a:lnTo>
                  <a:pt x="7375" y="7386"/>
                </a:lnTo>
                <a:lnTo>
                  <a:pt x="7513" y="7237"/>
                </a:lnTo>
                <a:lnTo>
                  <a:pt x="7651" y="7075"/>
                </a:lnTo>
                <a:lnTo>
                  <a:pt x="7778" y="6914"/>
                </a:lnTo>
                <a:lnTo>
                  <a:pt x="7905" y="6741"/>
                </a:lnTo>
                <a:lnTo>
                  <a:pt x="8020" y="6568"/>
                </a:lnTo>
                <a:lnTo>
                  <a:pt x="8124" y="6384"/>
                </a:lnTo>
                <a:lnTo>
                  <a:pt x="8216" y="6200"/>
                </a:lnTo>
                <a:lnTo>
                  <a:pt x="8296" y="6004"/>
                </a:lnTo>
                <a:lnTo>
                  <a:pt x="8377" y="5808"/>
                </a:lnTo>
                <a:lnTo>
                  <a:pt x="8446" y="5612"/>
                </a:lnTo>
                <a:lnTo>
                  <a:pt x="8504" y="5405"/>
                </a:lnTo>
                <a:lnTo>
                  <a:pt x="8550" y="5197"/>
                </a:lnTo>
                <a:lnTo>
                  <a:pt x="8596" y="4990"/>
                </a:lnTo>
                <a:lnTo>
                  <a:pt x="8619" y="4771"/>
                </a:lnTo>
                <a:lnTo>
                  <a:pt x="8630" y="4552"/>
                </a:lnTo>
                <a:lnTo>
                  <a:pt x="8642" y="4322"/>
                </a:lnTo>
                <a:lnTo>
                  <a:pt x="8630" y="4103"/>
                </a:lnTo>
                <a:lnTo>
                  <a:pt x="8619" y="3884"/>
                </a:lnTo>
                <a:lnTo>
                  <a:pt x="8596" y="3665"/>
                </a:lnTo>
                <a:lnTo>
                  <a:pt x="8550" y="3457"/>
                </a:lnTo>
                <a:lnTo>
                  <a:pt x="8504" y="3250"/>
                </a:lnTo>
                <a:lnTo>
                  <a:pt x="8446" y="3043"/>
                </a:lnTo>
                <a:lnTo>
                  <a:pt x="8377" y="2835"/>
                </a:lnTo>
                <a:lnTo>
                  <a:pt x="8296" y="2639"/>
                </a:lnTo>
                <a:lnTo>
                  <a:pt x="8216" y="2455"/>
                </a:lnTo>
                <a:lnTo>
                  <a:pt x="8124" y="2271"/>
                </a:lnTo>
                <a:lnTo>
                  <a:pt x="8020" y="2086"/>
                </a:lnTo>
                <a:lnTo>
                  <a:pt x="7905" y="1913"/>
                </a:lnTo>
                <a:lnTo>
                  <a:pt x="7778" y="1741"/>
                </a:lnTo>
                <a:lnTo>
                  <a:pt x="7651" y="1579"/>
                </a:lnTo>
                <a:lnTo>
                  <a:pt x="7513" y="1418"/>
                </a:lnTo>
                <a:lnTo>
                  <a:pt x="7375" y="1268"/>
                </a:lnTo>
                <a:lnTo>
                  <a:pt x="7225" y="1130"/>
                </a:lnTo>
                <a:lnTo>
                  <a:pt x="7063" y="992"/>
                </a:lnTo>
                <a:lnTo>
                  <a:pt x="6902" y="865"/>
                </a:lnTo>
                <a:lnTo>
                  <a:pt x="6741" y="738"/>
                </a:lnTo>
                <a:lnTo>
                  <a:pt x="6557" y="623"/>
                </a:lnTo>
                <a:lnTo>
                  <a:pt x="6384" y="519"/>
                </a:lnTo>
                <a:lnTo>
                  <a:pt x="6188" y="427"/>
                </a:lnTo>
                <a:lnTo>
                  <a:pt x="6003" y="346"/>
                </a:lnTo>
                <a:lnTo>
                  <a:pt x="5808" y="266"/>
                </a:lnTo>
                <a:lnTo>
                  <a:pt x="5600" y="197"/>
                </a:lnTo>
                <a:lnTo>
                  <a:pt x="5404" y="139"/>
                </a:lnTo>
                <a:lnTo>
                  <a:pt x="5185" y="93"/>
                </a:lnTo>
                <a:lnTo>
                  <a:pt x="4978" y="47"/>
                </a:lnTo>
                <a:lnTo>
                  <a:pt x="4759" y="24"/>
                </a:lnTo>
                <a:lnTo>
                  <a:pt x="4540" y="12"/>
                </a:lnTo>
                <a:lnTo>
                  <a:pt x="432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0" name="Google Shape;1000;p58"/>
          <p:cNvGrpSpPr/>
          <p:nvPr/>
        </p:nvGrpSpPr>
        <p:grpSpPr>
          <a:xfrm>
            <a:off x="863380" y="1769345"/>
            <a:ext cx="1681661" cy="1482009"/>
            <a:chOff x="3647900" y="1195975"/>
            <a:chExt cx="2267000" cy="1990075"/>
          </a:xfrm>
        </p:grpSpPr>
        <p:sp>
          <p:nvSpPr>
            <p:cNvPr id="1001" name="Google Shape;1001;p58"/>
            <p:cNvSpPr/>
            <p:nvPr/>
          </p:nvSpPr>
          <p:spPr>
            <a:xfrm>
              <a:off x="4189650" y="2267375"/>
              <a:ext cx="350550" cy="111025"/>
            </a:xfrm>
            <a:custGeom>
              <a:rect b="b" l="l" r="r" t="t"/>
              <a:pathLst>
                <a:path extrusionOk="0" h="4441" w="14022">
                  <a:moveTo>
                    <a:pt x="2945" y="1"/>
                  </a:moveTo>
                  <a:lnTo>
                    <a:pt x="0" y="1012"/>
                  </a:lnTo>
                  <a:lnTo>
                    <a:pt x="440" y="1539"/>
                  </a:lnTo>
                  <a:lnTo>
                    <a:pt x="879" y="2023"/>
                  </a:lnTo>
                  <a:lnTo>
                    <a:pt x="1363" y="2462"/>
                  </a:lnTo>
                  <a:lnTo>
                    <a:pt x="1890" y="2858"/>
                  </a:lnTo>
                  <a:lnTo>
                    <a:pt x="2418" y="3166"/>
                  </a:lnTo>
                  <a:lnTo>
                    <a:pt x="2945" y="3473"/>
                  </a:lnTo>
                  <a:lnTo>
                    <a:pt x="3517" y="3737"/>
                  </a:lnTo>
                  <a:lnTo>
                    <a:pt x="4088" y="3913"/>
                  </a:lnTo>
                  <a:lnTo>
                    <a:pt x="4660" y="4089"/>
                  </a:lnTo>
                  <a:lnTo>
                    <a:pt x="5231" y="4220"/>
                  </a:lnTo>
                  <a:lnTo>
                    <a:pt x="5802" y="4352"/>
                  </a:lnTo>
                  <a:lnTo>
                    <a:pt x="6418" y="4396"/>
                  </a:lnTo>
                  <a:lnTo>
                    <a:pt x="7561" y="4440"/>
                  </a:lnTo>
                  <a:lnTo>
                    <a:pt x="8703" y="4440"/>
                  </a:lnTo>
                  <a:lnTo>
                    <a:pt x="9758" y="4308"/>
                  </a:lnTo>
                  <a:lnTo>
                    <a:pt x="10769" y="4176"/>
                  </a:lnTo>
                  <a:lnTo>
                    <a:pt x="11648" y="3957"/>
                  </a:lnTo>
                  <a:lnTo>
                    <a:pt x="12440" y="3781"/>
                  </a:lnTo>
                  <a:lnTo>
                    <a:pt x="13582" y="3429"/>
                  </a:lnTo>
                  <a:lnTo>
                    <a:pt x="14022" y="3297"/>
                  </a:lnTo>
                  <a:lnTo>
                    <a:pt x="10725" y="836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8"/>
            <p:cNvSpPr/>
            <p:nvPr/>
          </p:nvSpPr>
          <p:spPr>
            <a:xfrm>
              <a:off x="4685225" y="2139925"/>
              <a:ext cx="287950" cy="196700"/>
            </a:xfrm>
            <a:custGeom>
              <a:rect b="b" l="l" r="r" t="t"/>
              <a:pathLst>
                <a:path extrusionOk="0" h="7868" w="11518">
                  <a:moveTo>
                    <a:pt x="11517" y="0"/>
                  </a:moveTo>
                  <a:lnTo>
                    <a:pt x="6023" y="484"/>
                  </a:lnTo>
                  <a:lnTo>
                    <a:pt x="792" y="4967"/>
                  </a:lnTo>
                  <a:lnTo>
                    <a:pt x="1" y="7780"/>
                  </a:lnTo>
                  <a:lnTo>
                    <a:pt x="353" y="7824"/>
                  </a:lnTo>
                  <a:lnTo>
                    <a:pt x="748" y="7868"/>
                  </a:lnTo>
                  <a:lnTo>
                    <a:pt x="1276" y="7868"/>
                  </a:lnTo>
                  <a:lnTo>
                    <a:pt x="1935" y="7824"/>
                  </a:lnTo>
                  <a:lnTo>
                    <a:pt x="2682" y="7736"/>
                  </a:lnTo>
                  <a:lnTo>
                    <a:pt x="3517" y="7604"/>
                  </a:lnTo>
                  <a:lnTo>
                    <a:pt x="4396" y="7340"/>
                  </a:lnTo>
                  <a:lnTo>
                    <a:pt x="5320" y="6989"/>
                  </a:lnTo>
                  <a:lnTo>
                    <a:pt x="5803" y="6769"/>
                  </a:lnTo>
                  <a:lnTo>
                    <a:pt x="6287" y="6505"/>
                  </a:lnTo>
                  <a:lnTo>
                    <a:pt x="6770" y="6242"/>
                  </a:lnTo>
                  <a:lnTo>
                    <a:pt x="7210" y="5890"/>
                  </a:lnTo>
                  <a:lnTo>
                    <a:pt x="7693" y="5538"/>
                  </a:lnTo>
                  <a:lnTo>
                    <a:pt x="8177" y="5099"/>
                  </a:lnTo>
                  <a:lnTo>
                    <a:pt x="8660" y="4659"/>
                  </a:lnTo>
                  <a:lnTo>
                    <a:pt x="9100" y="4132"/>
                  </a:lnTo>
                  <a:lnTo>
                    <a:pt x="9539" y="3604"/>
                  </a:lnTo>
                  <a:lnTo>
                    <a:pt x="9979" y="2989"/>
                  </a:lnTo>
                  <a:lnTo>
                    <a:pt x="10374" y="2330"/>
                  </a:lnTo>
                  <a:lnTo>
                    <a:pt x="10770" y="1626"/>
                  </a:lnTo>
                  <a:lnTo>
                    <a:pt x="11166" y="835"/>
                  </a:lnTo>
                  <a:lnTo>
                    <a:pt x="11517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8"/>
            <p:cNvSpPr/>
            <p:nvPr/>
          </p:nvSpPr>
          <p:spPr>
            <a:xfrm>
              <a:off x="4501725" y="1303675"/>
              <a:ext cx="967025" cy="290125"/>
            </a:xfrm>
            <a:custGeom>
              <a:rect b="b" l="l" r="r" t="t"/>
              <a:pathLst>
                <a:path extrusionOk="0" h="11605" w="38681">
                  <a:moveTo>
                    <a:pt x="36219" y="0"/>
                  </a:moveTo>
                  <a:lnTo>
                    <a:pt x="34593" y="528"/>
                  </a:lnTo>
                  <a:lnTo>
                    <a:pt x="32967" y="1011"/>
                  </a:lnTo>
                  <a:lnTo>
                    <a:pt x="31384" y="1495"/>
                  </a:lnTo>
                  <a:lnTo>
                    <a:pt x="29846" y="1891"/>
                  </a:lnTo>
                  <a:lnTo>
                    <a:pt x="28307" y="2242"/>
                  </a:lnTo>
                  <a:lnTo>
                    <a:pt x="26813" y="2550"/>
                  </a:lnTo>
                  <a:lnTo>
                    <a:pt x="25362" y="2814"/>
                  </a:lnTo>
                  <a:lnTo>
                    <a:pt x="23956" y="3033"/>
                  </a:lnTo>
                  <a:lnTo>
                    <a:pt x="22549" y="3209"/>
                  </a:lnTo>
                  <a:lnTo>
                    <a:pt x="21187" y="3385"/>
                  </a:lnTo>
                  <a:lnTo>
                    <a:pt x="18637" y="3605"/>
                  </a:lnTo>
                  <a:lnTo>
                    <a:pt x="16220" y="3737"/>
                  </a:lnTo>
                  <a:lnTo>
                    <a:pt x="14022" y="3781"/>
                  </a:lnTo>
                  <a:lnTo>
                    <a:pt x="12000" y="3781"/>
                  </a:lnTo>
                  <a:lnTo>
                    <a:pt x="10198" y="3693"/>
                  </a:lnTo>
                  <a:lnTo>
                    <a:pt x="8660" y="3561"/>
                  </a:lnTo>
                  <a:lnTo>
                    <a:pt x="7341" y="3429"/>
                  </a:lnTo>
                  <a:lnTo>
                    <a:pt x="6286" y="3297"/>
                  </a:lnTo>
                  <a:lnTo>
                    <a:pt x="5495" y="3165"/>
                  </a:lnTo>
                  <a:lnTo>
                    <a:pt x="4836" y="3033"/>
                  </a:lnTo>
                  <a:lnTo>
                    <a:pt x="3913" y="2989"/>
                  </a:lnTo>
                  <a:lnTo>
                    <a:pt x="3517" y="2989"/>
                  </a:lnTo>
                  <a:lnTo>
                    <a:pt x="3121" y="3033"/>
                  </a:lnTo>
                  <a:lnTo>
                    <a:pt x="2726" y="3121"/>
                  </a:lnTo>
                  <a:lnTo>
                    <a:pt x="2374" y="3209"/>
                  </a:lnTo>
                  <a:lnTo>
                    <a:pt x="2066" y="3297"/>
                  </a:lnTo>
                  <a:lnTo>
                    <a:pt x="1759" y="3473"/>
                  </a:lnTo>
                  <a:lnTo>
                    <a:pt x="1495" y="3649"/>
                  </a:lnTo>
                  <a:lnTo>
                    <a:pt x="1231" y="3825"/>
                  </a:lnTo>
                  <a:lnTo>
                    <a:pt x="968" y="4044"/>
                  </a:lnTo>
                  <a:lnTo>
                    <a:pt x="748" y="4308"/>
                  </a:lnTo>
                  <a:lnTo>
                    <a:pt x="572" y="4616"/>
                  </a:lnTo>
                  <a:lnTo>
                    <a:pt x="396" y="4923"/>
                  </a:lnTo>
                  <a:lnTo>
                    <a:pt x="264" y="5231"/>
                  </a:lnTo>
                  <a:lnTo>
                    <a:pt x="132" y="5583"/>
                  </a:lnTo>
                  <a:lnTo>
                    <a:pt x="44" y="5978"/>
                  </a:lnTo>
                  <a:lnTo>
                    <a:pt x="1" y="6330"/>
                  </a:lnTo>
                  <a:lnTo>
                    <a:pt x="1" y="6726"/>
                  </a:lnTo>
                  <a:lnTo>
                    <a:pt x="1" y="7077"/>
                  </a:lnTo>
                  <a:lnTo>
                    <a:pt x="88" y="7473"/>
                  </a:lnTo>
                  <a:lnTo>
                    <a:pt x="176" y="7824"/>
                  </a:lnTo>
                  <a:lnTo>
                    <a:pt x="308" y="8132"/>
                  </a:lnTo>
                  <a:lnTo>
                    <a:pt x="440" y="8484"/>
                  </a:lnTo>
                  <a:lnTo>
                    <a:pt x="660" y="8791"/>
                  </a:lnTo>
                  <a:lnTo>
                    <a:pt x="880" y="9055"/>
                  </a:lnTo>
                  <a:lnTo>
                    <a:pt x="1099" y="9319"/>
                  </a:lnTo>
                  <a:lnTo>
                    <a:pt x="1363" y="9583"/>
                  </a:lnTo>
                  <a:lnTo>
                    <a:pt x="1671" y="9802"/>
                  </a:lnTo>
                  <a:lnTo>
                    <a:pt x="1979" y="9978"/>
                  </a:lnTo>
                  <a:lnTo>
                    <a:pt x="2330" y="10154"/>
                  </a:lnTo>
                  <a:lnTo>
                    <a:pt x="2682" y="10286"/>
                  </a:lnTo>
                  <a:lnTo>
                    <a:pt x="3693" y="10550"/>
                  </a:lnTo>
                  <a:lnTo>
                    <a:pt x="4704" y="10725"/>
                  </a:lnTo>
                  <a:lnTo>
                    <a:pt x="6022" y="10989"/>
                  </a:lnTo>
                  <a:lnTo>
                    <a:pt x="7693" y="11209"/>
                  </a:lnTo>
                  <a:lnTo>
                    <a:pt x="9627" y="11429"/>
                  </a:lnTo>
                  <a:lnTo>
                    <a:pt x="11912" y="11561"/>
                  </a:lnTo>
                  <a:lnTo>
                    <a:pt x="13099" y="11605"/>
                  </a:lnTo>
                  <a:lnTo>
                    <a:pt x="15561" y="11605"/>
                  </a:lnTo>
                  <a:lnTo>
                    <a:pt x="16791" y="11561"/>
                  </a:lnTo>
                  <a:lnTo>
                    <a:pt x="18066" y="11473"/>
                  </a:lnTo>
                  <a:lnTo>
                    <a:pt x="19429" y="11341"/>
                  </a:lnTo>
                  <a:lnTo>
                    <a:pt x="20835" y="11209"/>
                  </a:lnTo>
                  <a:lnTo>
                    <a:pt x="22286" y="11033"/>
                  </a:lnTo>
                  <a:lnTo>
                    <a:pt x="23824" y="10813"/>
                  </a:lnTo>
                  <a:lnTo>
                    <a:pt x="25362" y="10550"/>
                  </a:lnTo>
                  <a:lnTo>
                    <a:pt x="26945" y="10242"/>
                  </a:lnTo>
                  <a:lnTo>
                    <a:pt x="28571" y="9934"/>
                  </a:lnTo>
                  <a:lnTo>
                    <a:pt x="30197" y="9583"/>
                  </a:lnTo>
                  <a:lnTo>
                    <a:pt x="31868" y="9143"/>
                  </a:lnTo>
                  <a:lnTo>
                    <a:pt x="33538" y="8703"/>
                  </a:lnTo>
                  <a:lnTo>
                    <a:pt x="35252" y="8220"/>
                  </a:lnTo>
                  <a:lnTo>
                    <a:pt x="36967" y="7693"/>
                  </a:lnTo>
                  <a:lnTo>
                    <a:pt x="38681" y="7121"/>
                  </a:lnTo>
                  <a:lnTo>
                    <a:pt x="36219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8"/>
            <p:cNvSpPr/>
            <p:nvPr/>
          </p:nvSpPr>
          <p:spPr>
            <a:xfrm>
              <a:off x="3787450" y="1403675"/>
              <a:ext cx="840675" cy="590125"/>
            </a:xfrm>
            <a:custGeom>
              <a:rect b="b" l="l" r="r" t="t"/>
              <a:pathLst>
                <a:path extrusionOk="0" h="23605" w="33627">
                  <a:moveTo>
                    <a:pt x="29890" y="0"/>
                  </a:moveTo>
                  <a:lnTo>
                    <a:pt x="29495" y="44"/>
                  </a:lnTo>
                  <a:lnTo>
                    <a:pt x="29143" y="88"/>
                  </a:lnTo>
                  <a:lnTo>
                    <a:pt x="28791" y="176"/>
                  </a:lnTo>
                  <a:lnTo>
                    <a:pt x="28440" y="264"/>
                  </a:lnTo>
                  <a:lnTo>
                    <a:pt x="28132" y="440"/>
                  </a:lnTo>
                  <a:lnTo>
                    <a:pt x="27824" y="616"/>
                  </a:lnTo>
                  <a:lnTo>
                    <a:pt x="27517" y="835"/>
                  </a:lnTo>
                  <a:lnTo>
                    <a:pt x="27253" y="1055"/>
                  </a:lnTo>
                  <a:lnTo>
                    <a:pt x="26989" y="1319"/>
                  </a:lnTo>
                  <a:lnTo>
                    <a:pt x="26725" y="1627"/>
                  </a:lnTo>
                  <a:lnTo>
                    <a:pt x="26550" y="1978"/>
                  </a:lnTo>
                  <a:lnTo>
                    <a:pt x="19165" y="15297"/>
                  </a:lnTo>
                  <a:lnTo>
                    <a:pt x="2243" y="10110"/>
                  </a:lnTo>
                  <a:lnTo>
                    <a:pt x="1" y="17319"/>
                  </a:lnTo>
                  <a:lnTo>
                    <a:pt x="19868" y="23428"/>
                  </a:lnTo>
                  <a:lnTo>
                    <a:pt x="20440" y="23560"/>
                  </a:lnTo>
                  <a:lnTo>
                    <a:pt x="21011" y="23604"/>
                  </a:lnTo>
                  <a:lnTo>
                    <a:pt x="21495" y="23560"/>
                  </a:lnTo>
                  <a:lnTo>
                    <a:pt x="21978" y="23472"/>
                  </a:lnTo>
                  <a:lnTo>
                    <a:pt x="22462" y="23296"/>
                  </a:lnTo>
                  <a:lnTo>
                    <a:pt x="22901" y="23077"/>
                  </a:lnTo>
                  <a:lnTo>
                    <a:pt x="23297" y="22813"/>
                  </a:lnTo>
                  <a:lnTo>
                    <a:pt x="23693" y="22461"/>
                  </a:lnTo>
                  <a:lnTo>
                    <a:pt x="24000" y="22110"/>
                  </a:lnTo>
                  <a:lnTo>
                    <a:pt x="24308" y="21670"/>
                  </a:lnTo>
                  <a:lnTo>
                    <a:pt x="33143" y="5627"/>
                  </a:lnTo>
                  <a:lnTo>
                    <a:pt x="33319" y="5275"/>
                  </a:lnTo>
                  <a:lnTo>
                    <a:pt x="33451" y="4923"/>
                  </a:lnTo>
                  <a:lnTo>
                    <a:pt x="33538" y="4572"/>
                  </a:lnTo>
                  <a:lnTo>
                    <a:pt x="33582" y="4176"/>
                  </a:lnTo>
                  <a:lnTo>
                    <a:pt x="33626" y="3824"/>
                  </a:lnTo>
                  <a:lnTo>
                    <a:pt x="33582" y="3473"/>
                  </a:lnTo>
                  <a:lnTo>
                    <a:pt x="33538" y="3077"/>
                  </a:lnTo>
                  <a:lnTo>
                    <a:pt x="33451" y="2726"/>
                  </a:lnTo>
                  <a:lnTo>
                    <a:pt x="33363" y="2418"/>
                  </a:lnTo>
                  <a:lnTo>
                    <a:pt x="33187" y="2066"/>
                  </a:lnTo>
                  <a:lnTo>
                    <a:pt x="33011" y="1759"/>
                  </a:lnTo>
                  <a:lnTo>
                    <a:pt x="32791" y="1451"/>
                  </a:lnTo>
                  <a:lnTo>
                    <a:pt x="32571" y="1187"/>
                  </a:lnTo>
                  <a:lnTo>
                    <a:pt x="32308" y="923"/>
                  </a:lnTo>
                  <a:lnTo>
                    <a:pt x="32000" y="704"/>
                  </a:lnTo>
                  <a:lnTo>
                    <a:pt x="31648" y="484"/>
                  </a:lnTo>
                  <a:lnTo>
                    <a:pt x="31341" y="308"/>
                  </a:lnTo>
                  <a:lnTo>
                    <a:pt x="30945" y="176"/>
                  </a:lnTo>
                  <a:lnTo>
                    <a:pt x="30593" y="88"/>
                  </a:lnTo>
                  <a:lnTo>
                    <a:pt x="30242" y="44"/>
                  </a:lnTo>
                  <a:lnTo>
                    <a:pt x="29890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8"/>
            <p:cNvSpPr/>
            <p:nvPr/>
          </p:nvSpPr>
          <p:spPr>
            <a:xfrm>
              <a:off x="4094050" y="1864100"/>
              <a:ext cx="1104375" cy="1086800"/>
            </a:xfrm>
            <a:custGeom>
              <a:rect b="b" l="l" r="r" t="t"/>
              <a:pathLst>
                <a:path extrusionOk="0" h="43472" w="44175">
                  <a:moveTo>
                    <a:pt x="16351" y="0"/>
                  </a:moveTo>
                  <a:lnTo>
                    <a:pt x="15780" y="88"/>
                  </a:lnTo>
                  <a:lnTo>
                    <a:pt x="15253" y="220"/>
                  </a:lnTo>
                  <a:lnTo>
                    <a:pt x="14769" y="396"/>
                  </a:lnTo>
                  <a:lnTo>
                    <a:pt x="14242" y="616"/>
                  </a:lnTo>
                  <a:lnTo>
                    <a:pt x="13802" y="879"/>
                  </a:lnTo>
                  <a:lnTo>
                    <a:pt x="13363" y="1231"/>
                  </a:lnTo>
                  <a:lnTo>
                    <a:pt x="12923" y="1583"/>
                  </a:lnTo>
                  <a:lnTo>
                    <a:pt x="12571" y="1978"/>
                  </a:lnTo>
                  <a:lnTo>
                    <a:pt x="12220" y="2418"/>
                  </a:lnTo>
                  <a:lnTo>
                    <a:pt x="11912" y="2901"/>
                  </a:lnTo>
                  <a:lnTo>
                    <a:pt x="11648" y="3429"/>
                  </a:lnTo>
                  <a:lnTo>
                    <a:pt x="528" y="29230"/>
                  </a:lnTo>
                  <a:lnTo>
                    <a:pt x="308" y="29802"/>
                  </a:lnTo>
                  <a:lnTo>
                    <a:pt x="132" y="30461"/>
                  </a:lnTo>
                  <a:lnTo>
                    <a:pt x="44" y="31164"/>
                  </a:lnTo>
                  <a:lnTo>
                    <a:pt x="0" y="31868"/>
                  </a:lnTo>
                  <a:lnTo>
                    <a:pt x="0" y="32615"/>
                  </a:lnTo>
                  <a:lnTo>
                    <a:pt x="88" y="33274"/>
                  </a:lnTo>
                  <a:lnTo>
                    <a:pt x="220" y="33933"/>
                  </a:lnTo>
                  <a:lnTo>
                    <a:pt x="484" y="34549"/>
                  </a:lnTo>
                  <a:lnTo>
                    <a:pt x="748" y="35032"/>
                  </a:lnTo>
                  <a:lnTo>
                    <a:pt x="1055" y="35516"/>
                  </a:lnTo>
                  <a:lnTo>
                    <a:pt x="1407" y="35911"/>
                  </a:lnTo>
                  <a:lnTo>
                    <a:pt x="1802" y="36307"/>
                  </a:lnTo>
                  <a:lnTo>
                    <a:pt x="2330" y="36615"/>
                  </a:lnTo>
                  <a:lnTo>
                    <a:pt x="2901" y="36922"/>
                  </a:lnTo>
                  <a:lnTo>
                    <a:pt x="3649" y="37186"/>
                  </a:lnTo>
                  <a:lnTo>
                    <a:pt x="4528" y="37450"/>
                  </a:lnTo>
                  <a:lnTo>
                    <a:pt x="44175" y="43472"/>
                  </a:lnTo>
                  <a:lnTo>
                    <a:pt x="42724" y="35867"/>
                  </a:lnTo>
                  <a:lnTo>
                    <a:pt x="14549" y="27296"/>
                  </a:lnTo>
                  <a:lnTo>
                    <a:pt x="22373" y="8835"/>
                  </a:lnTo>
                  <a:lnTo>
                    <a:pt x="22549" y="8264"/>
                  </a:lnTo>
                  <a:lnTo>
                    <a:pt x="22681" y="7692"/>
                  </a:lnTo>
                  <a:lnTo>
                    <a:pt x="22769" y="7077"/>
                  </a:lnTo>
                  <a:lnTo>
                    <a:pt x="22769" y="6462"/>
                  </a:lnTo>
                  <a:lnTo>
                    <a:pt x="22725" y="5846"/>
                  </a:lnTo>
                  <a:lnTo>
                    <a:pt x="22637" y="5231"/>
                  </a:lnTo>
                  <a:lnTo>
                    <a:pt x="22461" y="4616"/>
                  </a:lnTo>
                  <a:lnTo>
                    <a:pt x="22285" y="4044"/>
                  </a:lnTo>
                  <a:lnTo>
                    <a:pt x="22022" y="3429"/>
                  </a:lnTo>
                  <a:lnTo>
                    <a:pt x="21714" y="2901"/>
                  </a:lnTo>
                  <a:lnTo>
                    <a:pt x="21362" y="2374"/>
                  </a:lnTo>
                  <a:lnTo>
                    <a:pt x="20967" y="1890"/>
                  </a:lnTo>
                  <a:lnTo>
                    <a:pt x="20571" y="1451"/>
                  </a:lnTo>
                  <a:lnTo>
                    <a:pt x="20088" y="1055"/>
                  </a:lnTo>
                  <a:lnTo>
                    <a:pt x="19604" y="704"/>
                  </a:lnTo>
                  <a:lnTo>
                    <a:pt x="19077" y="440"/>
                  </a:lnTo>
                  <a:lnTo>
                    <a:pt x="18549" y="264"/>
                  </a:lnTo>
                  <a:lnTo>
                    <a:pt x="17978" y="132"/>
                  </a:lnTo>
                  <a:lnTo>
                    <a:pt x="17450" y="44"/>
                  </a:lnTo>
                  <a:lnTo>
                    <a:pt x="16879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8"/>
            <p:cNvSpPr/>
            <p:nvPr/>
          </p:nvSpPr>
          <p:spPr>
            <a:xfrm>
              <a:off x="4094050" y="1864100"/>
              <a:ext cx="1104375" cy="1086800"/>
            </a:xfrm>
            <a:custGeom>
              <a:rect b="b" l="l" r="r" t="t"/>
              <a:pathLst>
                <a:path extrusionOk="0" fill="none" h="43472" w="44175">
                  <a:moveTo>
                    <a:pt x="44175" y="43472"/>
                  </a:moveTo>
                  <a:lnTo>
                    <a:pt x="4528" y="37450"/>
                  </a:lnTo>
                  <a:lnTo>
                    <a:pt x="4528" y="37450"/>
                  </a:lnTo>
                  <a:lnTo>
                    <a:pt x="3649" y="37186"/>
                  </a:lnTo>
                  <a:lnTo>
                    <a:pt x="2901" y="36922"/>
                  </a:lnTo>
                  <a:lnTo>
                    <a:pt x="2330" y="36615"/>
                  </a:lnTo>
                  <a:lnTo>
                    <a:pt x="1802" y="36307"/>
                  </a:lnTo>
                  <a:lnTo>
                    <a:pt x="1407" y="35911"/>
                  </a:lnTo>
                  <a:lnTo>
                    <a:pt x="1055" y="35516"/>
                  </a:lnTo>
                  <a:lnTo>
                    <a:pt x="748" y="35032"/>
                  </a:lnTo>
                  <a:lnTo>
                    <a:pt x="484" y="34549"/>
                  </a:lnTo>
                  <a:lnTo>
                    <a:pt x="484" y="34549"/>
                  </a:lnTo>
                  <a:lnTo>
                    <a:pt x="220" y="33933"/>
                  </a:lnTo>
                  <a:lnTo>
                    <a:pt x="88" y="33274"/>
                  </a:lnTo>
                  <a:lnTo>
                    <a:pt x="0" y="32615"/>
                  </a:lnTo>
                  <a:lnTo>
                    <a:pt x="0" y="31868"/>
                  </a:lnTo>
                  <a:lnTo>
                    <a:pt x="44" y="31164"/>
                  </a:lnTo>
                  <a:lnTo>
                    <a:pt x="132" y="30461"/>
                  </a:lnTo>
                  <a:lnTo>
                    <a:pt x="308" y="29802"/>
                  </a:lnTo>
                  <a:lnTo>
                    <a:pt x="528" y="29230"/>
                  </a:lnTo>
                  <a:lnTo>
                    <a:pt x="11648" y="3429"/>
                  </a:lnTo>
                  <a:lnTo>
                    <a:pt x="11648" y="3429"/>
                  </a:lnTo>
                  <a:lnTo>
                    <a:pt x="11912" y="2901"/>
                  </a:lnTo>
                  <a:lnTo>
                    <a:pt x="12220" y="2418"/>
                  </a:lnTo>
                  <a:lnTo>
                    <a:pt x="12571" y="1978"/>
                  </a:lnTo>
                  <a:lnTo>
                    <a:pt x="12923" y="1583"/>
                  </a:lnTo>
                  <a:lnTo>
                    <a:pt x="13363" y="1231"/>
                  </a:lnTo>
                  <a:lnTo>
                    <a:pt x="13802" y="879"/>
                  </a:lnTo>
                  <a:lnTo>
                    <a:pt x="14242" y="616"/>
                  </a:lnTo>
                  <a:lnTo>
                    <a:pt x="14769" y="396"/>
                  </a:lnTo>
                  <a:lnTo>
                    <a:pt x="15253" y="220"/>
                  </a:lnTo>
                  <a:lnTo>
                    <a:pt x="15780" y="88"/>
                  </a:lnTo>
                  <a:lnTo>
                    <a:pt x="16351" y="0"/>
                  </a:lnTo>
                  <a:lnTo>
                    <a:pt x="16879" y="0"/>
                  </a:lnTo>
                  <a:lnTo>
                    <a:pt x="17450" y="44"/>
                  </a:lnTo>
                  <a:lnTo>
                    <a:pt x="17978" y="132"/>
                  </a:lnTo>
                  <a:lnTo>
                    <a:pt x="18549" y="264"/>
                  </a:lnTo>
                  <a:lnTo>
                    <a:pt x="19077" y="440"/>
                  </a:lnTo>
                  <a:lnTo>
                    <a:pt x="19077" y="440"/>
                  </a:lnTo>
                  <a:lnTo>
                    <a:pt x="19604" y="704"/>
                  </a:lnTo>
                  <a:lnTo>
                    <a:pt x="20088" y="1055"/>
                  </a:lnTo>
                  <a:lnTo>
                    <a:pt x="20571" y="1451"/>
                  </a:lnTo>
                  <a:lnTo>
                    <a:pt x="20967" y="1890"/>
                  </a:lnTo>
                  <a:lnTo>
                    <a:pt x="21362" y="2374"/>
                  </a:lnTo>
                  <a:lnTo>
                    <a:pt x="21714" y="2901"/>
                  </a:lnTo>
                  <a:lnTo>
                    <a:pt x="22022" y="3429"/>
                  </a:lnTo>
                  <a:lnTo>
                    <a:pt x="22285" y="4044"/>
                  </a:lnTo>
                  <a:lnTo>
                    <a:pt x="22461" y="4616"/>
                  </a:lnTo>
                  <a:lnTo>
                    <a:pt x="22637" y="5231"/>
                  </a:lnTo>
                  <a:lnTo>
                    <a:pt x="22725" y="5846"/>
                  </a:lnTo>
                  <a:lnTo>
                    <a:pt x="22769" y="6462"/>
                  </a:lnTo>
                  <a:lnTo>
                    <a:pt x="22769" y="7077"/>
                  </a:lnTo>
                  <a:lnTo>
                    <a:pt x="22681" y="7692"/>
                  </a:lnTo>
                  <a:lnTo>
                    <a:pt x="22549" y="8264"/>
                  </a:lnTo>
                  <a:lnTo>
                    <a:pt x="22373" y="8835"/>
                  </a:lnTo>
                  <a:lnTo>
                    <a:pt x="14549" y="27296"/>
                  </a:lnTo>
                  <a:lnTo>
                    <a:pt x="42724" y="358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8"/>
            <p:cNvSpPr/>
            <p:nvPr/>
          </p:nvSpPr>
          <p:spPr>
            <a:xfrm>
              <a:off x="4544575" y="1768500"/>
              <a:ext cx="1102200" cy="832975"/>
            </a:xfrm>
            <a:custGeom>
              <a:rect b="b" l="l" r="r" t="t"/>
              <a:pathLst>
                <a:path extrusionOk="0" h="33319" w="44088">
                  <a:moveTo>
                    <a:pt x="36571" y="0"/>
                  </a:moveTo>
                  <a:lnTo>
                    <a:pt x="18945" y="18022"/>
                  </a:lnTo>
                  <a:lnTo>
                    <a:pt x="11385" y="2813"/>
                  </a:lnTo>
                  <a:lnTo>
                    <a:pt x="11077" y="2330"/>
                  </a:lnTo>
                  <a:lnTo>
                    <a:pt x="10682" y="1934"/>
                  </a:lnTo>
                  <a:lnTo>
                    <a:pt x="10242" y="1539"/>
                  </a:lnTo>
                  <a:lnTo>
                    <a:pt x="9759" y="1187"/>
                  </a:lnTo>
                  <a:lnTo>
                    <a:pt x="9275" y="923"/>
                  </a:lnTo>
                  <a:lnTo>
                    <a:pt x="8704" y="660"/>
                  </a:lnTo>
                  <a:lnTo>
                    <a:pt x="8132" y="484"/>
                  </a:lnTo>
                  <a:lnTo>
                    <a:pt x="7561" y="352"/>
                  </a:lnTo>
                  <a:lnTo>
                    <a:pt x="6946" y="264"/>
                  </a:lnTo>
                  <a:lnTo>
                    <a:pt x="6330" y="220"/>
                  </a:lnTo>
                  <a:lnTo>
                    <a:pt x="5715" y="264"/>
                  </a:lnTo>
                  <a:lnTo>
                    <a:pt x="5100" y="308"/>
                  </a:lnTo>
                  <a:lnTo>
                    <a:pt x="4528" y="440"/>
                  </a:lnTo>
                  <a:lnTo>
                    <a:pt x="3913" y="616"/>
                  </a:lnTo>
                  <a:lnTo>
                    <a:pt x="3385" y="835"/>
                  </a:lnTo>
                  <a:lnTo>
                    <a:pt x="2858" y="1099"/>
                  </a:lnTo>
                  <a:lnTo>
                    <a:pt x="2330" y="1407"/>
                  </a:lnTo>
                  <a:lnTo>
                    <a:pt x="1891" y="1802"/>
                  </a:lnTo>
                  <a:lnTo>
                    <a:pt x="1495" y="2242"/>
                  </a:lnTo>
                  <a:lnTo>
                    <a:pt x="1144" y="2769"/>
                  </a:lnTo>
                  <a:lnTo>
                    <a:pt x="836" y="3341"/>
                  </a:lnTo>
                  <a:lnTo>
                    <a:pt x="572" y="3912"/>
                  </a:lnTo>
                  <a:lnTo>
                    <a:pt x="352" y="4572"/>
                  </a:lnTo>
                  <a:lnTo>
                    <a:pt x="177" y="5187"/>
                  </a:lnTo>
                  <a:lnTo>
                    <a:pt x="89" y="5846"/>
                  </a:lnTo>
                  <a:lnTo>
                    <a:pt x="1" y="6550"/>
                  </a:lnTo>
                  <a:lnTo>
                    <a:pt x="1" y="7209"/>
                  </a:lnTo>
                  <a:lnTo>
                    <a:pt x="45" y="7868"/>
                  </a:lnTo>
                  <a:lnTo>
                    <a:pt x="133" y="8484"/>
                  </a:lnTo>
                  <a:lnTo>
                    <a:pt x="265" y="9099"/>
                  </a:lnTo>
                  <a:lnTo>
                    <a:pt x="484" y="9670"/>
                  </a:lnTo>
                  <a:lnTo>
                    <a:pt x="748" y="10242"/>
                  </a:lnTo>
                  <a:lnTo>
                    <a:pt x="12880" y="30417"/>
                  </a:lnTo>
                  <a:lnTo>
                    <a:pt x="13231" y="30988"/>
                  </a:lnTo>
                  <a:lnTo>
                    <a:pt x="13671" y="31516"/>
                  </a:lnTo>
                  <a:lnTo>
                    <a:pt x="14110" y="31955"/>
                  </a:lnTo>
                  <a:lnTo>
                    <a:pt x="14638" y="32351"/>
                  </a:lnTo>
                  <a:lnTo>
                    <a:pt x="15209" y="32703"/>
                  </a:lnTo>
                  <a:lnTo>
                    <a:pt x="15824" y="32966"/>
                  </a:lnTo>
                  <a:lnTo>
                    <a:pt x="16440" y="33142"/>
                  </a:lnTo>
                  <a:lnTo>
                    <a:pt x="17099" y="33274"/>
                  </a:lnTo>
                  <a:lnTo>
                    <a:pt x="17802" y="33318"/>
                  </a:lnTo>
                  <a:lnTo>
                    <a:pt x="18462" y="33274"/>
                  </a:lnTo>
                  <a:lnTo>
                    <a:pt x="19121" y="33186"/>
                  </a:lnTo>
                  <a:lnTo>
                    <a:pt x="19693" y="33010"/>
                  </a:lnTo>
                  <a:lnTo>
                    <a:pt x="20264" y="32835"/>
                  </a:lnTo>
                  <a:lnTo>
                    <a:pt x="20747" y="32571"/>
                  </a:lnTo>
                  <a:lnTo>
                    <a:pt x="21275" y="32263"/>
                  </a:lnTo>
                  <a:lnTo>
                    <a:pt x="21714" y="31911"/>
                  </a:lnTo>
                  <a:lnTo>
                    <a:pt x="22154" y="31516"/>
                  </a:lnTo>
                  <a:lnTo>
                    <a:pt x="22594" y="31076"/>
                  </a:lnTo>
                  <a:lnTo>
                    <a:pt x="22989" y="30637"/>
                  </a:lnTo>
                  <a:lnTo>
                    <a:pt x="23736" y="29714"/>
                  </a:lnTo>
                  <a:lnTo>
                    <a:pt x="24484" y="28703"/>
                  </a:lnTo>
                  <a:lnTo>
                    <a:pt x="25231" y="27692"/>
                  </a:lnTo>
                  <a:lnTo>
                    <a:pt x="28044" y="23824"/>
                  </a:lnTo>
                  <a:lnTo>
                    <a:pt x="34945" y="14374"/>
                  </a:lnTo>
                  <a:lnTo>
                    <a:pt x="44087" y="1846"/>
                  </a:lnTo>
                  <a:lnTo>
                    <a:pt x="36571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8"/>
            <p:cNvSpPr/>
            <p:nvPr/>
          </p:nvSpPr>
          <p:spPr>
            <a:xfrm>
              <a:off x="4544575" y="1768500"/>
              <a:ext cx="1102200" cy="832975"/>
            </a:xfrm>
            <a:custGeom>
              <a:rect b="b" l="l" r="r" t="t"/>
              <a:pathLst>
                <a:path extrusionOk="0" fill="none" h="33319" w="44088">
                  <a:moveTo>
                    <a:pt x="44087" y="1846"/>
                  </a:moveTo>
                  <a:lnTo>
                    <a:pt x="44087" y="1846"/>
                  </a:lnTo>
                  <a:lnTo>
                    <a:pt x="34945" y="14374"/>
                  </a:lnTo>
                  <a:lnTo>
                    <a:pt x="34945" y="14374"/>
                  </a:lnTo>
                  <a:lnTo>
                    <a:pt x="28044" y="23824"/>
                  </a:lnTo>
                  <a:lnTo>
                    <a:pt x="28044" y="23824"/>
                  </a:lnTo>
                  <a:lnTo>
                    <a:pt x="25231" y="27692"/>
                  </a:lnTo>
                  <a:lnTo>
                    <a:pt x="25231" y="27692"/>
                  </a:lnTo>
                  <a:lnTo>
                    <a:pt x="24484" y="28703"/>
                  </a:lnTo>
                  <a:lnTo>
                    <a:pt x="23736" y="29714"/>
                  </a:lnTo>
                  <a:lnTo>
                    <a:pt x="22989" y="30637"/>
                  </a:lnTo>
                  <a:lnTo>
                    <a:pt x="22594" y="31076"/>
                  </a:lnTo>
                  <a:lnTo>
                    <a:pt x="22154" y="31516"/>
                  </a:lnTo>
                  <a:lnTo>
                    <a:pt x="21714" y="31911"/>
                  </a:lnTo>
                  <a:lnTo>
                    <a:pt x="21275" y="32263"/>
                  </a:lnTo>
                  <a:lnTo>
                    <a:pt x="20747" y="32571"/>
                  </a:lnTo>
                  <a:lnTo>
                    <a:pt x="20264" y="32835"/>
                  </a:lnTo>
                  <a:lnTo>
                    <a:pt x="19693" y="33010"/>
                  </a:lnTo>
                  <a:lnTo>
                    <a:pt x="19121" y="33186"/>
                  </a:lnTo>
                  <a:lnTo>
                    <a:pt x="18462" y="33274"/>
                  </a:lnTo>
                  <a:lnTo>
                    <a:pt x="17802" y="33318"/>
                  </a:lnTo>
                  <a:lnTo>
                    <a:pt x="17802" y="33318"/>
                  </a:lnTo>
                  <a:lnTo>
                    <a:pt x="17099" y="33274"/>
                  </a:lnTo>
                  <a:lnTo>
                    <a:pt x="17099" y="33274"/>
                  </a:lnTo>
                  <a:lnTo>
                    <a:pt x="16440" y="33142"/>
                  </a:lnTo>
                  <a:lnTo>
                    <a:pt x="15824" y="32966"/>
                  </a:lnTo>
                  <a:lnTo>
                    <a:pt x="15209" y="32703"/>
                  </a:lnTo>
                  <a:lnTo>
                    <a:pt x="14638" y="32351"/>
                  </a:lnTo>
                  <a:lnTo>
                    <a:pt x="14110" y="31955"/>
                  </a:lnTo>
                  <a:lnTo>
                    <a:pt x="13671" y="31516"/>
                  </a:lnTo>
                  <a:lnTo>
                    <a:pt x="13231" y="30988"/>
                  </a:lnTo>
                  <a:lnTo>
                    <a:pt x="12880" y="30417"/>
                  </a:lnTo>
                  <a:lnTo>
                    <a:pt x="748" y="10242"/>
                  </a:lnTo>
                  <a:lnTo>
                    <a:pt x="748" y="10242"/>
                  </a:lnTo>
                  <a:lnTo>
                    <a:pt x="484" y="9670"/>
                  </a:lnTo>
                  <a:lnTo>
                    <a:pt x="265" y="9099"/>
                  </a:lnTo>
                  <a:lnTo>
                    <a:pt x="133" y="8484"/>
                  </a:lnTo>
                  <a:lnTo>
                    <a:pt x="45" y="7868"/>
                  </a:lnTo>
                  <a:lnTo>
                    <a:pt x="1" y="7209"/>
                  </a:lnTo>
                  <a:lnTo>
                    <a:pt x="1" y="6550"/>
                  </a:lnTo>
                  <a:lnTo>
                    <a:pt x="89" y="5846"/>
                  </a:lnTo>
                  <a:lnTo>
                    <a:pt x="177" y="5187"/>
                  </a:lnTo>
                  <a:lnTo>
                    <a:pt x="352" y="4572"/>
                  </a:lnTo>
                  <a:lnTo>
                    <a:pt x="572" y="3912"/>
                  </a:lnTo>
                  <a:lnTo>
                    <a:pt x="836" y="3341"/>
                  </a:lnTo>
                  <a:lnTo>
                    <a:pt x="1144" y="2769"/>
                  </a:lnTo>
                  <a:lnTo>
                    <a:pt x="1495" y="2242"/>
                  </a:lnTo>
                  <a:lnTo>
                    <a:pt x="1891" y="1802"/>
                  </a:lnTo>
                  <a:lnTo>
                    <a:pt x="2330" y="1407"/>
                  </a:lnTo>
                  <a:lnTo>
                    <a:pt x="2858" y="1099"/>
                  </a:lnTo>
                  <a:lnTo>
                    <a:pt x="2858" y="1099"/>
                  </a:lnTo>
                  <a:lnTo>
                    <a:pt x="3385" y="835"/>
                  </a:lnTo>
                  <a:lnTo>
                    <a:pt x="3913" y="616"/>
                  </a:lnTo>
                  <a:lnTo>
                    <a:pt x="4528" y="440"/>
                  </a:lnTo>
                  <a:lnTo>
                    <a:pt x="5100" y="308"/>
                  </a:lnTo>
                  <a:lnTo>
                    <a:pt x="5715" y="264"/>
                  </a:lnTo>
                  <a:lnTo>
                    <a:pt x="6330" y="220"/>
                  </a:lnTo>
                  <a:lnTo>
                    <a:pt x="6946" y="264"/>
                  </a:lnTo>
                  <a:lnTo>
                    <a:pt x="7561" y="352"/>
                  </a:lnTo>
                  <a:lnTo>
                    <a:pt x="8132" y="484"/>
                  </a:lnTo>
                  <a:lnTo>
                    <a:pt x="8704" y="660"/>
                  </a:lnTo>
                  <a:lnTo>
                    <a:pt x="9275" y="923"/>
                  </a:lnTo>
                  <a:lnTo>
                    <a:pt x="9759" y="1187"/>
                  </a:lnTo>
                  <a:lnTo>
                    <a:pt x="10242" y="1539"/>
                  </a:lnTo>
                  <a:lnTo>
                    <a:pt x="10682" y="1934"/>
                  </a:lnTo>
                  <a:lnTo>
                    <a:pt x="11077" y="2330"/>
                  </a:lnTo>
                  <a:lnTo>
                    <a:pt x="11385" y="2813"/>
                  </a:lnTo>
                  <a:lnTo>
                    <a:pt x="18945" y="18022"/>
                  </a:lnTo>
                  <a:lnTo>
                    <a:pt x="365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8"/>
            <p:cNvSpPr/>
            <p:nvPr/>
          </p:nvSpPr>
          <p:spPr>
            <a:xfrm>
              <a:off x="4364375" y="1375100"/>
              <a:ext cx="478025" cy="621975"/>
            </a:xfrm>
            <a:custGeom>
              <a:rect b="b" l="l" r="r" t="t"/>
              <a:pathLst>
                <a:path extrusionOk="0" h="24879" w="19121">
                  <a:moveTo>
                    <a:pt x="8220" y="1"/>
                  </a:moveTo>
                  <a:lnTo>
                    <a:pt x="7648" y="88"/>
                  </a:lnTo>
                  <a:lnTo>
                    <a:pt x="7077" y="220"/>
                  </a:lnTo>
                  <a:lnTo>
                    <a:pt x="6637" y="352"/>
                  </a:lnTo>
                  <a:lnTo>
                    <a:pt x="6242" y="528"/>
                  </a:lnTo>
                  <a:lnTo>
                    <a:pt x="5846" y="704"/>
                  </a:lnTo>
                  <a:lnTo>
                    <a:pt x="5495" y="924"/>
                  </a:lnTo>
                  <a:lnTo>
                    <a:pt x="5143" y="1143"/>
                  </a:lnTo>
                  <a:lnTo>
                    <a:pt x="4835" y="1407"/>
                  </a:lnTo>
                  <a:lnTo>
                    <a:pt x="4528" y="1715"/>
                  </a:lnTo>
                  <a:lnTo>
                    <a:pt x="4264" y="2022"/>
                  </a:lnTo>
                  <a:lnTo>
                    <a:pt x="4000" y="2330"/>
                  </a:lnTo>
                  <a:lnTo>
                    <a:pt x="3736" y="2682"/>
                  </a:lnTo>
                  <a:lnTo>
                    <a:pt x="3561" y="3033"/>
                  </a:lnTo>
                  <a:lnTo>
                    <a:pt x="3341" y="3429"/>
                  </a:lnTo>
                  <a:lnTo>
                    <a:pt x="3209" y="3825"/>
                  </a:lnTo>
                  <a:lnTo>
                    <a:pt x="3077" y="4220"/>
                  </a:lnTo>
                  <a:lnTo>
                    <a:pt x="2989" y="4660"/>
                  </a:lnTo>
                  <a:lnTo>
                    <a:pt x="2901" y="5055"/>
                  </a:lnTo>
                  <a:lnTo>
                    <a:pt x="0" y="24879"/>
                  </a:lnTo>
                  <a:lnTo>
                    <a:pt x="19121" y="19516"/>
                  </a:lnTo>
                  <a:lnTo>
                    <a:pt x="14242" y="4308"/>
                  </a:lnTo>
                  <a:lnTo>
                    <a:pt x="14066" y="3737"/>
                  </a:lnTo>
                  <a:lnTo>
                    <a:pt x="13846" y="3209"/>
                  </a:lnTo>
                  <a:lnTo>
                    <a:pt x="13538" y="2682"/>
                  </a:lnTo>
                  <a:lnTo>
                    <a:pt x="13231" y="2242"/>
                  </a:lnTo>
                  <a:lnTo>
                    <a:pt x="12835" y="1803"/>
                  </a:lnTo>
                  <a:lnTo>
                    <a:pt x="12439" y="1407"/>
                  </a:lnTo>
                  <a:lnTo>
                    <a:pt x="12000" y="1055"/>
                  </a:lnTo>
                  <a:lnTo>
                    <a:pt x="11516" y="748"/>
                  </a:lnTo>
                  <a:lnTo>
                    <a:pt x="11033" y="484"/>
                  </a:lnTo>
                  <a:lnTo>
                    <a:pt x="10505" y="308"/>
                  </a:lnTo>
                  <a:lnTo>
                    <a:pt x="9934" y="132"/>
                  </a:lnTo>
                  <a:lnTo>
                    <a:pt x="9363" y="44"/>
                  </a:lnTo>
                  <a:lnTo>
                    <a:pt x="87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8"/>
            <p:cNvSpPr/>
            <p:nvPr/>
          </p:nvSpPr>
          <p:spPr>
            <a:xfrm>
              <a:off x="4886325" y="2697050"/>
              <a:ext cx="405525" cy="264850"/>
            </a:xfrm>
            <a:custGeom>
              <a:rect b="b" l="l" r="r" t="t"/>
              <a:pathLst>
                <a:path extrusionOk="0" h="10594" w="16221">
                  <a:moveTo>
                    <a:pt x="2682" y="0"/>
                  </a:moveTo>
                  <a:lnTo>
                    <a:pt x="1" y="8264"/>
                  </a:lnTo>
                  <a:lnTo>
                    <a:pt x="14726" y="10593"/>
                  </a:lnTo>
                  <a:lnTo>
                    <a:pt x="16220" y="4088"/>
                  </a:lnTo>
                  <a:lnTo>
                    <a:pt x="2682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8"/>
            <p:cNvSpPr/>
            <p:nvPr/>
          </p:nvSpPr>
          <p:spPr>
            <a:xfrm>
              <a:off x="5208300" y="2780550"/>
              <a:ext cx="211000" cy="405500"/>
            </a:xfrm>
            <a:custGeom>
              <a:rect b="b" l="l" r="r" t="t"/>
              <a:pathLst>
                <a:path extrusionOk="0" h="16220" w="8440">
                  <a:moveTo>
                    <a:pt x="2154" y="1"/>
                  </a:moveTo>
                  <a:lnTo>
                    <a:pt x="2022" y="45"/>
                  </a:lnTo>
                  <a:lnTo>
                    <a:pt x="1934" y="133"/>
                  </a:lnTo>
                  <a:lnTo>
                    <a:pt x="1891" y="220"/>
                  </a:lnTo>
                  <a:lnTo>
                    <a:pt x="0" y="7165"/>
                  </a:lnTo>
                  <a:lnTo>
                    <a:pt x="0" y="7297"/>
                  </a:lnTo>
                  <a:lnTo>
                    <a:pt x="44" y="7385"/>
                  </a:lnTo>
                  <a:lnTo>
                    <a:pt x="132" y="7473"/>
                  </a:lnTo>
                  <a:lnTo>
                    <a:pt x="220" y="7517"/>
                  </a:lnTo>
                  <a:lnTo>
                    <a:pt x="660" y="7649"/>
                  </a:lnTo>
                  <a:lnTo>
                    <a:pt x="1099" y="7869"/>
                  </a:lnTo>
                  <a:lnTo>
                    <a:pt x="1319" y="8000"/>
                  </a:lnTo>
                  <a:lnTo>
                    <a:pt x="1495" y="8132"/>
                  </a:lnTo>
                  <a:lnTo>
                    <a:pt x="1671" y="8308"/>
                  </a:lnTo>
                  <a:lnTo>
                    <a:pt x="1803" y="8484"/>
                  </a:lnTo>
                  <a:lnTo>
                    <a:pt x="1934" y="8748"/>
                  </a:lnTo>
                  <a:lnTo>
                    <a:pt x="2022" y="8967"/>
                  </a:lnTo>
                  <a:lnTo>
                    <a:pt x="2110" y="9539"/>
                  </a:lnTo>
                  <a:lnTo>
                    <a:pt x="2198" y="10462"/>
                  </a:lnTo>
                  <a:lnTo>
                    <a:pt x="2242" y="11341"/>
                  </a:lnTo>
                  <a:lnTo>
                    <a:pt x="2286" y="12264"/>
                  </a:lnTo>
                  <a:lnTo>
                    <a:pt x="2374" y="13187"/>
                  </a:lnTo>
                  <a:lnTo>
                    <a:pt x="2506" y="13627"/>
                  </a:lnTo>
                  <a:lnTo>
                    <a:pt x="2638" y="14110"/>
                  </a:lnTo>
                  <a:lnTo>
                    <a:pt x="2814" y="14506"/>
                  </a:lnTo>
                  <a:lnTo>
                    <a:pt x="2989" y="14945"/>
                  </a:lnTo>
                  <a:lnTo>
                    <a:pt x="3253" y="15297"/>
                  </a:lnTo>
                  <a:lnTo>
                    <a:pt x="3561" y="15649"/>
                  </a:lnTo>
                  <a:lnTo>
                    <a:pt x="3912" y="15956"/>
                  </a:lnTo>
                  <a:lnTo>
                    <a:pt x="4308" y="16176"/>
                  </a:lnTo>
                  <a:lnTo>
                    <a:pt x="4396" y="16220"/>
                  </a:lnTo>
                  <a:lnTo>
                    <a:pt x="4528" y="16220"/>
                  </a:lnTo>
                  <a:lnTo>
                    <a:pt x="4616" y="16176"/>
                  </a:lnTo>
                  <a:lnTo>
                    <a:pt x="4660" y="16132"/>
                  </a:lnTo>
                  <a:lnTo>
                    <a:pt x="8440" y="1759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8"/>
            <p:cNvSpPr/>
            <p:nvPr/>
          </p:nvSpPr>
          <p:spPr>
            <a:xfrm>
              <a:off x="5166550" y="2937700"/>
              <a:ext cx="79125" cy="52775"/>
            </a:xfrm>
            <a:custGeom>
              <a:rect b="b" l="l" r="r" t="t"/>
              <a:pathLst>
                <a:path extrusionOk="0" h="2111" w="3165">
                  <a:moveTo>
                    <a:pt x="352" y="0"/>
                  </a:moveTo>
                  <a:lnTo>
                    <a:pt x="176" y="132"/>
                  </a:lnTo>
                  <a:lnTo>
                    <a:pt x="44" y="308"/>
                  </a:lnTo>
                  <a:lnTo>
                    <a:pt x="0" y="440"/>
                  </a:lnTo>
                  <a:lnTo>
                    <a:pt x="0" y="528"/>
                  </a:lnTo>
                  <a:lnTo>
                    <a:pt x="44" y="1583"/>
                  </a:lnTo>
                  <a:lnTo>
                    <a:pt x="88" y="1714"/>
                  </a:lnTo>
                  <a:lnTo>
                    <a:pt x="132" y="1846"/>
                  </a:lnTo>
                  <a:lnTo>
                    <a:pt x="220" y="1934"/>
                  </a:lnTo>
                  <a:lnTo>
                    <a:pt x="308" y="2022"/>
                  </a:lnTo>
                  <a:lnTo>
                    <a:pt x="440" y="2066"/>
                  </a:lnTo>
                  <a:lnTo>
                    <a:pt x="572" y="2110"/>
                  </a:lnTo>
                  <a:lnTo>
                    <a:pt x="703" y="2110"/>
                  </a:lnTo>
                  <a:lnTo>
                    <a:pt x="835" y="2066"/>
                  </a:lnTo>
                  <a:lnTo>
                    <a:pt x="3033" y="967"/>
                  </a:lnTo>
                  <a:lnTo>
                    <a:pt x="3165" y="396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8"/>
            <p:cNvSpPr/>
            <p:nvPr/>
          </p:nvSpPr>
          <p:spPr>
            <a:xfrm>
              <a:off x="5303900" y="2817925"/>
              <a:ext cx="96725" cy="361550"/>
            </a:xfrm>
            <a:custGeom>
              <a:rect b="b" l="l" r="r" t="t"/>
              <a:pathLst>
                <a:path extrusionOk="0" h="14462" w="3869">
                  <a:moveTo>
                    <a:pt x="3825" y="0"/>
                  </a:moveTo>
                  <a:lnTo>
                    <a:pt x="3781" y="44"/>
                  </a:lnTo>
                  <a:lnTo>
                    <a:pt x="3693" y="132"/>
                  </a:lnTo>
                  <a:lnTo>
                    <a:pt x="3693" y="220"/>
                  </a:lnTo>
                  <a:lnTo>
                    <a:pt x="3649" y="264"/>
                  </a:lnTo>
                  <a:lnTo>
                    <a:pt x="3605" y="396"/>
                  </a:lnTo>
                  <a:lnTo>
                    <a:pt x="3561" y="572"/>
                  </a:lnTo>
                  <a:lnTo>
                    <a:pt x="3561" y="703"/>
                  </a:lnTo>
                  <a:lnTo>
                    <a:pt x="3517" y="747"/>
                  </a:lnTo>
                  <a:lnTo>
                    <a:pt x="3517" y="835"/>
                  </a:lnTo>
                  <a:lnTo>
                    <a:pt x="3473" y="967"/>
                  </a:lnTo>
                  <a:lnTo>
                    <a:pt x="3429" y="1187"/>
                  </a:lnTo>
                  <a:lnTo>
                    <a:pt x="3385" y="1231"/>
                  </a:lnTo>
                  <a:lnTo>
                    <a:pt x="3297" y="1626"/>
                  </a:lnTo>
                  <a:lnTo>
                    <a:pt x="3253" y="1670"/>
                  </a:lnTo>
                  <a:lnTo>
                    <a:pt x="3253" y="1846"/>
                  </a:lnTo>
                  <a:lnTo>
                    <a:pt x="3209" y="2022"/>
                  </a:lnTo>
                  <a:lnTo>
                    <a:pt x="3165" y="2110"/>
                  </a:lnTo>
                  <a:lnTo>
                    <a:pt x="3165" y="2198"/>
                  </a:lnTo>
                  <a:lnTo>
                    <a:pt x="3033" y="2593"/>
                  </a:lnTo>
                  <a:lnTo>
                    <a:pt x="2945" y="2989"/>
                  </a:lnTo>
                  <a:lnTo>
                    <a:pt x="2945" y="3033"/>
                  </a:lnTo>
                  <a:lnTo>
                    <a:pt x="2902" y="3077"/>
                  </a:lnTo>
                  <a:lnTo>
                    <a:pt x="2902" y="3121"/>
                  </a:lnTo>
                  <a:lnTo>
                    <a:pt x="2858" y="3209"/>
                  </a:lnTo>
                  <a:lnTo>
                    <a:pt x="2858" y="3341"/>
                  </a:lnTo>
                  <a:lnTo>
                    <a:pt x="2814" y="3429"/>
                  </a:lnTo>
                  <a:lnTo>
                    <a:pt x="2814" y="3517"/>
                  </a:lnTo>
                  <a:lnTo>
                    <a:pt x="2770" y="3604"/>
                  </a:lnTo>
                  <a:lnTo>
                    <a:pt x="2770" y="3648"/>
                  </a:lnTo>
                  <a:lnTo>
                    <a:pt x="2726" y="3824"/>
                  </a:lnTo>
                  <a:lnTo>
                    <a:pt x="2638" y="4044"/>
                  </a:lnTo>
                  <a:lnTo>
                    <a:pt x="2638" y="4132"/>
                  </a:lnTo>
                  <a:lnTo>
                    <a:pt x="2594" y="4352"/>
                  </a:lnTo>
                  <a:lnTo>
                    <a:pt x="2550" y="4484"/>
                  </a:lnTo>
                  <a:lnTo>
                    <a:pt x="2506" y="4703"/>
                  </a:lnTo>
                  <a:lnTo>
                    <a:pt x="2462" y="4879"/>
                  </a:lnTo>
                  <a:lnTo>
                    <a:pt x="2418" y="5055"/>
                  </a:lnTo>
                  <a:lnTo>
                    <a:pt x="2286" y="5582"/>
                  </a:lnTo>
                  <a:lnTo>
                    <a:pt x="2242" y="5670"/>
                  </a:lnTo>
                  <a:lnTo>
                    <a:pt x="2242" y="5714"/>
                  </a:lnTo>
                  <a:lnTo>
                    <a:pt x="2198" y="5802"/>
                  </a:lnTo>
                  <a:lnTo>
                    <a:pt x="2154" y="5934"/>
                  </a:lnTo>
                  <a:lnTo>
                    <a:pt x="2110" y="6066"/>
                  </a:lnTo>
                  <a:lnTo>
                    <a:pt x="2066" y="6242"/>
                  </a:lnTo>
                  <a:lnTo>
                    <a:pt x="2066" y="6286"/>
                  </a:lnTo>
                  <a:lnTo>
                    <a:pt x="2022" y="6418"/>
                  </a:lnTo>
                  <a:lnTo>
                    <a:pt x="1978" y="6681"/>
                  </a:lnTo>
                  <a:lnTo>
                    <a:pt x="1935" y="6769"/>
                  </a:lnTo>
                  <a:lnTo>
                    <a:pt x="1935" y="6857"/>
                  </a:lnTo>
                  <a:lnTo>
                    <a:pt x="1891" y="7033"/>
                  </a:lnTo>
                  <a:lnTo>
                    <a:pt x="1803" y="7341"/>
                  </a:lnTo>
                  <a:lnTo>
                    <a:pt x="1803" y="7385"/>
                  </a:lnTo>
                  <a:lnTo>
                    <a:pt x="1759" y="7472"/>
                  </a:lnTo>
                  <a:lnTo>
                    <a:pt x="1759" y="7560"/>
                  </a:lnTo>
                  <a:lnTo>
                    <a:pt x="1627" y="8000"/>
                  </a:lnTo>
                  <a:lnTo>
                    <a:pt x="1583" y="8176"/>
                  </a:lnTo>
                  <a:lnTo>
                    <a:pt x="1539" y="8395"/>
                  </a:lnTo>
                  <a:lnTo>
                    <a:pt x="1495" y="8571"/>
                  </a:lnTo>
                  <a:lnTo>
                    <a:pt x="1451" y="8747"/>
                  </a:lnTo>
                  <a:lnTo>
                    <a:pt x="1407" y="8879"/>
                  </a:lnTo>
                  <a:lnTo>
                    <a:pt x="1407" y="8923"/>
                  </a:lnTo>
                  <a:lnTo>
                    <a:pt x="1363" y="9011"/>
                  </a:lnTo>
                  <a:lnTo>
                    <a:pt x="1363" y="9143"/>
                  </a:lnTo>
                  <a:lnTo>
                    <a:pt x="1319" y="9319"/>
                  </a:lnTo>
                  <a:lnTo>
                    <a:pt x="1275" y="9406"/>
                  </a:lnTo>
                  <a:lnTo>
                    <a:pt x="1231" y="9538"/>
                  </a:lnTo>
                  <a:lnTo>
                    <a:pt x="1187" y="9626"/>
                  </a:lnTo>
                  <a:lnTo>
                    <a:pt x="1187" y="9670"/>
                  </a:lnTo>
                  <a:lnTo>
                    <a:pt x="1143" y="9846"/>
                  </a:lnTo>
                  <a:lnTo>
                    <a:pt x="1143" y="9890"/>
                  </a:lnTo>
                  <a:lnTo>
                    <a:pt x="1143" y="9934"/>
                  </a:lnTo>
                  <a:lnTo>
                    <a:pt x="1099" y="10110"/>
                  </a:lnTo>
                  <a:lnTo>
                    <a:pt x="1011" y="10417"/>
                  </a:lnTo>
                  <a:lnTo>
                    <a:pt x="880" y="10857"/>
                  </a:lnTo>
                  <a:lnTo>
                    <a:pt x="792" y="11253"/>
                  </a:lnTo>
                  <a:lnTo>
                    <a:pt x="704" y="11516"/>
                  </a:lnTo>
                  <a:lnTo>
                    <a:pt x="660" y="11692"/>
                  </a:lnTo>
                  <a:lnTo>
                    <a:pt x="616" y="11824"/>
                  </a:lnTo>
                  <a:lnTo>
                    <a:pt x="572" y="11956"/>
                  </a:lnTo>
                  <a:lnTo>
                    <a:pt x="528" y="12088"/>
                  </a:lnTo>
                  <a:lnTo>
                    <a:pt x="484" y="12307"/>
                  </a:lnTo>
                  <a:lnTo>
                    <a:pt x="484" y="12395"/>
                  </a:lnTo>
                  <a:lnTo>
                    <a:pt x="484" y="12439"/>
                  </a:lnTo>
                  <a:lnTo>
                    <a:pt x="396" y="12659"/>
                  </a:lnTo>
                  <a:lnTo>
                    <a:pt x="352" y="12747"/>
                  </a:lnTo>
                  <a:lnTo>
                    <a:pt x="308" y="12967"/>
                  </a:lnTo>
                  <a:lnTo>
                    <a:pt x="220" y="13362"/>
                  </a:lnTo>
                  <a:lnTo>
                    <a:pt x="176" y="13582"/>
                  </a:lnTo>
                  <a:lnTo>
                    <a:pt x="132" y="13670"/>
                  </a:lnTo>
                  <a:lnTo>
                    <a:pt x="44" y="14066"/>
                  </a:lnTo>
                  <a:lnTo>
                    <a:pt x="1" y="14154"/>
                  </a:lnTo>
                  <a:lnTo>
                    <a:pt x="1" y="14285"/>
                  </a:lnTo>
                  <a:lnTo>
                    <a:pt x="1" y="14417"/>
                  </a:lnTo>
                  <a:lnTo>
                    <a:pt x="1" y="14461"/>
                  </a:lnTo>
                  <a:lnTo>
                    <a:pt x="88" y="14461"/>
                  </a:lnTo>
                  <a:lnTo>
                    <a:pt x="132" y="14329"/>
                  </a:lnTo>
                  <a:lnTo>
                    <a:pt x="176" y="14241"/>
                  </a:lnTo>
                  <a:lnTo>
                    <a:pt x="220" y="14066"/>
                  </a:lnTo>
                  <a:lnTo>
                    <a:pt x="308" y="13802"/>
                  </a:lnTo>
                  <a:lnTo>
                    <a:pt x="308" y="13670"/>
                  </a:lnTo>
                  <a:lnTo>
                    <a:pt x="352" y="13538"/>
                  </a:lnTo>
                  <a:lnTo>
                    <a:pt x="352" y="13494"/>
                  </a:lnTo>
                  <a:lnTo>
                    <a:pt x="396" y="13406"/>
                  </a:lnTo>
                  <a:lnTo>
                    <a:pt x="396" y="13274"/>
                  </a:lnTo>
                  <a:lnTo>
                    <a:pt x="440" y="13143"/>
                  </a:lnTo>
                  <a:lnTo>
                    <a:pt x="528" y="12835"/>
                  </a:lnTo>
                  <a:lnTo>
                    <a:pt x="572" y="12747"/>
                  </a:lnTo>
                  <a:lnTo>
                    <a:pt x="572" y="12703"/>
                  </a:lnTo>
                  <a:lnTo>
                    <a:pt x="660" y="12483"/>
                  </a:lnTo>
                  <a:lnTo>
                    <a:pt x="660" y="12439"/>
                  </a:lnTo>
                  <a:lnTo>
                    <a:pt x="704" y="12220"/>
                  </a:lnTo>
                  <a:lnTo>
                    <a:pt x="704" y="12176"/>
                  </a:lnTo>
                  <a:lnTo>
                    <a:pt x="836" y="11692"/>
                  </a:lnTo>
                  <a:lnTo>
                    <a:pt x="924" y="11472"/>
                  </a:lnTo>
                  <a:lnTo>
                    <a:pt x="924" y="11428"/>
                  </a:lnTo>
                  <a:lnTo>
                    <a:pt x="968" y="11340"/>
                  </a:lnTo>
                  <a:lnTo>
                    <a:pt x="968" y="11253"/>
                  </a:lnTo>
                  <a:lnTo>
                    <a:pt x="1011" y="11077"/>
                  </a:lnTo>
                  <a:lnTo>
                    <a:pt x="1011" y="10989"/>
                  </a:lnTo>
                  <a:lnTo>
                    <a:pt x="1055" y="10945"/>
                  </a:lnTo>
                  <a:lnTo>
                    <a:pt x="1099" y="10725"/>
                  </a:lnTo>
                  <a:lnTo>
                    <a:pt x="1187" y="10505"/>
                  </a:lnTo>
                  <a:lnTo>
                    <a:pt x="1187" y="10373"/>
                  </a:lnTo>
                  <a:lnTo>
                    <a:pt x="1187" y="10330"/>
                  </a:lnTo>
                  <a:lnTo>
                    <a:pt x="1231" y="10154"/>
                  </a:lnTo>
                  <a:lnTo>
                    <a:pt x="1275" y="10110"/>
                  </a:lnTo>
                  <a:lnTo>
                    <a:pt x="1319" y="9978"/>
                  </a:lnTo>
                  <a:lnTo>
                    <a:pt x="1407" y="9670"/>
                  </a:lnTo>
                  <a:lnTo>
                    <a:pt x="1627" y="8791"/>
                  </a:lnTo>
                  <a:lnTo>
                    <a:pt x="1627" y="8747"/>
                  </a:lnTo>
                  <a:lnTo>
                    <a:pt x="1671" y="8571"/>
                  </a:lnTo>
                  <a:lnTo>
                    <a:pt x="1671" y="8527"/>
                  </a:lnTo>
                  <a:lnTo>
                    <a:pt x="1671" y="8483"/>
                  </a:lnTo>
                  <a:lnTo>
                    <a:pt x="1715" y="8395"/>
                  </a:lnTo>
                  <a:lnTo>
                    <a:pt x="1759" y="8220"/>
                  </a:lnTo>
                  <a:lnTo>
                    <a:pt x="1803" y="8044"/>
                  </a:lnTo>
                  <a:lnTo>
                    <a:pt x="1847" y="7868"/>
                  </a:lnTo>
                  <a:lnTo>
                    <a:pt x="1847" y="7824"/>
                  </a:lnTo>
                  <a:lnTo>
                    <a:pt x="1935" y="7604"/>
                  </a:lnTo>
                  <a:lnTo>
                    <a:pt x="1935" y="7472"/>
                  </a:lnTo>
                  <a:lnTo>
                    <a:pt x="1978" y="7341"/>
                  </a:lnTo>
                  <a:lnTo>
                    <a:pt x="2022" y="7297"/>
                  </a:lnTo>
                  <a:lnTo>
                    <a:pt x="2066" y="7077"/>
                  </a:lnTo>
                  <a:lnTo>
                    <a:pt x="2110" y="6945"/>
                  </a:lnTo>
                  <a:lnTo>
                    <a:pt x="2154" y="6725"/>
                  </a:lnTo>
                  <a:lnTo>
                    <a:pt x="2198" y="6505"/>
                  </a:lnTo>
                  <a:lnTo>
                    <a:pt x="2242" y="6330"/>
                  </a:lnTo>
                  <a:lnTo>
                    <a:pt x="2286" y="6154"/>
                  </a:lnTo>
                  <a:lnTo>
                    <a:pt x="2330" y="5934"/>
                  </a:lnTo>
                  <a:lnTo>
                    <a:pt x="2594" y="5143"/>
                  </a:lnTo>
                  <a:lnTo>
                    <a:pt x="2594" y="5011"/>
                  </a:lnTo>
                  <a:lnTo>
                    <a:pt x="2638" y="4923"/>
                  </a:lnTo>
                  <a:lnTo>
                    <a:pt x="2682" y="4791"/>
                  </a:lnTo>
                  <a:lnTo>
                    <a:pt x="2726" y="4615"/>
                  </a:lnTo>
                  <a:lnTo>
                    <a:pt x="2726" y="4484"/>
                  </a:lnTo>
                  <a:lnTo>
                    <a:pt x="2770" y="4440"/>
                  </a:lnTo>
                  <a:lnTo>
                    <a:pt x="2814" y="4220"/>
                  </a:lnTo>
                  <a:lnTo>
                    <a:pt x="2858" y="4044"/>
                  </a:lnTo>
                  <a:lnTo>
                    <a:pt x="2902" y="3912"/>
                  </a:lnTo>
                  <a:lnTo>
                    <a:pt x="2902" y="3824"/>
                  </a:lnTo>
                  <a:lnTo>
                    <a:pt x="2945" y="3736"/>
                  </a:lnTo>
                  <a:lnTo>
                    <a:pt x="2945" y="3648"/>
                  </a:lnTo>
                  <a:lnTo>
                    <a:pt x="3077" y="3209"/>
                  </a:lnTo>
                  <a:lnTo>
                    <a:pt x="3121" y="3121"/>
                  </a:lnTo>
                  <a:lnTo>
                    <a:pt x="3209" y="2681"/>
                  </a:lnTo>
                  <a:lnTo>
                    <a:pt x="3253" y="2637"/>
                  </a:lnTo>
                  <a:lnTo>
                    <a:pt x="3341" y="2242"/>
                  </a:lnTo>
                  <a:lnTo>
                    <a:pt x="3341" y="2154"/>
                  </a:lnTo>
                  <a:lnTo>
                    <a:pt x="3341" y="2110"/>
                  </a:lnTo>
                  <a:lnTo>
                    <a:pt x="3385" y="2066"/>
                  </a:lnTo>
                  <a:lnTo>
                    <a:pt x="3385" y="1978"/>
                  </a:lnTo>
                  <a:lnTo>
                    <a:pt x="3429" y="1890"/>
                  </a:lnTo>
                  <a:lnTo>
                    <a:pt x="3429" y="1846"/>
                  </a:lnTo>
                  <a:lnTo>
                    <a:pt x="3473" y="1714"/>
                  </a:lnTo>
                  <a:lnTo>
                    <a:pt x="3561" y="1363"/>
                  </a:lnTo>
                  <a:lnTo>
                    <a:pt x="3561" y="1275"/>
                  </a:lnTo>
                  <a:lnTo>
                    <a:pt x="3649" y="1011"/>
                  </a:lnTo>
                  <a:lnTo>
                    <a:pt x="3649" y="923"/>
                  </a:lnTo>
                  <a:lnTo>
                    <a:pt x="3693" y="923"/>
                  </a:lnTo>
                  <a:lnTo>
                    <a:pt x="3693" y="835"/>
                  </a:lnTo>
                  <a:lnTo>
                    <a:pt x="3737" y="703"/>
                  </a:lnTo>
                  <a:lnTo>
                    <a:pt x="3737" y="659"/>
                  </a:lnTo>
                  <a:lnTo>
                    <a:pt x="3781" y="572"/>
                  </a:lnTo>
                  <a:lnTo>
                    <a:pt x="3781" y="440"/>
                  </a:lnTo>
                  <a:lnTo>
                    <a:pt x="3825" y="264"/>
                  </a:lnTo>
                  <a:lnTo>
                    <a:pt x="3825" y="220"/>
                  </a:lnTo>
                  <a:lnTo>
                    <a:pt x="3869" y="44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8"/>
            <p:cNvSpPr/>
            <p:nvPr/>
          </p:nvSpPr>
          <p:spPr>
            <a:xfrm>
              <a:off x="5378625" y="29003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100">
              <a:solidFill>
                <a:srgbClr val="1920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8"/>
            <p:cNvSpPr/>
            <p:nvPr/>
          </p:nvSpPr>
          <p:spPr>
            <a:xfrm>
              <a:off x="5340175" y="2805825"/>
              <a:ext cx="38475" cy="96725"/>
            </a:xfrm>
            <a:custGeom>
              <a:rect b="b" l="l" r="r" t="t"/>
              <a:pathLst>
                <a:path extrusionOk="0" h="3869" w="1539">
                  <a:moveTo>
                    <a:pt x="308" y="1"/>
                  </a:moveTo>
                  <a:lnTo>
                    <a:pt x="308" y="45"/>
                  </a:lnTo>
                  <a:lnTo>
                    <a:pt x="264" y="89"/>
                  </a:lnTo>
                  <a:lnTo>
                    <a:pt x="264" y="132"/>
                  </a:lnTo>
                  <a:lnTo>
                    <a:pt x="264" y="176"/>
                  </a:lnTo>
                  <a:lnTo>
                    <a:pt x="264" y="220"/>
                  </a:lnTo>
                  <a:lnTo>
                    <a:pt x="264" y="264"/>
                  </a:lnTo>
                  <a:lnTo>
                    <a:pt x="264" y="308"/>
                  </a:lnTo>
                  <a:lnTo>
                    <a:pt x="220" y="352"/>
                  </a:lnTo>
                  <a:lnTo>
                    <a:pt x="220" y="440"/>
                  </a:lnTo>
                  <a:lnTo>
                    <a:pt x="176" y="484"/>
                  </a:lnTo>
                  <a:lnTo>
                    <a:pt x="176" y="528"/>
                  </a:lnTo>
                  <a:lnTo>
                    <a:pt x="176" y="572"/>
                  </a:lnTo>
                  <a:lnTo>
                    <a:pt x="132" y="616"/>
                  </a:lnTo>
                  <a:lnTo>
                    <a:pt x="88" y="792"/>
                  </a:lnTo>
                  <a:lnTo>
                    <a:pt x="88" y="836"/>
                  </a:lnTo>
                  <a:lnTo>
                    <a:pt x="88" y="880"/>
                  </a:lnTo>
                  <a:lnTo>
                    <a:pt x="44" y="924"/>
                  </a:lnTo>
                  <a:lnTo>
                    <a:pt x="44" y="968"/>
                  </a:lnTo>
                  <a:lnTo>
                    <a:pt x="44" y="1012"/>
                  </a:lnTo>
                  <a:lnTo>
                    <a:pt x="44" y="1099"/>
                  </a:lnTo>
                  <a:lnTo>
                    <a:pt x="44" y="1143"/>
                  </a:lnTo>
                  <a:lnTo>
                    <a:pt x="44" y="1187"/>
                  </a:lnTo>
                  <a:lnTo>
                    <a:pt x="44" y="1231"/>
                  </a:lnTo>
                  <a:lnTo>
                    <a:pt x="0" y="1275"/>
                  </a:lnTo>
                  <a:lnTo>
                    <a:pt x="0" y="1319"/>
                  </a:lnTo>
                  <a:lnTo>
                    <a:pt x="0" y="1407"/>
                  </a:lnTo>
                  <a:lnTo>
                    <a:pt x="0" y="1715"/>
                  </a:lnTo>
                  <a:lnTo>
                    <a:pt x="0" y="1759"/>
                  </a:lnTo>
                  <a:lnTo>
                    <a:pt x="0" y="1803"/>
                  </a:lnTo>
                  <a:lnTo>
                    <a:pt x="44" y="1803"/>
                  </a:lnTo>
                  <a:lnTo>
                    <a:pt x="44" y="1891"/>
                  </a:lnTo>
                  <a:lnTo>
                    <a:pt x="44" y="1935"/>
                  </a:lnTo>
                  <a:lnTo>
                    <a:pt x="44" y="1979"/>
                  </a:lnTo>
                  <a:lnTo>
                    <a:pt x="44" y="2067"/>
                  </a:lnTo>
                  <a:lnTo>
                    <a:pt x="88" y="2110"/>
                  </a:lnTo>
                  <a:lnTo>
                    <a:pt x="88" y="2154"/>
                  </a:lnTo>
                  <a:lnTo>
                    <a:pt x="88" y="2242"/>
                  </a:lnTo>
                  <a:lnTo>
                    <a:pt x="132" y="2242"/>
                  </a:lnTo>
                  <a:lnTo>
                    <a:pt x="132" y="2330"/>
                  </a:lnTo>
                  <a:lnTo>
                    <a:pt x="176" y="2374"/>
                  </a:lnTo>
                  <a:lnTo>
                    <a:pt x="176" y="2462"/>
                  </a:lnTo>
                  <a:lnTo>
                    <a:pt x="176" y="2506"/>
                  </a:lnTo>
                  <a:lnTo>
                    <a:pt x="220" y="2550"/>
                  </a:lnTo>
                  <a:lnTo>
                    <a:pt x="308" y="2814"/>
                  </a:lnTo>
                  <a:lnTo>
                    <a:pt x="352" y="2814"/>
                  </a:lnTo>
                  <a:lnTo>
                    <a:pt x="352" y="2858"/>
                  </a:lnTo>
                  <a:lnTo>
                    <a:pt x="396" y="2902"/>
                  </a:lnTo>
                  <a:lnTo>
                    <a:pt x="396" y="2946"/>
                  </a:lnTo>
                  <a:lnTo>
                    <a:pt x="440" y="2946"/>
                  </a:lnTo>
                  <a:lnTo>
                    <a:pt x="440" y="2990"/>
                  </a:lnTo>
                  <a:lnTo>
                    <a:pt x="484" y="3034"/>
                  </a:lnTo>
                  <a:lnTo>
                    <a:pt x="527" y="3077"/>
                  </a:lnTo>
                  <a:lnTo>
                    <a:pt x="527" y="3121"/>
                  </a:lnTo>
                  <a:lnTo>
                    <a:pt x="571" y="3121"/>
                  </a:lnTo>
                  <a:lnTo>
                    <a:pt x="571" y="3165"/>
                  </a:lnTo>
                  <a:lnTo>
                    <a:pt x="659" y="3297"/>
                  </a:lnTo>
                  <a:lnTo>
                    <a:pt x="703" y="3297"/>
                  </a:lnTo>
                  <a:lnTo>
                    <a:pt x="791" y="3429"/>
                  </a:lnTo>
                  <a:lnTo>
                    <a:pt x="879" y="3517"/>
                  </a:lnTo>
                  <a:lnTo>
                    <a:pt x="923" y="3517"/>
                  </a:lnTo>
                  <a:lnTo>
                    <a:pt x="923" y="3561"/>
                  </a:lnTo>
                  <a:lnTo>
                    <a:pt x="1011" y="3561"/>
                  </a:lnTo>
                  <a:lnTo>
                    <a:pt x="1011" y="3605"/>
                  </a:lnTo>
                  <a:lnTo>
                    <a:pt x="1099" y="3693"/>
                  </a:lnTo>
                  <a:lnTo>
                    <a:pt x="1143" y="3693"/>
                  </a:lnTo>
                  <a:lnTo>
                    <a:pt x="1187" y="3737"/>
                  </a:lnTo>
                  <a:lnTo>
                    <a:pt x="1231" y="3737"/>
                  </a:lnTo>
                  <a:lnTo>
                    <a:pt x="1231" y="3781"/>
                  </a:lnTo>
                  <a:lnTo>
                    <a:pt x="1275" y="3781"/>
                  </a:lnTo>
                  <a:lnTo>
                    <a:pt x="1319" y="3825"/>
                  </a:lnTo>
                  <a:lnTo>
                    <a:pt x="1363" y="3825"/>
                  </a:lnTo>
                  <a:lnTo>
                    <a:pt x="1407" y="3869"/>
                  </a:lnTo>
                  <a:lnTo>
                    <a:pt x="1494" y="3869"/>
                  </a:lnTo>
                  <a:lnTo>
                    <a:pt x="1494" y="3825"/>
                  </a:lnTo>
                  <a:lnTo>
                    <a:pt x="1538" y="3781"/>
                  </a:lnTo>
                  <a:lnTo>
                    <a:pt x="1494" y="3737"/>
                  </a:lnTo>
                  <a:lnTo>
                    <a:pt x="1494" y="3693"/>
                  </a:lnTo>
                  <a:lnTo>
                    <a:pt x="1451" y="3693"/>
                  </a:lnTo>
                  <a:lnTo>
                    <a:pt x="1451" y="3649"/>
                  </a:lnTo>
                  <a:lnTo>
                    <a:pt x="1363" y="3649"/>
                  </a:lnTo>
                  <a:lnTo>
                    <a:pt x="1363" y="3605"/>
                  </a:lnTo>
                  <a:lnTo>
                    <a:pt x="1319" y="3605"/>
                  </a:lnTo>
                  <a:lnTo>
                    <a:pt x="1275" y="3561"/>
                  </a:lnTo>
                  <a:lnTo>
                    <a:pt x="1231" y="3561"/>
                  </a:lnTo>
                  <a:lnTo>
                    <a:pt x="1143" y="3473"/>
                  </a:lnTo>
                  <a:lnTo>
                    <a:pt x="1099" y="3429"/>
                  </a:lnTo>
                  <a:lnTo>
                    <a:pt x="1055" y="3385"/>
                  </a:lnTo>
                  <a:lnTo>
                    <a:pt x="1011" y="3385"/>
                  </a:lnTo>
                  <a:lnTo>
                    <a:pt x="923" y="3297"/>
                  </a:lnTo>
                  <a:lnTo>
                    <a:pt x="879" y="3209"/>
                  </a:lnTo>
                  <a:lnTo>
                    <a:pt x="835" y="3209"/>
                  </a:lnTo>
                  <a:lnTo>
                    <a:pt x="835" y="3165"/>
                  </a:lnTo>
                  <a:lnTo>
                    <a:pt x="791" y="3165"/>
                  </a:lnTo>
                  <a:lnTo>
                    <a:pt x="791" y="3121"/>
                  </a:lnTo>
                  <a:lnTo>
                    <a:pt x="747" y="3121"/>
                  </a:lnTo>
                  <a:lnTo>
                    <a:pt x="747" y="3077"/>
                  </a:lnTo>
                  <a:lnTo>
                    <a:pt x="747" y="3034"/>
                  </a:lnTo>
                  <a:lnTo>
                    <a:pt x="703" y="3034"/>
                  </a:lnTo>
                  <a:lnTo>
                    <a:pt x="659" y="2946"/>
                  </a:lnTo>
                  <a:lnTo>
                    <a:pt x="615" y="2902"/>
                  </a:lnTo>
                  <a:lnTo>
                    <a:pt x="571" y="2858"/>
                  </a:lnTo>
                  <a:lnTo>
                    <a:pt x="527" y="2814"/>
                  </a:lnTo>
                  <a:lnTo>
                    <a:pt x="527" y="2770"/>
                  </a:lnTo>
                  <a:lnTo>
                    <a:pt x="484" y="2726"/>
                  </a:lnTo>
                  <a:lnTo>
                    <a:pt x="396" y="2594"/>
                  </a:lnTo>
                  <a:lnTo>
                    <a:pt x="396" y="2550"/>
                  </a:lnTo>
                  <a:lnTo>
                    <a:pt x="396" y="2506"/>
                  </a:lnTo>
                  <a:lnTo>
                    <a:pt x="396" y="2462"/>
                  </a:lnTo>
                  <a:lnTo>
                    <a:pt x="352" y="2418"/>
                  </a:lnTo>
                  <a:lnTo>
                    <a:pt x="352" y="2374"/>
                  </a:lnTo>
                  <a:lnTo>
                    <a:pt x="352" y="2330"/>
                  </a:lnTo>
                  <a:lnTo>
                    <a:pt x="308" y="2286"/>
                  </a:lnTo>
                  <a:lnTo>
                    <a:pt x="308" y="2242"/>
                  </a:lnTo>
                  <a:lnTo>
                    <a:pt x="264" y="2154"/>
                  </a:lnTo>
                  <a:lnTo>
                    <a:pt x="264" y="2067"/>
                  </a:lnTo>
                  <a:lnTo>
                    <a:pt x="220" y="2067"/>
                  </a:lnTo>
                  <a:lnTo>
                    <a:pt x="220" y="2023"/>
                  </a:lnTo>
                  <a:lnTo>
                    <a:pt x="220" y="1891"/>
                  </a:lnTo>
                  <a:lnTo>
                    <a:pt x="220" y="1847"/>
                  </a:lnTo>
                  <a:lnTo>
                    <a:pt x="176" y="1759"/>
                  </a:lnTo>
                  <a:lnTo>
                    <a:pt x="176" y="1715"/>
                  </a:lnTo>
                  <a:lnTo>
                    <a:pt x="176" y="1671"/>
                  </a:lnTo>
                  <a:lnTo>
                    <a:pt x="176" y="1627"/>
                  </a:lnTo>
                  <a:lnTo>
                    <a:pt x="176" y="1583"/>
                  </a:lnTo>
                  <a:lnTo>
                    <a:pt x="176" y="1495"/>
                  </a:lnTo>
                  <a:lnTo>
                    <a:pt x="176" y="1451"/>
                  </a:lnTo>
                  <a:lnTo>
                    <a:pt x="176" y="1407"/>
                  </a:lnTo>
                  <a:lnTo>
                    <a:pt x="176" y="1363"/>
                  </a:lnTo>
                  <a:lnTo>
                    <a:pt x="176" y="1319"/>
                  </a:lnTo>
                  <a:lnTo>
                    <a:pt x="176" y="1275"/>
                  </a:lnTo>
                  <a:lnTo>
                    <a:pt x="176" y="1187"/>
                  </a:lnTo>
                  <a:lnTo>
                    <a:pt x="220" y="1056"/>
                  </a:lnTo>
                  <a:lnTo>
                    <a:pt x="264" y="924"/>
                  </a:lnTo>
                  <a:lnTo>
                    <a:pt x="264" y="880"/>
                  </a:lnTo>
                  <a:lnTo>
                    <a:pt x="264" y="792"/>
                  </a:lnTo>
                  <a:lnTo>
                    <a:pt x="308" y="792"/>
                  </a:lnTo>
                  <a:lnTo>
                    <a:pt x="308" y="748"/>
                  </a:lnTo>
                  <a:lnTo>
                    <a:pt x="352" y="704"/>
                  </a:lnTo>
                  <a:lnTo>
                    <a:pt x="352" y="660"/>
                  </a:lnTo>
                  <a:lnTo>
                    <a:pt x="352" y="616"/>
                  </a:lnTo>
                  <a:lnTo>
                    <a:pt x="352" y="528"/>
                  </a:lnTo>
                  <a:lnTo>
                    <a:pt x="396" y="484"/>
                  </a:lnTo>
                  <a:lnTo>
                    <a:pt x="396" y="440"/>
                  </a:lnTo>
                  <a:lnTo>
                    <a:pt x="440" y="308"/>
                  </a:lnTo>
                  <a:lnTo>
                    <a:pt x="440" y="264"/>
                  </a:lnTo>
                  <a:lnTo>
                    <a:pt x="440" y="220"/>
                  </a:lnTo>
                  <a:lnTo>
                    <a:pt x="484" y="132"/>
                  </a:lnTo>
                  <a:lnTo>
                    <a:pt x="484" y="89"/>
                  </a:lnTo>
                  <a:lnTo>
                    <a:pt x="484" y="45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8"/>
            <p:cNvSpPr/>
            <p:nvPr/>
          </p:nvSpPr>
          <p:spPr>
            <a:xfrm>
              <a:off x="5258850" y="3027800"/>
              <a:ext cx="27500" cy="8825"/>
            </a:xfrm>
            <a:custGeom>
              <a:rect b="b" l="l" r="r" t="t"/>
              <a:pathLst>
                <a:path extrusionOk="0" h="353" w="1100">
                  <a:moveTo>
                    <a:pt x="967" y="0"/>
                  </a:moveTo>
                  <a:lnTo>
                    <a:pt x="967" y="44"/>
                  </a:lnTo>
                  <a:lnTo>
                    <a:pt x="748" y="44"/>
                  </a:lnTo>
                  <a:lnTo>
                    <a:pt x="748" y="88"/>
                  </a:lnTo>
                  <a:lnTo>
                    <a:pt x="484" y="88"/>
                  </a:lnTo>
                  <a:lnTo>
                    <a:pt x="484" y="132"/>
                  </a:lnTo>
                  <a:lnTo>
                    <a:pt x="176" y="132"/>
                  </a:lnTo>
                  <a:lnTo>
                    <a:pt x="176" y="176"/>
                  </a:lnTo>
                  <a:lnTo>
                    <a:pt x="132" y="176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44" y="176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44" y="352"/>
                  </a:lnTo>
                  <a:lnTo>
                    <a:pt x="132" y="352"/>
                  </a:lnTo>
                  <a:lnTo>
                    <a:pt x="132" y="308"/>
                  </a:lnTo>
                  <a:lnTo>
                    <a:pt x="176" y="352"/>
                  </a:lnTo>
                  <a:lnTo>
                    <a:pt x="308" y="352"/>
                  </a:lnTo>
                  <a:lnTo>
                    <a:pt x="308" y="308"/>
                  </a:lnTo>
                  <a:lnTo>
                    <a:pt x="484" y="308"/>
                  </a:lnTo>
                  <a:lnTo>
                    <a:pt x="484" y="264"/>
                  </a:lnTo>
                  <a:lnTo>
                    <a:pt x="528" y="308"/>
                  </a:lnTo>
                  <a:lnTo>
                    <a:pt x="528" y="264"/>
                  </a:lnTo>
                  <a:lnTo>
                    <a:pt x="792" y="264"/>
                  </a:lnTo>
                  <a:lnTo>
                    <a:pt x="792" y="220"/>
                  </a:lnTo>
                  <a:lnTo>
                    <a:pt x="1011" y="220"/>
                  </a:lnTo>
                  <a:lnTo>
                    <a:pt x="1011" y="176"/>
                  </a:lnTo>
                  <a:lnTo>
                    <a:pt x="1055" y="220"/>
                  </a:lnTo>
                  <a:lnTo>
                    <a:pt x="1055" y="176"/>
                  </a:lnTo>
                  <a:lnTo>
                    <a:pt x="1099" y="176"/>
                  </a:lnTo>
                  <a:lnTo>
                    <a:pt x="1099" y="132"/>
                  </a:lnTo>
                  <a:lnTo>
                    <a:pt x="1099" y="88"/>
                  </a:lnTo>
                  <a:lnTo>
                    <a:pt x="1099" y="44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8"/>
            <p:cNvSpPr/>
            <p:nvPr/>
          </p:nvSpPr>
          <p:spPr>
            <a:xfrm>
              <a:off x="5263250" y="3062975"/>
              <a:ext cx="27500" cy="5500"/>
            </a:xfrm>
            <a:custGeom>
              <a:rect b="b" l="l" r="r" t="t"/>
              <a:pathLst>
                <a:path extrusionOk="0" h="220" w="1100">
                  <a:moveTo>
                    <a:pt x="0" y="0"/>
                  </a:moveTo>
                  <a:lnTo>
                    <a:pt x="0" y="44"/>
                  </a:lnTo>
                  <a:lnTo>
                    <a:pt x="0" y="88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176"/>
                  </a:lnTo>
                  <a:lnTo>
                    <a:pt x="352" y="176"/>
                  </a:lnTo>
                  <a:lnTo>
                    <a:pt x="440" y="220"/>
                  </a:lnTo>
                  <a:lnTo>
                    <a:pt x="440" y="176"/>
                  </a:lnTo>
                  <a:lnTo>
                    <a:pt x="660" y="176"/>
                  </a:lnTo>
                  <a:lnTo>
                    <a:pt x="703" y="220"/>
                  </a:lnTo>
                  <a:lnTo>
                    <a:pt x="703" y="176"/>
                  </a:lnTo>
                  <a:lnTo>
                    <a:pt x="1055" y="176"/>
                  </a:lnTo>
                  <a:lnTo>
                    <a:pt x="1099" y="132"/>
                  </a:lnTo>
                  <a:lnTo>
                    <a:pt x="1099" y="88"/>
                  </a:lnTo>
                  <a:lnTo>
                    <a:pt x="1099" y="44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8"/>
            <p:cNvSpPr/>
            <p:nvPr/>
          </p:nvSpPr>
          <p:spPr>
            <a:xfrm>
              <a:off x="5255550" y="2992625"/>
              <a:ext cx="27500" cy="11025"/>
            </a:xfrm>
            <a:custGeom>
              <a:rect b="b" l="l" r="r" t="t"/>
              <a:pathLst>
                <a:path extrusionOk="0" h="441" w="1100">
                  <a:moveTo>
                    <a:pt x="924" y="1"/>
                  </a:moveTo>
                  <a:lnTo>
                    <a:pt x="924" y="45"/>
                  </a:lnTo>
                  <a:lnTo>
                    <a:pt x="836" y="45"/>
                  </a:lnTo>
                  <a:lnTo>
                    <a:pt x="792" y="89"/>
                  </a:lnTo>
                  <a:lnTo>
                    <a:pt x="704" y="89"/>
                  </a:lnTo>
                  <a:lnTo>
                    <a:pt x="704" y="133"/>
                  </a:lnTo>
                  <a:lnTo>
                    <a:pt x="660" y="133"/>
                  </a:lnTo>
                  <a:lnTo>
                    <a:pt x="616" y="89"/>
                  </a:lnTo>
                  <a:lnTo>
                    <a:pt x="616" y="133"/>
                  </a:lnTo>
                  <a:lnTo>
                    <a:pt x="528" y="133"/>
                  </a:lnTo>
                  <a:lnTo>
                    <a:pt x="528" y="177"/>
                  </a:lnTo>
                  <a:lnTo>
                    <a:pt x="484" y="133"/>
                  </a:lnTo>
                  <a:lnTo>
                    <a:pt x="484" y="177"/>
                  </a:lnTo>
                  <a:lnTo>
                    <a:pt x="396" y="177"/>
                  </a:lnTo>
                  <a:lnTo>
                    <a:pt x="396" y="221"/>
                  </a:lnTo>
                  <a:lnTo>
                    <a:pt x="352" y="177"/>
                  </a:lnTo>
                  <a:lnTo>
                    <a:pt x="352" y="221"/>
                  </a:lnTo>
                  <a:lnTo>
                    <a:pt x="132" y="221"/>
                  </a:lnTo>
                  <a:lnTo>
                    <a:pt x="132" y="265"/>
                  </a:lnTo>
                  <a:lnTo>
                    <a:pt x="88" y="221"/>
                  </a:lnTo>
                  <a:lnTo>
                    <a:pt x="88" y="265"/>
                  </a:lnTo>
                  <a:lnTo>
                    <a:pt x="1" y="265"/>
                  </a:lnTo>
                  <a:lnTo>
                    <a:pt x="1" y="353"/>
                  </a:lnTo>
                  <a:lnTo>
                    <a:pt x="44" y="397"/>
                  </a:lnTo>
                  <a:lnTo>
                    <a:pt x="44" y="440"/>
                  </a:lnTo>
                  <a:lnTo>
                    <a:pt x="132" y="440"/>
                  </a:lnTo>
                  <a:lnTo>
                    <a:pt x="132" y="397"/>
                  </a:lnTo>
                  <a:lnTo>
                    <a:pt x="176" y="397"/>
                  </a:lnTo>
                  <a:lnTo>
                    <a:pt x="176" y="440"/>
                  </a:lnTo>
                  <a:lnTo>
                    <a:pt x="220" y="397"/>
                  </a:lnTo>
                  <a:lnTo>
                    <a:pt x="352" y="397"/>
                  </a:lnTo>
                  <a:lnTo>
                    <a:pt x="396" y="353"/>
                  </a:lnTo>
                  <a:lnTo>
                    <a:pt x="528" y="353"/>
                  </a:lnTo>
                  <a:lnTo>
                    <a:pt x="528" y="309"/>
                  </a:lnTo>
                  <a:lnTo>
                    <a:pt x="748" y="309"/>
                  </a:lnTo>
                  <a:lnTo>
                    <a:pt x="748" y="265"/>
                  </a:lnTo>
                  <a:lnTo>
                    <a:pt x="880" y="265"/>
                  </a:lnTo>
                  <a:lnTo>
                    <a:pt x="924" y="221"/>
                  </a:lnTo>
                  <a:lnTo>
                    <a:pt x="1055" y="221"/>
                  </a:lnTo>
                  <a:lnTo>
                    <a:pt x="1055" y="177"/>
                  </a:lnTo>
                  <a:lnTo>
                    <a:pt x="1099" y="177"/>
                  </a:lnTo>
                  <a:lnTo>
                    <a:pt x="1099" y="133"/>
                  </a:lnTo>
                  <a:lnTo>
                    <a:pt x="1099" y="89"/>
                  </a:lnTo>
                  <a:lnTo>
                    <a:pt x="1055" y="45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8"/>
            <p:cNvSpPr/>
            <p:nvPr/>
          </p:nvSpPr>
          <p:spPr>
            <a:xfrm>
              <a:off x="5242375" y="2957475"/>
              <a:ext cx="27475" cy="28600"/>
            </a:xfrm>
            <a:custGeom>
              <a:rect b="b" l="l" r="r" t="t"/>
              <a:pathLst>
                <a:path extrusionOk="0" h="1144" w="1099">
                  <a:moveTo>
                    <a:pt x="967" y="0"/>
                  </a:moveTo>
                  <a:lnTo>
                    <a:pt x="967" y="44"/>
                  </a:lnTo>
                  <a:lnTo>
                    <a:pt x="923" y="44"/>
                  </a:lnTo>
                  <a:lnTo>
                    <a:pt x="879" y="88"/>
                  </a:lnTo>
                  <a:lnTo>
                    <a:pt x="879" y="132"/>
                  </a:lnTo>
                  <a:lnTo>
                    <a:pt x="835" y="132"/>
                  </a:lnTo>
                  <a:lnTo>
                    <a:pt x="835" y="176"/>
                  </a:lnTo>
                  <a:lnTo>
                    <a:pt x="791" y="176"/>
                  </a:lnTo>
                  <a:lnTo>
                    <a:pt x="791" y="220"/>
                  </a:lnTo>
                  <a:lnTo>
                    <a:pt x="747" y="220"/>
                  </a:lnTo>
                  <a:lnTo>
                    <a:pt x="747" y="264"/>
                  </a:lnTo>
                  <a:lnTo>
                    <a:pt x="703" y="264"/>
                  </a:lnTo>
                  <a:lnTo>
                    <a:pt x="703" y="308"/>
                  </a:lnTo>
                  <a:lnTo>
                    <a:pt x="659" y="308"/>
                  </a:lnTo>
                  <a:lnTo>
                    <a:pt x="659" y="352"/>
                  </a:lnTo>
                  <a:lnTo>
                    <a:pt x="615" y="396"/>
                  </a:lnTo>
                  <a:lnTo>
                    <a:pt x="571" y="396"/>
                  </a:lnTo>
                  <a:lnTo>
                    <a:pt x="571" y="440"/>
                  </a:lnTo>
                  <a:lnTo>
                    <a:pt x="528" y="484"/>
                  </a:lnTo>
                  <a:lnTo>
                    <a:pt x="484" y="528"/>
                  </a:lnTo>
                  <a:lnTo>
                    <a:pt x="440" y="572"/>
                  </a:lnTo>
                  <a:lnTo>
                    <a:pt x="440" y="616"/>
                  </a:lnTo>
                  <a:lnTo>
                    <a:pt x="396" y="616"/>
                  </a:lnTo>
                  <a:lnTo>
                    <a:pt x="396" y="660"/>
                  </a:lnTo>
                  <a:lnTo>
                    <a:pt x="352" y="660"/>
                  </a:lnTo>
                  <a:lnTo>
                    <a:pt x="352" y="704"/>
                  </a:lnTo>
                  <a:lnTo>
                    <a:pt x="308" y="704"/>
                  </a:lnTo>
                  <a:lnTo>
                    <a:pt x="264" y="748"/>
                  </a:lnTo>
                  <a:lnTo>
                    <a:pt x="264" y="792"/>
                  </a:lnTo>
                  <a:lnTo>
                    <a:pt x="220" y="792"/>
                  </a:lnTo>
                  <a:lnTo>
                    <a:pt x="220" y="836"/>
                  </a:lnTo>
                  <a:lnTo>
                    <a:pt x="176" y="836"/>
                  </a:lnTo>
                  <a:lnTo>
                    <a:pt x="132" y="879"/>
                  </a:lnTo>
                  <a:lnTo>
                    <a:pt x="132" y="923"/>
                  </a:lnTo>
                  <a:lnTo>
                    <a:pt x="88" y="923"/>
                  </a:lnTo>
                  <a:lnTo>
                    <a:pt x="88" y="967"/>
                  </a:lnTo>
                  <a:lnTo>
                    <a:pt x="44" y="967"/>
                  </a:lnTo>
                  <a:lnTo>
                    <a:pt x="0" y="1011"/>
                  </a:lnTo>
                  <a:lnTo>
                    <a:pt x="0" y="1055"/>
                  </a:lnTo>
                  <a:lnTo>
                    <a:pt x="44" y="1099"/>
                  </a:lnTo>
                  <a:lnTo>
                    <a:pt x="88" y="1143"/>
                  </a:lnTo>
                  <a:lnTo>
                    <a:pt x="176" y="1143"/>
                  </a:lnTo>
                  <a:lnTo>
                    <a:pt x="176" y="1099"/>
                  </a:lnTo>
                  <a:lnTo>
                    <a:pt x="220" y="1055"/>
                  </a:lnTo>
                  <a:lnTo>
                    <a:pt x="264" y="1055"/>
                  </a:lnTo>
                  <a:lnTo>
                    <a:pt x="264" y="1011"/>
                  </a:lnTo>
                  <a:lnTo>
                    <a:pt x="308" y="1011"/>
                  </a:lnTo>
                  <a:lnTo>
                    <a:pt x="308" y="967"/>
                  </a:lnTo>
                  <a:lnTo>
                    <a:pt x="352" y="967"/>
                  </a:lnTo>
                  <a:lnTo>
                    <a:pt x="352" y="923"/>
                  </a:lnTo>
                  <a:lnTo>
                    <a:pt x="396" y="879"/>
                  </a:lnTo>
                  <a:lnTo>
                    <a:pt x="440" y="836"/>
                  </a:lnTo>
                  <a:lnTo>
                    <a:pt x="484" y="836"/>
                  </a:lnTo>
                  <a:lnTo>
                    <a:pt x="528" y="748"/>
                  </a:lnTo>
                  <a:lnTo>
                    <a:pt x="528" y="704"/>
                  </a:lnTo>
                  <a:lnTo>
                    <a:pt x="615" y="704"/>
                  </a:lnTo>
                  <a:lnTo>
                    <a:pt x="615" y="660"/>
                  </a:lnTo>
                  <a:lnTo>
                    <a:pt x="659" y="616"/>
                  </a:lnTo>
                  <a:lnTo>
                    <a:pt x="659" y="572"/>
                  </a:lnTo>
                  <a:lnTo>
                    <a:pt x="703" y="572"/>
                  </a:lnTo>
                  <a:lnTo>
                    <a:pt x="703" y="528"/>
                  </a:lnTo>
                  <a:lnTo>
                    <a:pt x="791" y="484"/>
                  </a:lnTo>
                  <a:lnTo>
                    <a:pt x="791" y="440"/>
                  </a:lnTo>
                  <a:lnTo>
                    <a:pt x="835" y="440"/>
                  </a:lnTo>
                  <a:lnTo>
                    <a:pt x="835" y="396"/>
                  </a:lnTo>
                  <a:lnTo>
                    <a:pt x="879" y="396"/>
                  </a:lnTo>
                  <a:lnTo>
                    <a:pt x="879" y="352"/>
                  </a:lnTo>
                  <a:lnTo>
                    <a:pt x="923" y="352"/>
                  </a:lnTo>
                  <a:lnTo>
                    <a:pt x="967" y="308"/>
                  </a:lnTo>
                  <a:lnTo>
                    <a:pt x="967" y="264"/>
                  </a:lnTo>
                  <a:lnTo>
                    <a:pt x="1011" y="264"/>
                  </a:lnTo>
                  <a:lnTo>
                    <a:pt x="1011" y="220"/>
                  </a:lnTo>
                  <a:lnTo>
                    <a:pt x="1055" y="220"/>
                  </a:lnTo>
                  <a:lnTo>
                    <a:pt x="1055" y="176"/>
                  </a:lnTo>
                  <a:lnTo>
                    <a:pt x="1099" y="132"/>
                  </a:lnTo>
                  <a:lnTo>
                    <a:pt x="1099" y="88"/>
                  </a:lnTo>
                  <a:lnTo>
                    <a:pt x="1055" y="4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8"/>
            <p:cNvSpPr/>
            <p:nvPr/>
          </p:nvSpPr>
          <p:spPr>
            <a:xfrm>
              <a:off x="5155550" y="2980550"/>
              <a:ext cx="91225" cy="71450"/>
            </a:xfrm>
            <a:custGeom>
              <a:rect b="b" l="l" r="r" t="t"/>
              <a:pathLst>
                <a:path extrusionOk="0" h="2858" w="3649">
                  <a:moveTo>
                    <a:pt x="1979" y="0"/>
                  </a:moveTo>
                  <a:lnTo>
                    <a:pt x="1627" y="44"/>
                  </a:lnTo>
                  <a:lnTo>
                    <a:pt x="1495" y="88"/>
                  </a:lnTo>
                  <a:lnTo>
                    <a:pt x="1407" y="88"/>
                  </a:lnTo>
                  <a:lnTo>
                    <a:pt x="1363" y="132"/>
                  </a:lnTo>
                  <a:lnTo>
                    <a:pt x="1231" y="176"/>
                  </a:lnTo>
                  <a:lnTo>
                    <a:pt x="1187" y="176"/>
                  </a:lnTo>
                  <a:lnTo>
                    <a:pt x="1143" y="220"/>
                  </a:lnTo>
                  <a:lnTo>
                    <a:pt x="1012" y="264"/>
                  </a:lnTo>
                  <a:lnTo>
                    <a:pt x="880" y="352"/>
                  </a:lnTo>
                  <a:lnTo>
                    <a:pt x="792" y="352"/>
                  </a:lnTo>
                  <a:lnTo>
                    <a:pt x="792" y="396"/>
                  </a:lnTo>
                  <a:lnTo>
                    <a:pt x="704" y="440"/>
                  </a:lnTo>
                  <a:lnTo>
                    <a:pt x="660" y="484"/>
                  </a:lnTo>
                  <a:lnTo>
                    <a:pt x="572" y="528"/>
                  </a:lnTo>
                  <a:lnTo>
                    <a:pt x="396" y="704"/>
                  </a:lnTo>
                  <a:lnTo>
                    <a:pt x="220" y="923"/>
                  </a:lnTo>
                  <a:lnTo>
                    <a:pt x="89" y="1187"/>
                  </a:lnTo>
                  <a:lnTo>
                    <a:pt x="45" y="1231"/>
                  </a:lnTo>
                  <a:lnTo>
                    <a:pt x="45" y="1319"/>
                  </a:lnTo>
                  <a:lnTo>
                    <a:pt x="45" y="1363"/>
                  </a:lnTo>
                  <a:lnTo>
                    <a:pt x="1" y="1451"/>
                  </a:lnTo>
                  <a:lnTo>
                    <a:pt x="1" y="1583"/>
                  </a:lnTo>
                  <a:lnTo>
                    <a:pt x="1" y="1715"/>
                  </a:lnTo>
                  <a:lnTo>
                    <a:pt x="45" y="1847"/>
                  </a:lnTo>
                  <a:lnTo>
                    <a:pt x="132" y="2022"/>
                  </a:lnTo>
                  <a:lnTo>
                    <a:pt x="176" y="2110"/>
                  </a:lnTo>
                  <a:lnTo>
                    <a:pt x="220" y="2154"/>
                  </a:lnTo>
                  <a:lnTo>
                    <a:pt x="220" y="2198"/>
                  </a:lnTo>
                  <a:lnTo>
                    <a:pt x="308" y="2330"/>
                  </a:lnTo>
                  <a:lnTo>
                    <a:pt x="352" y="2374"/>
                  </a:lnTo>
                  <a:lnTo>
                    <a:pt x="484" y="2462"/>
                  </a:lnTo>
                  <a:lnTo>
                    <a:pt x="572" y="2550"/>
                  </a:lnTo>
                  <a:lnTo>
                    <a:pt x="704" y="2682"/>
                  </a:lnTo>
                  <a:lnTo>
                    <a:pt x="792" y="2726"/>
                  </a:lnTo>
                  <a:lnTo>
                    <a:pt x="924" y="2770"/>
                  </a:lnTo>
                  <a:lnTo>
                    <a:pt x="1100" y="2814"/>
                  </a:lnTo>
                  <a:lnTo>
                    <a:pt x="1231" y="2857"/>
                  </a:lnTo>
                  <a:lnTo>
                    <a:pt x="1495" y="2814"/>
                  </a:lnTo>
                  <a:lnTo>
                    <a:pt x="1583" y="2814"/>
                  </a:lnTo>
                  <a:lnTo>
                    <a:pt x="1671" y="2770"/>
                  </a:lnTo>
                  <a:lnTo>
                    <a:pt x="1715" y="2770"/>
                  </a:lnTo>
                  <a:lnTo>
                    <a:pt x="1847" y="2726"/>
                  </a:lnTo>
                  <a:lnTo>
                    <a:pt x="1935" y="2682"/>
                  </a:lnTo>
                  <a:lnTo>
                    <a:pt x="1979" y="2682"/>
                  </a:lnTo>
                  <a:lnTo>
                    <a:pt x="2110" y="2594"/>
                  </a:lnTo>
                  <a:lnTo>
                    <a:pt x="2198" y="2550"/>
                  </a:lnTo>
                  <a:lnTo>
                    <a:pt x="2286" y="2462"/>
                  </a:lnTo>
                  <a:lnTo>
                    <a:pt x="2330" y="2462"/>
                  </a:lnTo>
                  <a:lnTo>
                    <a:pt x="2374" y="2418"/>
                  </a:lnTo>
                  <a:lnTo>
                    <a:pt x="2418" y="2374"/>
                  </a:lnTo>
                  <a:lnTo>
                    <a:pt x="2638" y="2154"/>
                  </a:lnTo>
                  <a:lnTo>
                    <a:pt x="2638" y="2110"/>
                  </a:lnTo>
                  <a:lnTo>
                    <a:pt x="2858" y="1890"/>
                  </a:lnTo>
                  <a:lnTo>
                    <a:pt x="2858" y="1847"/>
                  </a:lnTo>
                  <a:lnTo>
                    <a:pt x="2990" y="1627"/>
                  </a:lnTo>
                  <a:lnTo>
                    <a:pt x="3034" y="1583"/>
                  </a:lnTo>
                  <a:lnTo>
                    <a:pt x="3034" y="1539"/>
                  </a:lnTo>
                  <a:lnTo>
                    <a:pt x="3077" y="1495"/>
                  </a:lnTo>
                  <a:lnTo>
                    <a:pt x="3121" y="1407"/>
                  </a:lnTo>
                  <a:lnTo>
                    <a:pt x="3165" y="1319"/>
                  </a:lnTo>
                  <a:lnTo>
                    <a:pt x="3253" y="1143"/>
                  </a:lnTo>
                  <a:lnTo>
                    <a:pt x="3297" y="1099"/>
                  </a:lnTo>
                  <a:lnTo>
                    <a:pt x="3385" y="923"/>
                  </a:lnTo>
                  <a:lnTo>
                    <a:pt x="3429" y="880"/>
                  </a:lnTo>
                  <a:lnTo>
                    <a:pt x="3429" y="836"/>
                  </a:lnTo>
                  <a:lnTo>
                    <a:pt x="3473" y="748"/>
                  </a:lnTo>
                  <a:lnTo>
                    <a:pt x="3473" y="704"/>
                  </a:lnTo>
                  <a:lnTo>
                    <a:pt x="3517" y="660"/>
                  </a:lnTo>
                  <a:lnTo>
                    <a:pt x="3561" y="572"/>
                  </a:lnTo>
                  <a:lnTo>
                    <a:pt x="3605" y="484"/>
                  </a:lnTo>
                  <a:lnTo>
                    <a:pt x="3649" y="352"/>
                  </a:lnTo>
                  <a:lnTo>
                    <a:pt x="3605" y="308"/>
                  </a:lnTo>
                  <a:lnTo>
                    <a:pt x="3561" y="308"/>
                  </a:lnTo>
                  <a:lnTo>
                    <a:pt x="3517" y="352"/>
                  </a:lnTo>
                  <a:lnTo>
                    <a:pt x="3473" y="396"/>
                  </a:lnTo>
                  <a:lnTo>
                    <a:pt x="3429" y="440"/>
                  </a:lnTo>
                  <a:lnTo>
                    <a:pt x="3385" y="484"/>
                  </a:lnTo>
                  <a:lnTo>
                    <a:pt x="3341" y="616"/>
                  </a:lnTo>
                  <a:lnTo>
                    <a:pt x="3297" y="704"/>
                  </a:lnTo>
                  <a:lnTo>
                    <a:pt x="3253" y="748"/>
                  </a:lnTo>
                  <a:lnTo>
                    <a:pt x="3209" y="836"/>
                  </a:lnTo>
                  <a:lnTo>
                    <a:pt x="3165" y="967"/>
                  </a:lnTo>
                  <a:lnTo>
                    <a:pt x="3121" y="967"/>
                  </a:lnTo>
                  <a:lnTo>
                    <a:pt x="2990" y="1231"/>
                  </a:lnTo>
                  <a:lnTo>
                    <a:pt x="2946" y="1319"/>
                  </a:lnTo>
                  <a:lnTo>
                    <a:pt x="2902" y="1451"/>
                  </a:lnTo>
                  <a:lnTo>
                    <a:pt x="2858" y="1495"/>
                  </a:lnTo>
                  <a:lnTo>
                    <a:pt x="2858" y="1539"/>
                  </a:lnTo>
                  <a:lnTo>
                    <a:pt x="2682" y="1759"/>
                  </a:lnTo>
                  <a:lnTo>
                    <a:pt x="2550" y="1934"/>
                  </a:lnTo>
                  <a:lnTo>
                    <a:pt x="2506" y="1978"/>
                  </a:lnTo>
                  <a:lnTo>
                    <a:pt x="2462" y="2066"/>
                  </a:lnTo>
                  <a:lnTo>
                    <a:pt x="2418" y="2110"/>
                  </a:lnTo>
                  <a:lnTo>
                    <a:pt x="2374" y="2154"/>
                  </a:lnTo>
                  <a:lnTo>
                    <a:pt x="2330" y="2198"/>
                  </a:lnTo>
                  <a:lnTo>
                    <a:pt x="2286" y="2242"/>
                  </a:lnTo>
                  <a:lnTo>
                    <a:pt x="2242" y="2242"/>
                  </a:lnTo>
                  <a:lnTo>
                    <a:pt x="2198" y="2286"/>
                  </a:lnTo>
                  <a:lnTo>
                    <a:pt x="2067" y="2374"/>
                  </a:lnTo>
                  <a:lnTo>
                    <a:pt x="2023" y="2418"/>
                  </a:lnTo>
                  <a:lnTo>
                    <a:pt x="1891" y="2506"/>
                  </a:lnTo>
                  <a:lnTo>
                    <a:pt x="1847" y="2506"/>
                  </a:lnTo>
                  <a:lnTo>
                    <a:pt x="1715" y="2594"/>
                  </a:lnTo>
                  <a:lnTo>
                    <a:pt x="1627" y="2638"/>
                  </a:lnTo>
                  <a:lnTo>
                    <a:pt x="1100" y="2638"/>
                  </a:lnTo>
                  <a:lnTo>
                    <a:pt x="1056" y="2594"/>
                  </a:lnTo>
                  <a:lnTo>
                    <a:pt x="968" y="2594"/>
                  </a:lnTo>
                  <a:lnTo>
                    <a:pt x="880" y="2550"/>
                  </a:lnTo>
                  <a:lnTo>
                    <a:pt x="792" y="2506"/>
                  </a:lnTo>
                  <a:lnTo>
                    <a:pt x="704" y="2462"/>
                  </a:lnTo>
                  <a:lnTo>
                    <a:pt x="616" y="2374"/>
                  </a:lnTo>
                  <a:lnTo>
                    <a:pt x="572" y="2330"/>
                  </a:lnTo>
                  <a:lnTo>
                    <a:pt x="528" y="2286"/>
                  </a:lnTo>
                  <a:lnTo>
                    <a:pt x="440" y="2198"/>
                  </a:lnTo>
                  <a:lnTo>
                    <a:pt x="352" y="2066"/>
                  </a:lnTo>
                  <a:lnTo>
                    <a:pt x="308" y="2022"/>
                  </a:lnTo>
                  <a:lnTo>
                    <a:pt x="308" y="1978"/>
                  </a:lnTo>
                  <a:lnTo>
                    <a:pt x="264" y="1934"/>
                  </a:lnTo>
                  <a:lnTo>
                    <a:pt x="220" y="1671"/>
                  </a:lnTo>
                  <a:lnTo>
                    <a:pt x="176" y="1583"/>
                  </a:lnTo>
                  <a:lnTo>
                    <a:pt x="176" y="1451"/>
                  </a:lnTo>
                  <a:lnTo>
                    <a:pt x="220" y="1363"/>
                  </a:lnTo>
                  <a:lnTo>
                    <a:pt x="220" y="1231"/>
                  </a:lnTo>
                  <a:lnTo>
                    <a:pt x="264" y="1187"/>
                  </a:lnTo>
                  <a:lnTo>
                    <a:pt x="264" y="1143"/>
                  </a:lnTo>
                  <a:lnTo>
                    <a:pt x="308" y="1099"/>
                  </a:lnTo>
                  <a:lnTo>
                    <a:pt x="352" y="1011"/>
                  </a:lnTo>
                  <a:lnTo>
                    <a:pt x="396" y="923"/>
                  </a:lnTo>
                  <a:lnTo>
                    <a:pt x="440" y="923"/>
                  </a:lnTo>
                  <a:lnTo>
                    <a:pt x="528" y="836"/>
                  </a:lnTo>
                  <a:lnTo>
                    <a:pt x="572" y="792"/>
                  </a:lnTo>
                  <a:lnTo>
                    <a:pt x="660" y="704"/>
                  </a:lnTo>
                  <a:lnTo>
                    <a:pt x="704" y="660"/>
                  </a:lnTo>
                  <a:lnTo>
                    <a:pt x="792" y="616"/>
                  </a:lnTo>
                  <a:lnTo>
                    <a:pt x="924" y="484"/>
                  </a:lnTo>
                  <a:lnTo>
                    <a:pt x="1187" y="352"/>
                  </a:lnTo>
                  <a:lnTo>
                    <a:pt x="1451" y="308"/>
                  </a:lnTo>
                  <a:lnTo>
                    <a:pt x="1583" y="264"/>
                  </a:lnTo>
                  <a:lnTo>
                    <a:pt x="1715" y="220"/>
                  </a:lnTo>
                  <a:lnTo>
                    <a:pt x="1979" y="220"/>
                  </a:lnTo>
                  <a:lnTo>
                    <a:pt x="2067" y="176"/>
                  </a:lnTo>
                  <a:lnTo>
                    <a:pt x="2770" y="176"/>
                  </a:lnTo>
                  <a:lnTo>
                    <a:pt x="2902" y="220"/>
                  </a:lnTo>
                  <a:lnTo>
                    <a:pt x="3473" y="220"/>
                  </a:lnTo>
                  <a:lnTo>
                    <a:pt x="3473" y="176"/>
                  </a:lnTo>
                  <a:lnTo>
                    <a:pt x="3473" y="132"/>
                  </a:lnTo>
                  <a:lnTo>
                    <a:pt x="3385" y="88"/>
                  </a:lnTo>
                  <a:lnTo>
                    <a:pt x="3341" y="44"/>
                  </a:lnTo>
                  <a:lnTo>
                    <a:pt x="2858" y="44"/>
                  </a:lnTo>
                  <a:lnTo>
                    <a:pt x="2814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8"/>
            <p:cNvSpPr/>
            <p:nvPr/>
          </p:nvSpPr>
          <p:spPr>
            <a:xfrm>
              <a:off x="5195125" y="2983850"/>
              <a:ext cx="56050" cy="105500"/>
            </a:xfrm>
            <a:custGeom>
              <a:rect b="b" l="l" r="r" t="t"/>
              <a:pathLst>
                <a:path extrusionOk="0" h="4220" w="2242">
                  <a:moveTo>
                    <a:pt x="1714" y="0"/>
                  </a:moveTo>
                  <a:lnTo>
                    <a:pt x="1670" y="44"/>
                  </a:lnTo>
                  <a:lnTo>
                    <a:pt x="1538" y="88"/>
                  </a:lnTo>
                  <a:lnTo>
                    <a:pt x="1407" y="176"/>
                  </a:lnTo>
                  <a:lnTo>
                    <a:pt x="1319" y="220"/>
                  </a:lnTo>
                  <a:lnTo>
                    <a:pt x="1231" y="264"/>
                  </a:lnTo>
                  <a:lnTo>
                    <a:pt x="1187" y="308"/>
                  </a:lnTo>
                  <a:lnTo>
                    <a:pt x="1143" y="308"/>
                  </a:lnTo>
                  <a:lnTo>
                    <a:pt x="1055" y="396"/>
                  </a:lnTo>
                  <a:lnTo>
                    <a:pt x="1011" y="440"/>
                  </a:lnTo>
                  <a:lnTo>
                    <a:pt x="835" y="572"/>
                  </a:lnTo>
                  <a:lnTo>
                    <a:pt x="791" y="616"/>
                  </a:lnTo>
                  <a:lnTo>
                    <a:pt x="747" y="616"/>
                  </a:lnTo>
                  <a:lnTo>
                    <a:pt x="747" y="660"/>
                  </a:lnTo>
                  <a:lnTo>
                    <a:pt x="659" y="748"/>
                  </a:lnTo>
                  <a:lnTo>
                    <a:pt x="615" y="791"/>
                  </a:lnTo>
                  <a:lnTo>
                    <a:pt x="527" y="879"/>
                  </a:lnTo>
                  <a:lnTo>
                    <a:pt x="527" y="923"/>
                  </a:lnTo>
                  <a:lnTo>
                    <a:pt x="308" y="1187"/>
                  </a:lnTo>
                  <a:lnTo>
                    <a:pt x="220" y="1319"/>
                  </a:lnTo>
                  <a:lnTo>
                    <a:pt x="220" y="1363"/>
                  </a:lnTo>
                  <a:lnTo>
                    <a:pt x="176" y="1407"/>
                  </a:lnTo>
                  <a:lnTo>
                    <a:pt x="176" y="1495"/>
                  </a:lnTo>
                  <a:lnTo>
                    <a:pt x="132" y="1583"/>
                  </a:lnTo>
                  <a:lnTo>
                    <a:pt x="88" y="1671"/>
                  </a:lnTo>
                  <a:lnTo>
                    <a:pt x="88" y="1715"/>
                  </a:lnTo>
                  <a:lnTo>
                    <a:pt x="44" y="1846"/>
                  </a:lnTo>
                  <a:lnTo>
                    <a:pt x="0" y="2022"/>
                  </a:lnTo>
                  <a:lnTo>
                    <a:pt x="0" y="2066"/>
                  </a:lnTo>
                  <a:lnTo>
                    <a:pt x="0" y="2110"/>
                  </a:lnTo>
                  <a:lnTo>
                    <a:pt x="0" y="2242"/>
                  </a:lnTo>
                  <a:lnTo>
                    <a:pt x="0" y="2286"/>
                  </a:lnTo>
                  <a:lnTo>
                    <a:pt x="0" y="2374"/>
                  </a:lnTo>
                  <a:lnTo>
                    <a:pt x="0" y="2594"/>
                  </a:lnTo>
                  <a:lnTo>
                    <a:pt x="44" y="2945"/>
                  </a:lnTo>
                  <a:lnTo>
                    <a:pt x="132" y="3209"/>
                  </a:lnTo>
                  <a:lnTo>
                    <a:pt x="132" y="3253"/>
                  </a:lnTo>
                  <a:lnTo>
                    <a:pt x="176" y="3341"/>
                  </a:lnTo>
                  <a:lnTo>
                    <a:pt x="220" y="3385"/>
                  </a:lnTo>
                  <a:lnTo>
                    <a:pt x="264" y="3429"/>
                  </a:lnTo>
                  <a:lnTo>
                    <a:pt x="308" y="3561"/>
                  </a:lnTo>
                  <a:lnTo>
                    <a:pt x="396" y="3693"/>
                  </a:lnTo>
                  <a:lnTo>
                    <a:pt x="484" y="3780"/>
                  </a:lnTo>
                  <a:lnTo>
                    <a:pt x="615" y="3912"/>
                  </a:lnTo>
                  <a:lnTo>
                    <a:pt x="703" y="4000"/>
                  </a:lnTo>
                  <a:lnTo>
                    <a:pt x="747" y="4044"/>
                  </a:lnTo>
                  <a:lnTo>
                    <a:pt x="791" y="4044"/>
                  </a:lnTo>
                  <a:lnTo>
                    <a:pt x="923" y="4132"/>
                  </a:lnTo>
                  <a:lnTo>
                    <a:pt x="1011" y="4176"/>
                  </a:lnTo>
                  <a:lnTo>
                    <a:pt x="1187" y="4220"/>
                  </a:lnTo>
                  <a:lnTo>
                    <a:pt x="1319" y="4220"/>
                  </a:lnTo>
                  <a:lnTo>
                    <a:pt x="1494" y="4176"/>
                  </a:lnTo>
                  <a:lnTo>
                    <a:pt x="1582" y="4132"/>
                  </a:lnTo>
                  <a:lnTo>
                    <a:pt x="1714" y="4000"/>
                  </a:lnTo>
                  <a:lnTo>
                    <a:pt x="1934" y="3736"/>
                  </a:lnTo>
                  <a:lnTo>
                    <a:pt x="2022" y="3473"/>
                  </a:lnTo>
                  <a:lnTo>
                    <a:pt x="2066" y="3429"/>
                  </a:lnTo>
                  <a:lnTo>
                    <a:pt x="2066" y="3341"/>
                  </a:lnTo>
                  <a:lnTo>
                    <a:pt x="2110" y="3253"/>
                  </a:lnTo>
                  <a:lnTo>
                    <a:pt x="2154" y="3121"/>
                  </a:lnTo>
                  <a:lnTo>
                    <a:pt x="2154" y="3077"/>
                  </a:lnTo>
                  <a:lnTo>
                    <a:pt x="2154" y="3033"/>
                  </a:lnTo>
                  <a:lnTo>
                    <a:pt x="2198" y="2857"/>
                  </a:lnTo>
                  <a:lnTo>
                    <a:pt x="2198" y="2769"/>
                  </a:lnTo>
                  <a:lnTo>
                    <a:pt x="2198" y="2682"/>
                  </a:lnTo>
                  <a:lnTo>
                    <a:pt x="2198" y="2594"/>
                  </a:lnTo>
                  <a:lnTo>
                    <a:pt x="2242" y="2550"/>
                  </a:lnTo>
                  <a:lnTo>
                    <a:pt x="2242" y="2462"/>
                  </a:lnTo>
                  <a:lnTo>
                    <a:pt x="2242" y="2154"/>
                  </a:lnTo>
                  <a:lnTo>
                    <a:pt x="2242" y="2110"/>
                  </a:lnTo>
                  <a:lnTo>
                    <a:pt x="2242" y="1802"/>
                  </a:lnTo>
                  <a:lnTo>
                    <a:pt x="2242" y="1495"/>
                  </a:lnTo>
                  <a:lnTo>
                    <a:pt x="2242" y="1451"/>
                  </a:lnTo>
                  <a:lnTo>
                    <a:pt x="2242" y="1407"/>
                  </a:lnTo>
                  <a:lnTo>
                    <a:pt x="2242" y="1363"/>
                  </a:lnTo>
                  <a:lnTo>
                    <a:pt x="2198" y="1319"/>
                  </a:lnTo>
                  <a:lnTo>
                    <a:pt x="2198" y="1231"/>
                  </a:lnTo>
                  <a:lnTo>
                    <a:pt x="2198" y="1143"/>
                  </a:lnTo>
                  <a:lnTo>
                    <a:pt x="2154" y="923"/>
                  </a:lnTo>
                  <a:lnTo>
                    <a:pt x="2154" y="835"/>
                  </a:lnTo>
                  <a:lnTo>
                    <a:pt x="2154" y="660"/>
                  </a:lnTo>
                  <a:lnTo>
                    <a:pt x="2110" y="616"/>
                  </a:lnTo>
                  <a:lnTo>
                    <a:pt x="2110" y="572"/>
                  </a:lnTo>
                  <a:lnTo>
                    <a:pt x="2110" y="440"/>
                  </a:lnTo>
                  <a:lnTo>
                    <a:pt x="2110" y="352"/>
                  </a:lnTo>
                  <a:lnTo>
                    <a:pt x="2066" y="264"/>
                  </a:lnTo>
                  <a:lnTo>
                    <a:pt x="2066" y="132"/>
                  </a:lnTo>
                  <a:lnTo>
                    <a:pt x="2022" y="88"/>
                  </a:lnTo>
                  <a:lnTo>
                    <a:pt x="2066" y="88"/>
                  </a:lnTo>
                  <a:lnTo>
                    <a:pt x="2066" y="44"/>
                  </a:lnTo>
                  <a:lnTo>
                    <a:pt x="2022" y="0"/>
                  </a:lnTo>
                  <a:lnTo>
                    <a:pt x="1978" y="0"/>
                  </a:lnTo>
                  <a:lnTo>
                    <a:pt x="1890" y="44"/>
                  </a:lnTo>
                  <a:lnTo>
                    <a:pt x="1890" y="88"/>
                  </a:lnTo>
                  <a:lnTo>
                    <a:pt x="1890" y="176"/>
                  </a:lnTo>
                  <a:lnTo>
                    <a:pt x="1890" y="220"/>
                  </a:lnTo>
                  <a:lnTo>
                    <a:pt x="1890" y="308"/>
                  </a:lnTo>
                  <a:lnTo>
                    <a:pt x="1934" y="440"/>
                  </a:lnTo>
                  <a:lnTo>
                    <a:pt x="1934" y="528"/>
                  </a:lnTo>
                  <a:lnTo>
                    <a:pt x="1934" y="616"/>
                  </a:lnTo>
                  <a:lnTo>
                    <a:pt x="1934" y="704"/>
                  </a:lnTo>
                  <a:lnTo>
                    <a:pt x="1978" y="835"/>
                  </a:lnTo>
                  <a:lnTo>
                    <a:pt x="1978" y="879"/>
                  </a:lnTo>
                  <a:lnTo>
                    <a:pt x="2022" y="1143"/>
                  </a:lnTo>
                  <a:lnTo>
                    <a:pt x="2022" y="1187"/>
                  </a:lnTo>
                  <a:lnTo>
                    <a:pt x="2022" y="1275"/>
                  </a:lnTo>
                  <a:lnTo>
                    <a:pt x="2066" y="1407"/>
                  </a:lnTo>
                  <a:lnTo>
                    <a:pt x="2066" y="1451"/>
                  </a:lnTo>
                  <a:lnTo>
                    <a:pt x="2066" y="1495"/>
                  </a:lnTo>
                  <a:lnTo>
                    <a:pt x="2066" y="1802"/>
                  </a:lnTo>
                  <a:lnTo>
                    <a:pt x="2066" y="2022"/>
                  </a:lnTo>
                  <a:lnTo>
                    <a:pt x="2066" y="2066"/>
                  </a:lnTo>
                  <a:lnTo>
                    <a:pt x="2066" y="2110"/>
                  </a:lnTo>
                  <a:lnTo>
                    <a:pt x="2066" y="2198"/>
                  </a:lnTo>
                  <a:lnTo>
                    <a:pt x="2066" y="2286"/>
                  </a:lnTo>
                  <a:lnTo>
                    <a:pt x="2066" y="2330"/>
                  </a:lnTo>
                  <a:lnTo>
                    <a:pt x="2066" y="2418"/>
                  </a:lnTo>
                  <a:lnTo>
                    <a:pt x="2066" y="2462"/>
                  </a:lnTo>
                  <a:lnTo>
                    <a:pt x="2066" y="2506"/>
                  </a:lnTo>
                  <a:lnTo>
                    <a:pt x="2022" y="2594"/>
                  </a:lnTo>
                  <a:lnTo>
                    <a:pt x="2022" y="2769"/>
                  </a:lnTo>
                  <a:lnTo>
                    <a:pt x="2022" y="2813"/>
                  </a:lnTo>
                  <a:lnTo>
                    <a:pt x="1978" y="2945"/>
                  </a:lnTo>
                  <a:lnTo>
                    <a:pt x="1934" y="3033"/>
                  </a:lnTo>
                  <a:lnTo>
                    <a:pt x="1934" y="3209"/>
                  </a:lnTo>
                  <a:lnTo>
                    <a:pt x="1890" y="3297"/>
                  </a:lnTo>
                  <a:lnTo>
                    <a:pt x="1846" y="3385"/>
                  </a:lnTo>
                  <a:lnTo>
                    <a:pt x="1714" y="3736"/>
                  </a:lnTo>
                  <a:lnTo>
                    <a:pt x="1670" y="3780"/>
                  </a:lnTo>
                  <a:lnTo>
                    <a:pt x="1626" y="3824"/>
                  </a:lnTo>
                  <a:lnTo>
                    <a:pt x="1582" y="3868"/>
                  </a:lnTo>
                  <a:lnTo>
                    <a:pt x="1494" y="3956"/>
                  </a:lnTo>
                  <a:lnTo>
                    <a:pt x="1407" y="4000"/>
                  </a:lnTo>
                  <a:lnTo>
                    <a:pt x="1407" y="4044"/>
                  </a:lnTo>
                  <a:lnTo>
                    <a:pt x="1099" y="4044"/>
                  </a:lnTo>
                  <a:lnTo>
                    <a:pt x="1011" y="4000"/>
                  </a:lnTo>
                  <a:lnTo>
                    <a:pt x="835" y="3868"/>
                  </a:lnTo>
                  <a:lnTo>
                    <a:pt x="791" y="3868"/>
                  </a:lnTo>
                  <a:lnTo>
                    <a:pt x="747" y="3824"/>
                  </a:lnTo>
                  <a:lnTo>
                    <a:pt x="747" y="3780"/>
                  </a:lnTo>
                  <a:lnTo>
                    <a:pt x="571" y="3561"/>
                  </a:lnTo>
                  <a:lnTo>
                    <a:pt x="484" y="3473"/>
                  </a:lnTo>
                  <a:lnTo>
                    <a:pt x="396" y="3341"/>
                  </a:lnTo>
                  <a:lnTo>
                    <a:pt x="352" y="3253"/>
                  </a:lnTo>
                  <a:lnTo>
                    <a:pt x="308" y="3165"/>
                  </a:lnTo>
                  <a:lnTo>
                    <a:pt x="264" y="3077"/>
                  </a:lnTo>
                  <a:lnTo>
                    <a:pt x="264" y="3033"/>
                  </a:lnTo>
                  <a:lnTo>
                    <a:pt x="264" y="2989"/>
                  </a:lnTo>
                  <a:lnTo>
                    <a:pt x="220" y="2901"/>
                  </a:lnTo>
                  <a:lnTo>
                    <a:pt x="176" y="2769"/>
                  </a:lnTo>
                  <a:lnTo>
                    <a:pt x="176" y="2725"/>
                  </a:lnTo>
                  <a:lnTo>
                    <a:pt x="176" y="2638"/>
                  </a:lnTo>
                  <a:lnTo>
                    <a:pt x="176" y="2550"/>
                  </a:lnTo>
                  <a:lnTo>
                    <a:pt x="176" y="2418"/>
                  </a:lnTo>
                  <a:lnTo>
                    <a:pt x="176" y="2374"/>
                  </a:lnTo>
                  <a:lnTo>
                    <a:pt x="176" y="2286"/>
                  </a:lnTo>
                  <a:lnTo>
                    <a:pt x="176" y="2066"/>
                  </a:lnTo>
                  <a:lnTo>
                    <a:pt x="264" y="1758"/>
                  </a:lnTo>
                  <a:lnTo>
                    <a:pt x="352" y="1539"/>
                  </a:lnTo>
                  <a:lnTo>
                    <a:pt x="440" y="1363"/>
                  </a:lnTo>
                  <a:lnTo>
                    <a:pt x="484" y="1275"/>
                  </a:lnTo>
                  <a:lnTo>
                    <a:pt x="527" y="1187"/>
                  </a:lnTo>
                  <a:lnTo>
                    <a:pt x="571" y="1143"/>
                  </a:lnTo>
                  <a:lnTo>
                    <a:pt x="659" y="1055"/>
                  </a:lnTo>
                  <a:lnTo>
                    <a:pt x="747" y="967"/>
                  </a:lnTo>
                  <a:lnTo>
                    <a:pt x="747" y="923"/>
                  </a:lnTo>
                  <a:lnTo>
                    <a:pt x="791" y="879"/>
                  </a:lnTo>
                  <a:lnTo>
                    <a:pt x="879" y="791"/>
                  </a:lnTo>
                  <a:lnTo>
                    <a:pt x="923" y="748"/>
                  </a:lnTo>
                  <a:lnTo>
                    <a:pt x="1055" y="660"/>
                  </a:lnTo>
                  <a:lnTo>
                    <a:pt x="1231" y="484"/>
                  </a:lnTo>
                  <a:lnTo>
                    <a:pt x="1363" y="396"/>
                  </a:lnTo>
                  <a:lnTo>
                    <a:pt x="1407" y="352"/>
                  </a:lnTo>
                  <a:lnTo>
                    <a:pt x="1626" y="264"/>
                  </a:lnTo>
                  <a:lnTo>
                    <a:pt x="1714" y="220"/>
                  </a:lnTo>
                  <a:lnTo>
                    <a:pt x="1802" y="176"/>
                  </a:lnTo>
                  <a:lnTo>
                    <a:pt x="1846" y="8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8"/>
            <p:cNvSpPr/>
            <p:nvPr/>
          </p:nvSpPr>
          <p:spPr>
            <a:xfrm>
              <a:off x="5296200" y="2825600"/>
              <a:ext cx="30800" cy="176950"/>
            </a:xfrm>
            <a:custGeom>
              <a:rect b="b" l="l" r="r" t="t"/>
              <a:pathLst>
                <a:path extrusionOk="0" h="7078" w="1232">
                  <a:moveTo>
                    <a:pt x="309" y="1"/>
                  </a:moveTo>
                  <a:lnTo>
                    <a:pt x="309" y="89"/>
                  </a:lnTo>
                  <a:lnTo>
                    <a:pt x="265" y="89"/>
                  </a:lnTo>
                  <a:lnTo>
                    <a:pt x="265" y="133"/>
                  </a:lnTo>
                  <a:lnTo>
                    <a:pt x="221" y="265"/>
                  </a:lnTo>
                  <a:lnTo>
                    <a:pt x="221" y="308"/>
                  </a:lnTo>
                  <a:lnTo>
                    <a:pt x="177" y="352"/>
                  </a:lnTo>
                  <a:lnTo>
                    <a:pt x="177" y="396"/>
                  </a:lnTo>
                  <a:lnTo>
                    <a:pt x="133" y="440"/>
                  </a:lnTo>
                  <a:lnTo>
                    <a:pt x="133" y="528"/>
                  </a:lnTo>
                  <a:lnTo>
                    <a:pt x="133" y="572"/>
                  </a:lnTo>
                  <a:lnTo>
                    <a:pt x="45" y="792"/>
                  </a:lnTo>
                  <a:lnTo>
                    <a:pt x="45" y="880"/>
                  </a:lnTo>
                  <a:lnTo>
                    <a:pt x="45" y="968"/>
                  </a:lnTo>
                  <a:lnTo>
                    <a:pt x="45" y="1012"/>
                  </a:lnTo>
                  <a:lnTo>
                    <a:pt x="45" y="1056"/>
                  </a:lnTo>
                  <a:lnTo>
                    <a:pt x="45" y="1276"/>
                  </a:lnTo>
                  <a:lnTo>
                    <a:pt x="1" y="1451"/>
                  </a:lnTo>
                  <a:lnTo>
                    <a:pt x="1" y="1495"/>
                  </a:lnTo>
                  <a:lnTo>
                    <a:pt x="1" y="1539"/>
                  </a:lnTo>
                  <a:lnTo>
                    <a:pt x="45" y="1583"/>
                  </a:lnTo>
                  <a:lnTo>
                    <a:pt x="45" y="1671"/>
                  </a:lnTo>
                  <a:lnTo>
                    <a:pt x="45" y="1715"/>
                  </a:lnTo>
                  <a:lnTo>
                    <a:pt x="45" y="1759"/>
                  </a:lnTo>
                  <a:lnTo>
                    <a:pt x="45" y="1803"/>
                  </a:lnTo>
                  <a:lnTo>
                    <a:pt x="45" y="1847"/>
                  </a:lnTo>
                  <a:lnTo>
                    <a:pt x="45" y="1891"/>
                  </a:lnTo>
                  <a:lnTo>
                    <a:pt x="89" y="2023"/>
                  </a:lnTo>
                  <a:lnTo>
                    <a:pt x="89" y="2067"/>
                  </a:lnTo>
                  <a:lnTo>
                    <a:pt x="89" y="2199"/>
                  </a:lnTo>
                  <a:lnTo>
                    <a:pt x="133" y="2243"/>
                  </a:lnTo>
                  <a:lnTo>
                    <a:pt x="177" y="2374"/>
                  </a:lnTo>
                  <a:lnTo>
                    <a:pt x="177" y="2418"/>
                  </a:lnTo>
                  <a:lnTo>
                    <a:pt x="221" y="2506"/>
                  </a:lnTo>
                  <a:lnTo>
                    <a:pt x="309" y="2770"/>
                  </a:lnTo>
                  <a:lnTo>
                    <a:pt x="309" y="2814"/>
                  </a:lnTo>
                  <a:lnTo>
                    <a:pt x="309" y="2858"/>
                  </a:lnTo>
                  <a:lnTo>
                    <a:pt x="309" y="2902"/>
                  </a:lnTo>
                  <a:lnTo>
                    <a:pt x="352" y="2946"/>
                  </a:lnTo>
                  <a:lnTo>
                    <a:pt x="352" y="3034"/>
                  </a:lnTo>
                  <a:lnTo>
                    <a:pt x="396" y="3122"/>
                  </a:lnTo>
                  <a:lnTo>
                    <a:pt x="440" y="3210"/>
                  </a:lnTo>
                  <a:lnTo>
                    <a:pt x="484" y="3297"/>
                  </a:lnTo>
                  <a:lnTo>
                    <a:pt x="484" y="3341"/>
                  </a:lnTo>
                  <a:lnTo>
                    <a:pt x="528" y="3385"/>
                  </a:lnTo>
                  <a:lnTo>
                    <a:pt x="572" y="3473"/>
                  </a:lnTo>
                  <a:lnTo>
                    <a:pt x="616" y="3605"/>
                  </a:lnTo>
                  <a:lnTo>
                    <a:pt x="616" y="3649"/>
                  </a:lnTo>
                  <a:lnTo>
                    <a:pt x="660" y="3693"/>
                  </a:lnTo>
                  <a:lnTo>
                    <a:pt x="660" y="3737"/>
                  </a:lnTo>
                  <a:lnTo>
                    <a:pt x="748" y="3913"/>
                  </a:lnTo>
                  <a:lnTo>
                    <a:pt x="792" y="4001"/>
                  </a:lnTo>
                  <a:lnTo>
                    <a:pt x="836" y="4089"/>
                  </a:lnTo>
                  <a:lnTo>
                    <a:pt x="880" y="4177"/>
                  </a:lnTo>
                  <a:lnTo>
                    <a:pt x="880" y="4264"/>
                  </a:lnTo>
                  <a:lnTo>
                    <a:pt x="924" y="4308"/>
                  </a:lnTo>
                  <a:lnTo>
                    <a:pt x="924" y="4352"/>
                  </a:lnTo>
                  <a:lnTo>
                    <a:pt x="924" y="4396"/>
                  </a:lnTo>
                  <a:lnTo>
                    <a:pt x="968" y="4440"/>
                  </a:lnTo>
                  <a:lnTo>
                    <a:pt x="968" y="4528"/>
                  </a:lnTo>
                  <a:lnTo>
                    <a:pt x="968" y="4572"/>
                  </a:lnTo>
                  <a:lnTo>
                    <a:pt x="968" y="4660"/>
                  </a:lnTo>
                  <a:lnTo>
                    <a:pt x="1012" y="4704"/>
                  </a:lnTo>
                  <a:lnTo>
                    <a:pt x="1012" y="4792"/>
                  </a:lnTo>
                  <a:lnTo>
                    <a:pt x="1012" y="4836"/>
                  </a:lnTo>
                  <a:lnTo>
                    <a:pt x="1056" y="4924"/>
                  </a:lnTo>
                  <a:lnTo>
                    <a:pt x="1056" y="5056"/>
                  </a:lnTo>
                  <a:lnTo>
                    <a:pt x="1056" y="5275"/>
                  </a:lnTo>
                  <a:lnTo>
                    <a:pt x="1056" y="5495"/>
                  </a:lnTo>
                  <a:lnTo>
                    <a:pt x="1056" y="5627"/>
                  </a:lnTo>
                  <a:lnTo>
                    <a:pt x="1056" y="5715"/>
                  </a:lnTo>
                  <a:lnTo>
                    <a:pt x="1056" y="5759"/>
                  </a:lnTo>
                  <a:lnTo>
                    <a:pt x="1012" y="5803"/>
                  </a:lnTo>
                  <a:lnTo>
                    <a:pt x="1012" y="5891"/>
                  </a:lnTo>
                  <a:lnTo>
                    <a:pt x="1012" y="6023"/>
                  </a:lnTo>
                  <a:lnTo>
                    <a:pt x="1012" y="6067"/>
                  </a:lnTo>
                  <a:lnTo>
                    <a:pt x="968" y="6198"/>
                  </a:lnTo>
                  <a:lnTo>
                    <a:pt x="968" y="6242"/>
                  </a:lnTo>
                  <a:lnTo>
                    <a:pt x="924" y="6330"/>
                  </a:lnTo>
                  <a:lnTo>
                    <a:pt x="924" y="6550"/>
                  </a:lnTo>
                  <a:lnTo>
                    <a:pt x="880" y="6638"/>
                  </a:lnTo>
                  <a:lnTo>
                    <a:pt x="880" y="6682"/>
                  </a:lnTo>
                  <a:lnTo>
                    <a:pt x="836" y="6858"/>
                  </a:lnTo>
                  <a:lnTo>
                    <a:pt x="836" y="6902"/>
                  </a:lnTo>
                  <a:lnTo>
                    <a:pt x="836" y="6990"/>
                  </a:lnTo>
                  <a:lnTo>
                    <a:pt x="880" y="7078"/>
                  </a:lnTo>
                  <a:lnTo>
                    <a:pt x="924" y="7078"/>
                  </a:lnTo>
                  <a:lnTo>
                    <a:pt x="1012" y="7034"/>
                  </a:lnTo>
                  <a:lnTo>
                    <a:pt x="1012" y="6990"/>
                  </a:lnTo>
                  <a:lnTo>
                    <a:pt x="1056" y="6902"/>
                  </a:lnTo>
                  <a:lnTo>
                    <a:pt x="1056" y="6770"/>
                  </a:lnTo>
                  <a:lnTo>
                    <a:pt x="1056" y="6682"/>
                  </a:lnTo>
                  <a:lnTo>
                    <a:pt x="1056" y="6638"/>
                  </a:lnTo>
                  <a:lnTo>
                    <a:pt x="1056" y="6594"/>
                  </a:lnTo>
                  <a:lnTo>
                    <a:pt x="1056" y="6550"/>
                  </a:lnTo>
                  <a:lnTo>
                    <a:pt x="1100" y="6506"/>
                  </a:lnTo>
                  <a:lnTo>
                    <a:pt x="1100" y="6418"/>
                  </a:lnTo>
                  <a:lnTo>
                    <a:pt x="1144" y="6286"/>
                  </a:lnTo>
                  <a:lnTo>
                    <a:pt x="1144" y="6242"/>
                  </a:lnTo>
                  <a:lnTo>
                    <a:pt x="1144" y="6198"/>
                  </a:lnTo>
                  <a:lnTo>
                    <a:pt x="1188" y="6198"/>
                  </a:lnTo>
                  <a:lnTo>
                    <a:pt x="1188" y="6111"/>
                  </a:lnTo>
                  <a:lnTo>
                    <a:pt x="1188" y="6067"/>
                  </a:lnTo>
                  <a:lnTo>
                    <a:pt x="1188" y="5979"/>
                  </a:lnTo>
                  <a:lnTo>
                    <a:pt x="1188" y="5935"/>
                  </a:lnTo>
                  <a:lnTo>
                    <a:pt x="1232" y="5715"/>
                  </a:lnTo>
                  <a:lnTo>
                    <a:pt x="1232" y="5583"/>
                  </a:lnTo>
                  <a:lnTo>
                    <a:pt x="1232" y="5539"/>
                  </a:lnTo>
                  <a:lnTo>
                    <a:pt x="1232" y="5451"/>
                  </a:lnTo>
                  <a:lnTo>
                    <a:pt x="1232" y="5363"/>
                  </a:lnTo>
                  <a:lnTo>
                    <a:pt x="1232" y="5319"/>
                  </a:lnTo>
                  <a:lnTo>
                    <a:pt x="1232" y="5187"/>
                  </a:lnTo>
                  <a:lnTo>
                    <a:pt x="1232" y="5056"/>
                  </a:lnTo>
                  <a:lnTo>
                    <a:pt x="1232" y="5012"/>
                  </a:lnTo>
                  <a:lnTo>
                    <a:pt x="1232" y="4924"/>
                  </a:lnTo>
                  <a:lnTo>
                    <a:pt x="1232" y="4880"/>
                  </a:lnTo>
                  <a:lnTo>
                    <a:pt x="1232" y="4836"/>
                  </a:lnTo>
                  <a:lnTo>
                    <a:pt x="1188" y="4660"/>
                  </a:lnTo>
                  <a:lnTo>
                    <a:pt x="1144" y="4396"/>
                  </a:lnTo>
                  <a:lnTo>
                    <a:pt x="1056" y="4220"/>
                  </a:lnTo>
                  <a:lnTo>
                    <a:pt x="1056" y="4177"/>
                  </a:lnTo>
                  <a:lnTo>
                    <a:pt x="1012" y="4089"/>
                  </a:lnTo>
                  <a:lnTo>
                    <a:pt x="968" y="4045"/>
                  </a:lnTo>
                  <a:lnTo>
                    <a:pt x="968" y="3913"/>
                  </a:lnTo>
                  <a:lnTo>
                    <a:pt x="924" y="3825"/>
                  </a:lnTo>
                  <a:lnTo>
                    <a:pt x="880" y="3737"/>
                  </a:lnTo>
                  <a:lnTo>
                    <a:pt x="836" y="3649"/>
                  </a:lnTo>
                  <a:lnTo>
                    <a:pt x="792" y="3561"/>
                  </a:lnTo>
                  <a:lnTo>
                    <a:pt x="792" y="3517"/>
                  </a:lnTo>
                  <a:lnTo>
                    <a:pt x="748" y="3517"/>
                  </a:lnTo>
                  <a:lnTo>
                    <a:pt x="748" y="3385"/>
                  </a:lnTo>
                  <a:lnTo>
                    <a:pt x="704" y="3341"/>
                  </a:lnTo>
                  <a:lnTo>
                    <a:pt x="660" y="3253"/>
                  </a:lnTo>
                  <a:lnTo>
                    <a:pt x="616" y="3166"/>
                  </a:lnTo>
                  <a:lnTo>
                    <a:pt x="572" y="3034"/>
                  </a:lnTo>
                  <a:lnTo>
                    <a:pt x="528" y="2990"/>
                  </a:lnTo>
                  <a:lnTo>
                    <a:pt x="484" y="2902"/>
                  </a:lnTo>
                  <a:lnTo>
                    <a:pt x="396" y="2506"/>
                  </a:lnTo>
                  <a:lnTo>
                    <a:pt x="352" y="2418"/>
                  </a:lnTo>
                  <a:lnTo>
                    <a:pt x="352" y="2374"/>
                  </a:lnTo>
                  <a:lnTo>
                    <a:pt x="352" y="2330"/>
                  </a:lnTo>
                  <a:lnTo>
                    <a:pt x="309" y="2243"/>
                  </a:lnTo>
                  <a:lnTo>
                    <a:pt x="309" y="2199"/>
                  </a:lnTo>
                  <a:lnTo>
                    <a:pt x="309" y="2155"/>
                  </a:lnTo>
                  <a:lnTo>
                    <a:pt x="265" y="2067"/>
                  </a:lnTo>
                  <a:lnTo>
                    <a:pt x="265" y="1979"/>
                  </a:lnTo>
                  <a:lnTo>
                    <a:pt x="265" y="1891"/>
                  </a:lnTo>
                  <a:lnTo>
                    <a:pt x="221" y="1847"/>
                  </a:lnTo>
                  <a:lnTo>
                    <a:pt x="221" y="1803"/>
                  </a:lnTo>
                  <a:lnTo>
                    <a:pt x="221" y="1759"/>
                  </a:lnTo>
                  <a:lnTo>
                    <a:pt x="221" y="1539"/>
                  </a:lnTo>
                  <a:lnTo>
                    <a:pt x="221" y="1319"/>
                  </a:lnTo>
                  <a:lnTo>
                    <a:pt x="221" y="1276"/>
                  </a:lnTo>
                  <a:lnTo>
                    <a:pt x="221" y="1056"/>
                  </a:lnTo>
                  <a:lnTo>
                    <a:pt x="221" y="1012"/>
                  </a:lnTo>
                  <a:lnTo>
                    <a:pt x="221" y="968"/>
                  </a:lnTo>
                  <a:lnTo>
                    <a:pt x="221" y="880"/>
                  </a:lnTo>
                  <a:lnTo>
                    <a:pt x="265" y="836"/>
                  </a:lnTo>
                  <a:lnTo>
                    <a:pt x="309" y="660"/>
                  </a:lnTo>
                  <a:lnTo>
                    <a:pt x="309" y="616"/>
                  </a:lnTo>
                  <a:lnTo>
                    <a:pt x="352" y="484"/>
                  </a:lnTo>
                  <a:lnTo>
                    <a:pt x="352" y="440"/>
                  </a:lnTo>
                  <a:lnTo>
                    <a:pt x="352" y="396"/>
                  </a:lnTo>
                  <a:lnTo>
                    <a:pt x="352" y="352"/>
                  </a:lnTo>
                  <a:lnTo>
                    <a:pt x="396" y="308"/>
                  </a:lnTo>
                  <a:lnTo>
                    <a:pt x="396" y="265"/>
                  </a:lnTo>
                  <a:lnTo>
                    <a:pt x="440" y="221"/>
                  </a:lnTo>
                  <a:lnTo>
                    <a:pt x="440" y="133"/>
                  </a:lnTo>
                  <a:lnTo>
                    <a:pt x="484" y="45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8"/>
            <p:cNvSpPr/>
            <p:nvPr/>
          </p:nvSpPr>
          <p:spPr>
            <a:xfrm>
              <a:off x="4998425" y="2756375"/>
              <a:ext cx="60450" cy="64850"/>
            </a:xfrm>
            <a:custGeom>
              <a:rect b="b" l="l" r="r" t="t"/>
              <a:pathLst>
                <a:path extrusionOk="0" h="2594" w="2418">
                  <a:moveTo>
                    <a:pt x="2066" y="1"/>
                  </a:moveTo>
                  <a:lnTo>
                    <a:pt x="2066" y="45"/>
                  </a:lnTo>
                  <a:lnTo>
                    <a:pt x="2022" y="89"/>
                  </a:lnTo>
                  <a:lnTo>
                    <a:pt x="2066" y="176"/>
                  </a:lnTo>
                  <a:lnTo>
                    <a:pt x="2066" y="220"/>
                  </a:lnTo>
                  <a:lnTo>
                    <a:pt x="2110" y="264"/>
                  </a:lnTo>
                  <a:lnTo>
                    <a:pt x="2154" y="264"/>
                  </a:lnTo>
                  <a:lnTo>
                    <a:pt x="2198" y="308"/>
                  </a:lnTo>
                  <a:lnTo>
                    <a:pt x="2198" y="352"/>
                  </a:lnTo>
                  <a:lnTo>
                    <a:pt x="2242" y="396"/>
                  </a:lnTo>
                  <a:lnTo>
                    <a:pt x="2242" y="484"/>
                  </a:lnTo>
                  <a:lnTo>
                    <a:pt x="2242" y="528"/>
                  </a:lnTo>
                  <a:lnTo>
                    <a:pt x="2198" y="528"/>
                  </a:lnTo>
                  <a:lnTo>
                    <a:pt x="2198" y="572"/>
                  </a:lnTo>
                  <a:lnTo>
                    <a:pt x="2198" y="616"/>
                  </a:lnTo>
                  <a:lnTo>
                    <a:pt x="2198" y="660"/>
                  </a:lnTo>
                  <a:lnTo>
                    <a:pt x="2154" y="748"/>
                  </a:lnTo>
                  <a:lnTo>
                    <a:pt x="2110" y="792"/>
                  </a:lnTo>
                  <a:lnTo>
                    <a:pt x="2066" y="792"/>
                  </a:lnTo>
                  <a:lnTo>
                    <a:pt x="2066" y="836"/>
                  </a:lnTo>
                  <a:lnTo>
                    <a:pt x="2022" y="880"/>
                  </a:lnTo>
                  <a:lnTo>
                    <a:pt x="1978" y="880"/>
                  </a:lnTo>
                  <a:lnTo>
                    <a:pt x="1934" y="924"/>
                  </a:lnTo>
                  <a:lnTo>
                    <a:pt x="1890" y="924"/>
                  </a:lnTo>
                  <a:lnTo>
                    <a:pt x="1846" y="968"/>
                  </a:lnTo>
                  <a:lnTo>
                    <a:pt x="1758" y="968"/>
                  </a:lnTo>
                  <a:lnTo>
                    <a:pt x="1626" y="1012"/>
                  </a:lnTo>
                  <a:lnTo>
                    <a:pt x="572" y="1012"/>
                  </a:lnTo>
                  <a:lnTo>
                    <a:pt x="528" y="1056"/>
                  </a:lnTo>
                  <a:lnTo>
                    <a:pt x="484" y="1056"/>
                  </a:lnTo>
                  <a:lnTo>
                    <a:pt x="308" y="1100"/>
                  </a:lnTo>
                  <a:lnTo>
                    <a:pt x="176" y="1187"/>
                  </a:lnTo>
                  <a:lnTo>
                    <a:pt x="176" y="1231"/>
                  </a:lnTo>
                  <a:lnTo>
                    <a:pt x="132" y="1275"/>
                  </a:lnTo>
                  <a:lnTo>
                    <a:pt x="88" y="1275"/>
                  </a:lnTo>
                  <a:lnTo>
                    <a:pt x="44" y="1363"/>
                  </a:lnTo>
                  <a:lnTo>
                    <a:pt x="44" y="1407"/>
                  </a:lnTo>
                  <a:lnTo>
                    <a:pt x="44" y="1495"/>
                  </a:lnTo>
                  <a:lnTo>
                    <a:pt x="0" y="1539"/>
                  </a:lnTo>
                  <a:lnTo>
                    <a:pt x="0" y="1583"/>
                  </a:lnTo>
                  <a:lnTo>
                    <a:pt x="0" y="1627"/>
                  </a:lnTo>
                  <a:lnTo>
                    <a:pt x="0" y="1671"/>
                  </a:lnTo>
                  <a:lnTo>
                    <a:pt x="0" y="1715"/>
                  </a:lnTo>
                  <a:lnTo>
                    <a:pt x="44" y="1847"/>
                  </a:lnTo>
                  <a:lnTo>
                    <a:pt x="44" y="1891"/>
                  </a:lnTo>
                  <a:lnTo>
                    <a:pt x="88" y="2023"/>
                  </a:lnTo>
                  <a:lnTo>
                    <a:pt x="132" y="2154"/>
                  </a:lnTo>
                  <a:lnTo>
                    <a:pt x="176" y="2198"/>
                  </a:lnTo>
                  <a:lnTo>
                    <a:pt x="220" y="2242"/>
                  </a:lnTo>
                  <a:lnTo>
                    <a:pt x="220" y="2286"/>
                  </a:lnTo>
                  <a:lnTo>
                    <a:pt x="264" y="2286"/>
                  </a:lnTo>
                  <a:lnTo>
                    <a:pt x="352" y="2374"/>
                  </a:lnTo>
                  <a:lnTo>
                    <a:pt x="352" y="2418"/>
                  </a:lnTo>
                  <a:lnTo>
                    <a:pt x="440" y="2462"/>
                  </a:lnTo>
                  <a:lnTo>
                    <a:pt x="440" y="2506"/>
                  </a:lnTo>
                  <a:lnTo>
                    <a:pt x="572" y="2506"/>
                  </a:lnTo>
                  <a:lnTo>
                    <a:pt x="572" y="2550"/>
                  </a:lnTo>
                  <a:lnTo>
                    <a:pt x="615" y="2550"/>
                  </a:lnTo>
                  <a:lnTo>
                    <a:pt x="659" y="2594"/>
                  </a:lnTo>
                  <a:lnTo>
                    <a:pt x="703" y="2594"/>
                  </a:lnTo>
                  <a:lnTo>
                    <a:pt x="747" y="2550"/>
                  </a:lnTo>
                  <a:lnTo>
                    <a:pt x="791" y="2506"/>
                  </a:lnTo>
                  <a:lnTo>
                    <a:pt x="791" y="2462"/>
                  </a:lnTo>
                  <a:lnTo>
                    <a:pt x="747" y="2418"/>
                  </a:lnTo>
                  <a:lnTo>
                    <a:pt x="703" y="2418"/>
                  </a:lnTo>
                  <a:lnTo>
                    <a:pt x="703" y="2374"/>
                  </a:lnTo>
                  <a:lnTo>
                    <a:pt x="615" y="2374"/>
                  </a:lnTo>
                  <a:lnTo>
                    <a:pt x="615" y="2330"/>
                  </a:lnTo>
                  <a:lnTo>
                    <a:pt x="572" y="2330"/>
                  </a:lnTo>
                  <a:lnTo>
                    <a:pt x="528" y="2286"/>
                  </a:lnTo>
                  <a:lnTo>
                    <a:pt x="484" y="2242"/>
                  </a:lnTo>
                  <a:lnTo>
                    <a:pt x="440" y="2154"/>
                  </a:lnTo>
                  <a:lnTo>
                    <a:pt x="396" y="2154"/>
                  </a:lnTo>
                  <a:lnTo>
                    <a:pt x="352" y="2110"/>
                  </a:lnTo>
                  <a:lnTo>
                    <a:pt x="308" y="2067"/>
                  </a:lnTo>
                  <a:lnTo>
                    <a:pt x="264" y="1979"/>
                  </a:lnTo>
                  <a:lnTo>
                    <a:pt x="220" y="1847"/>
                  </a:lnTo>
                  <a:lnTo>
                    <a:pt x="220" y="1803"/>
                  </a:lnTo>
                  <a:lnTo>
                    <a:pt x="220" y="1759"/>
                  </a:lnTo>
                  <a:lnTo>
                    <a:pt x="220" y="1715"/>
                  </a:lnTo>
                  <a:lnTo>
                    <a:pt x="176" y="1715"/>
                  </a:lnTo>
                  <a:lnTo>
                    <a:pt x="220" y="1671"/>
                  </a:lnTo>
                  <a:lnTo>
                    <a:pt x="220" y="1627"/>
                  </a:lnTo>
                  <a:lnTo>
                    <a:pt x="220" y="1583"/>
                  </a:lnTo>
                  <a:lnTo>
                    <a:pt x="220" y="1539"/>
                  </a:lnTo>
                  <a:lnTo>
                    <a:pt x="220" y="1495"/>
                  </a:lnTo>
                  <a:lnTo>
                    <a:pt x="264" y="1451"/>
                  </a:lnTo>
                  <a:lnTo>
                    <a:pt x="264" y="1407"/>
                  </a:lnTo>
                  <a:lnTo>
                    <a:pt x="264" y="1363"/>
                  </a:lnTo>
                  <a:lnTo>
                    <a:pt x="308" y="1319"/>
                  </a:lnTo>
                  <a:lnTo>
                    <a:pt x="440" y="1275"/>
                  </a:lnTo>
                  <a:lnTo>
                    <a:pt x="440" y="1231"/>
                  </a:lnTo>
                  <a:lnTo>
                    <a:pt x="615" y="1231"/>
                  </a:lnTo>
                  <a:lnTo>
                    <a:pt x="659" y="1187"/>
                  </a:lnTo>
                  <a:lnTo>
                    <a:pt x="1802" y="1187"/>
                  </a:lnTo>
                  <a:lnTo>
                    <a:pt x="1846" y="1143"/>
                  </a:lnTo>
                  <a:lnTo>
                    <a:pt x="1934" y="1100"/>
                  </a:lnTo>
                  <a:lnTo>
                    <a:pt x="2066" y="1056"/>
                  </a:lnTo>
                  <a:lnTo>
                    <a:pt x="2198" y="968"/>
                  </a:lnTo>
                  <a:lnTo>
                    <a:pt x="2286" y="880"/>
                  </a:lnTo>
                  <a:lnTo>
                    <a:pt x="2286" y="836"/>
                  </a:lnTo>
                  <a:lnTo>
                    <a:pt x="2330" y="792"/>
                  </a:lnTo>
                  <a:lnTo>
                    <a:pt x="2374" y="792"/>
                  </a:lnTo>
                  <a:lnTo>
                    <a:pt x="2374" y="704"/>
                  </a:lnTo>
                  <a:lnTo>
                    <a:pt x="2418" y="660"/>
                  </a:lnTo>
                  <a:lnTo>
                    <a:pt x="2418" y="616"/>
                  </a:lnTo>
                  <a:lnTo>
                    <a:pt x="2418" y="528"/>
                  </a:lnTo>
                  <a:lnTo>
                    <a:pt x="2418" y="484"/>
                  </a:lnTo>
                  <a:lnTo>
                    <a:pt x="2418" y="396"/>
                  </a:lnTo>
                  <a:lnTo>
                    <a:pt x="2374" y="264"/>
                  </a:lnTo>
                  <a:lnTo>
                    <a:pt x="2330" y="176"/>
                  </a:lnTo>
                  <a:lnTo>
                    <a:pt x="2198" y="45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8"/>
            <p:cNvSpPr/>
            <p:nvPr/>
          </p:nvSpPr>
          <p:spPr>
            <a:xfrm>
              <a:off x="5122575" y="2793750"/>
              <a:ext cx="69275" cy="48375"/>
            </a:xfrm>
            <a:custGeom>
              <a:rect b="b" l="l" r="r" t="t"/>
              <a:pathLst>
                <a:path extrusionOk="0" h="1935" w="2771">
                  <a:moveTo>
                    <a:pt x="353" y="0"/>
                  </a:moveTo>
                  <a:lnTo>
                    <a:pt x="221" y="44"/>
                  </a:lnTo>
                  <a:lnTo>
                    <a:pt x="133" y="44"/>
                  </a:lnTo>
                  <a:lnTo>
                    <a:pt x="45" y="88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8"/>
                  </a:lnTo>
                  <a:lnTo>
                    <a:pt x="133" y="264"/>
                  </a:lnTo>
                  <a:lnTo>
                    <a:pt x="177" y="264"/>
                  </a:lnTo>
                  <a:lnTo>
                    <a:pt x="221" y="220"/>
                  </a:lnTo>
                  <a:lnTo>
                    <a:pt x="265" y="220"/>
                  </a:lnTo>
                  <a:lnTo>
                    <a:pt x="309" y="176"/>
                  </a:lnTo>
                  <a:lnTo>
                    <a:pt x="572" y="176"/>
                  </a:lnTo>
                  <a:lnTo>
                    <a:pt x="660" y="220"/>
                  </a:lnTo>
                  <a:lnTo>
                    <a:pt x="836" y="220"/>
                  </a:lnTo>
                  <a:lnTo>
                    <a:pt x="880" y="264"/>
                  </a:lnTo>
                  <a:lnTo>
                    <a:pt x="924" y="308"/>
                  </a:lnTo>
                  <a:lnTo>
                    <a:pt x="1012" y="308"/>
                  </a:lnTo>
                  <a:lnTo>
                    <a:pt x="1056" y="352"/>
                  </a:lnTo>
                  <a:lnTo>
                    <a:pt x="1100" y="396"/>
                  </a:lnTo>
                  <a:lnTo>
                    <a:pt x="1232" y="528"/>
                  </a:lnTo>
                  <a:lnTo>
                    <a:pt x="1276" y="572"/>
                  </a:lnTo>
                  <a:lnTo>
                    <a:pt x="1320" y="572"/>
                  </a:lnTo>
                  <a:lnTo>
                    <a:pt x="1320" y="615"/>
                  </a:lnTo>
                  <a:lnTo>
                    <a:pt x="1364" y="659"/>
                  </a:lnTo>
                  <a:lnTo>
                    <a:pt x="1364" y="703"/>
                  </a:lnTo>
                  <a:lnTo>
                    <a:pt x="1408" y="747"/>
                  </a:lnTo>
                  <a:lnTo>
                    <a:pt x="1408" y="791"/>
                  </a:lnTo>
                  <a:lnTo>
                    <a:pt x="1451" y="791"/>
                  </a:lnTo>
                  <a:lnTo>
                    <a:pt x="1451" y="835"/>
                  </a:lnTo>
                  <a:lnTo>
                    <a:pt x="1451" y="879"/>
                  </a:lnTo>
                  <a:lnTo>
                    <a:pt x="1495" y="923"/>
                  </a:lnTo>
                  <a:lnTo>
                    <a:pt x="1495" y="1011"/>
                  </a:lnTo>
                  <a:lnTo>
                    <a:pt x="1495" y="1055"/>
                  </a:lnTo>
                  <a:lnTo>
                    <a:pt x="1495" y="1099"/>
                  </a:lnTo>
                  <a:lnTo>
                    <a:pt x="1539" y="1143"/>
                  </a:lnTo>
                  <a:lnTo>
                    <a:pt x="1583" y="1363"/>
                  </a:lnTo>
                  <a:lnTo>
                    <a:pt x="1583" y="1407"/>
                  </a:lnTo>
                  <a:lnTo>
                    <a:pt x="1627" y="1407"/>
                  </a:lnTo>
                  <a:lnTo>
                    <a:pt x="1627" y="1451"/>
                  </a:lnTo>
                  <a:lnTo>
                    <a:pt x="1627" y="1495"/>
                  </a:lnTo>
                  <a:lnTo>
                    <a:pt x="1671" y="1495"/>
                  </a:lnTo>
                  <a:lnTo>
                    <a:pt x="1671" y="1539"/>
                  </a:lnTo>
                  <a:lnTo>
                    <a:pt x="1715" y="1582"/>
                  </a:lnTo>
                  <a:lnTo>
                    <a:pt x="1715" y="1626"/>
                  </a:lnTo>
                  <a:lnTo>
                    <a:pt x="1759" y="1626"/>
                  </a:lnTo>
                  <a:lnTo>
                    <a:pt x="1803" y="1670"/>
                  </a:lnTo>
                  <a:lnTo>
                    <a:pt x="1803" y="1714"/>
                  </a:lnTo>
                  <a:lnTo>
                    <a:pt x="1935" y="1802"/>
                  </a:lnTo>
                  <a:lnTo>
                    <a:pt x="2067" y="1846"/>
                  </a:lnTo>
                  <a:lnTo>
                    <a:pt x="2155" y="1890"/>
                  </a:lnTo>
                  <a:lnTo>
                    <a:pt x="2199" y="1890"/>
                  </a:lnTo>
                  <a:lnTo>
                    <a:pt x="2243" y="1934"/>
                  </a:lnTo>
                  <a:lnTo>
                    <a:pt x="2550" y="1934"/>
                  </a:lnTo>
                  <a:lnTo>
                    <a:pt x="2550" y="1890"/>
                  </a:lnTo>
                  <a:lnTo>
                    <a:pt x="2682" y="1890"/>
                  </a:lnTo>
                  <a:lnTo>
                    <a:pt x="2726" y="1846"/>
                  </a:lnTo>
                  <a:lnTo>
                    <a:pt x="2770" y="1802"/>
                  </a:lnTo>
                  <a:lnTo>
                    <a:pt x="2726" y="1758"/>
                  </a:lnTo>
                  <a:lnTo>
                    <a:pt x="2726" y="1714"/>
                  </a:lnTo>
                  <a:lnTo>
                    <a:pt x="2243" y="1714"/>
                  </a:lnTo>
                  <a:lnTo>
                    <a:pt x="2155" y="1670"/>
                  </a:lnTo>
                  <a:lnTo>
                    <a:pt x="2067" y="1626"/>
                  </a:lnTo>
                  <a:lnTo>
                    <a:pt x="2023" y="1626"/>
                  </a:lnTo>
                  <a:lnTo>
                    <a:pt x="1979" y="1582"/>
                  </a:lnTo>
                  <a:lnTo>
                    <a:pt x="1935" y="1539"/>
                  </a:lnTo>
                  <a:lnTo>
                    <a:pt x="1891" y="1495"/>
                  </a:lnTo>
                  <a:lnTo>
                    <a:pt x="1891" y="1451"/>
                  </a:lnTo>
                  <a:lnTo>
                    <a:pt x="1847" y="1407"/>
                  </a:lnTo>
                  <a:lnTo>
                    <a:pt x="1803" y="1363"/>
                  </a:lnTo>
                  <a:lnTo>
                    <a:pt x="1759" y="1319"/>
                  </a:lnTo>
                  <a:lnTo>
                    <a:pt x="1715" y="1187"/>
                  </a:lnTo>
                  <a:lnTo>
                    <a:pt x="1715" y="1143"/>
                  </a:lnTo>
                  <a:lnTo>
                    <a:pt x="1715" y="1099"/>
                  </a:lnTo>
                  <a:lnTo>
                    <a:pt x="1715" y="1055"/>
                  </a:lnTo>
                  <a:lnTo>
                    <a:pt x="1671" y="1011"/>
                  </a:lnTo>
                  <a:lnTo>
                    <a:pt x="1671" y="967"/>
                  </a:lnTo>
                  <a:lnTo>
                    <a:pt x="1671" y="879"/>
                  </a:lnTo>
                  <a:lnTo>
                    <a:pt x="1627" y="835"/>
                  </a:lnTo>
                  <a:lnTo>
                    <a:pt x="1627" y="791"/>
                  </a:lnTo>
                  <a:lnTo>
                    <a:pt x="1627" y="747"/>
                  </a:lnTo>
                  <a:lnTo>
                    <a:pt x="1583" y="703"/>
                  </a:lnTo>
                  <a:lnTo>
                    <a:pt x="1583" y="659"/>
                  </a:lnTo>
                  <a:lnTo>
                    <a:pt x="1539" y="572"/>
                  </a:lnTo>
                  <a:lnTo>
                    <a:pt x="1495" y="528"/>
                  </a:lnTo>
                  <a:lnTo>
                    <a:pt x="1451" y="484"/>
                  </a:lnTo>
                  <a:lnTo>
                    <a:pt x="1408" y="440"/>
                  </a:lnTo>
                  <a:lnTo>
                    <a:pt x="1408" y="396"/>
                  </a:lnTo>
                  <a:lnTo>
                    <a:pt x="1364" y="396"/>
                  </a:lnTo>
                  <a:lnTo>
                    <a:pt x="1364" y="352"/>
                  </a:lnTo>
                  <a:lnTo>
                    <a:pt x="1320" y="352"/>
                  </a:lnTo>
                  <a:lnTo>
                    <a:pt x="1320" y="308"/>
                  </a:lnTo>
                  <a:lnTo>
                    <a:pt x="1276" y="308"/>
                  </a:lnTo>
                  <a:lnTo>
                    <a:pt x="1276" y="264"/>
                  </a:lnTo>
                  <a:lnTo>
                    <a:pt x="1232" y="220"/>
                  </a:lnTo>
                  <a:lnTo>
                    <a:pt x="1144" y="220"/>
                  </a:lnTo>
                  <a:lnTo>
                    <a:pt x="1144" y="176"/>
                  </a:lnTo>
                  <a:lnTo>
                    <a:pt x="1100" y="176"/>
                  </a:lnTo>
                  <a:lnTo>
                    <a:pt x="1012" y="132"/>
                  </a:lnTo>
                  <a:lnTo>
                    <a:pt x="924" y="88"/>
                  </a:lnTo>
                  <a:lnTo>
                    <a:pt x="792" y="44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8"/>
            <p:cNvSpPr/>
            <p:nvPr/>
          </p:nvSpPr>
          <p:spPr>
            <a:xfrm>
              <a:off x="5044575" y="2842100"/>
              <a:ext cx="51675" cy="51675"/>
            </a:xfrm>
            <a:custGeom>
              <a:rect b="b" l="l" r="r" t="t"/>
              <a:pathLst>
                <a:path extrusionOk="0" h="2067" w="2067">
                  <a:moveTo>
                    <a:pt x="1934" y="0"/>
                  </a:moveTo>
                  <a:lnTo>
                    <a:pt x="1890" y="44"/>
                  </a:lnTo>
                  <a:lnTo>
                    <a:pt x="1890" y="88"/>
                  </a:lnTo>
                  <a:lnTo>
                    <a:pt x="1890" y="132"/>
                  </a:lnTo>
                  <a:lnTo>
                    <a:pt x="1890" y="176"/>
                  </a:lnTo>
                  <a:lnTo>
                    <a:pt x="1890" y="220"/>
                  </a:lnTo>
                  <a:lnTo>
                    <a:pt x="1846" y="264"/>
                  </a:lnTo>
                  <a:lnTo>
                    <a:pt x="1846" y="308"/>
                  </a:lnTo>
                  <a:lnTo>
                    <a:pt x="1802" y="308"/>
                  </a:lnTo>
                  <a:lnTo>
                    <a:pt x="1802" y="352"/>
                  </a:lnTo>
                  <a:lnTo>
                    <a:pt x="1758" y="396"/>
                  </a:lnTo>
                  <a:lnTo>
                    <a:pt x="1670" y="484"/>
                  </a:lnTo>
                  <a:lnTo>
                    <a:pt x="1627" y="484"/>
                  </a:lnTo>
                  <a:lnTo>
                    <a:pt x="1627" y="528"/>
                  </a:lnTo>
                  <a:lnTo>
                    <a:pt x="1583" y="528"/>
                  </a:lnTo>
                  <a:lnTo>
                    <a:pt x="1583" y="572"/>
                  </a:lnTo>
                  <a:lnTo>
                    <a:pt x="1495" y="572"/>
                  </a:lnTo>
                  <a:lnTo>
                    <a:pt x="1451" y="616"/>
                  </a:lnTo>
                  <a:lnTo>
                    <a:pt x="1407" y="616"/>
                  </a:lnTo>
                  <a:lnTo>
                    <a:pt x="1319" y="659"/>
                  </a:lnTo>
                  <a:lnTo>
                    <a:pt x="1143" y="703"/>
                  </a:lnTo>
                  <a:lnTo>
                    <a:pt x="1099" y="703"/>
                  </a:lnTo>
                  <a:lnTo>
                    <a:pt x="1099" y="747"/>
                  </a:lnTo>
                  <a:lnTo>
                    <a:pt x="923" y="747"/>
                  </a:lnTo>
                  <a:lnTo>
                    <a:pt x="879" y="791"/>
                  </a:lnTo>
                  <a:lnTo>
                    <a:pt x="747" y="791"/>
                  </a:lnTo>
                  <a:lnTo>
                    <a:pt x="703" y="835"/>
                  </a:lnTo>
                  <a:lnTo>
                    <a:pt x="660" y="879"/>
                  </a:lnTo>
                  <a:lnTo>
                    <a:pt x="528" y="879"/>
                  </a:lnTo>
                  <a:lnTo>
                    <a:pt x="396" y="923"/>
                  </a:lnTo>
                  <a:lnTo>
                    <a:pt x="352" y="967"/>
                  </a:lnTo>
                  <a:lnTo>
                    <a:pt x="308" y="1011"/>
                  </a:lnTo>
                  <a:lnTo>
                    <a:pt x="264" y="1011"/>
                  </a:lnTo>
                  <a:lnTo>
                    <a:pt x="220" y="1055"/>
                  </a:lnTo>
                  <a:lnTo>
                    <a:pt x="220" y="1099"/>
                  </a:lnTo>
                  <a:lnTo>
                    <a:pt x="176" y="1143"/>
                  </a:lnTo>
                  <a:lnTo>
                    <a:pt x="132" y="1187"/>
                  </a:lnTo>
                  <a:lnTo>
                    <a:pt x="132" y="1231"/>
                  </a:lnTo>
                  <a:lnTo>
                    <a:pt x="88" y="1275"/>
                  </a:lnTo>
                  <a:lnTo>
                    <a:pt x="44" y="1363"/>
                  </a:lnTo>
                  <a:lnTo>
                    <a:pt x="0" y="1495"/>
                  </a:lnTo>
                  <a:lnTo>
                    <a:pt x="0" y="1626"/>
                  </a:lnTo>
                  <a:lnTo>
                    <a:pt x="0" y="1670"/>
                  </a:lnTo>
                  <a:lnTo>
                    <a:pt x="0" y="1714"/>
                  </a:lnTo>
                  <a:lnTo>
                    <a:pt x="44" y="1714"/>
                  </a:lnTo>
                  <a:lnTo>
                    <a:pt x="44" y="1758"/>
                  </a:lnTo>
                  <a:lnTo>
                    <a:pt x="44" y="1802"/>
                  </a:lnTo>
                  <a:lnTo>
                    <a:pt x="44" y="1846"/>
                  </a:lnTo>
                  <a:lnTo>
                    <a:pt x="44" y="1890"/>
                  </a:lnTo>
                  <a:lnTo>
                    <a:pt x="88" y="1934"/>
                  </a:lnTo>
                  <a:lnTo>
                    <a:pt x="88" y="1978"/>
                  </a:lnTo>
                  <a:lnTo>
                    <a:pt x="132" y="2022"/>
                  </a:lnTo>
                  <a:lnTo>
                    <a:pt x="132" y="2066"/>
                  </a:lnTo>
                  <a:lnTo>
                    <a:pt x="264" y="2066"/>
                  </a:lnTo>
                  <a:lnTo>
                    <a:pt x="308" y="2022"/>
                  </a:lnTo>
                  <a:lnTo>
                    <a:pt x="308" y="1978"/>
                  </a:lnTo>
                  <a:lnTo>
                    <a:pt x="308" y="1934"/>
                  </a:lnTo>
                  <a:lnTo>
                    <a:pt x="264" y="1890"/>
                  </a:lnTo>
                  <a:lnTo>
                    <a:pt x="264" y="1846"/>
                  </a:lnTo>
                  <a:lnTo>
                    <a:pt x="264" y="1802"/>
                  </a:lnTo>
                  <a:lnTo>
                    <a:pt x="220" y="1714"/>
                  </a:lnTo>
                  <a:lnTo>
                    <a:pt x="220" y="1670"/>
                  </a:lnTo>
                  <a:lnTo>
                    <a:pt x="176" y="1626"/>
                  </a:lnTo>
                  <a:lnTo>
                    <a:pt x="220" y="1626"/>
                  </a:lnTo>
                  <a:lnTo>
                    <a:pt x="220" y="1539"/>
                  </a:lnTo>
                  <a:lnTo>
                    <a:pt x="220" y="1451"/>
                  </a:lnTo>
                  <a:lnTo>
                    <a:pt x="220" y="1407"/>
                  </a:lnTo>
                  <a:lnTo>
                    <a:pt x="264" y="1363"/>
                  </a:lnTo>
                  <a:lnTo>
                    <a:pt x="308" y="1319"/>
                  </a:lnTo>
                  <a:lnTo>
                    <a:pt x="308" y="1275"/>
                  </a:lnTo>
                  <a:lnTo>
                    <a:pt x="352" y="1231"/>
                  </a:lnTo>
                  <a:lnTo>
                    <a:pt x="396" y="1187"/>
                  </a:lnTo>
                  <a:lnTo>
                    <a:pt x="396" y="1143"/>
                  </a:lnTo>
                  <a:lnTo>
                    <a:pt x="440" y="1143"/>
                  </a:lnTo>
                  <a:lnTo>
                    <a:pt x="528" y="1099"/>
                  </a:lnTo>
                  <a:lnTo>
                    <a:pt x="572" y="1099"/>
                  </a:lnTo>
                  <a:lnTo>
                    <a:pt x="616" y="1055"/>
                  </a:lnTo>
                  <a:lnTo>
                    <a:pt x="660" y="1055"/>
                  </a:lnTo>
                  <a:lnTo>
                    <a:pt x="703" y="1011"/>
                  </a:lnTo>
                  <a:lnTo>
                    <a:pt x="835" y="1011"/>
                  </a:lnTo>
                  <a:lnTo>
                    <a:pt x="879" y="967"/>
                  </a:lnTo>
                  <a:lnTo>
                    <a:pt x="923" y="967"/>
                  </a:lnTo>
                  <a:lnTo>
                    <a:pt x="1011" y="923"/>
                  </a:lnTo>
                  <a:lnTo>
                    <a:pt x="1099" y="923"/>
                  </a:lnTo>
                  <a:lnTo>
                    <a:pt x="1143" y="879"/>
                  </a:lnTo>
                  <a:lnTo>
                    <a:pt x="1231" y="879"/>
                  </a:lnTo>
                  <a:lnTo>
                    <a:pt x="1275" y="835"/>
                  </a:lnTo>
                  <a:lnTo>
                    <a:pt x="1451" y="835"/>
                  </a:lnTo>
                  <a:lnTo>
                    <a:pt x="1451" y="791"/>
                  </a:lnTo>
                  <a:lnTo>
                    <a:pt x="1495" y="791"/>
                  </a:lnTo>
                  <a:lnTo>
                    <a:pt x="1539" y="747"/>
                  </a:lnTo>
                  <a:lnTo>
                    <a:pt x="1670" y="703"/>
                  </a:lnTo>
                  <a:lnTo>
                    <a:pt x="1758" y="659"/>
                  </a:lnTo>
                  <a:lnTo>
                    <a:pt x="1802" y="616"/>
                  </a:lnTo>
                  <a:lnTo>
                    <a:pt x="1846" y="572"/>
                  </a:lnTo>
                  <a:lnTo>
                    <a:pt x="1890" y="572"/>
                  </a:lnTo>
                  <a:lnTo>
                    <a:pt x="1890" y="528"/>
                  </a:lnTo>
                  <a:lnTo>
                    <a:pt x="1934" y="484"/>
                  </a:lnTo>
                  <a:lnTo>
                    <a:pt x="1978" y="440"/>
                  </a:lnTo>
                  <a:lnTo>
                    <a:pt x="1978" y="396"/>
                  </a:lnTo>
                  <a:lnTo>
                    <a:pt x="2022" y="352"/>
                  </a:lnTo>
                  <a:lnTo>
                    <a:pt x="2066" y="264"/>
                  </a:lnTo>
                  <a:lnTo>
                    <a:pt x="2066" y="220"/>
                  </a:lnTo>
                  <a:lnTo>
                    <a:pt x="2066" y="176"/>
                  </a:lnTo>
                  <a:lnTo>
                    <a:pt x="2066" y="88"/>
                  </a:lnTo>
                  <a:lnTo>
                    <a:pt x="2066" y="44"/>
                  </a:lnTo>
                  <a:lnTo>
                    <a:pt x="2066" y="0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8"/>
            <p:cNvSpPr/>
            <p:nvPr/>
          </p:nvSpPr>
          <p:spPr>
            <a:xfrm>
              <a:off x="5120400" y="2886050"/>
              <a:ext cx="48375" cy="39575"/>
            </a:xfrm>
            <a:custGeom>
              <a:rect b="b" l="l" r="r" t="t"/>
              <a:pathLst>
                <a:path extrusionOk="0" h="1583" w="1935">
                  <a:moveTo>
                    <a:pt x="1846" y="0"/>
                  </a:moveTo>
                  <a:lnTo>
                    <a:pt x="1802" y="44"/>
                  </a:lnTo>
                  <a:lnTo>
                    <a:pt x="1714" y="44"/>
                  </a:lnTo>
                  <a:lnTo>
                    <a:pt x="1714" y="88"/>
                  </a:lnTo>
                  <a:lnTo>
                    <a:pt x="1495" y="88"/>
                  </a:lnTo>
                  <a:lnTo>
                    <a:pt x="1407" y="132"/>
                  </a:lnTo>
                  <a:lnTo>
                    <a:pt x="1275" y="132"/>
                  </a:lnTo>
                  <a:lnTo>
                    <a:pt x="1275" y="176"/>
                  </a:lnTo>
                  <a:lnTo>
                    <a:pt x="1011" y="176"/>
                  </a:lnTo>
                  <a:lnTo>
                    <a:pt x="835" y="220"/>
                  </a:lnTo>
                  <a:lnTo>
                    <a:pt x="791" y="264"/>
                  </a:lnTo>
                  <a:lnTo>
                    <a:pt x="659" y="264"/>
                  </a:lnTo>
                  <a:lnTo>
                    <a:pt x="615" y="308"/>
                  </a:lnTo>
                  <a:lnTo>
                    <a:pt x="571" y="308"/>
                  </a:lnTo>
                  <a:lnTo>
                    <a:pt x="528" y="352"/>
                  </a:lnTo>
                  <a:lnTo>
                    <a:pt x="484" y="396"/>
                  </a:lnTo>
                  <a:lnTo>
                    <a:pt x="396" y="396"/>
                  </a:lnTo>
                  <a:lnTo>
                    <a:pt x="352" y="440"/>
                  </a:lnTo>
                  <a:lnTo>
                    <a:pt x="308" y="440"/>
                  </a:lnTo>
                  <a:lnTo>
                    <a:pt x="220" y="484"/>
                  </a:lnTo>
                  <a:lnTo>
                    <a:pt x="176" y="528"/>
                  </a:lnTo>
                  <a:lnTo>
                    <a:pt x="176" y="572"/>
                  </a:lnTo>
                  <a:lnTo>
                    <a:pt x="132" y="616"/>
                  </a:lnTo>
                  <a:lnTo>
                    <a:pt x="88" y="660"/>
                  </a:lnTo>
                  <a:lnTo>
                    <a:pt x="88" y="704"/>
                  </a:lnTo>
                  <a:lnTo>
                    <a:pt x="88" y="748"/>
                  </a:lnTo>
                  <a:lnTo>
                    <a:pt x="44" y="748"/>
                  </a:lnTo>
                  <a:lnTo>
                    <a:pt x="44" y="792"/>
                  </a:lnTo>
                  <a:lnTo>
                    <a:pt x="44" y="835"/>
                  </a:lnTo>
                  <a:lnTo>
                    <a:pt x="0" y="967"/>
                  </a:lnTo>
                  <a:lnTo>
                    <a:pt x="0" y="1055"/>
                  </a:lnTo>
                  <a:lnTo>
                    <a:pt x="0" y="1143"/>
                  </a:lnTo>
                  <a:lnTo>
                    <a:pt x="0" y="1187"/>
                  </a:lnTo>
                  <a:lnTo>
                    <a:pt x="0" y="1231"/>
                  </a:lnTo>
                  <a:lnTo>
                    <a:pt x="44" y="1231"/>
                  </a:lnTo>
                  <a:lnTo>
                    <a:pt x="0" y="1319"/>
                  </a:lnTo>
                  <a:lnTo>
                    <a:pt x="0" y="1363"/>
                  </a:lnTo>
                  <a:lnTo>
                    <a:pt x="0" y="1407"/>
                  </a:lnTo>
                  <a:lnTo>
                    <a:pt x="0" y="1451"/>
                  </a:lnTo>
                  <a:lnTo>
                    <a:pt x="0" y="1495"/>
                  </a:lnTo>
                  <a:lnTo>
                    <a:pt x="0" y="1539"/>
                  </a:lnTo>
                  <a:lnTo>
                    <a:pt x="88" y="1583"/>
                  </a:lnTo>
                  <a:lnTo>
                    <a:pt x="132" y="1583"/>
                  </a:lnTo>
                  <a:lnTo>
                    <a:pt x="176" y="1539"/>
                  </a:lnTo>
                  <a:lnTo>
                    <a:pt x="176" y="1495"/>
                  </a:lnTo>
                  <a:lnTo>
                    <a:pt x="176" y="1451"/>
                  </a:lnTo>
                  <a:lnTo>
                    <a:pt x="220" y="1407"/>
                  </a:lnTo>
                  <a:lnTo>
                    <a:pt x="220" y="1363"/>
                  </a:lnTo>
                  <a:lnTo>
                    <a:pt x="220" y="1319"/>
                  </a:lnTo>
                  <a:lnTo>
                    <a:pt x="220" y="1231"/>
                  </a:lnTo>
                  <a:lnTo>
                    <a:pt x="220" y="1187"/>
                  </a:lnTo>
                  <a:lnTo>
                    <a:pt x="220" y="1143"/>
                  </a:lnTo>
                  <a:lnTo>
                    <a:pt x="220" y="1055"/>
                  </a:lnTo>
                  <a:lnTo>
                    <a:pt x="220" y="1011"/>
                  </a:lnTo>
                  <a:lnTo>
                    <a:pt x="220" y="967"/>
                  </a:lnTo>
                  <a:lnTo>
                    <a:pt x="220" y="923"/>
                  </a:lnTo>
                  <a:lnTo>
                    <a:pt x="220" y="879"/>
                  </a:lnTo>
                  <a:lnTo>
                    <a:pt x="264" y="835"/>
                  </a:lnTo>
                  <a:lnTo>
                    <a:pt x="264" y="792"/>
                  </a:lnTo>
                  <a:lnTo>
                    <a:pt x="264" y="748"/>
                  </a:lnTo>
                  <a:lnTo>
                    <a:pt x="308" y="704"/>
                  </a:lnTo>
                  <a:lnTo>
                    <a:pt x="396" y="616"/>
                  </a:lnTo>
                  <a:lnTo>
                    <a:pt x="440" y="616"/>
                  </a:lnTo>
                  <a:lnTo>
                    <a:pt x="484" y="572"/>
                  </a:lnTo>
                  <a:lnTo>
                    <a:pt x="528" y="572"/>
                  </a:lnTo>
                  <a:lnTo>
                    <a:pt x="571" y="528"/>
                  </a:lnTo>
                  <a:lnTo>
                    <a:pt x="615" y="528"/>
                  </a:lnTo>
                  <a:lnTo>
                    <a:pt x="659" y="484"/>
                  </a:lnTo>
                  <a:lnTo>
                    <a:pt x="747" y="484"/>
                  </a:lnTo>
                  <a:lnTo>
                    <a:pt x="791" y="440"/>
                  </a:lnTo>
                  <a:lnTo>
                    <a:pt x="879" y="440"/>
                  </a:lnTo>
                  <a:lnTo>
                    <a:pt x="879" y="396"/>
                  </a:lnTo>
                  <a:lnTo>
                    <a:pt x="1055" y="396"/>
                  </a:lnTo>
                  <a:lnTo>
                    <a:pt x="1099" y="352"/>
                  </a:lnTo>
                  <a:lnTo>
                    <a:pt x="1231" y="352"/>
                  </a:lnTo>
                  <a:lnTo>
                    <a:pt x="1275" y="308"/>
                  </a:lnTo>
                  <a:lnTo>
                    <a:pt x="1582" y="308"/>
                  </a:lnTo>
                  <a:lnTo>
                    <a:pt x="1582" y="264"/>
                  </a:lnTo>
                  <a:lnTo>
                    <a:pt x="1714" y="264"/>
                  </a:lnTo>
                  <a:lnTo>
                    <a:pt x="1758" y="220"/>
                  </a:lnTo>
                  <a:lnTo>
                    <a:pt x="1934" y="220"/>
                  </a:lnTo>
                  <a:lnTo>
                    <a:pt x="1934" y="176"/>
                  </a:lnTo>
                  <a:lnTo>
                    <a:pt x="1934" y="132"/>
                  </a:lnTo>
                  <a:lnTo>
                    <a:pt x="1934" y="44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8"/>
            <p:cNvSpPr/>
            <p:nvPr/>
          </p:nvSpPr>
          <p:spPr>
            <a:xfrm>
              <a:off x="5190725" y="2790450"/>
              <a:ext cx="37375" cy="12100"/>
            </a:xfrm>
            <a:custGeom>
              <a:rect b="b" l="l" r="r" t="t"/>
              <a:pathLst>
                <a:path extrusionOk="0" h="484" w="1495">
                  <a:moveTo>
                    <a:pt x="132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44" y="176"/>
                  </a:lnTo>
                  <a:lnTo>
                    <a:pt x="44" y="220"/>
                  </a:lnTo>
                  <a:lnTo>
                    <a:pt x="88" y="220"/>
                  </a:lnTo>
                  <a:lnTo>
                    <a:pt x="132" y="264"/>
                  </a:lnTo>
                  <a:lnTo>
                    <a:pt x="132" y="308"/>
                  </a:lnTo>
                  <a:lnTo>
                    <a:pt x="176" y="308"/>
                  </a:lnTo>
                  <a:lnTo>
                    <a:pt x="220" y="352"/>
                  </a:lnTo>
                  <a:lnTo>
                    <a:pt x="264" y="352"/>
                  </a:lnTo>
                  <a:lnTo>
                    <a:pt x="308" y="396"/>
                  </a:lnTo>
                  <a:lnTo>
                    <a:pt x="308" y="352"/>
                  </a:lnTo>
                  <a:lnTo>
                    <a:pt x="352" y="396"/>
                  </a:lnTo>
                  <a:lnTo>
                    <a:pt x="396" y="396"/>
                  </a:lnTo>
                  <a:lnTo>
                    <a:pt x="396" y="440"/>
                  </a:lnTo>
                  <a:lnTo>
                    <a:pt x="440" y="440"/>
                  </a:lnTo>
                  <a:lnTo>
                    <a:pt x="528" y="484"/>
                  </a:lnTo>
                  <a:lnTo>
                    <a:pt x="572" y="484"/>
                  </a:lnTo>
                  <a:lnTo>
                    <a:pt x="572" y="440"/>
                  </a:lnTo>
                  <a:lnTo>
                    <a:pt x="616" y="484"/>
                  </a:lnTo>
                  <a:lnTo>
                    <a:pt x="1055" y="484"/>
                  </a:lnTo>
                  <a:lnTo>
                    <a:pt x="1099" y="440"/>
                  </a:lnTo>
                  <a:lnTo>
                    <a:pt x="1275" y="440"/>
                  </a:lnTo>
                  <a:lnTo>
                    <a:pt x="1319" y="396"/>
                  </a:lnTo>
                  <a:lnTo>
                    <a:pt x="1319" y="352"/>
                  </a:lnTo>
                  <a:lnTo>
                    <a:pt x="1451" y="352"/>
                  </a:lnTo>
                  <a:lnTo>
                    <a:pt x="1451" y="308"/>
                  </a:lnTo>
                  <a:lnTo>
                    <a:pt x="1495" y="308"/>
                  </a:lnTo>
                  <a:lnTo>
                    <a:pt x="1495" y="264"/>
                  </a:lnTo>
                  <a:lnTo>
                    <a:pt x="1495" y="220"/>
                  </a:lnTo>
                  <a:lnTo>
                    <a:pt x="1451" y="176"/>
                  </a:lnTo>
                  <a:lnTo>
                    <a:pt x="1451" y="132"/>
                  </a:lnTo>
                  <a:lnTo>
                    <a:pt x="1319" y="132"/>
                  </a:lnTo>
                  <a:lnTo>
                    <a:pt x="1319" y="176"/>
                  </a:lnTo>
                  <a:lnTo>
                    <a:pt x="1231" y="176"/>
                  </a:lnTo>
                  <a:lnTo>
                    <a:pt x="1231" y="220"/>
                  </a:lnTo>
                  <a:lnTo>
                    <a:pt x="1143" y="220"/>
                  </a:lnTo>
                  <a:lnTo>
                    <a:pt x="1099" y="264"/>
                  </a:lnTo>
                  <a:lnTo>
                    <a:pt x="1011" y="264"/>
                  </a:lnTo>
                  <a:lnTo>
                    <a:pt x="967" y="308"/>
                  </a:lnTo>
                  <a:lnTo>
                    <a:pt x="703" y="308"/>
                  </a:lnTo>
                  <a:lnTo>
                    <a:pt x="660" y="264"/>
                  </a:lnTo>
                  <a:lnTo>
                    <a:pt x="616" y="308"/>
                  </a:lnTo>
                  <a:lnTo>
                    <a:pt x="572" y="308"/>
                  </a:lnTo>
                  <a:lnTo>
                    <a:pt x="572" y="264"/>
                  </a:lnTo>
                  <a:lnTo>
                    <a:pt x="484" y="264"/>
                  </a:lnTo>
                  <a:lnTo>
                    <a:pt x="440" y="220"/>
                  </a:lnTo>
                  <a:lnTo>
                    <a:pt x="396" y="220"/>
                  </a:lnTo>
                  <a:lnTo>
                    <a:pt x="352" y="176"/>
                  </a:lnTo>
                  <a:lnTo>
                    <a:pt x="308" y="176"/>
                  </a:lnTo>
                  <a:lnTo>
                    <a:pt x="308" y="132"/>
                  </a:lnTo>
                  <a:lnTo>
                    <a:pt x="220" y="132"/>
                  </a:lnTo>
                  <a:lnTo>
                    <a:pt x="220" y="88"/>
                  </a:lnTo>
                  <a:lnTo>
                    <a:pt x="176" y="88"/>
                  </a:lnTo>
                  <a:lnTo>
                    <a:pt x="176" y="44"/>
                  </a:lnTo>
                  <a:lnTo>
                    <a:pt x="132" y="4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8"/>
            <p:cNvSpPr/>
            <p:nvPr/>
          </p:nvSpPr>
          <p:spPr>
            <a:xfrm>
              <a:off x="4968750" y="2712425"/>
              <a:ext cx="51675" cy="27500"/>
            </a:xfrm>
            <a:custGeom>
              <a:rect b="b" l="l" r="r" t="t"/>
              <a:pathLst>
                <a:path extrusionOk="0" h="1100" w="2067">
                  <a:moveTo>
                    <a:pt x="88" y="0"/>
                  </a:moveTo>
                  <a:lnTo>
                    <a:pt x="44" y="44"/>
                  </a:lnTo>
                  <a:lnTo>
                    <a:pt x="0" y="44"/>
                  </a:lnTo>
                  <a:lnTo>
                    <a:pt x="0" y="88"/>
                  </a:lnTo>
                  <a:lnTo>
                    <a:pt x="0" y="132"/>
                  </a:lnTo>
                  <a:lnTo>
                    <a:pt x="44" y="132"/>
                  </a:lnTo>
                  <a:lnTo>
                    <a:pt x="44" y="176"/>
                  </a:lnTo>
                  <a:lnTo>
                    <a:pt x="88" y="176"/>
                  </a:lnTo>
                  <a:lnTo>
                    <a:pt x="88" y="220"/>
                  </a:lnTo>
                  <a:lnTo>
                    <a:pt x="88" y="264"/>
                  </a:lnTo>
                  <a:lnTo>
                    <a:pt x="132" y="308"/>
                  </a:lnTo>
                  <a:lnTo>
                    <a:pt x="132" y="352"/>
                  </a:lnTo>
                  <a:lnTo>
                    <a:pt x="132" y="396"/>
                  </a:lnTo>
                  <a:lnTo>
                    <a:pt x="176" y="396"/>
                  </a:lnTo>
                  <a:lnTo>
                    <a:pt x="176" y="440"/>
                  </a:lnTo>
                  <a:lnTo>
                    <a:pt x="220" y="484"/>
                  </a:lnTo>
                  <a:lnTo>
                    <a:pt x="220" y="528"/>
                  </a:lnTo>
                  <a:lnTo>
                    <a:pt x="264" y="572"/>
                  </a:lnTo>
                  <a:lnTo>
                    <a:pt x="308" y="616"/>
                  </a:lnTo>
                  <a:lnTo>
                    <a:pt x="352" y="616"/>
                  </a:lnTo>
                  <a:lnTo>
                    <a:pt x="352" y="660"/>
                  </a:lnTo>
                  <a:lnTo>
                    <a:pt x="396" y="660"/>
                  </a:lnTo>
                  <a:lnTo>
                    <a:pt x="396" y="704"/>
                  </a:lnTo>
                  <a:lnTo>
                    <a:pt x="440" y="748"/>
                  </a:lnTo>
                  <a:lnTo>
                    <a:pt x="484" y="792"/>
                  </a:lnTo>
                  <a:lnTo>
                    <a:pt x="572" y="880"/>
                  </a:lnTo>
                  <a:lnTo>
                    <a:pt x="660" y="880"/>
                  </a:lnTo>
                  <a:lnTo>
                    <a:pt x="704" y="924"/>
                  </a:lnTo>
                  <a:lnTo>
                    <a:pt x="704" y="967"/>
                  </a:lnTo>
                  <a:lnTo>
                    <a:pt x="835" y="967"/>
                  </a:lnTo>
                  <a:lnTo>
                    <a:pt x="835" y="1011"/>
                  </a:lnTo>
                  <a:lnTo>
                    <a:pt x="967" y="1011"/>
                  </a:lnTo>
                  <a:lnTo>
                    <a:pt x="1011" y="1055"/>
                  </a:lnTo>
                  <a:lnTo>
                    <a:pt x="1055" y="1055"/>
                  </a:lnTo>
                  <a:lnTo>
                    <a:pt x="1231" y="1099"/>
                  </a:lnTo>
                  <a:lnTo>
                    <a:pt x="1671" y="1099"/>
                  </a:lnTo>
                  <a:lnTo>
                    <a:pt x="1759" y="1055"/>
                  </a:lnTo>
                  <a:lnTo>
                    <a:pt x="1802" y="1055"/>
                  </a:lnTo>
                  <a:lnTo>
                    <a:pt x="1802" y="1011"/>
                  </a:lnTo>
                  <a:lnTo>
                    <a:pt x="1890" y="1011"/>
                  </a:lnTo>
                  <a:lnTo>
                    <a:pt x="1934" y="967"/>
                  </a:lnTo>
                  <a:lnTo>
                    <a:pt x="2022" y="967"/>
                  </a:lnTo>
                  <a:lnTo>
                    <a:pt x="2022" y="924"/>
                  </a:lnTo>
                  <a:lnTo>
                    <a:pt x="2066" y="924"/>
                  </a:lnTo>
                  <a:lnTo>
                    <a:pt x="2066" y="880"/>
                  </a:lnTo>
                  <a:lnTo>
                    <a:pt x="2066" y="792"/>
                  </a:lnTo>
                  <a:lnTo>
                    <a:pt x="2022" y="792"/>
                  </a:lnTo>
                  <a:lnTo>
                    <a:pt x="1978" y="748"/>
                  </a:lnTo>
                  <a:lnTo>
                    <a:pt x="1934" y="748"/>
                  </a:lnTo>
                  <a:lnTo>
                    <a:pt x="1934" y="792"/>
                  </a:lnTo>
                  <a:lnTo>
                    <a:pt x="1846" y="792"/>
                  </a:lnTo>
                  <a:lnTo>
                    <a:pt x="1759" y="836"/>
                  </a:lnTo>
                  <a:lnTo>
                    <a:pt x="1715" y="880"/>
                  </a:lnTo>
                  <a:lnTo>
                    <a:pt x="1539" y="880"/>
                  </a:lnTo>
                  <a:lnTo>
                    <a:pt x="1495" y="924"/>
                  </a:lnTo>
                  <a:lnTo>
                    <a:pt x="1451" y="880"/>
                  </a:lnTo>
                  <a:lnTo>
                    <a:pt x="1319" y="880"/>
                  </a:lnTo>
                  <a:lnTo>
                    <a:pt x="1319" y="924"/>
                  </a:lnTo>
                  <a:lnTo>
                    <a:pt x="1231" y="924"/>
                  </a:lnTo>
                  <a:lnTo>
                    <a:pt x="1143" y="880"/>
                  </a:lnTo>
                  <a:lnTo>
                    <a:pt x="1055" y="880"/>
                  </a:lnTo>
                  <a:lnTo>
                    <a:pt x="1011" y="836"/>
                  </a:lnTo>
                  <a:lnTo>
                    <a:pt x="923" y="836"/>
                  </a:lnTo>
                  <a:lnTo>
                    <a:pt x="879" y="792"/>
                  </a:lnTo>
                  <a:lnTo>
                    <a:pt x="792" y="748"/>
                  </a:lnTo>
                  <a:lnTo>
                    <a:pt x="704" y="748"/>
                  </a:lnTo>
                  <a:lnTo>
                    <a:pt x="704" y="704"/>
                  </a:lnTo>
                  <a:lnTo>
                    <a:pt x="660" y="704"/>
                  </a:lnTo>
                  <a:lnTo>
                    <a:pt x="616" y="660"/>
                  </a:lnTo>
                  <a:lnTo>
                    <a:pt x="616" y="616"/>
                  </a:lnTo>
                  <a:lnTo>
                    <a:pt x="572" y="616"/>
                  </a:lnTo>
                  <a:lnTo>
                    <a:pt x="572" y="572"/>
                  </a:lnTo>
                  <a:lnTo>
                    <a:pt x="528" y="572"/>
                  </a:lnTo>
                  <a:lnTo>
                    <a:pt x="484" y="528"/>
                  </a:lnTo>
                  <a:lnTo>
                    <a:pt x="440" y="484"/>
                  </a:lnTo>
                  <a:lnTo>
                    <a:pt x="396" y="440"/>
                  </a:lnTo>
                  <a:lnTo>
                    <a:pt x="396" y="396"/>
                  </a:lnTo>
                  <a:lnTo>
                    <a:pt x="352" y="396"/>
                  </a:lnTo>
                  <a:lnTo>
                    <a:pt x="352" y="352"/>
                  </a:lnTo>
                  <a:lnTo>
                    <a:pt x="352" y="308"/>
                  </a:lnTo>
                  <a:lnTo>
                    <a:pt x="308" y="308"/>
                  </a:lnTo>
                  <a:lnTo>
                    <a:pt x="308" y="264"/>
                  </a:lnTo>
                  <a:lnTo>
                    <a:pt x="308" y="220"/>
                  </a:lnTo>
                  <a:lnTo>
                    <a:pt x="264" y="176"/>
                  </a:lnTo>
                  <a:lnTo>
                    <a:pt x="264" y="132"/>
                  </a:lnTo>
                  <a:lnTo>
                    <a:pt x="220" y="132"/>
                  </a:lnTo>
                  <a:lnTo>
                    <a:pt x="220" y="88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8"/>
            <p:cNvSpPr/>
            <p:nvPr/>
          </p:nvSpPr>
          <p:spPr>
            <a:xfrm>
              <a:off x="4927000" y="2851975"/>
              <a:ext cx="57150" cy="30800"/>
            </a:xfrm>
            <a:custGeom>
              <a:rect b="b" l="l" r="r" t="t"/>
              <a:pathLst>
                <a:path extrusionOk="0" h="1232" w="2286">
                  <a:moveTo>
                    <a:pt x="2154" y="1"/>
                  </a:moveTo>
                  <a:lnTo>
                    <a:pt x="2110" y="45"/>
                  </a:lnTo>
                  <a:lnTo>
                    <a:pt x="2066" y="89"/>
                  </a:lnTo>
                  <a:lnTo>
                    <a:pt x="2022" y="89"/>
                  </a:lnTo>
                  <a:lnTo>
                    <a:pt x="2022" y="133"/>
                  </a:lnTo>
                  <a:lnTo>
                    <a:pt x="1934" y="133"/>
                  </a:lnTo>
                  <a:lnTo>
                    <a:pt x="1890" y="177"/>
                  </a:lnTo>
                  <a:lnTo>
                    <a:pt x="1846" y="177"/>
                  </a:lnTo>
                  <a:lnTo>
                    <a:pt x="1802" y="221"/>
                  </a:lnTo>
                  <a:lnTo>
                    <a:pt x="1714" y="221"/>
                  </a:lnTo>
                  <a:lnTo>
                    <a:pt x="1714" y="264"/>
                  </a:lnTo>
                  <a:lnTo>
                    <a:pt x="1670" y="264"/>
                  </a:lnTo>
                  <a:lnTo>
                    <a:pt x="1670" y="308"/>
                  </a:lnTo>
                  <a:lnTo>
                    <a:pt x="1582" y="308"/>
                  </a:lnTo>
                  <a:lnTo>
                    <a:pt x="1538" y="352"/>
                  </a:lnTo>
                  <a:lnTo>
                    <a:pt x="1275" y="352"/>
                  </a:lnTo>
                  <a:lnTo>
                    <a:pt x="1275" y="396"/>
                  </a:lnTo>
                  <a:lnTo>
                    <a:pt x="1143" y="396"/>
                  </a:lnTo>
                  <a:lnTo>
                    <a:pt x="1099" y="440"/>
                  </a:lnTo>
                  <a:lnTo>
                    <a:pt x="1011" y="440"/>
                  </a:lnTo>
                  <a:lnTo>
                    <a:pt x="967" y="396"/>
                  </a:lnTo>
                  <a:lnTo>
                    <a:pt x="967" y="440"/>
                  </a:lnTo>
                  <a:lnTo>
                    <a:pt x="615" y="440"/>
                  </a:lnTo>
                  <a:lnTo>
                    <a:pt x="571" y="484"/>
                  </a:lnTo>
                  <a:lnTo>
                    <a:pt x="484" y="484"/>
                  </a:lnTo>
                  <a:lnTo>
                    <a:pt x="484" y="528"/>
                  </a:lnTo>
                  <a:lnTo>
                    <a:pt x="396" y="528"/>
                  </a:lnTo>
                  <a:lnTo>
                    <a:pt x="352" y="572"/>
                  </a:lnTo>
                  <a:lnTo>
                    <a:pt x="308" y="572"/>
                  </a:lnTo>
                  <a:lnTo>
                    <a:pt x="264" y="616"/>
                  </a:lnTo>
                  <a:lnTo>
                    <a:pt x="220" y="660"/>
                  </a:lnTo>
                  <a:lnTo>
                    <a:pt x="176" y="704"/>
                  </a:lnTo>
                  <a:lnTo>
                    <a:pt x="132" y="704"/>
                  </a:lnTo>
                  <a:lnTo>
                    <a:pt x="88" y="792"/>
                  </a:lnTo>
                  <a:lnTo>
                    <a:pt x="88" y="836"/>
                  </a:lnTo>
                  <a:lnTo>
                    <a:pt x="88" y="880"/>
                  </a:lnTo>
                  <a:lnTo>
                    <a:pt x="44" y="880"/>
                  </a:lnTo>
                  <a:lnTo>
                    <a:pt x="44" y="968"/>
                  </a:lnTo>
                  <a:lnTo>
                    <a:pt x="0" y="968"/>
                  </a:lnTo>
                  <a:lnTo>
                    <a:pt x="0" y="1056"/>
                  </a:lnTo>
                  <a:lnTo>
                    <a:pt x="44" y="1100"/>
                  </a:lnTo>
                  <a:lnTo>
                    <a:pt x="0" y="1144"/>
                  </a:lnTo>
                  <a:lnTo>
                    <a:pt x="44" y="1188"/>
                  </a:lnTo>
                  <a:lnTo>
                    <a:pt x="44" y="1231"/>
                  </a:lnTo>
                  <a:lnTo>
                    <a:pt x="132" y="1231"/>
                  </a:lnTo>
                  <a:lnTo>
                    <a:pt x="176" y="1188"/>
                  </a:lnTo>
                  <a:lnTo>
                    <a:pt x="220" y="1144"/>
                  </a:lnTo>
                  <a:lnTo>
                    <a:pt x="220" y="1100"/>
                  </a:lnTo>
                  <a:lnTo>
                    <a:pt x="220" y="1056"/>
                  </a:lnTo>
                  <a:lnTo>
                    <a:pt x="220" y="1012"/>
                  </a:lnTo>
                  <a:lnTo>
                    <a:pt x="264" y="968"/>
                  </a:lnTo>
                  <a:lnTo>
                    <a:pt x="264" y="924"/>
                  </a:lnTo>
                  <a:lnTo>
                    <a:pt x="264" y="880"/>
                  </a:lnTo>
                  <a:lnTo>
                    <a:pt x="308" y="836"/>
                  </a:lnTo>
                  <a:lnTo>
                    <a:pt x="352" y="792"/>
                  </a:lnTo>
                  <a:lnTo>
                    <a:pt x="396" y="792"/>
                  </a:lnTo>
                  <a:lnTo>
                    <a:pt x="396" y="748"/>
                  </a:lnTo>
                  <a:lnTo>
                    <a:pt x="440" y="748"/>
                  </a:lnTo>
                  <a:lnTo>
                    <a:pt x="484" y="704"/>
                  </a:lnTo>
                  <a:lnTo>
                    <a:pt x="571" y="704"/>
                  </a:lnTo>
                  <a:lnTo>
                    <a:pt x="571" y="660"/>
                  </a:lnTo>
                  <a:lnTo>
                    <a:pt x="659" y="660"/>
                  </a:lnTo>
                  <a:lnTo>
                    <a:pt x="747" y="616"/>
                  </a:lnTo>
                  <a:lnTo>
                    <a:pt x="791" y="660"/>
                  </a:lnTo>
                  <a:lnTo>
                    <a:pt x="791" y="616"/>
                  </a:lnTo>
                  <a:lnTo>
                    <a:pt x="1187" y="616"/>
                  </a:lnTo>
                  <a:lnTo>
                    <a:pt x="1231" y="572"/>
                  </a:lnTo>
                  <a:lnTo>
                    <a:pt x="1363" y="572"/>
                  </a:lnTo>
                  <a:lnTo>
                    <a:pt x="1407" y="528"/>
                  </a:lnTo>
                  <a:lnTo>
                    <a:pt x="1582" y="528"/>
                  </a:lnTo>
                  <a:lnTo>
                    <a:pt x="1626" y="484"/>
                  </a:lnTo>
                  <a:lnTo>
                    <a:pt x="1714" y="440"/>
                  </a:lnTo>
                  <a:lnTo>
                    <a:pt x="1802" y="440"/>
                  </a:lnTo>
                  <a:lnTo>
                    <a:pt x="1846" y="396"/>
                  </a:lnTo>
                  <a:lnTo>
                    <a:pt x="1934" y="396"/>
                  </a:lnTo>
                  <a:lnTo>
                    <a:pt x="1978" y="352"/>
                  </a:lnTo>
                  <a:lnTo>
                    <a:pt x="2022" y="352"/>
                  </a:lnTo>
                  <a:lnTo>
                    <a:pt x="2022" y="308"/>
                  </a:lnTo>
                  <a:lnTo>
                    <a:pt x="2110" y="308"/>
                  </a:lnTo>
                  <a:lnTo>
                    <a:pt x="2154" y="264"/>
                  </a:lnTo>
                  <a:lnTo>
                    <a:pt x="2198" y="221"/>
                  </a:lnTo>
                  <a:lnTo>
                    <a:pt x="2286" y="177"/>
                  </a:lnTo>
                  <a:lnTo>
                    <a:pt x="2286" y="133"/>
                  </a:lnTo>
                  <a:lnTo>
                    <a:pt x="2286" y="89"/>
                  </a:lnTo>
                  <a:lnTo>
                    <a:pt x="2286" y="45"/>
                  </a:lnTo>
                  <a:lnTo>
                    <a:pt x="2242" y="1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8"/>
            <p:cNvSpPr/>
            <p:nvPr/>
          </p:nvSpPr>
          <p:spPr>
            <a:xfrm>
              <a:off x="5094025" y="2748675"/>
              <a:ext cx="20900" cy="22025"/>
            </a:xfrm>
            <a:custGeom>
              <a:rect b="b" l="l" r="r" t="t"/>
              <a:pathLst>
                <a:path extrusionOk="0" h="881" w="836">
                  <a:moveTo>
                    <a:pt x="703" y="1"/>
                  </a:moveTo>
                  <a:lnTo>
                    <a:pt x="703" y="45"/>
                  </a:lnTo>
                  <a:lnTo>
                    <a:pt x="659" y="45"/>
                  </a:lnTo>
                  <a:lnTo>
                    <a:pt x="659" y="89"/>
                  </a:lnTo>
                  <a:lnTo>
                    <a:pt x="616" y="133"/>
                  </a:lnTo>
                  <a:lnTo>
                    <a:pt x="572" y="177"/>
                  </a:lnTo>
                  <a:lnTo>
                    <a:pt x="528" y="177"/>
                  </a:lnTo>
                  <a:lnTo>
                    <a:pt x="528" y="221"/>
                  </a:lnTo>
                  <a:lnTo>
                    <a:pt x="484" y="221"/>
                  </a:lnTo>
                  <a:lnTo>
                    <a:pt x="484" y="265"/>
                  </a:lnTo>
                  <a:lnTo>
                    <a:pt x="440" y="309"/>
                  </a:lnTo>
                  <a:lnTo>
                    <a:pt x="396" y="309"/>
                  </a:lnTo>
                  <a:lnTo>
                    <a:pt x="396" y="353"/>
                  </a:lnTo>
                  <a:lnTo>
                    <a:pt x="352" y="353"/>
                  </a:lnTo>
                  <a:lnTo>
                    <a:pt x="352" y="397"/>
                  </a:lnTo>
                  <a:lnTo>
                    <a:pt x="308" y="441"/>
                  </a:lnTo>
                  <a:lnTo>
                    <a:pt x="308" y="484"/>
                  </a:lnTo>
                  <a:lnTo>
                    <a:pt x="220" y="484"/>
                  </a:lnTo>
                  <a:lnTo>
                    <a:pt x="220" y="528"/>
                  </a:lnTo>
                  <a:lnTo>
                    <a:pt x="176" y="572"/>
                  </a:lnTo>
                  <a:lnTo>
                    <a:pt x="132" y="616"/>
                  </a:lnTo>
                  <a:lnTo>
                    <a:pt x="88" y="616"/>
                  </a:lnTo>
                  <a:lnTo>
                    <a:pt x="88" y="660"/>
                  </a:lnTo>
                  <a:lnTo>
                    <a:pt x="44" y="660"/>
                  </a:lnTo>
                  <a:lnTo>
                    <a:pt x="44" y="704"/>
                  </a:lnTo>
                  <a:lnTo>
                    <a:pt x="0" y="704"/>
                  </a:lnTo>
                  <a:lnTo>
                    <a:pt x="0" y="748"/>
                  </a:lnTo>
                  <a:lnTo>
                    <a:pt x="0" y="792"/>
                  </a:lnTo>
                  <a:lnTo>
                    <a:pt x="44" y="836"/>
                  </a:lnTo>
                  <a:lnTo>
                    <a:pt x="88" y="880"/>
                  </a:lnTo>
                  <a:lnTo>
                    <a:pt x="132" y="880"/>
                  </a:lnTo>
                  <a:lnTo>
                    <a:pt x="132" y="836"/>
                  </a:lnTo>
                  <a:lnTo>
                    <a:pt x="176" y="836"/>
                  </a:lnTo>
                  <a:lnTo>
                    <a:pt x="176" y="792"/>
                  </a:lnTo>
                  <a:lnTo>
                    <a:pt x="220" y="792"/>
                  </a:lnTo>
                  <a:lnTo>
                    <a:pt x="264" y="748"/>
                  </a:lnTo>
                  <a:lnTo>
                    <a:pt x="308" y="704"/>
                  </a:lnTo>
                  <a:lnTo>
                    <a:pt x="308" y="660"/>
                  </a:lnTo>
                  <a:lnTo>
                    <a:pt x="352" y="660"/>
                  </a:lnTo>
                  <a:lnTo>
                    <a:pt x="396" y="616"/>
                  </a:lnTo>
                  <a:lnTo>
                    <a:pt x="440" y="616"/>
                  </a:lnTo>
                  <a:lnTo>
                    <a:pt x="440" y="572"/>
                  </a:lnTo>
                  <a:lnTo>
                    <a:pt x="484" y="528"/>
                  </a:lnTo>
                  <a:lnTo>
                    <a:pt x="484" y="484"/>
                  </a:lnTo>
                  <a:lnTo>
                    <a:pt x="528" y="484"/>
                  </a:lnTo>
                  <a:lnTo>
                    <a:pt x="572" y="441"/>
                  </a:lnTo>
                  <a:lnTo>
                    <a:pt x="616" y="441"/>
                  </a:lnTo>
                  <a:lnTo>
                    <a:pt x="616" y="397"/>
                  </a:lnTo>
                  <a:lnTo>
                    <a:pt x="659" y="353"/>
                  </a:lnTo>
                  <a:lnTo>
                    <a:pt x="703" y="353"/>
                  </a:lnTo>
                  <a:lnTo>
                    <a:pt x="703" y="309"/>
                  </a:lnTo>
                  <a:lnTo>
                    <a:pt x="747" y="309"/>
                  </a:lnTo>
                  <a:lnTo>
                    <a:pt x="747" y="265"/>
                  </a:lnTo>
                  <a:lnTo>
                    <a:pt x="791" y="265"/>
                  </a:lnTo>
                  <a:lnTo>
                    <a:pt x="791" y="221"/>
                  </a:lnTo>
                  <a:lnTo>
                    <a:pt x="835" y="221"/>
                  </a:lnTo>
                  <a:lnTo>
                    <a:pt x="835" y="177"/>
                  </a:lnTo>
                  <a:lnTo>
                    <a:pt x="835" y="133"/>
                  </a:lnTo>
                  <a:lnTo>
                    <a:pt x="791" y="89"/>
                  </a:lnTo>
                  <a:lnTo>
                    <a:pt x="747" y="45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8"/>
            <p:cNvSpPr/>
            <p:nvPr/>
          </p:nvSpPr>
          <p:spPr>
            <a:xfrm>
              <a:off x="4986325" y="2884950"/>
              <a:ext cx="34100" cy="19800"/>
            </a:xfrm>
            <a:custGeom>
              <a:rect b="b" l="l" r="r" t="t"/>
              <a:pathLst>
                <a:path extrusionOk="0" h="792" w="1364">
                  <a:moveTo>
                    <a:pt x="89" y="0"/>
                  </a:moveTo>
                  <a:lnTo>
                    <a:pt x="89" y="44"/>
                  </a:lnTo>
                  <a:lnTo>
                    <a:pt x="45" y="44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132" y="176"/>
                  </a:lnTo>
                  <a:lnTo>
                    <a:pt x="132" y="220"/>
                  </a:lnTo>
                  <a:lnTo>
                    <a:pt x="176" y="220"/>
                  </a:lnTo>
                  <a:lnTo>
                    <a:pt x="176" y="264"/>
                  </a:lnTo>
                  <a:lnTo>
                    <a:pt x="220" y="264"/>
                  </a:lnTo>
                  <a:lnTo>
                    <a:pt x="264" y="308"/>
                  </a:lnTo>
                  <a:lnTo>
                    <a:pt x="352" y="308"/>
                  </a:lnTo>
                  <a:lnTo>
                    <a:pt x="352" y="352"/>
                  </a:lnTo>
                  <a:lnTo>
                    <a:pt x="396" y="352"/>
                  </a:lnTo>
                  <a:lnTo>
                    <a:pt x="440" y="396"/>
                  </a:lnTo>
                  <a:lnTo>
                    <a:pt x="484" y="440"/>
                  </a:lnTo>
                  <a:lnTo>
                    <a:pt x="572" y="440"/>
                  </a:lnTo>
                  <a:lnTo>
                    <a:pt x="572" y="484"/>
                  </a:lnTo>
                  <a:lnTo>
                    <a:pt x="704" y="484"/>
                  </a:lnTo>
                  <a:lnTo>
                    <a:pt x="704" y="528"/>
                  </a:lnTo>
                  <a:lnTo>
                    <a:pt x="748" y="528"/>
                  </a:lnTo>
                  <a:lnTo>
                    <a:pt x="836" y="616"/>
                  </a:lnTo>
                  <a:lnTo>
                    <a:pt x="924" y="616"/>
                  </a:lnTo>
                  <a:lnTo>
                    <a:pt x="924" y="660"/>
                  </a:lnTo>
                  <a:lnTo>
                    <a:pt x="968" y="660"/>
                  </a:lnTo>
                  <a:lnTo>
                    <a:pt x="1012" y="704"/>
                  </a:lnTo>
                  <a:lnTo>
                    <a:pt x="1056" y="704"/>
                  </a:lnTo>
                  <a:lnTo>
                    <a:pt x="1056" y="748"/>
                  </a:lnTo>
                  <a:lnTo>
                    <a:pt x="1099" y="704"/>
                  </a:lnTo>
                  <a:lnTo>
                    <a:pt x="1099" y="748"/>
                  </a:lnTo>
                  <a:lnTo>
                    <a:pt x="1143" y="748"/>
                  </a:lnTo>
                  <a:lnTo>
                    <a:pt x="1143" y="792"/>
                  </a:lnTo>
                  <a:lnTo>
                    <a:pt x="1275" y="792"/>
                  </a:lnTo>
                  <a:lnTo>
                    <a:pt x="1319" y="748"/>
                  </a:lnTo>
                  <a:lnTo>
                    <a:pt x="1319" y="704"/>
                  </a:lnTo>
                  <a:lnTo>
                    <a:pt x="1363" y="660"/>
                  </a:lnTo>
                  <a:lnTo>
                    <a:pt x="1319" y="660"/>
                  </a:lnTo>
                  <a:lnTo>
                    <a:pt x="1319" y="616"/>
                  </a:lnTo>
                  <a:lnTo>
                    <a:pt x="1275" y="616"/>
                  </a:lnTo>
                  <a:lnTo>
                    <a:pt x="1275" y="572"/>
                  </a:lnTo>
                  <a:lnTo>
                    <a:pt x="1187" y="572"/>
                  </a:lnTo>
                  <a:lnTo>
                    <a:pt x="1143" y="528"/>
                  </a:lnTo>
                  <a:lnTo>
                    <a:pt x="1099" y="528"/>
                  </a:lnTo>
                  <a:lnTo>
                    <a:pt x="1099" y="484"/>
                  </a:lnTo>
                  <a:lnTo>
                    <a:pt x="1012" y="484"/>
                  </a:lnTo>
                  <a:lnTo>
                    <a:pt x="1012" y="440"/>
                  </a:lnTo>
                  <a:lnTo>
                    <a:pt x="924" y="440"/>
                  </a:lnTo>
                  <a:lnTo>
                    <a:pt x="880" y="396"/>
                  </a:lnTo>
                  <a:lnTo>
                    <a:pt x="836" y="396"/>
                  </a:lnTo>
                  <a:lnTo>
                    <a:pt x="836" y="352"/>
                  </a:lnTo>
                  <a:lnTo>
                    <a:pt x="748" y="352"/>
                  </a:lnTo>
                  <a:lnTo>
                    <a:pt x="748" y="308"/>
                  </a:lnTo>
                  <a:lnTo>
                    <a:pt x="704" y="308"/>
                  </a:lnTo>
                  <a:lnTo>
                    <a:pt x="660" y="264"/>
                  </a:lnTo>
                  <a:lnTo>
                    <a:pt x="572" y="264"/>
                  </a:lnTo>
                  <a:lnTo>
                    <a:pt x="528" y="220"/>
                  </a:lnTo>
                  <a:lnTo>
                    <a:pt x="484" y="220"/>
                  </a:lnTo>
                  <a:lnTo>
                    <a:pt x="484" y="176"/>
                  </a:lnTo>
                  <a:lnTo>
                    <a:pt x="396" y="176"/>
                  </a:lnTo>
                  <a:lnTo>
                    <a:pt x="352" y="132"/>
                  </a:lnTo>
                  <a:lnTo>
                    <a:pt x="308" y="88"/>
                  </a:lnTo>
                  <a:lnTo>
                    <a:pt x="264" y="88"/>
                  </a:lnTo>
                  <a:lnTo>
                    <a:pt x="264" y="44"/>
                  </a:lnTo>
                  <a:lnTo>
                    <a:pt x="176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8"/>
            <p:cNvSpPr/>
            <p:nvPr/>
          </p:nvSpPr>
          <p:spPr>
            <a:xfrm>
              <a:off x="4940175" y="2768475"/>
              <a:ext cx="18700" cy="31875"/>
            </a:xfrm>
            <a:custGeom>
              <a:rect b="b" l="l" r="r" t="t"/>
              <a:pathLst>
                <a:path extrusionOk="0" h="1275" w="748">
                  <a:moveTo>
                    <a:pt x="572" y="0"/>
                  </a:moveTo>
                  <a:lnTo>
                    <a:pt x="572" y="44"/>
                  </a:lnTo>
                  <a:lnTo>
                    <a:pt x="572" y="88"/>
                  </a:lnTo>
                  <a:lnTo>
                    <a:pt x="572" y="132"/>
                  </a:lnTo>
                  <a:lnTo>
                    <a:pt x="528" y="132"/>
                  </a:lnTo>
                  <a:lnTo>
                    <a:pt x="484" y="176"/>
                  </a:lnTo>
                  <a:lnTo>
                    <a:pt x="484" y="220"/>
                  </a:lnTo>
                  <a:lnTo>
                    <a:pt x="440" y="220"/>
                  </a:lnTo>
                  <a:lnTo>
                    <a:pt x="440" y="264"/>
                  </a:lnTo>
                  <a:lnTo>
                    <a:pt x="440" y="308"/>
                  </a:lnTo>
                  <a:lnTo>
                    <a:pt x="440" y="352"/>
                  </a:lnTo>
                  <a:lnTo>
                    <a:pt x="396" y="352"/>
                  </a:lnTo>
                  <a:lnTo>
                    <a:pt x="396" y="396"/>
                  </a:lnTo>
                  <a:lnTo>
                    <a:pt x="352" y="440"/>
                  </a:lnTo>
                  <a:lnTo>
                    <a:pt x="352" y="484"/>
                  </a:lnTo>
                  <a:lnTo>
                    <a:pt x="352" y="528"/>
                  </a:lnTo>
                  <a:lnTo>
                    <a:pt x="308" y="528"/>
                  </a:lnTo>
                  <a:lnTo>
                    <a:pt x="308" y="572"/>
                  </a:lnTo>
                  <a:lnTo>
                    <a:pt x="308" y="616"/>
                  </a:lnTo>
                  <a:lnTo>
                    <a:pt x="264" y="616"/>
                  </a:lnTo>
                  <a:lnTo>
                    <a:pt x="308" y="659"/>
                  </a:lnTo>
                  <a:lnTo>
                    <a:pt x="264" y="659"/>
                  </a:lnTo>
                  <a:lnTo>
                    <a:pt x="264" y="703"/>
                  </a:lnTo>
                  <a:lnTo>
                    <a:pt x="176" y="747"/>
                  </a:lnTo>
                  <a:lnTo>
                    <a:pt x="176" y="791"/>
                  </a:lnTo>
                  <a:lnTo>
                    <a:pt x="176" y="835"/>
                  </a:lnTo>
                  <a:lnTo>
                    <a:pt x="176" y="879"/>
                  </a:lnTo>
                  <a:lnTo>
                    <a:pt x="132" y="879"/>
                  </a:lnTo>
                  <a:lnTo>
                    <a:pt x="132" y="923"/>
                  </a:lnTo>
                  <a:lnTo>
                    <a:pt x="88" y="967"/>
                  </a:lnTo>
                  <a:lnTo>
                    <a:pt x="88" y="1011"/>
                  </a:lnTo>
                  <a:lnTo>
                    <a:pt x="88" y="1055"/>
                  </a:lnTo>
                  <a:lnTo>
                    <a:pt x="44" y="1055"/>
                  </a:lnTo>
                  <a:lnTo>
                    <a:pt x="44" y="1099"/>
                  </a:lnTo>
                  <a:lnTo>
                    <a:pt x="44" y="1143"/>
                  </a:lnTo>
                  <a:lnTo>
                    <a:pt x="0" y="1143"/>
                  </a:lnTo>
                  <a:lnTo>
                    <a:pt x="0" y="1187"/>
                  </a:lnTo>
                  <a:lnTo>
                    <a:pt x="44" y="1187"/>
                  </a:lnTo>
                  <a:lnTo>
                    <a:pt x="88" y="1231"/>
                  </a:lnTo>
                  <a:lnTo>
                    <a:pt x="132" y="1275"/>
                  </a:lnTo>
                  <a:lnTo>
                    <a:pt x="176" y="1275"/>
                  </a:lnTo>
                  <a:lnTo>
                    <a:pt x="176" y="1231"/>
                  </a:lnTo>
                  <a:lnTo>
                    <a:pt x="220" y="1187"/>
                  </a:lnTo>
                  <a:lnTo>
                    <a:pt x="264" y="1143"/>
                  </a:lnTo>
                  <a:lnTo>
                    <a:pt x="264" y="1099"/>
                  </a:lnTo>
                  <a:lnTo>
                    <a:pt x="264" y="1055"/>
                  </a:lnTo>
                  <a:lnTo>
                    <a:pt x="308" y="1055"/>
                  </a:lnTo>
                  <a:lnTo>
                    <a:pt x="308" y="1011"/>
                  </a:lnTo>
                  <a:lnTo>
                    <a:pt x="308" y="967"/>
                  </a:lnTo>
                  <a:lnTo>
                    <a:pt x="352" y="967"/>
                  </a:lnTo>
                  <a:lnTo>
                    <a:pt x="352" y="923"/>
                  </a:lnTo>
                  <a:lnTo>
                    <a:pt x="352" y="879"/>
                  </a:lnTo>
                  <a:lnTo>
                    <a:pt x="352" y="835"/>
                  </a:lnTo>
                  <a:lnTo>
                    <a:pt x="396" y="791"/>
                  </a:lnTo>
                  <a:lnTo>
                    <a:pt x="440" y="791"/>
                  </a:lnTo>
                  <a:lnTo>
                    <a:pt x="440" y="747"/>
                  </a:lnTo>
                  <a:lnTo>
                    <a:pt x="440" y="703"/>
                  </a:lnTo>
                  <a:lnTo>
                    <a:pt x="484" y="703"/>
                  </a:lnTo>
                  <a:lnTo>
                    <a:pt x="484" y="659"/>
                  </a:lnTo>
                  <a:lnTo>
                    <a:pt x="484" y="616"/>
                  </a:lnTo>
                  <a:lnTo>
                    <a:pt x="528" y="572"/>
                  </a:lnTo>
                  <a:lnTo>
                    <a:pt x="528" y="528"/>
                  </a:lnTo>
                  <a:lnTo>
                    <a:pt x="528" y="484"/>
                  </a:lnTo>
                  <a:lnTo>
                    <a:pt x="572" y="484"/>
                  </a:lnTo>
                  <a:lnTo>
                    <a:pt x="572" y="440"/>
                  </a:lnTo>
                  <a:lnTo>
                    <a:pt x="572" y="396"/>
                  </a:lnTo>
                  <a:lnTo>
                    <a:pt x="616" y="352"/>
                  </a:lnTo>
                  <a:lnTo>
                    <a:pt x="660" y="308"/>
                  </a:lnTo>
                  <a:lnTo>
                    <a:pt x="704" y="264"/>
                  </a:lnTo>
                  <a:lnTo>
                    <a:pt x="704" y="220"/>
                  </a:lnTo>
                  <a:lnTo>
                    <a:pt x="704" y="176"/>
                  </a:lnTo>
                  <a:lnTo>
                    <a:pt x="748" y="132"/>
                  </a:lnTo>
                  <a:lnTo>
                    <a:pt x="748" y="88"/>
                  </a:lnTo>
                  <a:lnTo>
                    <a:pt x="704" y="44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8"/>
            <p:cNvSpPr/>
            <p:nvPr/>
          </p:nvSpPr>
          <p:spPr>
            <a:xfrm>
              <a:off x="5125875" y="2837700"/>
              <a:ext cx="22000" cy="26400"/>
            </a:xfrm>
            <a:custGeom>
              <a:rect b="b" l="l" r="r" t="t"/>
              <a:pathLst>
                <a:path extrusionOk="0" h="1056" w="880">
                  <a:moveTo>
                    <a:pt x="133" y="0"/>
                  </a:moveTo>
                  <a:lnTo>
                    <a:pt x="89" y="44"/>
                  </a:lnTo>
                  <a:lnTo>
                    <a:pt x="45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45" y="132"/>
                  </a:lnTo>
                  <a:lnTo>
                    <a:pt x="45" y="176"/>
                  </a:lnTo>
                  <a:lnTo>
                    <a:pt x="89" y="220"/>
                  </a:lnTo>
                  <a:lnTo>
                    <a:pt x="89" y="264"/>
                  </a:lnTo>
                  <a:lnTo>
                    <a:pt x="89" y="308"/>
                  </a:lnTo>
                  <a:lnTo>
                    <a:pt x="133" y="308"/>
                  </a:lnTo>
                  <a:lnTo>
                    <a:pt x="133" y="352"/>
                  </a:lnTo>
                  <a:lnTo>
                    <a:pt x="177" y="352"/>
                  </a:lnTo>
                  <a:lnTo>
                    <a:pt x="177" y="396"/>
                  </a:lnTo>
                  <a:lnTo>
                    <a:pt x="177" y="440"/>
                  </a:lnTo>
                  <a:lnTo>
                    <a:pt x="221" y="440"/>
                  </a:lnTo>
                  <a:lnTo>
                    <a:pt x="265" y="528"/>
                  </a:lnTo>
                  <a:lnTo>
                    <a:pt x="265" y="572"/>
                  </a:lnTo>
                  <a:lnTo>
                    <a:pt x="352" y="572"/>
                  </a:lnTo>
                  <a:lnTo>
                    <a:pt x="352" y="616"/>
                  </a:lnTo>
                  <a:lnTo>
                    <a:pt x="396" y="660"/>
                  </a:lnTo>
                  <a:lnTo>
                    <a:pt x="396" y="704"/>
                  </a:lnTo>
                  <a:lnTo>
                    <a:pt x="440" y="792"/>
                  </a:lnTo>
                  <a:lnTo>
                    <a:pt x="484" y="792"/>
                  </a:lnTo>
                  <a:lnTo>
                    <a:pt x="528" y="835"/>
                  </a:lnTo>
                  <a:lnTo>
                    <a:pt x="572" y="879"/>
                  </a:lnTo>
                  <a:lnTo>
                    <a:pt x="616" y="923"/>
                  </a:lnTo>
                  <a:lnTo>
                    <a:pt x="616" y="967"/>
                  </a:lnTo>
                  <a:lnTo>
                    <a:pt x="660" y="923"/>
                  </a:lnTo>
                  <a:lnTo>
                    <a:pt x="660" y="967"/>
                  </a:lnTo>
                  <a:lnTo>
                    <a:pt x="704" y="1011"/>
                  </a:lnTo>
                  <a:lnTo>
                    <a:pt x="748" y="1011"/>
                  </a:lnTo>
                  <a:lnTo>
                    <a:pt x="748" y="1055"/>
                  </a:lnTo>
                  <a:lnTo>
                    <a:pt x="792" y="1055"/>
                  </a:lnTo>
                  <a:lnTo>
                    <a:pt x="836" y="1011"/>
                  </a:lnTo>
                  <a:lnTo>
                    <a:pt x="880" y="967"/>
                  </a:lnTo>
                  <a:lnTo>
                    <a:pt x="880" y="923"/>
                  </a:lnTo>
                  <a:lnTo>
                    <a:pt x="880" y="879"/>
                  </a:lnTo>
                  <a:lnTo>
                    <a:pt x="836" y="879"/>
                  </a:lnTo>
                  <a:lnTo>
                    <a:pt x="836" y="835"/>
                  </a:lnTo>
                  <a:lnTo>
                    <a:pt x="792" y="835"/>
                  </a:lnTo>
                  <a:lnTo>
                    <a:pt x="792" y="792"/>
                  </a:lnTo>
                  <a:lnTo>
                    <a:pt x="748" y="792"/>
                  </a:lnTo>
                  <a:lnTo>
                    <a:pt x="748" y="748"/>
                  </a:lnTo>
                  <a:lnTo>
                    <a:pt x="704" y="748"/>
                  </a:lnTo>
                  <a:lnTo>
                    <a:pt x="704" y="704"/>
                  </a:lnTo>
                  <a:lnTo>
                    <a:pt x="660" y="704"/>
                  </a:lnTo>
                  <a:lnTo>
                    <a:pt x="660" y="660"/>
                  </a:lnTo>
                  <a:lnTo>
                    <a:pt x="616" y="660"/>
                  </a:lnTo>
                  <a:lnTo>
                    <a:pt x="572" y="616"/>
                  </a:lnTo>
                  <a:lnTo>
                    <a:pt x="572" y="572"/>
                  </a:lnTo>
                  <a:lnTo>
                    <a:pt x="528" y="572"/>
                  </a:lnTo>
                  <a:lnTo>
                    <a:pt x="528" y="528"/>
                  </a:lnTo>
                  <a:lnTo>
                    <a:pt x="484" y="484"/>
                  </a:lnTo>
                  <a:lnTo>
                    <a:pt x="440" y="440"/>
                  </a:lnTo>
                  <a:lnTo>
                    <a:pt x="396" y="396"/>
                  </a:lnTo>
                  <a:lnTo>
                    <a:pt x="352" y="352"/>
                  </a:lnTo>
                  <a:lnTo>
                    <a:pt x="352" y="308"/>
                  </a:lnTo>
                  <a:lnTo>
                    <a:pt x="309" y="264"/>
                  </a:lnTo>
                  <a:lnTo>
                    <a:pt x="309" y="220"/>
                  </a:lnTo>
                  <a:lnTo>
                    <a:pt x="265" y="220"/>
                  </a:lnTo>
                  <a:lnTo>
                    <a:pt x="265" y="176"/>
                  </a:lnTo>
                  <a:lnTo>
                    <a:pt x="265" y="132"/>
                  </a:lnTo>
                  <a:lnTo>
                    <a:pt x="221" y="132"/>
                  </a:lnTo>
                  <a:lnTo>
                    <a:pt x="221" y="88"/>
                  </a:lnTo>
                  <a:lnTo>
                    <a:pt x="221" y="44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8"/>
            <p:cNvSpPr/>
            <p:nvPr/>
          </p:nvSpPr>
          <p:spPr>
            <a:xfrm>
              <a:off x="5192925" y="2872850"/>
              <a:ext cx="12100" cy="28600"/>
            </a:xfrm>
            <a:custGeom>
              <a:rect b="b" l="l" r="r" t="t"/>
              <a:pathLst>
                <a:path extrusionOk="0" h="1144" w="484">
                  <a:moveTo>
                    <a:pt x="264" y="1"/>
                  </a:moveTo>
                  <a:lnTo>
                    <a:pt x="264" y="45"/>
                  </a:lnTo>
                  <a:lnTo>
                    <a:pt x="264" y="89"/>
                  </a:lnTo>
                  <a:lnTo>
                    <a:pt x="264" y="133"/>
                  </a:lnTo>
                  <a:lnTo>
                    <a:pt x="264" y="177"/>
                  </a:lnTo>
                  <a:lnTo>
                    <a:pt x="220" y="177"/>
                  </a:lnTo>
                  <a:lnTo>
                    <a:pt x="220" y="221"/>
                  </a:lnTo>
                  <a:lnTo>
                    <a:pt x="220" y="265"/>
                  </a:lnTo>
                  <a:lnTo>
                    <a:pt x="220" y="309"/>
                  </a:lnTo>
                  <a:lnTo>
                    <a:pt x="176" y="309"/>
                  </a:lnTo>
                  <a:lnTo>
                    <a:pt x="176" y="353"/>
                  </a:lnTo>
                  <a:lnTo>
                    <a:pt x="132" y="396"/>
                  </a:lnTo>
                  <a:lnTo>
                    <a:pt x="132" y="440"/>
                  </a:lnTo>
                  <a:lnTo>
                    <a:pt x="176" y="440"/>
                  </a:lnTo>
                  <a:lnTo>
                    <a:pt x="132" y="484"/>
                  </a:lnTo>
                  <a:lnTo>
                    <a:pt x="132" y="528"/>
                  </a:lnTo>
                  <a:lnTo>
                    <a:pt x="132" y="572"/>
                  </a:lnTo>
                  <a:lnTo>
                    <a:pt x="132" y="616"/>
                  </a:lnTo>
                  <a:lnTo>
                    <a:pt x="88" y="660"/>
                  </a:lnTo>
                  <a:lnTo>
                    <a:pt x="88" y="704"/>
                  </a:lnTo>
                  <a:lnTo>
                    <a:pt x="44" y="748"/>
                  </a:lnTo>
                  <a:lnTo>
                    <a:pt x="88" y="748"/>
                  </a:lnTo>
                  <a:lnTo>
                    <a:pt x="88" y="792"/>
                  </a:lnTo>
                  <a:lnTo>
                    <a:pt x="44" y="792"/>
                  </a:lnTo>
                  <a:lnTo>
                    <a:pt x="44" y="836"/>
                  </a:lnTo>
                  <a:lnTo>
                    <a:pt x="0" y="880"/>
                  </a:lnTo>
                  <a:lnTo>
                    <a:pt x="0" y="924"/>
                  </a:lnTo>
                  <a:lnTo>
                    <a:pt x="0" y="968"/>
                  </a:lnTo>
                  <a:lnTo>
                    <a:pt x="0" y="1012"/>
                  </a:lnTo>
                  <a:lnTo>
                    <a:pt x="0" y="1056"/>
                  </a:lnTo>
                  <a:lnTo>
                    <a:pt x="0" y="1100"/>
                  </a:lnTo>
                  <a:lnTo>
                    <a:pt x="88" y="1144"/>
                  </a:lnTo>
                  <a:lnTo>
                    <a:pt x="176" y="1144"/>
                  </a:lnTo>
                  <a:lnTo>
                    <a:pt x="176" y="1100"/>
                  </a:lnTo>
                  <a:lnTo>
                    <a:pt x="176" y="1056"/>
                  </a:lnTo>
                  <a:lnTo>
                    <a:pt x="220" y="1012"/>
                  </a:lnTo>
                  <a:lnTo>
                    <a:pt x="176" y="1012"/>
                  </a:lnTo>
                  <a:lnTo>
                    <a:pt x="220" y="968"/>
                  </a:lnTo>
                  <a:lnTo>
                    <a:pt x="220" y="924"/>
                  </a:lnTo>
                  <a:lnTo>
                    <a:pt x="220" y="880"/>
                  </a:lnTo>
                  <a:lnTo>
                    <a:pt x="264" y="880"/>
                  </a:lnTo>
                  <a:lnTo>
                    <a:pt x="264" y="836"/>
                  </a:lnTo>
                  <a:lnTo>
                    <a:pt x="264" y="792"/>
                  </a:lnTo>
                  <a:lnTo>
                    <a:pt x="264" y="748"/>
                  </a:lnTo>
                  <a:lnTo>
                    <a:pt x="264" y="704"/>
                  </a:lnTo>
                  <a:lnTo>
                    <a:pt x="308" y="704"/>
                  </a:lnTo>
                  <a:lnTo>
                    <a:pt x="308" y="660"/>
                  </a:lnTo>
                  <a:lnTo>
                    <a:pt x="308" y="616"/>
                  </a:lnTo>
                  <a:lnTo>
                    <a:pt x="308" y="572"/>
                  </a:lnTo>
                  <a:lnTo>
                    <a:pt x="352" y="528"/>
                  </a:lnTo>
                  <a:lnTo>
                    <a:pt x="352" y="484"/>
                  </a:lnTo>
                  <a:lnTo>
                    <a:pt x="352" y="440"/>
                  </a:lnTo>
                  <a:lnTo>
                    <a:pt x="352" y="396"/>
                  </a:lnTo>
                  <a:lnTo>
                    <a:pt x="396" y="396"/>
                  </a:lnTo>
                  <a:lnTo>
                    <a:pt x="396" y="353"/>
                  </a:lnTo>
                  <a:lnTo>
                    <a:pt x="396" y="309"/>
                  </a:lnTo>
                  <a:lnTo>
                    <a:pt x="396" y="265"/>
                  </a:lnTo>
                  <a:lnTo>
                    <a:pt x="440" y="221"/>
                  </a:lnTo>
                  <a:lnTo>
                    <a:pt x="440" y="177"/>
                  </a:lnTo>
                  <a:lnTo>
                    <a:pt x="484" y="177"/>
                  </a:lnTo>
                  <a:lnTo>
                    <a:pt x="440" y="133"/>
                  </a:lnTo>
                  <a:lnTo>
                    <a:pt x="484" y="89"/>
                  </a:lnTo>
                  <a:lnTo>
                    <a:pt x="484" y="45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8"/>
            <p:cNvSpPr/>
            <p:nvPr/>
          </p:nvSpPr>
          <p:spPr>
            <a:xfrm>
              <a:off x="5058850" y="2812425"/>
              <a:ext cx="24200" cy="11000"/>
            </a:xfrm>
            <a:custGeom>
              <a:rect b="b" l="l" r="r" t="t"/>
              <a:pathLst>
                <a:path extrusionOk="0" h="440" w="968">
                  <a:moveTo>
                    <a:pt x="45" y="0"/>
                  </a:moveTo>
                  <a:lnTo>
                    <a:pt x="1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89" y="176"/>
                  </a:lnTo>
                  <a:lnTo>
                    <a:pt x="89" y="220"/>
                  </a:lnTo>
                  <a:lnTo>
                    <a:pt x="220" y="220"/>
                  </a:lnTo>
                  <a:lnTo>
                    <a:pt x="220" y="264"/>
                  </a:lnTo>
                  <a:lnTo>
                    <a:pt x="264" y="220"/>
                  </a:lnTo>
                  <a:lnTo>
                    <a:pt x="264" y="264"/>
                  </a:lnTo>
                  <a:lnTo>
                    <a:pt x="352" y="308"/>
                  </a:lnTo>
                  <a:lnTo>
                    <a:pt x="352" y="264"/>
                  </a:lnTo>
                  <a:lnTo>
                    <a:pt x="396" y="308"/>
                  </a:lnTo>
                  <a:lnTo>
                    <a:pt x="528" y="308"/>
                  </a:lnTo>
                  <a:lnTo>
                    <a:pt x="572" y="352"/>
                  </a:lnTo>
                  <a:lnTo>
                    <a:pt x="660" y="352"/>
                  </a:lnTo>
                  <a:lnTo>
                    <a:pt x="704" y="396"/>
                  </a:lnTo>
                  <a:lnTo>
                    <a:pt x="836" y="396"/>
                  </a:lnTo>
                  <a:lnTo>
                    <a:pt x="836" y="440"/>
                  </a:lnTo>
                  <a:lnTo>
                    <a:pt x="924" y="440"/>
                  </a:lnTo>
                  <a:lnTo>
                    <a:pt x="924" y="396"/>
                  </a:lnTo>
                  <a:lnTo>
                    <a:pt x="968" y="352"/>
                  </a:lnTo>
                  <a:lnTo>
                    <a:pt x="968" y="308"/>
                  </a:lnTo>
                  <a:lnTo>
                    <a:pt x="968" y="264"/>
                  </a:lnTo>
                  <a:lnTo>
                    <a:pt x="968" y="220"/>
                  </a:lnTo>
                  <a:lnTo>
                    <a:pt x="924" y="264"/>
                  </a:lnTo>
                  <a:lnTo>
                    <a:pt x="924" y="220"/>
                  </a:lnTo>
                  <a:lnTo>
                    <a:pt x="792" y="220"/>
                  </a:lnTo>
                  <a:lnTo>
                    <a:pt x="792" y="176"/>
                  </a:lnTo>
                  <a:lnTo>
                    <a:pt x="616" y="176"/>
                  </a:lnTo>
                  <a:lnTo>
                    <a:pt x="616" y="132"/>
                  </a:lnTo>
                  <a:lnTo>
                    <a:pt x="484" y="132"/>
                  </a:lnTo>
                  <a:lnTo>
                    <a:pt x="440" y="88"/>
                  </a:lnTo>
                  <a:lnTo>
                    <a:pt x="264" y="88"/>
                  </a:lnTo>
                  <a:lnTo>
                    <a:pt x="264" y="44"/>
                  </a:lnTo>
                  <a:lnTo>
                    <a:pt x="176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8"/>
            <p:cNvSpPr/>
            <p:nvPr/>
          </p:nvSpPr>
          <p:spPr>
            <a:xfrm>
              <a:off x="5083025" y="2903625"/>
              <a:ext cx="11025" cy="25300"/>
            </a:xfrm>
            <a:custGeom>
              <a:rect b="b" l="l" r="r" t="t"/>
              <a:pathLst>
                <a:path extrusionOk="0" h="1012" w="441">
                  <a:moveTo>
                    <a:pt x="264" y="1"/>
                  </a:moveTo>
                  <a:lnTo>
                    <a:pt x="264" y="45"/>
                  </a:lnTo>
                  <a:lnTo>
                    <a:pt x="264" y="89"/>
                  </a:lnTo>
                  <a:lnTo>
                    <a:pt x="220" y="89"/>
                  </a:lnTo>
                  <a:lnTo>
                    <a:pt x="220" y="132"/>
                  </a:lnTo>
                  <a:lnTo>
                    <a:pt x="220" y="176"/>
                  </a:lnTo>
                  <a:lnTo>
                    <a:pt x="176" y="176"/>
                  </a:lnTo>
                  <a:lnTo>
                    <a:pt x="176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132" y="352"/>
                  </a:lnTo>
                  <a:lnTo>
                    <a:pt x="132" y="396"/>
                  </a:lnTo>
                  <a:lnTo>
                    <a:pt x="89" y="396"/>
                  </a:lnTo>
                  <a:lnTo>
                    <a:pt x="89" y="440"/>
                  </a:lnTo>
                  <a:lnTo>
                    <a:pt x="132" y="440"/>
                  </a:lnTo>
                  <a:lnTo>
                    <a:pt x="132" y="484"/>
                  </a:lnTo>
                  <a:lnTo>
                    <a:pt x="89" y="484"/>
                  </a:lnTo>
                  <a:lnTo>
                    <a:pt x="89" y="528"/>
                  </a:lnTo>
                  <a:lnTo>
                    <a:pt x="89" y="572"/>
                  </a:lnTo>
                  <a:lnTo>
                    <a:pt x="45" y="616"/>
                  </a:lnTo>
                  <a:lnTo>
                    <a:pt x="45" y="660"/>
                  </a:lnTo>
                  <a:lnTo>
                    <a:pt x="45" y="704"/>
                  </a:lnTo>
                  <a:lnTo>
                    <a:pt x="45" y="748"/>
                  </a:lnTo>
                  <a:lnTo>
                    <a:pt x="1" y="792"/>
                  </a:lnTo>
                  <a:lnTo>
                    <a:pt x="1" y="836"/>
                  </a:lnTo>
                  <a:lnTo>
                    <a:pt x="45" y="880"/>
                  </a:lnTo>
                  <a:lnTo>
                    <a:pt x="1" y="880"/>
                  </a:lnTo>
                  <a:lnTo>
                    <a:pt x="1" y="924"/>
                  </a:lnTo>
                  <a:lnTo>
                    <a:pt x="1" y="968"/>
                  </a:lnTo>
                  <a:lnTo>
                    <a:pt x="45" y="1012"/>
                  </a:lnTo>
                  <a:lnTo>
                    <a:pt x="220" y="1012"/>
                  </a:lnTo>
                  <a:lnTo>
                    <a:pt x="220" y="968"/>
                  </a:lnTo>
                  <a:lnTo>
                    <a:pt x="220" y="924"/>
                  </a:lnTo>
                  <a:lnTo>
                    <a:pt x="220" y="880"/>
                  </a:lnTo>
                  <a:lnTo>
                    <a:pt x="220" y="836"/>
                  </a:lnTo>
                  <a:lnTo>
                    <a:pt x="220" y="792"/>
                  </a:lnTo>
                  <a:lnTo>
                    <a:pt x="220" y="748"/>
                  </a:lnTo>
                  <a:lnTo>
                    <a:pt x="264" y="748"/>
                  </a:lnTo>
                  <a:lnTo>
                    <a:pt x="264" y="704"/>
                  </a:lnTo>
                  <a:lnTo>
                    <a:pt x="220" y="660"/>
                  </a:lnTo>
                  <a:lnTo>
                    <a:pt x="264" y="616"/>
                  </a:lnTo>
                  <a:lnTo>
                    <a:pt x="264" y="572"/>
                  </a:lnTo>
                  <a:lnTo>
                    <a:pt x="308" y="528"/>
                  </a:lnTo>
                  <a:lnTo>
                    <a:pt x="264" y="528"/>
                  </a:lnTo>
                  <a:lnTo>
                    <a:pt x="308" y="484"/>
                  </a:lnTo>
                  <a:lnTo>
                    <a:pt x="308" y="440"/>
                  </a:lnTo>
                  <a:lnTo>
                    <a:pt x="308" y="396"/>
                  </a:lnTo>
                  <a:lnTo>
                    <a:pt x="352" y="352"/>
                  </a:lnTo>
                  <a:lnTo>
                    <a:pt x="352" y="308"/>
                  </a:lnTo>
                  <a:lnTo>
                    <a:pt x="352" y="264"/>
                  </a:lnTo>
                  <a:lnTo>
                    <a:pt x="396" y="220"/>
                  </a:lnTo>
                  <a:lnTo>
                    <a:pt x="396" y="176"/>
                  </a:lnTo>
                  <a:lnTo>
                    <a:pt x="440" y="176"/>
                  </a:lnTo>
                  <a:lnTo>
                    <a:pt x="440" y="132"/>
                  </a:lnTo>
                  <a:lnTo>
                    <a:pt x="440" y="89"/>
                  </a:lnTo>
                  <a:lnTo>
                    <a:pt x="396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8"/>
            <p:cNvSpPr/>
            <p:nvPr/>
          </p:nvSpPr>
          <p:spPr>
            <a:xfrm>
              <a:off x="4961050" y="2716825"/>
              <a:ext cx="69250" cy="197825"/>
            </a:xfrm>
            <a:custGeom>
              <a:rect b="b" l="l" r="r" t="t"/>
              <a:pathLst>
                <a:path extrusionOk="0" h="7913" w="2770">
                  <a:moveTo>
                    <a:pt x="2638" y="0"/>
                  </a:moveTo>
                  <a:lnTo>
                    <a:pt x="2594" y="44"/>
                  </a:lnTo>
                  <a:lnTo>
                    <a:pt x="2550" y="88"/>
                  </a:lnTo>
                  <a:lnTo>
                    <a:pt x="2506" y="220"/>
                  </a:lnTo>
                  <a:lnTo>
                    <a:pt x="2462" y="308"/>
                  </a:lnTo>
                  <a:lnTo>
                    <a:pt x="2462" y="396"/>
                  </a:lnTo>
                  <a:lnTo>
                    <a:pt x="2418" y="484"/>
                  </a:lnTo>
                  <a:lnTo>
                    <a:pt x="2418" y="528"/>
                  </a:lnTo>
                  <a:lnTo>
                    <a:pt x="2374" y="616"/>
                  </a:lnTo>
                  <a:lnTo>
                    <a:pt x="2330" y="704"/>
                  </a:lnTo>
                  <a:lnTo>
                    <a:pt x="2286" y="879"/>
                  </a:lnTo>
                  <a:lnTo>
                    <a:pt x="2242" y="923"/>
                  </a:lnTo>
                  <a:lnTo>
                    <a:pt x="2198" y="1055"/>
                  </a:lnTo>
                  <a:lnTo>
                    <a:pt x="2154" y="1187"/>
                  </a:lnTo>
                  <a:lnTo>
                    <a:pt x="2023" y="1495"/>
                  </a:lnTo>
                  <a:lnTo>
                    <a:pt x="1979" y="1583"/>
                  </a:lnTo>
                  <a:lnTo>
                    <a:pt x="1935" y="1627"/>
                  </a:lnTo>
                  <a:lnTo>
                    <a:pt x="1935" y="1671"/>
                  </a:lnTo>
                  <a:lnTo>
                    <a:pt x="1935" y="1715"/>
                  </a:lnTo>
                  <a:lnTo>
                    <a:pt x="1891" y="1802"/>
                  </a:lnTo>
                  <a:lnTo>
                    <a:pt x="1891" y="1846"/>
                  </a:lnTo>
                  <a:lnTo>
                    <a:pt x="1891" y="1890"/>
                  </a:lnTo>
                  <a:lnTo>
                    <a:pt x="1847" y="2022"/>
                  </a:lnTo>
                  <a:lnTo>
                    <a:pt x="1759" y="2110"/>
                  </a:lnTo>
                  <a:lnTo>
                    <a:pt x="1759" y="2198"/>
                  </a:lnTo>
                  <a:lnTo>
                    <a:pt x="1715" y="2286"/>
                  </a:lnTo>
                  <a:lnTo>
                    <a:pt x="1715" y="2330"/>
                  </a:lnTo>
                  <a:lnTo>
                    <a:pt x="1671" y="2374"/>
                  </a:lnTo>
                  <a:lnTo>
                    <a:pt x="1627" y="2594"/>
                  </a:lnTo>
                  <a:lnTo>
                    <a:pt x="1451" y="3033"/>
                  </a:lnTo>
                  <a:lnTo>
                    <a:pt x="1407" y="3077"/>
                  </a:lnTo>
                  <a:lnTo>
                    <a:pt x="1407" y="3165"/>
                  </a:lnTo>
                  <a:lnTo>
                    <a:pt x="1407" y="3209"/>
                  </a:lnTo>
                  <a:lnTo>
                    <a:pt x="1407" y="3253"/>
                  </a:lnTo>
                  <a:lnTo>
                    <a:pt x="1319" y="3341"/>
                  </a:lnTo>
                  <a:lnTo>
                    <a:pt x="1275" y="3473"/>
                  </a:lnTo>
                  <a:lnTo>
                    <a:pt x="1275" y="3561"/>
                  </a:lnTo>
                  <a:lnTo>
                    <a:pt x="1231" y="3692"/>
                  </a:lnTo>
                  <a:lnTo>
                    <a:pt x="1187" y="3780"/>
                  </a:lnTo>
                  <a:lnTo>
                    <a:pt x="1187" y="3824"/>
                  </a:lnTo>
                  <a:lnTo>
                    <a:pt x="1187" y="3868"/>
                  </a:lnTo>
                  <a:lnTo>
                    <a:pt x="1143" y="4000"/>
                  </a:lnTo>
                  <a:lnTo>
                    <a:pt x="1100" y="4044"/>
                  </a:lnTo>
                  <a:lnTo>
                    <a:pt x="1100" y="4176"/>
                  </a:lnTo>
                  <a:lnTo>
                    <a:pt x="1056" y="4308"/>
                  </a:lnTo>
                  <a:lnTo>
                    <a:pt x="968" y="4396"/>
                  </a:lnTo>
                  <a:lnTo>
                    <a:pt x="968" y="4484"/>
                  </a:lnTo>
                  <a:lnTo>
                    <a:pt x="924" y="4616"/>
                  </a:lnTo>
                  <a:lnTo>
                    <a:pt x="748" y="5055"/>
                  </a:lnTo>
                  <a:lnTo>
                    <a:pt x="748" y="5143"/>
                  </a:lnTo>
                  <a:lnTo>
                    <a:pt x="748" y="5187"/>
                  </a:lnTo>
                  <a:lnTo>
                    <a:pt x="704" y="5231"/>
                  </a:lnTo>
                  <a:lnTo>
                    <a:pt x="660" y="5363"/>
                  </a:lnTo>
                  <a:lnTo>
                    <a:pt x="660" y="5407"/>
                  </a:lnTo>
                  <a:lnTo>
                    <a:pt x="660" y="5451"/>
                  </a:lnTo>
                  <a:lnTo>
                    <a:pt x="616" y="5583"/>
                  </a:lnTo>
                  <a:lnTo>
                    <a:pt x="572" y="5670"/>
                  </a:lnTo>
                  <a:lnTo>
                    <a:pt x="572" y="5714"/>
                  </a:lnTo>
                  <a:lnTo>
                    <a:pt x="572" y="5758"/>
                  </a:lnTo>
                  <a:lnTo>
                    <a:pt x="528" y="5802"/>
                  </a:lnTo>
                  <a:lnTo>
                    <a:pt x="528" y="5890"/>
                  </a:lnTo>
                  <a:lnTo>
                    <a:pt x="440" y="6110"/>
                  </a:lnTo>
                  <a:lnTo>
                    <a:pt x="440" y="6154"/>
                  </a:lnTo>
                  <a:lnTo>
                    <a:pt x="352" y="6418"/>
                  </a:lnTo>
                  <a:lnTo>
                    <a:pt x="308" y="6681"/>
                  </a:lnTo>
                  <a:lnTo>
                    <a:pt x="308" y="6725"/>
                  </a:lnTo>
                  <a:lnTo>
                    <a:pt x="264" y="6725"/>
                  </a:lnTo>
                  <a:lnTo>
                    <a:pt x="264" y="6769"/>
                  </a:lnTo>
                  <a:lnTo>
                    <a:pt x="264" y="6813"/>
                  </a:lnTo>
                  <a:lnTo>
                    <a:pt x="220" y="6857"/>
                  </a:lnTo>
                  <a:lnTo>
                    <a:pt x="220" y="6901"/>
                  </a:lnTo>
                  <a:lnTo>
                    <a:pt x="220" y="6945"/>
                  </a:lnTo>
                  <a:lnTo>
                    <a:pt x="176" y="7165"/>
                  </a:lnTo>
                  <a:lnTo>
                    <a:pt x="133" y="7209"/>
                  </a:lnTo>
                  <a:lnTo>
                    <a:pt x="89" y="7341"/>
                  </a:lnTo>
                  <a:lnTo>
                    <a:pt x="89" y="7385"/>
                  </a:lnTo>
                  <a:lnTo>
                    <a:pt x="89" y="7429"/>
                  </a:lnTo>
                  <a:lnTo>
                    <a:pt x="45" y="7517"/>
                  </a:lnTo>
                  <a:lnTo>
                    <a:pt x="45" y="7561"/>
                  </a:lnTo>
                  <a:lnTo>
                    <a:pt x="45" y="7604"/>
                  </a:lnTo>
                  <a:lnTo>
                    <a:pt x="1" y="7648"/>
                  </a:lnTo>
                  <a:lnTo>
                    <a:pt x="1" y="7780"/>
                  </a:lnTo>
                  <a:lnTo>
                    <a:pt x="1" y="7868"/>
                  </a:lnTo>
                  <a:lnTo>
                    <a:pt x="45" y="7912"/>
                  </a:lnTo>
                  <a:lnTo>
                    <a:pt x="89" y="7912"/>
                  </a:lnTo>
                  <a:lnTo>
                    <a:pt x="133" y="7868"/>
                  </a:lnTo>
                  <a:lnTo>
                    <a:pt x="176" y="7824"/>
                  </a:lnTo>
                  <a:lnTo>
                    <a:pt x="176" y="7780"/>
                  </a:lnTo>
                  <a:lnTo>
                    <a:pt x="220" y="7692"/>
                  </a:lnTo>
                  <a:lnTo>
                    <a:pt x="220" y="7604"/>
                  </a:lnTo>
                  <a:lnTo>
                    <a:pt x="220" y="7517"/>
                  </a:lnTo>
                  <a:lnTo>
                    <a:pt x="264" y="7517"/>
                  </a:lnTo>
                  <a:lnTo>
                    <a:pt x="264" y="7473"/>
                  </a:lnTo>
                  <a:lnTo>
                    <a:pt x="264" y="7385"/>
                  </a:lnTo>
                  <a:lnTo>
                    <a:pt x="308" y="7297"/>
                  </a:lnTo>
                  <a:lnTo>
                    <a:pt x="308" y="7253"/>
                  </a:lnTo>
                  <a:lnTo>
                    <a:pt x="396" y="7033"/>
                  </a:lnTo>
                  <a:lnTo>
                    <a:pt x="396" y="6989"/>
                  </a:lnTo>
                  <a:lnTo>
                    <a:pt x="440" y="6901"/>
                  </a:lnTo>
                  <a:lnTo>
                    <a:pt x="440" y="6813"/>
                  </a:lnTo>
                  <a:lnTo>
                    <a:pt x="440" y="6725"/>
                  </a:lnTo>
                  <a:lnTo>
                    <a:pt x="484" y="6725"/>
                  </a:lnTo>
                  <a:lnTo>
                    <a:pt x="528" y="6506"/>
                  </a:lnTo>
                  <a:lnTo>
                    <a:pt x="616" y="6286"/>
                  </a:lnTo>
                  <a:lnTo>
                    <a:pt x="616" y="6242"/>
                  </a:lnTo>
                  <a:lnTo>
                    <a:pt x="616" y="6198"/>
                  </a:lnTo>
                  <a:lnTo>
                    <a:pt x="660" y="6154"/>
                  </a:lnTo>
                  <a:lnTo>
                    <a:pt x="660" y="6066"/>
                  </a:lnTo>
                  <a:lnTo>
                    <a:pt x="660" y="6022"/>
                  </a:lnTo>
                  <a:lnTo>
                    <a:pt x="660" y="5978"/>
                  </a:lnTo>
                  <a:lnTo>
                    <a:pt x="704" y="5934"/>
                  </a:lnTo>
                  <a:lnTo>
                    <a:pt x="704" y="5890"/>
                  </a:lnTo>
                  <a:lnTo>
                    <a:pt x="748" y="5802"/>
                  </a:lnTo>
                  <a:lnTo>
                    <a:pt x="792" y="5670"/>
                  </a:lnTo>
                  <a:lnTo>
                    <a:pt x="792" y="5627"/>
                  </a:lnTo>
                  <a:lnTo>
                    <a:pt x="836" y="5539"/>
                  </a:lnTo>
                  <a:lnTo>
                    <a:pt x="880" y="5451"/>
                  </a:lnTo>
                  <a:lnTo>
                    <a:pt x="880" y="5319"/>
                  </a:lnTo>
                  <a:lnTo>
                    <a:pt x="924" y="5231"/>
                  </a:lnTo>
                  <a:lnTo>
                    <a:pt x="924" y="5143"/>
                  </a:lnTo>
                  <a:lnTo>
                    <a:pt x="1012" y="4835"/>
                  </a:lnTo>
                  <a:lnTo>
                    <a:pt x="1056" y="4791"/>
                  </a:lnTo>
                  <a:lnTo>
                    <a:pt x="1056" y="4747"/>
                  </a:lnTo>
                  <a:lnTo>
                    <a:pt x="1100" y="4703"/>
                  </a:lnTo>
                  <a:lnTo>
                    <a:pt x="1100" y="4659"/>
                  </a:lnTo>
                  <a:lnTo>
                    <a:pt x="1143" y="4572"/>
                  </a:lnTo>
                  <a:lnTo>
                    <a:pt x="1143" y="4484"/>
                  </a:lnTo>
                  <a:lnTo>
                    <a:pt x="1187" y="4440"/>
                  </a:lnTo>
                  <a:lnTo>
                    <a:pt x="1187" y="4352"/>
                  </a:lnTo>
                  <a:lnTo>
                    <a:pt x="1231" y="4264"/>
                  </a:lnTo>
                  <a:lnTo>
                    <a:pt x="1275" y="4220"/>
                  </a:lnTo>
                  <a:lnTo>
                    <a:pt x="1275" y="4132"/>
                  </a:lnTo>
                  <a:lnTo>
                    <a:pt x="1319" y="4044"/>
                  </a:lnTo>
                  <a:lnTo>
                    <a:pt x="1363" y="3868"/>
                  </a:lnTo>
                  <a:lnTo>
                    <a:pt x="1363" y="3824"/>
                  </a:lnTo>
                  <a:lnTo>
                    <a:pt x="1407" y="3736"/>
                  </a:lnTo>
                  <a:lnTo>
                    <a:pt x="1495" y="3517"/>
                  </a:lnTo>
                  <a:lnTo>
                    <a:pt x="1495" y="3429"/>
                  </a:lnTo>
                  <a:lnTo>
                    <a:pt x="1539" y="3297"/>
                  </a:lnTo>
                  <a:lnTo>
                    <a:pt x="1583" y="3209"/>
                  </a:lnTo>
                  <a:lnTo>
                    <a:pt x="1583" y="3121"/>
                  </a:lnTo>
                  <a:lnTo>
                    <a:pt x="1627" y="3033"/>
                  </a:lnTo>
                  <a:lnTo>
                    <a:pt x="1671" y="2945"/>
                  </a:lnTo>
                  <a:lnTo>
                    <a:pt x="1671" y="2901"/>
                  </a:lnTo>
                  <a:lnTo>
                    <a:pt x="1715" y="2813"/>
                  </a:lnTo>
                  <a:lnTo>
                    <a:pt x="1715" y="2769"/>
                  </a:lnTo>
                  <a:lnTo>
                    <a:pt x="1759" y="2682"/>
                  </a:lnTo>
                  <a:lnTo>
                    <a:pt x="1803" y="2638"/>
                  </a:lnTo>
                  <a:lnTo>
                    <a:pt x="1803" y="2594"/>
                  </a:lnTo>
                  <a:lnTo>
                    <a:pt x="1847" y="2506"/>
                  </a:lnTo>
                  <a:lnTo>
                    <a:pt x="1847" y="2462"/>
                  </a:lnTo>
                  <a:lnTo>
                    <a:pt x="1891" y="2374"/>
                  </a:lnTo>
                  <a:lnTo>
                    <a:pt x="1935" y="2198"/>
                  </a:lnTo>
                  <a:lnTo>
                    <a:pt x="2023" y="1978"/>
                  </a:lnTo>
                  <a:lnTo>
                    <a:pt x="2110" y="1758"/>
                  </a:lnTo>
                  <a:lnTo>
                    <a:pt x="2154" y="1583"/>
                  </a:lnTo>
                  <a:lnTo>
                    <a:pt x="2198" y="1495"/>
                  </a:lnTo>
                  <a:lnTo>
                    <a:pt x="2242" y="1451"/>
                  </a:lnTo>
                  <a:lnTo>
                    <a:pt x="2242" y="1407"/>
                  </a:lnTo>
                  <a:lnTo>
                    <a:pt x="2286" y="1319"/>
                  </a:lnTo>
                  <a:lnTo>
                    <a:pt x="2330" y="1187"/>
                  </a:lnTo>
                  <a:lnTo>
                    <a:pt x="2374" y="1143"/>
                  </a:lnTo>
                  <a:lnTo>
                    <a:pt x="2374" y="1099"/>
                  </a:lnTo>
                  <a:lnTo>
                    <a:pt x="2418" y="1011"/>
                  </a:lnTo>
                  <a:lnTo>
                    <a:pt x="2418" y="923"/>
                  </a:lnTo>
                  <a:lnTo>
                    <a:pt x="2506" y="835"/>
                  </a:lnTo>
                  <a:lnTo>
                    <a:pt x="2550" y="616"/>
                  </a:lnTo>
                  <a:lnTo>
                    <a:pt x="2594" y="484"/>
                  </a:lnTo>
                  <a:lnTo>
                    <a:pt x="2638" y="440"/>
                  </a:lnTo>
                  <a:lnTo>
                    <a:pt x="2726" y="264"/>
                  </a:lnTo>
                  <a:lnTo>
                    <a:pt x="2726" y="176"/>
                  </a:lnTo>
                  <a:lnTo>
                    <a:pt x="2770" y="132"/>
                  </a:lnTo>
                  <a:lnTo>
                    <a:pt x="2726" y="44"/>
                  </a:lnTo>
                  <a:lnTo>
                    <a:pt x="27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8"/>
            <p:cNvSpPr/>
            <p:nvPr/>
          </p:nvSpPr>
          <p:spPr>
            <a:xfrm>
              <a:off x="5331375" y="1667400"/>
              <a:ext cx="347275" cy="367050"/>
            </a:xfrm>
            <a:custGeom>
              <a:rect b="b" l="l" r="r" t="t"/>
              <a:pathLst>
                <a:path extrusionOk="0" h="14682" w="13891">
                  <a:moveTo>
                    <a:pt x="8659" y="0"/>
                  </a:moveTo>
                  <a:lnTo>
                    <a:pt x="0" y="9231"/>
                  </a:lnTo>
                  <a:lnTo>
                    <a:pt x="6198" y="14681"/>
                  </a:lnTo>
                  <a:lnTo>
                    <a:pt x="13890" y="4220"/>
                  </a:lnTo>
                  <a:lnTo>
                    <a:pt x="8659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8"/>
            <p:cNvSpPr/>
            <p:nvPr/>
          </p:nvSpPr>
          <p:spPr>
            <a:xfrm>
              <a:off x="5428075" y="1841025"/>
              <a:ext cx="43975" cy="65950"/>
            </a:xfrm>
            <a:custGeom>
              <a:rect b="b" l="l" r="r" t="t"/>
              <a:pathLst>
                <a:path extrusionOk="0" h="2638" w="1759">
                  <a:moveTo>
                    <a:pt x="220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176"/>
                  </a:lnTo>
                  <a:lnTo>
                    <a:pt x="88" y="220"/>
                  </a:lnTo>
                  <a:lnTo>
                    <a:pt x="132" y="264"/>
                  </a:lnTo>
                  <a:lnTo>
                    <a:pt x="176" y="220"/>
                  </a:lnTo>
                  <a:lnTo>
                    <a:pt x="220" y="220"/>
                  </a:lnTo>
                  <a:lnTo>
                    <a:pt x="264" y="176"/>
                  </a:lnTo>
                  <a:lnTo>
                    <a:pt x="396" y="176"/>
                  </a:lnTo>
                  <a:lnTo>
                    <a:pt x="484" y="220"/>
                  </a:lnTo>
                  <a:lnTo>
                    <a:pt x="528" y="264"/>
                  </a:lnTo>
                  <a:lnTo>
                    <a:pt x="616" y="264"/>
                  </a:lnTo>
                  <a:lnTo>
                    <a:pt x="660" y="396"/>
                  </a:lnTo>
                  <a:lnTo>
                    <a:pt x="704" y="440"/>
                  </a:lnTo>
                  <a:lnTo>
                    <a:pt x="704" y="484"/>
                  </a:lnTo>
                  <a:lnTo>
                    <a:pt x="748" y="528"/>
                  </a:lnTo>
                  <a:lnTo>
                    <a:pt x="748" y="572"/>
                  </a:lnTo>
                  <a:lnTo>
                    <a:pt x="748" y="616"/>
                  </a:lnTo>
                  <a:lnTo>
                    <a:pt x="748" y="660"/>
                  </a:lnTo>
                  <a:lnTo>
                    <a:pt x="748" y="704"/>
                  </a:lnTo>
                  <a:lnTo>
                    <a:pt x="748" y="748"/>
                  </a:lnTo>
                  <a:lnTo>
                    <a:pt x="748" y="792"/>
                  </a:lnTo>
                  <a:lnTo>
                    <a:pt x="704" y="879"/>
                  </a:lnTo>
                  <a:lnTo>
                    <a:pt x="616" y="1143"/>
                  </a:lnTo>
                  <a:lnTo>
                    <a:pt x="616" y="1187"/>
                  </a:lnTo>
                  <a:lnTo>
                    <a:pt x="616" y="1231"/>
                  </a:lnTo>
                  <a:lnTo>
                    <a:pt x="572" y="1275"/>
                  </a:lnTo>
                  <a:lnTo>
                    <a:pt x="528" y="1319"/>
                  </a:lnTo>
                  <a:lnTo>
                    <a:pt x="528" y="1363"/>
                  </a:lnTo>
                  <a:lnTo>
                    <a:pt x="528" y="1407"/>
                  </a:lnTo>
                  <a:lnTo>
                    <a:pt x="484" y="1451"/>
                  </a:lnTo>
                  <a:lnTo>
                    <a:pt x="484" y="1495"/>
                  </a:lnTo>
                  <a:lnTo>
                    <a:pt x="484" y="1539"/>
                  </a:lnTo>
                  <a:lnTo>
                    <a:pt x="440" y="1539"/>
                  </a:lnTo>
                  <a:lnTo>
                    <a:pt x="440" y="1583"/>
                  </a:lnTo>
                  <a:lnTo>
                    <a:pt x="440" y="1627"/>
                  </a:lnTo>
                  <a:lnTo>
                    <a:pt x="396" y="1715"/>
                  </a:lnTo>
                  <a:lnTo>
                    <a:pt x="396" y="1759"/>
                  </a:lnTo>
                  <a:lnTo>
                    <a:pt x="352" y="1846"/>
                  </a:lnTo>
                  <a:lnTo>
                    <a:pt x="352" y="1890"/>
                  </a:lnTo>
                  <a:lnTo>
                    <a:pt x="352" y="1978"/>
                  </a:lnTo>
                  <a:lnTo>
                    <a:pt x="308" y="2110"/>
                  </a:lnTo>
                  <a:lnTo>
                    <a:pt x="352" y="2242"/>
                  </a:lnTo>
                  <a:lnTo>
                    <a:pt x="396" y="2286"/>
                  </a:lnTo>
                  <a:lnTo>
                    <a:pt x="396" y="2330"/>
                  </a:lnTo>
                  <a:lnTo>
                    <a:pt x="396" y="2374"/>
                  </a:lnTo>
                  <a:lnTo>
                    <a:pt x="440" y="2418"/>
                  </a:lnTo>
                  <a:lnTo>
                    <a:pt x="484" y="2418"/>
                  </a:lnTo>
                  <a:lnTo>
                    <a:pt x="528" y="2462"/>
                  </a:lnTo>
                  <a:lnTo>
                    <a:pt x="572" y="2506"/>
                  </a:lnTo>
                  <a:lnTo>
                    <a:pt x="616" y="2550"/>
                  </a:lnTo>
                  <a:lnTo>
                    <a:pt x="704" y="2550"/>
                  </a:lnTo>
                  <a:lnTo>
                    <a:pt x="748" y="2594"/>
                  </a:lnTo>
                  <a:lnTo>
                    <a:pt x="880" y="2638"/>
                  </a:lnTo>
                  <a:lnTo>
                    <a:pt x="1275" y="2638"/>
                  </a:lnTo>
                  <a:lnTo>
                    <a:pt x="1275" y="2594"/>
                  </a:lnTo>
                  <a:lnTo>
                    <a:pt x="1363" y="2594"/>
                  </a:lnTo>
                  <a:lnTo>
                    <a:pt x="1495" y="2550"/>
                  </a:lnTo>
                  <a:lnTo>
                    <a:pt x="1583" y="2506"/>
                  </a:lnTo>
                  <a:lnTo>
                    <a:pt x="1583" y="2462"/>
                  </a:lnTo>
                  <a:lnTo>
                    <a:pt x="1627" y="2462"/>
                  </a:lnTo>
                  <a:lnTo>
                    <a:pt x="1671" y="2418"/>
                  </a:lnTo>
                  <a:lnTo>
                    <a:pt x="1671" y="2374"/>
                  </a:lnTo>
                  <a:lnTo>
                    <a:pt x="1715" y="2374"/>
                  </a:lnTo>
                  <a:lnTo>
                    <a:pt x="1759" y="2330"/>
                  </a:lnTo>
                  <a:lnTo>
                    <a:pt x="1759" y="2242"/>
                  </a:lnTo>
                  <a:lnTo>
                    <a:pt x="1715" y="2198"/>
                  </a:lnTo>
                  <a:lnTo>
                    <a:pt x="1627" y="2198"/>
                  </a:lnTo>
                  <a:lnTo>
                    <a:pt x="1583" y="2242"/>
                  </a:lnTo>
                  <a:lnTo>
                    <a:pt x="1583" y="2286"/>
                  </a:lnTo>
                  <a:lnTo>
                    <a:pt x="1539" y="2286"/>
                  </a:lnTo>
                  <a:lnTo>
                    <a:pt x="1495" y="2330"/>
                  </a:lnTo>
                  <a:lnTo>
                    <a:pt x="1451" y="2330"/>
                  </a:lnTo>
                  <a:lnTo>
                    <a:pt x="1407" y="2374"/>
                  </a:lnTo>
                  <a:lnTo>
                    <a:pt x="1319" y="2418"/>
                  </a:lnTo>
                  <a:lnTo>
                    <a:pt x="1275" y="2418"/>
                  </a:lnTo>
                  <a:lnTo>
                    <a:pt x="1231" y="2462"/>
                  </a:lnTo>
                  <a:lnTo>
                    <a:pt x="967" y="2462"/>
                  </a:lnTo>
                  <a:lnTo>
                    <a:pt x="923" y="2418"/>
                  </a:lnTo>
                  <a:lnTo>
                    <a:pt x="792" y="2418"/>
                  </a:lnTo>
                  <a:lnTo>
                    <a:pt x="748" y="2374"/>
                  </a:lnTo>
                  <a:lnTo>
                    <a:pt x="704" y="2374"/>
                  </a:lnTo>
                  <a:lnTo>
                    <a:pt x="704" y="2330"/>
                  </a:lnTo>
                  <a:lnTo>
                    <a:pt x="660" y="2330"/>
                  </a:lnTo>
                  <a:lnTo>
                    <a:pt x="616" y="2286"/>
                  </a:lnTo>
                  <a:lnTo>
                    <a:pt x="572" y="2242"/>
                  </a:lnTo>
                  <a:lnTo>
                    <a:pt x="528" y="2242"/>
                  </a:lnTo>
                  <a:lnTo>
                    <a:pt x="528" y="2198"/>
                  </a:lnTo>
                  <a:lnTo>
                    <a:pt x="528" y="2066"/>
                  </a:lnTo>
                  <a:lnTo>
                    <a:pt x="528" y="2022"/>
                  </a:lnTo>
                  <a:lnTo>
                    <a:pt x="528" y="1978"/>
                  </a:lnTo>
                  <a:lnTo>
                    <a:pt x="528" y="1934"/>
                  </a:lnTo>
                  <a:lnTo>
                    <a:pt x="528" y="1890"/>
                  </a:lnTo>
                  <a:lnTo>
                    <a:pt x="528" y="1846"/>
                  </a:lnTo>
                  <a:lnTo>
                    <a:pt x="572" y="1759"/>
                  </a:lnTo>
                  <a:lnTo>
                    <a:pt x="572" y="1715"/>
                  </a:lnTo>
                  <a:lnTo>
                    <a:pt x="616" y="1671"/>
                  </a:lnTo>
                  <a:lnTo>
                    <a:pt x="660" y="1583"/>
                  </a:lnTo>
                  <a:lnTo>
                    <a:pt x="660" y="1539"/>
                  </a:lnTo>
                  <a:lnTo>
                    <a:pt x="704" y="1407"/>
                  </a:lnTo>
                  <a:lnTo>
                    <a:pt x="748" y="1363"/>
                  </a:lnTo>
                  <a:lnTo>
                    <a:pt x="748" y="1275"/>
                  </a:lnTo>
                  <a:lnTo>
                    <a:pt x="792" y="1231"/>
                  </a:lnTo>
                  <a:lnTo>
                    <a:pt x="792" y="1187"/>
                  </a:lnTo>
                  <a:lnTo>
                    <a:pt x="836" y="1143"/>
                  </a:lnTo>
                  <a:lnTo>
                    <a:pt x="836" y="1099"/>
                  </a:lnTo>
                  <a:lnTo>
                    <a:pt x="880" y="1055"/>
                  </a:lnTo>
                  <a:lnTo>
                    <a:pt x="880" y="1011"/>
                  </a:lnTo>
                  <a:lnTo>
                    <a:pt x="880" y="967"/>
                  </a:lnTo>
                  <a:lnTo>
                    <a:pt x="923" y="923"/>
                  </a:lnTo>
                  <a:lnTo>
                    <a:pt x="923" y="879"/>
                  </a:lnTo>
                  <a:lnTo>
                    <a:pt x="923" y="835"/>
                  </a:lnTo>
                  <a:lnTo>
                    <a:pt x="923" y="792"/>
                  </a:lnTo>
                  <a:lnTo>
                    <a:pt x="923" y="660"/>
                  </a:lnTo>
                  <a:lnTo>
                    <a:pt x="923" y="528"/>
                  </a:lnTo>
                  <a:lnTo>
                    <a:pt x="880" y="396"/>
                  </a:lnTo>
                  <a:lnTo>
                    <a:pt x="836" y="308"/>
                  </a:lnTo>
                  <a:lnTo>
                    <a:pt x="836" y="264"/>
                  </a:lnTo>
                  <a:lnTo>
                    <a:pt x="792" y="220"/>
                  </a:lnTo>
                  <a:lnTo>
                    <a:pt x="792" y="176"/>
                  </a:lnTo>
                  <a:lnTo>
                    <a:pt x="748" y="132"/>
                  </a:lnTo>
                  <a:lnTo>
                    <a:pt x="704" y="88"/>
                  </a:lnTo>
                  <a:lnTo>
                    <a:pt x="660" y="88"/>
                  </a:lnTo>
                  <a:lnTo>
                    <a:pt x="572" y="44"/>
                  </a:lnTo>
                  <a:lnTo>
                    <a:pt x="528" y="44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8"/>
            <p:cNvSpPr/>
            <p:nvPr/>
          </p:nvSpPr>
          <p:spPr>
            <a:xfrm>
              <a:off x="5489600" y="1750925"/>
              <a:ext cx="62675" cy="46175"/>
            </a:xfrm>
            <a:custGeom>
              <a:rect b="b" l="l" r="r" t="t"/>
              <a:pathLst>
                <a:path extrusionOk="0" h="1847" w="2507">
                  <a:moveTo>
                    <a:pt x="2374" y="0"/>
                  </a:moveTo>
                  <a:lnTo>
                    <a:pt x="2330" y="44"/>
                  </a:lnTo>
                  <a:lnTo>
                    <a:pt x="2330" y="88"/>
                  </a:lnTo>
                  <a:lnTo>
                    <a:pt x="2330" y="132"/>
                  </a:lnTo>
                  <a:lnTo>
                    <a:pt x="2330" y="176"/>
                  </a:lnTo>
                  <a:lnTo>
                    <a:pt x="2287" y="220"/>
                  </a:lnTo>
                  <a:lnTo>
                    <a:pt x="2287" y="264"/>
                  </a:lnTo>
                  <a:lnTo>
                    <a:pt x="2243" y="352"/>
                  </a:lnTo>
                  <a:lnTo>
                    <a:pt x="2243" y="396"/>
                  </a:lnTo>
                  <a:lnTo>
                    <a:pt x="2199" y="440"/>
                  </a:lnTo>
                  <a:lnTo>
                    <a:pt x="2155" y="484"/>
                  </a:lnTo>
                  <a:lnTo>
                    <a:pt x="2067" y="571"/>
                  </a:lnTo>
                  <a:lnTo>
                    <a:pt x="2023" y="571"/>
                  </a:lnTo>
                  <a:lnTo>
                    <a:pt x="2023" y="615"/>
                  </a:lnTo>
                  <a:lnTo>
                    <a:pt x="1935" y="615"/>
                  </a:lnTo>
                  <a:lnTo>
                    <a:pt x="1891" y="659"/>
                  </a:lnTo>
                  <a:lnTo>
                    <a:pt x="1803" y="659"/>
                  </a:lnTo>
                  <a:lnTo>
                    <a:pt x="1715" y="703"/>
                  </a:lnTo>
                  <a:lnTo>
                    <a:pt x="1495" y="703"/>
                  </a:lnTo>
                  <a:lnTo>
                    <a:pt x="1495" y="659"/>
                  </a:lnTo>
                  <a:lnTo>
                    <a:pt x="1320" y="659"/>
                  </a:lnTo>
                  <a:lnTo>
                    <a:pt x="1276" y="615"/>
                  </a:lnTo>
                  <a:lnTo>
                    <a:pt x="1276" y="659"/>
                  </a:lnTo>
                  <a:lnTo>
                    <a:pt x="1232" y="659"/>
                  </a:lnTo>
                  <a:lnTo>
                    <a:pt x="1188" y="615"/>
                  </a:lnTo>
                  <a:lnTo>
                    <a:pt x="1100" y="615"/>
                  </a:lnTo>
                  <a:lnTo>
                    <a:pt x="1056" y="659"/>
                  </a:lnTo>
                  <a:lnTo>
                    <a:pt x="1056" y="615"/>
                  </a:lnTo>
                  <a:lnTo>
                    <a:pt x="924" y="615"/>
                  </a:lnTo>
                  <a:lnTo>
                    <a:pt x="880" y="659"/>
                  </a:lnTo>
                  <a:lnTo>
                    <a:pt x="836" y="659"/>
                  </a:lnTo>
                  <a:lnTo>
                    <a:pt x="792" y="703"/>
                  </a:lnTo>
                  <a:lnTo>
                    <a:pt x="704" y="703"/>
                  </a:lnTo>
                  <a:lnTo>
                    <a:pt x="660" y="747"/>
                  </a:lnTo>
                  <a:lnTo>
                    <a:pt x="572" y="747"/>
                  </a:lnTo>
                  <a:lnTo>
                    <a:pt x="528" y="791"/>
                  </a:lnTo>
                  <a:lnTo>
                    <a:pt x="484" y="835"/>
                  </a:lnTo>
                  <a:lnTo>
                    <a:pt x="440" y="835"/>
                  </a:lnTo>
                  <a:lnTo>
                    <a:pt x="440" y="879"/>
                  </a:lnTo>
                  <a:lnTo>
                    <a:pt x="353" y="923"/>
                  </a:lnTo>
                  <a:lnTo>
                    <a:pt x="309" y="1011"/>
                  </a:lnTo>
                  <a:lnTo>
                    <a:pt x="221" y="1099"/>
                  </a:lnTo>
                  <a:lnTo>
                    <a:pt x="177" y="1143"/>
                  </a:lnTo>
                  <a:lnTo>
                    <a:pt x="133" y="1187"/>
                  </a:lnTo>
                  <a:lnTo>
                    <a:pt x="89" y="1231"/>
                  </a:lnTo>
                  <a:lnTo>
                    <a:pt x="89" y="1275"/>
                  </a:lnTo>
                  <a:lnTo>
                    <a:pt x="45" y="1319"/>
                  </a:lnTo>
                  <a:lnTo>
                    <a:pt x="45" y="1363"/>
                  </a:lnTo>
                  <a:lnTo>
                    <a:pt x="45" y="1407"/>
                  </a:lnTo>
                  <a:lnTo>
                    <a:pt x="1" y="1407"/>
                  </a:lnTo>
                  <a:lnTo>
                    <a:pt x="1" y="1495"/>
                  </a:lnTo>
                  <a:lnTo>
                    <a:pt x="1" y="1582"/>
                  </a:lnTo>
                  <a:lnTo>
                    <a:pt x="1" y="1626"/>
                  </a:lnTo>
                  <a:lnTo>
                    <a:pt x="1" y="1670"/>
                  </a:lnTo>
                  <a:lnTo>
                    <a:pt x="1" y="1758"/>
                  </a:lnTo>
                  <a:lnTo>
                    <a:pt x="1" y="1802"/>
                  </a:lnTo>
                  <a:lnTo>
                    <a:pt x="1" y="1846"/>
                  </a:lnTo>
                  <a:lnTo>
                    <a:pt x="133" y="1846"/>
                  </a:lnTo>
                  <a:lnTo>
                    <a:pt x="177" y="1802"/>
                  </a:lnTo>
                  <a:lnTo>
                    <a:pt x="177" y="1758"/>
                  </a:lnTo>
                  <a:lnTo>
                    <a:pt x="177" y="1714"/>
                  </a:lnTo>
                  <a:lnTo>
                    <a:pt x="177" y="1670"/>
                  </a:lnTo>
                  <a:lnTo>
                    <a:pt x="177" y="1626"/>
                  </a:lnTo>
                  <a:lnTo>
                    <a:pt x="177" y="1582"/>
                  </a:lnTo>
                  <a:lnTo>
                    <a:pt x="177" y="1538"/>
                  </a:lnTo>
                  <a:lnTo>
                    <a:pt x="177" y="1495"/>
                  </a:lnTo>
                  <a:lnTo>
                    <a:pt x="221" y="1451"/>
                  </a:lnTo>
                  <a:lnTo>
                    <a:pt x="221" y="1407"/>
                  </a:lnTo>
                  <a:lnTo>
                    <a:pt x="265" y="1363"/>
                  </a:lnTo>
                  <a:lnTo>
                    <a:pt x="309" y="1275"/>
                  </a:lnTo>
                  <a:lnTo>
                    <a:pt x="353" y="1231"/>
                  </a:lnTo>
                  <a:lnTo>
                    <a:pt x="353" y="1187"/>
                  </a:lnTo>
                  <a:lnTo>
                    <a:pt x="396" y="1143"/>
                  </a:lnTo>
                  <a:lnTo>
                    <a:pt x="440" y="1099"/>
                  </a:lnTo>
                  <a:lnTo>
                    <a:pt x="484" y="1055"/>
                  </a:lnTo>
                  <a:lnTo>
                    <a:pt x="484" y="1011"/>
                  </a:lnTo>
                  <a:lnTo>
                    <a:pt x="528" y="1011"/>
                  </a:lnTo>
                  <a:lnTo>
                    <a:pt x="572" y="967"/>
                  </a:lnTo>
                  <a:lnTo>
                    <a:pt x="616" y="967"/>
                  </a:lnTo>
                  <a:lnTo>
                    <a:pt x="792" y="879"/>
                  </a:lnTo>
                  <a:lnTo>
                    <a:pt x="836" y="879"/>
                  </a:lnTo>
                  <a:lnTo>
                    <a:pt x="836" y="835"/>
                  </a:lnTo>
                  <a:lnTo>
                    <a:pt x="1012" y="835"/>
                  </a:lnTo>
                  <a:lnTo>
                    <a:pt x="1056" y="791"/>
                  </a:lnTo>
                  <a:lnTo>
                    <a:pt x="1100" y="791"/>
                  </a:lnTo>
                  <a:lnTo>
                    <a:pt x="1188" y="835"/>
                  </a:lnTo>
                  <a:lnTo>
                    <a:pt x="1276" y="791"/>
                  </a:lnTo>
                  <a:lnTo>
                    <a:pt x="1320" y="835"/>
                  </a:lnTo>
                  <a:lnTo>
                    <a:pt x="1451" y="835"/>
                  </a:lnTo>
                  <a:lnTo>
                    <a:pt x="1627" y="879"/>
                  </a:lnTo>
                  <a:lnTo>
                    <a:pt x="1803" y="879"/>
                  </a:lnTo>
                  <a:lnTo>
                    <a:pt x="1847" y="835"/>
                  </a:lnTo>
                  <a:lnTo>
                    <a:pt x="1979" y="835"/>
                  </a:lnTo>
                  <a:lnTo>
                    <a:pt x="1979" y="791"/>
                  </a:lnTo>
                  <a:lnTo>
                    <a:pt x="2023" y="791"/>
                  </a:lnTo>
                  <a:lnTo>
                    <a:pt x="2155" y="747"/>
                  </a:lnTo>
                  <a:lnTo>
                    <a:pt x="2243" y="659"/>
                  </a:lnTo>
                  <a:lnTo>
                    <a:pt x="2287" y="659"/>
                  </a:lnTo>
                  <a:lnTo>
                    <a:pt x="2330" y="571"/>
                  </a:lnTo>
                  <a:lnTo>
                    <a:pt x="2330" y="528"/>
                  </a:lnTo>
                  <a:lnTo>
                    <a:pt x="2374" y="528"/>
                  </a:lnTo>
                  <a:lnTo>
                    <a:pt x="2374" y="484"/>
                  </a:lnTo>
                  <a:lnTo>
                    <a:pt x="2418" y="440"/>
                  </a:lnTo>
                  <a:lnTo>
                    <a:pt x="2462" y="352"/>
                  </a:lnTo>
                  <a:lnTo>
                    <a:pt x="2506" y="264"/>
                  </a:lnTo>
                  <a:lnTo>
                    <a:pt x="2506" y="220"/>
                  </a:lnTo>
                  <a:lnTo>
                    <a:pt x="2506" y="176"/>
                  </a:lnTo>
                  <a:lnTo>
                    <a:pt x="2506" y="132"/>
                  </a:lnTo>
                  <a:lnTo>
                    <a:pt x="2506" y="88"/>
                  </a:lnTo>
                  <a:lnTo>
                    <a:pt x="2506" y="44"/>
                  </a:lnTo>
                  <a:lnTo>
                    <a:pt x="2462" y="0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8"/>
            <p:cNvSpPr/>
            <p:nvPr/>
          </p:nvSpPr>
          <p:spPr>
            <a:xfrm>
              <a:off x="5518175" y="1835525"/>
              <a:ext cx="30800" cy="61575"/>
            </a:xfrm>
            <a:custGeom>
              <a:rect b="b" l="l" r="r" t="t"/>
              <a:pathLst>
                <a:path extrusionOk="0" h="2463" w="1232">
                  <a:moveTo>
                    <a:pt x="89" y="1"/>
                  </a:moveTo>
                  <a:lnTo>
                    <a:pt x="45" y="45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45" y="220"/>
                  </a:lnTo>
                  <a:lnTo>
                    <a:pt x="177" y="220"/>
                  </a:lnTo>
                  <a:lnTo>
                    <a:pt x="177" y="264"/>
                  </a:lnTo>
                  <a:lnTo>
                    <a:pt x="220" y="264"/>
                  </a:lnTo>
                  <a:lnTo>
                    <a:pt x="264" y="308"/>
                  </a:lnTo>
                  <a:lnTo>
                    <a:pt x="264" y="352"/>
                  </a:lnTo>
                  <a:lnTo>
                    <a:pt x="264" y="396"/>
                  </a:lnTo>
                  <a:lnTo>
                    <a:pt x="308" y="440"/>
                  </a:lnTo>
                  <a:lnTo>
                    <a:pt x="352" y="528"/>
                  </a:lnTo>
                  <a:lnTo>
                    <a:pt x="352" y="572"/>
                  </a:lnTo>
                  <a:lnTo>
                    <a:pt x="352" y="616"/>
                  </a:lnTo>
                  <a:lnTo>
                    <a:pt x="396" y="660"/>
                  </a:lnTo>
                  <a:lnTo>
                    <a:pt x="396" y="704"/>
                  </a:lnTo>
                  <a:lnTo>
                    <a:pt x="352" y="748"/>
                  </a:lnTo>
                  <a:lnTo>
                    <a:pt x="396" y="748"/>
                  </a:lnTo>
                  <a:lnTo>
                    <a:pt x="396" y="792"/>
                  </a:lnTo>
                  <a:lnTo>
                    <a:pt x="352" y="836"/>
                  </a:lnTo>
                  <a:lnTo>
                    <a:pt x="352" y="880"/>
                  </a:lnTo>
                  <a:lnTo>
                    <a:pt x="352" y="1055"/>
                  </a:lnTo>
                  <a:lnTo>
                    <a:pt x="352" y="1099"/>
                  </a:lnTo>
                  <a:lnTo>
                    <a:pt x="352" y="1143"/>
                  </a:lnTo>
                  <a:lnTo>
                    <a:pt x="352" y="1187"/>
                  </a:lnTo>
                  <a:lnTo>
                    <a:pt x="308" y="1231"/>
                  </a:lnTo>
                  <a:lnTo>
                    <a:pt x="308" y="1275"/>
                  </a:lnTo>
                  <a:lnTo>
                    <a:pt x="308" y="1319"/>
                  </a:lnTo>
                  <a:lnTo>
                    <a:pt x="308" y="1363"/>
                  </a:lnTo>
                  <a:lnTo>
                    <a:pt x="308" y="1407"/>
                  </a:lnTo>
                  <a:lnTo>
                    <a:pt x="308" y="1451"/>
                  </a:lnTo>
                  <a:lnTo>
                    <a:pt x="308" y="1495"/>
                  </a:lnTo>
                  <a:lnTo>
                    <a:pt x="308" y="1539"/>
                  </a:lnTo>
                  <a:lnTo>
                    <a:pt x="308" y="1583"/>
                  </a:lnTo>
                  <a:lnTo>
                    <a:pt x="308" y="1627"/>
                  </a:lnTo>
                  <a:lnTo>
                    <a:pt x="308" y="1671"/>
                  </a:lnTo>
                  <a:lnTo>
                    <a:pt x="264" y="1803"/>
                  </a:lnTo>
                  <a:lnTo>
                    <a:pt x="308" y="1891"/>
                  </a:lnTo>
                  <a:lnTo>
                    <a:pt x="308" y="1935"/>
                  </a:lnTo>
                  <a:lnTo>
                    <a:pt x="352" y="1979"/>
                  </a:lnTo>
                  <a:lnTo>
                    <a:pt x="352" y="2022"/>
                  </a:lnTo>
                  <a:lnTo>
                    <a:pt x="396" y="2066"/>
                  </a:lnTo>
                  <a:lnTo>
                    <a:pt x="396" y="2110"/>
                  </a:lnTo>
                  <a:lnTo>
                    <a:pt x="440" y="2154"/>
                  </a:lnTo>
                  <a:lnTo>
                    <a:pt x="440" y="2198"/>
                  </a:lnTo>
                  <a:lnTo>
                    <a:pt x="528" y="2286"/>
                  </a:lnTo>
                  <a:lnTo>
                    <a:pt x="616" y="2374"/>
                  </a:lnTo>
                  <a:lnTo>
                    <a:pt x="748" y="2418"/>
                  </a:lnTo>
                  <a:lnTo>
                    <a:pt x="924" y="2418"/>
                  </a:lnTo>
                  <a:lnTo>
                    <a:pt x="968" y="2462"/>
                  </a:lnTo>
                  <a:lnTo>
                    <a:pt x="1056" y="2462"/>
                  </a:lnTo>
                  <a:lnTo>
                    <a:pt x="1100" y="2418"/>
                  </a:lnTo>
                  <a:lnTo>
                    <a:pt x="1100" y="2462"/>
                  </a:lnTo>
                  <a:lnTo>
                    <a:pt x="1144" y="2462"/>
                  </a:lnTo>
                  <a:lnTo>
                    <a:pt x="1187" y="2418"/>
                  </a:lnTo>
                  <a:lnTo>
                    <a:pt x="1231" y="2374"/>
                  </a:lnTo>
                  <a:lnTo>
                    <a:pt x="1231" y="2330"/>
                  </a:lnTo>
                  <a:lnTo>
                    <a:pt x="1187" y="2286"/>
                  </a:lnTo>
                  <a:lnTo>
                    <a:pt x="1144" y="2242"/>
                  </a:lnTo>
                  <a:lnTo>
                    <a:pt x="1100" y="2242"/>
                  </a:lnTo>
                  <a:lnTo>
                    <a:pt x="1056" y="2286"/>
                  </a:lnTo>
                  <a:lnTo>
                    <a:pt x="1012" y="2242"/>
                  </a:lnTo>
                  <a:lnTo>
                    <a:pt x="792" y="2242"/>
                  </a:lnTo>
                  <a:lnTo>
                    <a:pt x="792" y="2198"/>
                  </a:lnTo>
                  <a:lnTo>
                    <a:pt x="748" y="2198"/>
                  </a:lnTo>
                  <a:lnTo>
                    <a:pt x="704" y="2154"/>
                  </a:lnTo>
                  <a:lnTo>
                    <a:pt x="660" y="2154"/>
                  </a:lnTo>
                  <a:lnTo>
                    <a:pt x="660" y="2110"/>
                  </a:lnTo>
                  <a:lnTo>
                    <a:pt x="616" y="2110"/>
                  </a:lnTo>
                  <a:lnTo>
                    <a:pt x="616" y="2066"/>
                  </a:lnTo>
                  <a:lnTo>
                    <a:pt x="572" y="2066"/>
                  </a:lnTo>
                  <a:lnTo>
                    <a:pt x="572" y="2022"/>
                  </a:lnTo>
                  <a:lnTo>
                    <a:pt x="572" y="1979"/>
                  </a:lnTo>
                  <a:lnTo>
                    <a:pt x="528" y="1979"/>
                  </a:lnTo>
                  <a:lnTo>
                    <a:pt x="528" y="1935"/>
                  </a:lnTo>
                  <a:lnTo>
                    <a:pt x="484" y="1891"/>
                  </a:lnTo>
                  <a:lnTo>
                    <a:pt x="484" y="1847"/>
                  </a:lnTo>
                  <a:lnTo>
                    <a:pt x="484" y="1759"/>
                  </a:lnTo>
                  <a:lnTo>
                    <a:pt x="484" y="1715"/>
                  </a:lnTo>
                  <a:lnTo>
                    <a:pt x="484" y="1671"/>
                  </a:lnTo>
                  <a:lnTo>
                    <a:pt x="484" y="1627"/>
                  </a:lnTo>
                  <a:lnTo>
                    <a:pt x="484" y="1583"/>
                  </a:lnTo>
                  <a:lnTo>
                    <a:pt x="484" y="1539"/>
                  </a:lnTo>
                  <a:lnTo>
                    <a:pt x="484" y="1495"/>
                  </a:lnTo>
                  <a:lnTo>
                    <a:pt x="484" y="1451"/>
                  </a:lnTo>
                  <a:lnTo>
                    <a:pt x="484" y="1407"/>
                  </a:lnTo>
                  <a:lnTo>
                    <a:pt x="484" y="1363"/>
                  </a:lnTo>
                  <a:lnTo>
                    <a:pt x="528" y="1275"/>
                  </a:lnTo>
                  <a:lnTo>
                    <a:pt x="528" y="1231"/>
                  </a:lnTo>
                  <a:lnTo>
                    <a:pt x="528" y="1187"/>
                  </a:lnTo>
                  <a:lnTo>
                    <a:pt x="528" y="1143"/>
                  </a:lnTo>
                  <a:lnTo>
                    <a:pt x="528" y="1099"/>
                  </a:lnTo>
                  <a:lnTo>
                    <a:pt x="528" y="1055"/>
                  </a:lnTo>
                  <a:lnTo>
                    <a:pt x="528" y="1012"/>
                  </a:lnTo>
                  <a:lnTo>
                    <a:pt x="528" y="968"/>
                  </a:lnTo>
                  <a:lnTo>
                    <a:pt x="572" y="924"/>
                  </a:lnTo>
                  <a:lnTo>
                    <a:pt x="528" y="880"/>
                  </a:lnTo>
                  <a:lnTo>
                    <a:pt x="528" y="836"/>
                  </a:lnTo>
                  <a:lnTo>
                    <a:pt x="572" y="836"/>
                  </a:lnTo>
                  <a:lnTo>
                    <a:pt x="572" y="792"/>
                  </a:lnTo>
                  <a:lnTo>
                    <a:pt x="528" y="748"/>
                  </a:lnTo>
                  <a:lnTo>
                    <a:pt x="528" y="616"/>
                  </a:lnTo>
                  <a:lnTo>
                    <a:pt x="528" y="528"/>
                  </a:lnTo>
                  <a:lnTo>
                    <a:pt x="528" y="484"/>
                  </a:lnTo>
                  <a:lnTo>
                    <a:pt x="484" y="440"/>
                  </a:lnTo>
                  <a:lnTo>
                    <a:pt x="484" y="396"/>
                  </a:lnTo>
                  <a:lnTo>
                    <a:pt x="484" y="352"/>
                  </a:lnTo>
                  <a:lnTo>
                    <a:pt x="440" y="308"/>
                  </a:lnTo>
                  <a:lnTo>
                    <a:pt x="440" y="264"/>
                  </a:lnTo>
                  <a:lnTo>
                    <a:pt x="396" y="220"/>
                  </a:lnTo>
                  <a:lnTo>
                    <a:pt x="352" y="176"/>
                  </a:lnTo>
                  <a:lnTo>
                    <a:pt x="264" y="132"/>
                  </a:lnTo>
                  <a:lnTo>
                    <a:pt x="220" y="88"/>
                  </a:lnTo>
                  <a:lnTo>
                    <a:pt x="133" y="4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8"/>
            <p:cNvSpPr/>
            <p:nvPr/>
          </p:nvSpPr>
          <p:spPr>
            <a:xfrm>
              <a:off x="5578625" y="1788275"/>
              <a:ext cx="24200" cy="56075"/>
            </a:xfrm>
            <a:custGeom>
              <a:rect b="b" l="l" r="r" t="t"/>
              <a:pathLst>
                <a:path extrusionOk="0" h="2243" w="968">
                  <a:moveTo>
                    <a:pt x="264" y="1"/>
                  </a:moveTo>
                  <a:lnTo>
                    <a:pt x="220" y="44"/>
                  </a:lnTo>
                  <a:lnTo>
                    <a:pt x="220" y="88"/>
                  </a:lnTo>
                  <a:lnTo>
                    <a:pt x="220" y="132"/>
                  </a:lnTo>
                  <a:lnTo>
                    <a:pt x="220" y="176"/>
                  </a:lnTo>
                  <a:lnTo>
                    <a:pt x="220" y="220"/>
                  </a:lnTo>
                  <a:lnTo>
                    <a:pt x="220" y="264"/>
                  </a:lnTo>
                  <a:lnTo>
                    <a:pt x="176" y="308"/>
                  </a:lnTo>
                  <a:lnTo>
                    <a:pt x="176" y="352"/>
                  </a:lnTo>
                  <a:lnTo>
                    <a:pt x="176" y="396"/>
                  </a:lnTo>
                  <a:lnTo>
                    <a:pt x="132" y="484"/>
                  </a:lnTo>
                  <a:lnTo>
                    <a:pt x="132" y="528"/>
                  </a:lnTo>
                  <a:lnTo>
                    <a:pt x="132" y="572"/>
                  </a:lnTo>
                  <a:lnTo>
                    <a:pt x="132" y="616"/>
                  </a:lnTo>
                  <a:lnTo>
                    <a:pt x="132" y="660"/>
                  </a:lnTo>
                  <a:lnTo>
                    <a:pt x="88" y="704"/>
                  </a:lnTo>
                  <a:lnTo>
                    <a:pt x="88" y="748"/>
                  </a:lnTo>
                  <a:lnTo>
                    <a:pt x="88" y="792"/>
                  </a:lnTo>
                  <a:lnTo>
                    <a:pt x="88" y="880"/>
                  </a:lnTo>
                  <a:lnTo>
                    <a:pt x="44" y="1011"/>
                  </a:lnTo>
                  <a:lnTo>
                    <a:pt x="44" y="1055"/>
                  </a:lnTo>
                  <a:lnTo>
                    <a:pt x="44" y="1099"/>
                  </a:lnTo>
                  <a:lnTo>
                    <a:pt x="44" y="1143"/>
                  </a:lnTo>
                  <a:lnTo>
                    <a:pt x="44" y="1187"/>
                  </a:lnTo>
                  <a:lnTo>
                    <a:pt x="44" y="1231"/>
                  </a:lnTo>
                  <a:lnTo>
                    <a:pt x="44" y="1275"/>
                  </a:lnTo>
                  <a:lnTo>
                    <a:pt x="44" y="1319"/>
                  </a:lnTo>
                  <a:lnTo>
                    <a:pt x="0" y="1363"/>
                  </a:lnTo>
                  <a:lnTo>
                    <a:pt x="44" y="1363"/>
                  </a:lnTo>
                  <a:lnTo>
                    <a:pt x="44" y="1407"/>
                  </a:lnTo>
                  <a:lnTo>
                    <a:pt x="44" y="1451"/>
                  </a:lnTo>
                  <a:lnTo>
                    <a:pt x="44" y="1495"/>
                  </a:lnTo>
                  <a:lnTo>
                    <a:pt x="44" y="1539"/>
                  </a:lnTo>
                  <a:lnTo>
                    <a:pt x="44" y="1583"/>
                  </a:lnTo>
                  <a:lnTo>
                    <a:pt x="44" y="1671"/>
                  </a:lnTo>
                  <a:lnTo>
                    <a:pt x="88" y="1715"/>
                  </a:lnTo>
                  <a:lnTo>
                    <a:pt x="88" y="1759"/>
                  </a:lnTo>
                  <a:lnTo>
                    <a:pt x="132" y="1759"/>
                  </a:lnTo>
                  <a:lnTo>
                    <a:pt x="132" y="1803"/>
                  </a:lnTo>
                  <a:lnTo>
                    <a:pt x="132" y="1847"/>
                  </a:lnTo>
                  <a:lnTo>
                    <a:pt x="176" y="1847"/>
                  </a:lnTo>
                  <a:lnTo>
                    <a:pt x="176" y="1891"/>
                  </a:lnTo>
                  <a:lnTo>
                    <a:pt x="220" y="1935"/>
                  </a:lnTo>
                  <a:lnTo>
                    <a:pt x="264" y="1935"/>
                  </a:lnTo>
                  <a:lnTo>
                    <a:pt x="308" y="1978"/>
                  </a:lnTo>
                  <a:lnTo>
                    <a:pt x="352" y="2022"/>
                  </a:lnTo>
                  <a:lnTo>
                    <a:pt x="396" y="2022"/>
                  </a:lnTo>
                  <a:lnTo>
                    <a:pt x="440" y="2066"/>
                  </a:lnTo>
                  <a:lnTo>
                    <a:pt x="484" y="2066"/>
                  </a:lnTo>
                  <a:lnTo>
                    <a:pt x="528" y="2110"/>
                  </a:lnTo>
                  <a:lnTo>
                    <a:pt x="572" y="2066"/>
                  </a:lnTo>
                  <a:lnTo>
                    <a:pt x="572" y="2110"/>
                  </a:lnTo>
                  <a:lnTo>
                    <a:pt x="616" y="2110"/>
                  </a:lnTo>
                  <a:lnTo>
                    <a:pt x="703" y="2154"/>
                  </a:lnTo>
                  <a:lnTo>
                    <a:pt x="747" y="2154"/>
                  </a:lnTo>
                  <a:lnTo>
                    <a:pt x="791" y="2198"/>
                  </a:lnTo>
                  <a:lnTo>
                    <a:pt x="835" y="2242"/>
                  </a:lnTo>
                  <a:lnTo>
                    <a:pt x="879" y="2242"/>
                  </a:lnTo>
                  <a:lnTo>
                    <a:pt x="923" y="2198"/>
                  </a:lnTo>
                  <a:lnTo>
                    <a:pt x="967" y="2154"/>
                  </a:lnTo>
                  <a:lnTo>
                    <a:pt x="967" y="2110"/>
                  </a:lnTo>
                  <a:lnTo>
                    <a:pt x="923" y="2066"/>
                  </a:lnTo>
                  <a:lnTo>
                    <a:pt x="879" y="2066"/>
                  </a:lnTo>
                  <a:lnTo>
                    <a:pt x="879" y="2022"/>
                  </a:lnTo>
                  <a:lnTo>
                    <a:pt x="835" y="2022"/>
                  </a:lnTo>
                  <a:lnTo>
                    <a:pt x="835" y="1978"/>
                  </a:lnTo>
                  <a:lnTo>
                    <a:pt x="791" y="1978"/>
                  </a:lnTo>
                  <a:lnTo>
                    <a:pt x="703" y="1935"/>
                  </a:lnTo>
                  <a:lnTo>
                    <a:pt x="616" y="1935"/>
                  </a:lnTo>
                  <a:lnTo>
                    <a:pt x="616" y="1891"/>
                  </a:lnTo>
                  <a:lnTo>
                    <a:pt x="528" y="1891"/>
                  </a:lnTo>
                  <a:lnTo>
                    <a:pt x="484" y="1847"/>
                  </a:lnTo>
                  <a:lnTo>
                    <a:pt x="396" y="1847"/>
                  </a:lnTo>
                  <a:lnTo>
                    <a:pt x="396" y="1803"/>
                  </a:lnTo>
                  <a:lnTo>
                    <a:pt x="352" y="1759"/>
                  </a:lnTo>
                  <a:lnTo>
                    <a:pt x="308" y="1759"/>
                  </a:lnTo>
                  <a:lnTo>
                    <a:pt x="308" y="1715"/>
                  </a:lnTo>
                  <a:lnTo>
                    <a:pt x="264" y="1715"/>
                  </a:lnTo>
                  <a:lnTo>
                    <a:pt x="264" y="1671"/>
                  </a:lnTo>
                  <a:lnTo>
                    <a:pt x="220" y="1583"/>
                  </a:lnTo>
                  <a:lnTo>
                    <a:pt x="220" y="1539"/>
                  </a:lnTo>
                  <a:lnTo>
                    <a:pt x="220" y="1495"/>
                  </a:lnTo>
                  <a:lnTo>
                    <a:pt x="220" y="1451"/>
                  </a:lnTo>
                  <a:lnTo>
                    <a:pt x="220" y="1407"/>
                  </a:lnTo>
                  <a:lnTo>
                    <a:pt x="220" y="1363"/>
                  </a:lnTo>
                  <a:lnTo>
                    <a:pt x="220" y="1275"/>
                  </a:lnTo>
                  <a:lnTo>
                    <a:pt x="220" y="1231"/>
                  </a:lnTo>
                  <a:lnTo>
                    <a:pt x="220" y="1187"/>
                  </a:lnTo>
                  <a:lnTo>
                    <a:pt x="220" y="1143"/>
                  </a:lnTo>
                  <a:lnTo>
                    <a:pt x="220" y="1099"/>
                  </a:lnTo>
                  <a:lnTo>
                    <a:pt x="220" y="1055"/>
                  </a:lnTo>
                  <a:lnTo>
                    <a:pt x="220" y="1011"/>
                  </a:lnTo>
                  <a:lnTo>
                    <a:pt x="220" y="968"/>
                  </a:lnTo>
                  <a:lnTo>
                    <a:pt x="264" y="924"/>
                  </a:lnTo>
                  <a:lnTo>
                    <a:pt x="264" y="880"/>
                  </a:lnTo>
                  <a:lnTo>
                    <a:pt x="264" y="836"/>
                  </a:lnTo>
                  <a:lnTo>
                    <a:pt x="264" y="792"/>
                  </a:lnTo>
                  <a:lnTo>
                    <a:pt x="264" y="748"/>
                  </a:lnTo>
                  <a:lnTo>
                    <a:pt x="308" y="660"/>
                  </a:lnTo>
                  <a:lnTo>
                    <a:pt x="308" y="616"/>
                  </a:lnTo>
                  <a:lnTo>
                    <a:pt x="308" y="528"/>
                  </a:lnTo>
                  <a:lnTo>
                    <a:pt x="352" y="484"/>
                  </a:lnTo>
                  <a:lnTo>
                    <a:pt x="352" y="440"/>
                  </a:lnTo>
                  <a:lnTo>
                    <a:pt x="352" y="396"/>
                  </a:lnTo>
                  <a:lnTo>
                    <a:pt x="352" y="352"/>
                  </a:lnTo>
                  <a:lnTo>
                    <a:pt x="396" y="308"/>
                  </a:lnTo>
                  <a:lnTo>
                    <a:pt x="396" y="220"/>
                  </a:lnTo>
                  <a:lnTo>
                    <a:pt x="396" y="176"/>
                  </a:lnTo>
                  <a:lnTo>
                    <a:pt x="396" y="88"/>
                  </a:lnTo>
                  <a:lnTo>
                    <a:pt x="396" y="44"/>
                  </a:lnTo>
                  <a:lnTo>
                    <a:pt x="352" y="44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8"/>
            <p:cNvSpPr/>
            <p:nvPr/>
          </p:nvSpPr>
          <p:spPr>
            <a:xfrm>
              <a:off x="5510500" y="1703650"/>
              <a:ext cx="18700" cy="33000"/>
            </a:xfrm>
            <a:custGeom>
              <a:rect b="b" l="l" r="r" t="t"/>
              <a:pathLst>
                <a:path extrusionOk="0" h="1320" w="748">
                  <a:moveTo>
                    <a:pt x="615" y="1"/>
                  </a:moveTo>
                  <a:lnTo>
                    <a:pt x="571" y="45"/>
                  </a:lnTo>
                  <a:lnTo>
                    <a:pt x="527" y="45"/>
                  </a:lnTo>
                  <a:lnTo>
                    <a:pt x="527" y="89"/>
                  </a:lnTo>
                  <a:lnTo>
                    <a:pt x="527" y="133"/>
                  </a:lnTo>
                  <a:lnTo>
                    <a:pt x="527" y="177"/>
                  </a:lnTo>
                  <a:lnTo>
                    <a:pt x="527" y="221"/>
                  </a:lnTo>
                  <a:lnTo>
                    <a:pt x="571" y="265"/>
                  </a:lnTo>
                  <a:lnTo>
                    <a:pt x="527" y="309"/>
                  </a:lnTo>
                  <a:lnTo>
                    <a:pt x="527" y="353"/>
                  </a:lnTo>
                  <a:lnTo>
                    <a:pt x="527" y="397"/>
                  </a:lnTo>
                  <a:lnTo>
                    <a:pt x="527" y="441"/>
                  </a:lnTo>
                  <a:lnTo>
                    <a:pt x="527" y="484"/>
                  </a:lnTo>
                  <a:lnTo>
                    <a:pt x="527" y="528"/>
                  </a:lnTo>
                  <a:lnTo>
                    <a:pt x="527" y="572"/>
                  </a:lnTo>
                  <a:lnTo>
                    <a:pt x="484" y="572"/>
                  </a:lnTo>
                  <a:lnTo>
                    <a:pt x="484" y="616"/>
                  </a:lnTo>
                  <a:lnTo>
                    <a:pt x="440" y="616"/>
                  </a:lnTo>
                  <a:lnTo>
                    <a:pt x="440" y="660"/>
                  </a:lnTo>
                  <a:lnTo>
                    <a:pt x="440" y="704"/>
                  </a:lnTo>
                  <a:lnTo>
                    <a:pt x="396" y="748"/>
                  </a:lnTo>
                  <a:lnTo>
                    <a:pt x="396" y="792"/>
                  </a:lnTo>
                  <a:lnTo>
                    <a:pt x="396" y="836"/>
                  </a:lnTo>
                  <a:lnTo>
                    <a:pt x="352" y="836"/>
                  </a:lnTo>
                  <a:lnTo>
                    <a:pt x="352" y="880"/>
                  </a:lnTo>
                  <a:lnTo>
                    <a:pt x="308" y="880"/>
                  </a:lnTo>
                  <a:lnTo>
                    <a:pt x="308" y="924"/>
                  </a:lnTo>
                  <a:lnTo>
                    <a:pt x="264" y="924"/>
                  </a:lnTo>
                  <a:lnTo>
                    <a:pt x="264" y="968"/>
                  </a:lnTo>
                  <a:lnTo>
                    <a:pt x="220" y="968"/>
                  </a:lnTo>
                  <a:lnTo>
                    <a:pt x="220" y="1012"/>
                  </a:lnTo>
                  <a:lnTo>
                    <a:pt x="132" y="1012"/>
                  </a:lnTo>
                  <a:lnTo>
                    <a:pt x="132" y="1056"/>
                  </a:lnTo>
                  <a:lnTo>
                    <a:pt x="88" y="1056"/>
                  </a:lnTo>
                  <a:lnTo>
                    <a:pt x="44" y="1100"/>
                  </a:lnTo>
                  <a:lnTo>
                    <a:pt x="0" y="1100"/>
                  </a:lnTo>
                  <a:lnTo>
                    <a:pt x="0" y="1144"/>
                  </a:lnTo>
                  <a:lnTo>
                    <a:pt x="0" y="1188"/>
                  </a:lnTo>
                  <a:lnTo>
                    <a:pt x="0" y="1232"/>
                  </a:lnTo>
                  <a:lnTo>
                    <a:pt x="0" y="1276"/>
                  </a:lnTo>
                  <a:lnTo>
                    <a:pt x="44" y="1320"/>
                  </a:lnTo>
                  <a:lnTo>
                    <a:pt x="88" y="1276"/>
                  </a:lnTo>
                  <a:lnTo>
                    <a:pt x="132" y="1232"/>
                  </a:lnTo>
                  <a:lnTo>
                    <a:pt x="220" y="1232"/>
                  </a:lnTo>
                  <a:lnTo>
                    <a:pt x="220" y="1188"/>
                  </a:lnTo>
                  <a:lnTo>
                    <a:pt x="264" y="1188"/>
                  </a:lnTo>
                  <a:lnTo>
                    <a:pt x="308" y="1144"/>
                  </a:lnTo>
                  <a:lnTo>
                    <a:pt x="352" y="1144"/>
                  </a:lnTo>
                  <a:lnTo>
                    <a:pt x="352" y="1100"/>
                  </a:lnTo>
                  <a:lnTo>
                    <a:pt x="396" y="1056"/>
                  </a:lnTo>
                  <a:lnTo>
                    <a:pt x="440" y="1012"/>
                  </a:lnTo>
                  <a:lnTo>
                    <a:pt x="484" y="1012"/>
                  </a:lnTo>
                  <a:lnTo>
                    <a:pt x="527" y="924"/>
                  </a:lnTo>
                  <a:lnTo>
                    <a:pt x="527" y="880"/>
                  </a:lnTo>
                  <a:lnTo>
                    <a:pt x="571" y="880"/>
                  </a:lnTo>
                  <a:lnTo>
                    <a:pt x="571" y="836"/>
                  </a:lnTo>
                  <a:lnTo>
                    <a:pt x="571" y="792"/>
                  </a:lnTo>
                  <a:lnTo>
                    <a:pt x="615" y="792"/>
                  </a:lnTo>
                  <a:lnTo>
                    <a:pt x="615" y="748"/>
                  </a:lnTo>
                  <a:lnTo>
                    <a:pt x="615" y="704"/>
                  </a:lnTo>
                  <a:lnTo>
                    <a:pt x="659" y="660"/>
                  </a:lnTo>
                  <a:lnTo>
                    <a:pt x="659" y="616"/>
                  </a:lnTo>
                  <a:lnTo>
                    <a:pt x="703" y="572"/>
                  </a:lnTo>
                  <a:lnTo>
                    <a:pt x="703" y="528"/>
                  </a:lnTo>
                  <a:lnTo>
                    <a:pt x="703" y="484"/>
                  </a:lnTo>
                  <a:lnTo>
                    <a:pt x="703" y="441"/>
                  </a:lnTo>
                  <a:lnTo>
                    <a:pt x="747" y="441"/>
                  </a:lnTo>
                  <a:lnTo>
                    <a:pt x="703" y="397"/>
                  </a:lnTo>
                  <a:lnTo>
                    <a:pt x="747" y="397"/>
                  </a:lnTo>
                  <a:lnTo>
                    <a:pt x="747" y="353"/>
                  </a:lnTo>
                  <a:lnTo>
                    <a:pt x="747" y="265"/>
                  </a:lnTo>
                  <a:lnTo>
                    <a:pt x="747" y="221"/>
                  </a:lnTo>
                  <a:lnTo>
                    <a:pt x="747" y="177"/>
                  </a:lnTo>
                  <a:lnTo>
                    <a:pt x="703" y="177"/>
                  </a:lnTo>
                  <a:lnTo>
                    <a:pt x="747" y="133"/>
                  </a:lnTo>
                  <a:lnTo>
                    <a:pt x="747" y="89"/>
                  </a:lnTo>
                  <a:lnTo>
                    <a:pt x="703" y="89"/>
                  </a:lnTo>
                  <a:lnTo>
                    <a:pt x="703" y="45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8"/>
            <p:cNvSpPr/>
            <p:nvPr/>
          </p:nvSpPr>
          <p:spPr>
            <a:xfrm>
              <a:off x="5361050" y="1863000"/>
              <a:ext cx="38475" cy="38475"/>
            </a:xfrm>
            <a:custGeom>
              <a:rect b="b" l="l" r="r" t="t"/>
              <a:pathLst>
                <a:path extrusionOk="0" h="1539" w="1539">
                  <a:moveTo>
                    <a:pt x="1363" y="0"/>
                  </a:moveTo>
                  <a:lnTo>
                    <a:pt x="1319" y="44"/>
                  </a:lnTo>
                  <a:lnTo>
                    <a:pt x="1319" y="88"/>
                  </a:lnTo>
                  <a:lnTo>
                    <a:pt x="1363" y="88"/>
                  </a:lnTo>
                  <a:lnTo>
                    <a:pt x="1363" y="132"/>
                  </a:lnTo>
                  <a:lnTo>
                    <a:pt x="1319" y="176"/>
                  </a:lnTo>
                  <a:lnTo>
                    <a:pt x="1319" y="264"/>
                  </a:lnTo>
                  <a:lnTo>
                    <a:pt x="1363" y="308"/>
                  </a:lnTo>
                  <a:lnTo>
                    <a:pt x="1319" y="308"/>
                  </a:lnTo>
                  <a:lnTo>
                    <a:pt x="1319" y="352"/>
                  </a:lnTo>
                  <a:lnTo>
                    <a:pt x="1319" y="396"/>
                  </a:lnTo>
                  <a:lnTo>
                    <a:pt x="1319" y="440"/>
                  </a:lnTo>
                  <a:lnTo>
                    <a:pt x="1319" y="484"/>
                  </a:lnTo>
                  <a:lnTo>
                    <a:pt x="1319" y="528"/>
                  </a:lnTo>
                  <a:lnTo>
                    <a:pt x="1275" y="528"/>
                  </a:lnTo>
                  <a:lnTo>
                    <a:pt x="1275" y="572"/>
                  </a:lnTo>
                  <a:lnTo>
                    <a:pt x="1275" y="616"/>
                  </a:lnTo>
                  <a:lnTo>
                    <a:pt x="1231" y="660"/>
                  </a:lnTo>
                  <a:lnTo>
                    <a:pt x="1231" y="704"/>
                  </a:lnTo>
                  <a:lnTo>
                    <a:pt x="1231" y="748"/>
                  </a:lnTo>
                  <a:lnTo>
                    <a:pt x="1187" y="836"/>
                  </a:lnTo>
                  <a:lnTo>
                    <a:pt x="1143" y="836"/>
                  </a:lnTo>
                  <a:lnTo>
                    <a:pt x="1099" y="880"/>
                  </a:lnTo>
                  <a:lnTo>
                    <a:pt x="1099" y="923"/>
                  </a:lnTo>
                  <a:lnTo>
                    <a:pt x="1055" y="923"/>
                  </a:lnTo>
                  <a:lnTo>
                    <a:pt x="1055" y="967"/>
                  </a:lnTo>
                  <a:lnTo>
                    <a:pt x="1011" y="967"/>
                  </a:lnTo>
                  <a:lnTo>
                    <a:pt x="1011" y="1011"/>
                  </a:lnTo>
                  <a:lnTo>
                    <a:pt x="1011" y="1055"/>
                  </a:lnTo>
                  <a:lnTo>
                    <a:pt x="923" y="1055"/>
                  </a:lnTo>
                  <a:lnTo>
                    <a:pt x="923" y="1099"/>
                  </a:lnTo>
                  <a:lnTo>
                    <a:pt x="879" y="1143"/>
                  </a:lnTo>
                  <a:lnTo>
                    <a:pt x="835" y="1143"/>
                  </a:lnTo>
                  <a:lnTo>
                    <a:pt x="835" y="1187"/>
                  </a:lnTo>
                  <a:lnTo>
                    <a:pt x="747" y="1187"/>
                  </a:lnTo>
                  <a:lnTo>
                    <a:pt x="703" y="1231"/>
                  </a:lnTo>
                  <a:lnTo>
                    <a:pt x="659" y="1231"/>
                  </a:lnTo>
                  <a:lnTo>
                    <a:pt x="616" y="1275"/>
                  </a:lnTo>
                  <a:lnTo>
                    <a:pt x="572" y="1275"/>
                  </a:lnTo>
                  <a:lnTo>
                    <a:pt x="484" y="1319"/>
                  </a:lnTo>
                  <a:lnTo>
                    <a:pt x="220" y="1319"/>
                  </a:lnTo>
                  <a:lnTo>
                    <a:pt x="176" y="1363"/>
                  </a:lnTo>
                  <a:lnTo>
                    <a:pt x="44" y="1363"/>
                  </a:lnTo>
                  <a:lnTo>
                    <a:pt x="0" y="1407"/>
                  </a:lnTo>
                  <a:lnTo>
                    <a:pt x="0" y="1495"/>
                  </a:lnTo>
                  <a:lnTo>
                    <a:pt x="44" y="1539"/>
                  </a:lnTo>
                  <a:lnTo>
                    <a:pt x="176" y="1539"/>
                  </a:lnTo>
                  <a:lnTo>
                    <a:pt x="220" y="1495"/>
                  </a:lnTo>
                  <a:lnTo>
                    <a:pt x="264" y="1495"/>
                  </a:lnTo>
                  <a:lnTo>
                    <a:pt x="308" y="1539"/>
                  </a:lnTo>
                  <a:lnTo>
                    <a:pt x="352" y="1539"/>
                  </a:lnTo>
                  <a:lnTo>
                    <a:pt x="396" y="1495"/>
                  </a:lnTo>
                  <a:lnTo>
                    <a:pt x="572" y="1495"/>
                  </a:lnTo>
                  <a:lnTo>
                    <a:pt x="572" y="1451"/>
                  </a:lnTo>
                  <a:lnTo>
                    <a:pt x="659" y="1451"/>
                  </a:lnTo>
                  <a:lnTo>
                    <a:pt x="703" y="1407"/>
                  </a:lnTo>
                  <a:lnTo>
                    <a:pt x="747" y="1407"/>
                  </a:lnTo>
                  <a:lnTo>
                    <a:pt x="791" y="1363"/>
                  </a:lnTo>
                  <a:lnTo>
                    <a:pt x="967" y="1319"/>
                  </a:lnTo>
                  <a:lnTo>
                    <a:pt x="967" y="1275"/>
                  </a:lnTo>
                  <a:lnTo>
                    <a:pt x="1011" y="1231"/>
                  </a:lnTo>
                  <a:lnTo>
                    <a:pt x="1055" y="1231"/>
                  </a:lnTo>
                  <a:lnTo>
                    <a:pt x="1055" y="1187"/>
                  </a:lnTo>
                  <a:lnTo>
                    <a:pt x="1099" y="1187"/>
                  </a:lnTo>
                  <a:lnTo>
                    <a:pt x="1099" y="1143"/>
                  </a:lnTo>
                  <a:lnTo>
                    <a:pt x="1143" y="1143"/>
                  </a:lnTo>
                  <a:lnTo>
                    <a:pt x="1187" y="1099"/>
                  </a:lnTo>
                  <a:lnTo>
                    <a:pt x="1187" y="1055"/>
                  </a:lnTo>
                  <a:lnTo>
                    <a:pt x="1231" y="1011"/>
                  </a:lnTo>
                  <a:lnTo>
                    <a:pt x="1275" y="967"/>
                  </a:lnTo>
                  <a:lnTo>
                    <a:pt x="1363" y="836"/>
                  </a:lnTo>
                  <a:lnTo>
                    <a:pt x="1363" y="792"/>
                  </a:lnTo>
                  <a:lnTo>
                    <a:pt x="1407" y="792"/>
                  </a:lnTo>
                  <a:lnTo>
                    <a:pt x="1407" y="748"/>
                  </a:lnTo>
                  <a:lnTo>
                    <a:pt x="1407" y="704"/>
                  </a:lnTo>
                  <a:lnTo>
                    <a:pt x="1451" y="660"/>
                  </a:lnTo>
                  <a:lnTo>
                    <a:pt x="1451" y="616"/>
                  </a:lnTo>
                  <a:lnTo>
                    <a:pt x="1495" y="528"/>
                  </a:lnTo>
                  <a:lnTo>
                    <a:pt x="1495" y="440"/>
                  </a:lnTo>
                  <a:lnTo>
                    <a:pt x="1539" y="352"/>
                  </a:lnTo>
                  <a:lnTo>
                    <a:pt x="1539" y="308"/>
                  </a:lnTo>
                  <a:lnTo>
                    <a:pt x="1495" y="308"/>
                  </a:lnTo>
                  <a:lnTo>
                    <a:pt x="1495" y="264"/>
                  </a:lnTo>
                  <a:lnTo>
                    <a:pt x="1539" y="220"/>
                  </a:lnTo>
                  <a:lnTo>
                    <a:pt x="1539" y="176"/>
                  </a:lnTo>
                  <a:lnTo>
                    <a:pt x="1539" y="132"/>
                  </a:lnTo>
                  <a:lnTo>
                    <a:pt x="1495" y="88"/>
                  </a:lnTo>
                  <a:lnTo>
                    <a:pt x="1539" y="88"/>
                  </a:lnTo>
                  <a:lnTo>
                    <a:pt x="1539" y="44"/>
                  </a:lnTo>
                  <a:lnTo>
                    <a:pt x="1495" y="44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8"/>
            <p:cNvSpPr/>
            <p:nvPr/>
          </p:nvSpPr>
          <p:spPr>
            <a:xfrm>
              <a:off x="5481925" y="1937725"/>
              <a:ext cx="13200" cy="60450"/>
            </a:xfrm>
            <a:custGeom>
              <a:rect b="b" l="l" r="r" t="t"/>
              <a:pathLst>
                <a:path extrusionOk="0" h="2418" w="528">
                  <a:moveTo>
                    <a:pt x="308" y="0"/>
                  </a:moveTo>
                  <a:lnTo>
                    <a:pt x="308" y="44"/>
                  </a:lnTo>
                  <a:lnTo>
                    <a:pt x="220" y="44"/>
                  </a:lnTo>
                  <a:lnTo>
                    <a:pt x="176" y="88"/>
                  </a:lnTo>
                  <a:lnTo>
                    <a:pt x="220" y="132"/>
                  </a:lnTo>
                  <a:lnTo>
                    <a:pt x="220" y="176"/>
                  </a:lnTo>
                  <a:lnTo>
                    <a:pt x="220" y="220"/>
                  </a:lnTo>
                  <a:lnTo>
                    <a:pt x="264" y="220"/>
                  </a:lnTo>
                  <a:lnTo>
                    <a:pt x="264" y="264"/>
                  </a:lnTo>
                  <a:lnTo>
                    <a:pt x="264" y="308"/>
                  </a:lnTo>
                  <a:lnTo>
                    <a:pt x="264" y="352"/>
                  </a:lnTo>
                  <a:lnTo>
                    <a:pt x="264" y="396"/>
                  </a:lnTo>
                  <a:lnTo>
                    <a:pt x="264" y="440"/>
                  </a:lnTo>
                  <a:lnTo>
                    <a:pt x="264" y="528"/>
                  </a:lnTo>
                  <a:lnTo>
                    <a:pt x="264" y="572"/>
                  </a:lnTo>
                  <a:lnTo>
                    <a:pt x="264" y="616"/>
                  </a:lnTo>
                  <a:lnTo>
                    <a:pt x="264" y="660"/>
                  </a:lnTo>
                  <a:lnTo>
                    <a:pt x="264" y="704"/>
                  </a:lnTo>
                  <a:lnTo>
                    <a:pt x="264" y="748"/>
                  </a:lnTo>
                  <a:lnTo>
                    <a:pt x="264" y="792"/>
                  </a:lnTo>
                  <a:lnTo>
                    <a:pt x="264" y="835"/>
                  </a:lnTo>
                  <a:lnTo>
                    <a:pt x="220" y="1011"/>
                  </a:lnTo>
                  <a:lnTo>
                    <a:pt x="220" y="1055"/>
                  </a:lnTo>
                  <a:lnTo>
                    <a:pt x="220" y="1099"/>
                  </a:lnTo>
                  <a:lnTo>
                    <a:pt x="176" y="1143"/>
                  </a:lnTo>
                  <a:lnTo>
                    <a:pt x="176" y="1187"/>
                  </a:lnTo>
                  <a:lnTo>
                    <a:pt x="176" y="1231"/>
                  </a:lnTo>
                  <a:lnTo>
                    <a:pt x="132" y="1275"/>
                  </a:lnTo>
                  <a:lnTo>
                    <a:pt x="132" y="1319"/>
                  </a:lnTo>
                  <a:lnTo>
                    <a:pt x="132" y="1363"/>
                  </a:lnTo>
                  <a:lnTo>
                    <a:pt x="88" y="1407"/>
                  </a:lnTo>
                  <a:lnTo>
                    <a:pt x="88" y="1451"/>
                  </a:lnTo>
                  <a:lnTo>
                    <a:pt x="88" y="1495"/>
                  </a:lnTo>
                  <a:lnTo>
                    <a:pt x="44" y="1627"/>
                  </a:lnTo>
                  <a:lnTo>
                    <a:pt x="44" y="1671"/>
                  </a:lnTo>
                  <a:lnTo>
                    <a:pt x="0" y="1715"/>
                  </a:lnTo>
                  <a:lnTo>
                    <a:pt x="44" y="1759"/>
                  </a:lnTo>
                  <a:lnTo>
                    <a:pt x="44" y="1803"/>
                  </a:lnTo>
                  <a:lnTo>
                    <a:pt x="44" y="1846"/>
                  </a:lnTo>
                  <a:lnTo>
                    <a:pt x="44" y="1890"/>
                  </a:lnTo>
                  <a:lnTo>
                    <a:pt x="44" y="1934"/>
                  </a:lnTo>
                  <a:lnTo>
                    <a:pt x="44" y="2022"/>
                  </a:lnTo>
                  <a:lnTo>
                    <a:pt x="88" y="2110"/>
                  </a:lnTo>
                  <a:lnTo>
                    <a:pt x="132" y="2198"/>
                  </a:lnTo>
                  <a:lnTo>
                    <a:pt x="176" y="2198"/>
                  </a:lnTo>
                  <a:lnTo>
                    <a:pt x="176" y="2242"/>
                  </a:lnTo>
                  <a:lnTo>
                    <a:pt x="220" y="2242"/>
                  </a:lnTo>
                  <a:lnTo>
                    <a:pt x="264" y="2330"/>
                  </a:lnTo>
                  <a:lnTo>
                    <a:pt x="352" y="2374"/>
                  </a:lnTo>
                  <a:lnTo>
                    <a:pt x="440" y="2374"/>
                  </a:lnTo>
                  <a:lnTo>
                    <a:pt x="440" y="2418"/>
                  </a:lnTo>
                  <a:lnTo>
                    <a:pt x="484" y="2418"/>
                  </a:lnTo>
                  <a:lnTo>
                    <a:pt x="484" y="2374"/>
                  </a:lnTo>
                  <a:lnTo>
                    <a:pt x="528" y="2374"/>
                  </a:lnTo>
                  <a:lnTo>
                    <a:pt x="528" y="2286"/>
                  </a:lnTo>
                  <a:lnTo>
                    <a:pt x="528" y="2242"/>
                  </a:lnTo>
                  <a:lnTo>
                    <a:pt x="484" y="2198"/>
                  </a:lnTo>
                  <a:lnTo>
                    <a:pt x="396" y="2198"/>
                  </a:lnTo>
                  <a:lnTo>
                    <a:pt x="396" y="2154"/>
                  </a:lnTo>
                  <a:lnTo>
                    <a:pt x="352" y="2154"/>
                  </a:lnTo>
                  <a:lnTo>
                    <a:pt x="352" y="2110"/>
                  </a:lnTo>
                  <a:lnTo>
                    <a:pt x="308" y="2110"/>
                  </a:lnTo>
                  <a:lnTo>
                    <a:pt x="308" y="2066"/>
                  </a:lnTo>
                  <a:lnTo>
                    <a:pt x="264" y="2022"/>
                  </a:lnTo>
                  <a:lnTo>
                    <a:pt x="264" y="1978"/>
                  </a:lnTo>
                  <a:lnTo>
                    <a:pt x="264" y="1934"/>
                  </a:lnTo>
                  <a:lnTo>
                    <a:pt x="220" y="1934"/>
                  </a:lnTo>
                  <a:lnTo>
                    <a:pt x="220" y="1890"/>
                  </a:lnTo>
                  <a:lnTo>
                    <a:pt x="220" y="1846"/>
                  </a:lnTo>
                  <a:lnTo>
                    <a:pt x="220" y="1803"/>
                  </a:lnTo>
                  <a:lnTo>
                    <a:pt x="220" y="1759"/>
                  </a:lnTo>
                  <a:lnTo>
                    <a:pt x="220" y="1715"/>
                  </a:lnTo>
                  <a:lnTo>
                    <a:pt x="220" y="1671"/>
                  </a:lnTo>
                  <a:lnTo>
                    <a:pt x="220" y="1583"/>
                  </a:lnTo>
                  <a:lnTo>
                    <a:pt x="264" y="1539"/>
                  </a:lnTo>
                  <a:lnTo>
                    <a:pt x="264" y="1495"/>
                  </a:lnTo>
                  <a:lnTo>
                    <a:pt x="264" y="1451"/>
                  </a:lnTo>
                  <a:lnTo>
                    <a:pt x="308" y="1451"/>
                  </a:lnTo>
                  <a:lnTo>
                    <a:pt x="308" y="1407"/>
                  </a:lnTo>
                  <a:lnTo>
                    <a:pt x="308" y="1363"/>
                  </a:lnTo>
                  <a:lnTo>
                    <a:pt x="352" y="1275"/>
                  </a:lnTo>
                  <a:lnTo>
                    <a:pt x="352" y="1231"/>
                  </a:lnTo>
                  <a:lnTo>
                    <a:pt x="352" y="1187"/>
                  </a:lnTo>
                  <a:lnTo>
                    <a:pt x="396" y="1143"/>
                  </a:lnTo>
                  <a:lnTo>
                    <a:pt x="396" y="1099"/>
                  </a:lnTo>
                  <a:lnTo>
                    <a:pt x="396" y="1055"/>
                  </a:lnTo>
                  <a:lnTo>
                    <a:pt x="396" y="1011"/>
                  </a:lnTo>
                  <a:lnTo>
                    <a:pt x="396" y="967"/>
                  </a:lnTo>
                  <a:lnTo>
                    <a:pt x="396" y="923"/>
                  </a:lnTo>
                  <a:lnTo>
                    <a:pt x="440" y="879"/>
                  </a:lnTo>
                  <a:lnTo>
                    <a:pt x="440" y="835"/>
                  </a:lnTo>
                  <a:lnTo>
                    <a:pt x="440" y="792"/>
                  </a:lnTo>
                  <a:lnTo>
                    <a:pt x="440" y="748"/>
                  </a:lnTo>
                  <a:lnTo>
                    <a:pt x="440" y="660"/>
                  </a:lnTo>
                  <a:lnTo>
                    <a:pt x="440" y="572"/>
                  </a:lnTo>
                  <a:lnTo>
                    <a:pt x="440" y="528"/>
                  </a:lnTo>
                  <a:lnTo>
                    <a:pt x="440" y="484"/>
                  </a:lnTo>
                  <a:lnTo>
                    <a:pt x="440" y="440"/>
                  </a:lnTo>
                  <a:lnTo>
                    <a:pt x="440" y="396"/>
                  </a:lnTo>
                  <a:lnTo>
                    <a:pt x="440" y="352"/>
                  </a:lnTo>
                  <a:lnTo>
                    <a:pt x="440" y="308"/>
                  </a:lnTo>
                  <a:lnTo>
                    <a:pt x="440" y="264"/>
                  </a:lnTo>
                  <a:lnTo>
                    <a:pt x="396" y="176"/>
                  </a:lnTo>
                  <a:lnTo>
                    <a:pt x="396" y="132"/>
                  </a:lnTo>
                  <a:lnTo>
                    <a:pt x="396" y="88"/>
                  </a:lnTo>
                  <a:lnTo>
                    <a:pt x="396" y="44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8"/>
            <p:cNvSpPr/>
            <p:nvPr/>
          </p:nvSpPr>
          <p:spPr>
            <a:xfrm>
              <a:off x="5444550" y="1787175"/>
              <a:ext cx="13225" cy="24200"/>
            </a:xfrm>
            <a:custGeom>
              <a:rect b="b" l="l" r="r" t="t"/>
              <a:pathLst>
                <a:path extrusionOk="0" h="968" w="529">
                  <a:moveTo>
                    <a:pt x="1" y="1"/>
                  </a:moveTo>
                  <a:lnTo>
                    <a:pt x="1" y="45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45" y="176"/>
                  </a:lnTo>
                  <a:lnTo>
                    <a:pt x="45" y="220"/>
                  </a:lnTo>
                  <a:lnTo>
                    <a:pt x="45" y="264"/>
                  </a:lnTo>
                  <a:lnTo>
                    <a:pt x="89" y="264"/>
                  </a:lnTo>
                  <a:lnTo>
                    <a:pt x="89" y="308"/>
                  </a:lnTo>
                  <a:lnTo>
                    <a:pt x="89" y="352"/>
                  </a:lnTo>
                  <a:lnTo>
                    <a:pt x="133" y="352"/>
                  </a:lnTo>
                  <a:lnTo>
                    <a:pt x="133" y="396"/>
                  </a:lnTo>
                  <a:lnTo>
                    <a:pt x="133" y="440"/>
                  </a:lnTo>
                  <a:lnTo>
                    <a:pt x="133" y="484"/>
                  </a:lnTo>
                  <a:lnTo>
                    <a:pt x="177" y="484"/>
                  </a:lnTo>
                  <a:lnTo>
                    <a:pt x="177" y="528"/>
                  </a:lnTo>
                  <a:lnTo>
                    <a:pt x="177" y="572"/>
                  </a:lnTo>
                  <a:lnTo>
                    <a:pt x="221" y="572"/>
                  </a:lnTo>
                  <a:lnTo>
                    <a:pt x="221" y="616"/>
                  </a:lnTo>
                  <a:lnTo>
                    <a:pt x="221" y="660"/>
                  </a:lnTo>
                  <a:lnTo>
                    <a:pt x="264" y="660"/>
                  </a:lnTo>
                  <a:lnTo>
                    <a:pt x="264" y="704"/>
                  </a:lnTo>
                  <a:lnTo>
                    <a:pt x="264" y="748"/>
                  </a:lnTo>
                  <a:lnTo>
                    <a:pt x="264" y="792"/>
                  </a:lnTo>
                  <a:lnTo>
                    <a:pt x="264" y="836"/>
                  </a:lnTo>
                  <a:lnTo>
                    <a:pt x="308" y="836"/>
                  </a:lnTo>
                  <a:lnTo>
                    <a:pt x="308" y="880"/>
                  </a:lnTo>
                  <a:lnTo>
                    <a:pt x="308" y="924"/>
                  </a:lnTo>
                  <a:lnTo>
                    <a:pt x="352" y="968"/>
                  </a:lnTo>
                  <a:lnTo>
                    <a:pt x="396" y="968"/>
                  </a:lnTo>
                  <a:lnTo>
                    <a:pt x="440" y="924"/>
                  </a:lnTo>
                  <a:lnTo>
                    <a:pt x="484" y="924"/>
                  </a:lnTo>
                  <a:lnTo>
                    <a:pt x="528" y="880"/>
                  </a:lnTo>
                  <a:lnTo>
                    <a:pt x="484" y="836"/>
                  </a:lnTo>
                  <a:lnTo>
                    <a:pt x="484" y="792"/>
                  </a:lnTo>
                  <a:lnTo>
                    <a:pt x="484" y="748"/>
                  </a:lnTo>
                  <a:lnTo>
                    <a:pt x="440" y="704"/>
                  </a:lnTo>
                  <a:lnTo>
                    <a:pt x="440" y="660"/>
                  </a:lnTo>
                  <a:lnTo>
                    <a:pt x="396" y="660"/>
                  </a:lnTo>
                  <a:lnTo>
                    <a:pt x="396" y="616"/>
                  </a:lnTo>
                  <a:lnTo>
                    <a:pt x="396" y="572"/>
                  </a:lnTo>
                  <a:lnTo>
                    <a:pt x="396" y="528"/>
                  </a:lnTo>
                  <a:lnTo>
                    <a:pt x="352" y="528"/>
                  </a:lnTo>
                  <a:lnTo>
                    <a:pt x="352" y="484"/>
                  </a:lnTo>
                  <a:lnTo>
                    <a:pt x="352" y="440"/>
                  </a:lnTo>
                  <a:lnTo>
                    <a:pt x="308" y="396"/>
                  </a:lnTo>
                  <a:lnTo>
                    <a:pt x="308" y="352"/>
                  </a:lnTo>
                  <a:lnTo>
                    <a:pt x="308" y="308"/>
                  </a:lnTo>
                  <a:lnTo>
                    <a:pt x="308" y="264"/>
                  </a:lnTo>
                  <a:lnTo>
                    <a:pt x="264" y="264"/>
                  </a:lnTo>
                  <a:lnTo>
                    <a:pt x="264" y="220"/>
                  </a:lnTo>
                  <a:lnTo>
                    <a:pt x="264" y="176"/>
                  </a:lnTo>
                  <a:lnTo>
                    <a:pt x="221" y="176"/>
                  </a:lnTo>
                  <a:lnTo>
                    <a:pt x="221" y="132"/>
                  </a:lnTo>
                  <a:lnTo>
                    <a:pt x="221" y="88"/>
                  </a:lnTo>
                  <a:lnTo>
                    <a:pt x="177" y="88"/>
                  </a:lnTo>
                  <a:lnTo>
                    <a:pt x="177" y="45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8"/>
            <p:cNvSpPr/>
            <p:nvPr/>
          </p:nvSpPr>
          <p:spPr>
            <a:xfrm>
              <a:off x="5518175" y="1923425"/>
              <a:ext cx="28600" cy="25300"/>
            </a:xfrm>
            <a:custGeom>
              <a:rect b="b" l="l" r="r" t="t"/>
              <a:pathLst>
                <a:path extrusionOk="0" h="1012" w="1144">
                  <a:moveTo>
                    <a:pt x="1012" y="1"/>
                  </a:moveTo>
                  <a:lnTo>
                    <a:pt x="1012" y="45"/>
                  </a:lnTo>
                  <a:lnTo>
                    <a:pt x="968" y="45"/>
                  </a:lnTo>
                  <a:lnTo>
                    <a:pt x="968" y="89"/>
                  </a:lnTo>
                  <a:lnTo>
                    <a:pt x="924" y="89"/>
                  </a:lnTo>
                  <a:lnTo>
                    <a:pt x="924" y="133"/>
                  </a:lnTo>
                  <a:lnTo>
                    <a:pt x="880" y="133"/>
                  </a:lnTo>
                  <a:lnTo>
                    <a:pt x="880" y="177"/>
                  </a:lnTo>
                  <a:lnTo>
                    <a:pt x="792" y="177"/>
                  </a:lnTo>
                  <a:lnTo>
                    <a:pt x="792" y="221"/>
                  </a:lnTo>
                  <a:lnTo>
                    <a:pt x="748" y="221"/>
                  </a:lnTo>
                  <a:lnTo>
                    <a:pt x="748" y="265"/>
                  </a:lnTo>
                  <a:lnTo>
                    <a:pt x="704" y="265"/>
                  </a:lnTo>
                  <a:lnTo>
                    <a:pt x="704" y="309"/>
                  </a:lnTo>
                  <a:lnTo>
                    <a:pt x="660" y="353"/>
                  </a:lnTo>
                  <a:lnTo>
                    <a:pt x="616" y="353"/>
                  </a:lnTo>
                  <a:lnTo>
                    <a:pt x="572" y="397"/>
                  </a:lnTo>
                  <a:lnTo>
                    <a:pt x="528" y="440"/>
                  </a:lnTo>
                  <a:lnTo>
                    <a:pt x="484" y="484"/>
                  </a:lnTo>
                  <a:lnTo>
                    <a:pt x="440" y="484"/>
                  </a:lnTo>
                  <a:lnTo>
                    <a:pt x="440" y="528"/>
                  </a:lnTo>
                  <a:lnTo>
                    <a:pt x="440" y="572"/>
                  </a:lnTo>
                  <a:lnTo>
                    <a:pt x="352" y="572"/>
                  </a:lnTo>
                  <a:lnTo>
                    <a:pt x="352" y="616"/>
                  </a:lnTo>
                  <a:lnTo>
                    <a:pt x="308" y="616"/>
                  </a:lnTo>
                  <a:lnTo>
                    <a:pt x="308" y="660"/>
                  </a:lnTo>
                  <a:lnTo>
                    <a:pt x="264" y="660"/>
                  </a:lnTo>
                  <a:lnTo>
                    <a:pt x="220" y="704"/>
                  </a:lnTo>
                  <a:lnTo>
                    <a:pt x="177" y="704"/>
                  </a:lnTo>
                  <a:lnTo>
                    <a:pt x="133" y="748"/>
                  </a:lnTo>
                  <a:lnTo>
                    <a:pt x="89" y="792"/>
                  </a:lnTo>
                  <a:lnTo>
                    <a:pt x="45" y="836"/>
                  </a:lnTo>
                  <a:lnTo>
                    <a:pt x="1" y="836"/>
                  </a:lnTo>
                  <a:lnTo>
                    <a:pt x="45" y="924"/>
                  </a:lnTo>
                  <a:lnTo>
                    <a:pt x="89" y="968"/>
                  </a:lnTo>
                  <a:lnTo>
                    <a:pt x="133" y="1012"/>
                  </a:lnTo>
                  <a:lnTo>
                    <a:pt x="177" y="1012"/>
                  </a:lnTo>
                  <a:lnTo>
                    <a:pt x="177" y="968"/>
                  </a:lnTo>
                  <a:lnTo>
                    <a:pt x="177" y="924"/>
                  </a:lnTo>
                  <a:lnTo>
                    <a:pt x="264" y="924"/>
                  </a:lnTo>
                  <a:lnTo>
                    <a:pt x="264" y="880"/>
                  </a:lnTo>
                  <a:lnTo>
                    <a:pt x="308" y="836"/>
                  </a:lnTo>
                  <a:lnTo>
                    <a:pt x="352" y="836"/>
                  </a:lnTo>
                  <a:lnTo>
                    <a:pt x="352" y="792"/>
                  </a:lnTo>
                  <a:lnTo>
                    <a:pt x="396" y="792"/>
                  </a:lnTo>
                  <a:lnTo>
                    <a:pt x="396" y="748"/>
                  </a:lnTo>
                  <a:lnTo>
                    <a:pt x="484" y="748"/>
                  </a:lnTo>
                  <a:lnTo>
                    <a:pt x="528" y="704"/>
                  </a:lnTo>
                  <a:lnTo>
                    <a:pt x="528" y="660"/>
                  </a:lnTo>
                  <a:lnTo>
                    <a:pt x="572" y="660"/>
                  </a:lnTo>
                  <a:lnTo>
                    <a:pt x="572" y="616"/>
                  </a:lnTo>
                  <a:lnTo>
                    <a:pt x="616" y="616"/>
                  </a:lnTo>
                  <a:lnTo>
                    <a:pt x="616" y="572"/>
                  </a:lnTo>
                  <a:lnTo>
                    <a:pt x="660" y="572"/>
                  </a:lnTo>
                  <a:lnTo>
                    <a:pt x="660" y="528"/>
                  </a:lnTo>
                  <a:lnTo>
                    <a:pt x="704" y="528"/>
                  </a:lnTo>
                  <a:lnTo>
                    <a:pt x="748" y="484"/>
                  </a:lnTo>
                  <a:lnTo>
                    <a:pt x="792" y="484"/>
                  </a:lnTo>
                  <a:lnTo>
                    <a:pt x="792" y="440"/>
                  </a:lnTo>
                  <a:lnTo>
                    <a:pt x="836" y="440"/>
                  </a:lnTo>
                  <a:lnTo>
                    <a:pt x="836" y="397"/>
                  </a:lnTo>
                  <a:lnTo>
                    <a:pt x="880" y="397"/>
                  </a:lnTo>
                  <a:lnTo>
                    <a:pt x="880" y="353"/>
                  </a:lnTo>
                  <a:lnTo>
                    <a:pt x="924" y="353"/>
                  </a:lnTo>
                  <a:lnTo>
                    <a:pt x="968" y="309"/>
                  </a:lnTo>
                  <a:lnTo>
                    <a:pt x="1012" y="265"/>
                  </a:lnTo>
                  <a:lnTo>
                    <a:pt x="1056" y="221"/>
                  </a:lnTo>
                  <a:lnTo>
                    <a:pt x="1100" y="221"/>
                  </a:lnTo>
                  <a:lnTo>
                    <a:pt x="1100" y="177"/>
                  </a:lnTo>
                  <a:lnTo>
                    <a:pt x="1144" y="177"/>
                  </a:lnTo>
                  <a:lnTo>
                    <a:pt x="1144" y="133"/>
                  </a:lnTo>
                  <a:lnTo>
                    <a:pt x="1100" y="45"/>
                  </a:lnTo>
                  <a:lnTo>
                    <a:pt x="1056" y="45"/>
                  </a:lnTo>
                  <a:lnTo>
                    <a:pt x="1012" y="1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8"/>
            <p:cNvSpPr/>
            <p:nvPr/>
          </p:nvSpPr>
          <p:spPr>
            <a:xfrm>
              <a:off x="5405000" y="1930025"/>
              <a:ext cx="23100" cy="26400"/>
            </a:xfrm>
            <a:custGeom>
              <a:rect b="b" l="l" r="r" t="t"/>
              <a:pathLst>
                <a:path extrusionOk="0" h="1056" w="924">
                  <a:moveTo>
                    <a:pt x="132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33"/>
                  </a:lnTo>
                  <a:lnTo>
                    <a:pt x="0" y="176"/>
                  </a:lnTo>
                  <a:lnTo>
                    <a:pt x="44" y="176"/>
                  </a:lnTo>
                  <a:lnTo>
                    <a:pt x="88" y="220"/>
                  </a:lnTo>
                  <a:lnTo>
                    <a:pt x="88" y="264"/>
                  </a:lnTo>
                  <a:lnTo>
                    <a:pt x="132" y="308"/>
                  </a:lnTo>
                  <a:lnTo>
                    <a:pt x="132" y="352"/>
                  </a:lnTo>
                  <a:lnTo>
                    <a:pt x="176" y="352"/>
                  </a:lnTo>
                  <a:lnTo>
                    <a:pt x="176" y="396"/>
                  </a:lnTo>
                  <a:lnTo>
                    <a:pt x="220" y="396"/>
                  </a:lnTo>
                  <a:lnTo>
                    <a:pt x="220" y="440"/>
                  </a:lnTo>
                  <a:lnTo>
                    <a:pt x="264" y="484"/>
                  </a:lnTo>
                  <a:lnTo>
                    <a:pt x="308" y="484"/>
                  </a:lnTo>
                  <a:lnTo>
                    <a:pt x="308" y="528"/>
                  </a:lnTo>
                  <a:lnTo>
                    <a:pt x="352" y="572"/>
                  </a:lnTo>
                  <a:lnTo>
                    <a:pt x="396" y="572"/>
                  </a:lnTo>
                  <a:lnTo>
                    <a:pt x="396" y="616"/>
                  </a:lnTo>
                  <a:lnTo>
                    <a:pt x="440" y="616"/>
                  </a:lnTo>
                  <a:lnTo>
                    <a:pt x="440" y="660"/>
                  </a:lnTo>
                  <a:lnTo>
                    <a:pt x="484" y="748"/>
                  </a:lnTo>
                  <a:lnTo>
                    <a:pt x="528" y="748"/>
                  </a:lnTo>
                  <a:lnTo>
                    <a:pt x="528" y="792"/>
                  </a:lnTo>
                  <a:lnTo>
                    <a:pt x="572" y="792"/>
                  </a:lnTo>
                  <a:lnTo>
                    <a:pt x="572" y="836"/>
                  </a:lnTo>
                  <a:lnTo>
                    <a:pt x="616" y="880"/>
                  </a:lnTo>
                  <a:lnTo>
                    <a:pt x="660" y="880"/>
                  </a:lnTo>
                  <a:lnTo>
                    <a:pt x="660" y="924"/>
                  </a:lnTo>
                  <a:lnTo>
                    <a:pt x="704" y="924"/>
                  </a:lnTo>
                  <a:lnTo>
                    <a:pt x="704" y="968"/>
                  </a:lnTo>
                  <a:lnTo>
                    <a:pt x="748" y="1012"/>
                  </a:lnTo>
                  <a:lnTo>
                    <a:pt x="792" y="1012"/>
                  </a:lnTo>
                  <a:lnTo>
                    <a:pt x="792" y="1056"/>
                  </a:lnTo>
                  <a:lnTo>
                    <a:pt x="836" y="1056"/>
                  </a:lnTo>
                  <a:lnTo>
                    <a:pt x="879" y="1012"/>
                  </a:lnTo>
                  <a:lnTo>
                    <a:pt x="923" y="968"/>
                  </a:lnTo>
                  <a:lnTo>
                    <a:pt x="923" y="924"/>
                  </a:lnTo>
                  <a:lnTo>
                    <a:pt x="879" y="924"/>
                  </a:lnTo>
                  <a:lnTo>
                    <a:pt x="879" y="880"/>
                  </a:lnTo>
                  <a:lnTo>
                    <a:pt x="836" y="836"/>
                  </a:lnTo>
                  <a:lnTo>
                    <a:pt x="836" y="792"/>
                  </a:lnTo>
                  <a:lnTo>
                    <a:pt x="792" y="792"/>
                  </a:lnTo>
                  <a:lnTo>
                    <a:pt x="792" y="748"/>
                  </a:lnTo>
                  <a:lnTo>
                    <a:pt x="748" y="748"/>
                  </a:lnTo>
                  <a:lnTo>
                    <a:pt x="748" y="704"/>
                  </a:lnTo>
                  <a:lnTo>
                    <a:pt x="704" y="660"/>
                  </a:lnTo>
                  <a:lnTo>
                    <a:pt x="660" y="660"/>
                  </a:lnTo>
                  <a:lnTo>
                    <a:pt x="660" y="616"/>
                  </a:lnTo>
                  <a:lnTo>
                    <a:pt x="616" y="572"/>
                  </a:lnTo>
                  <a:lnTo>
                    <a:pt x="572" y="528"/>
                  </a:lnTo>
                  <a:lnTo>
                    <a:pt x="572" y="484"/>
                  </a:lnTo>
                  <a:lnTo>
                    <a:pt x="528" y="484"/>
                  </a:lnTo>
                  <a:lnTo>
                    <a:pt x="528" y="440"/>
                  </a:lnTo>
                  <a:lnTo>
                    <a:pt x="484" y="440"/>
                  </a:lnTo>
                  <a:lnTo>
                    <a:pt x="484" y="396"/>
                  </a:lnTo>
                  <a:lnTo>
                    <a:pt x="396" y="396"/>
                  </a:lnTo>
                  <a:lnTo>
                    <a:pt x="396" y="352"/>
                  </a:lnTo>
                  <a:lnTo>
                    <a:pt x="396" y="308"/>
                  </a:lnTo>
                  <a:lnTo>
                    <a:pt x="352" y="308"/>
                  </a:lnTo>
                  <a:lnTo>
                    <a:pt x="352" y="264"/>
                  </a:lnTo>
                  <a:lnTo>
                    <a:pt x="308" y="264"/>
                  </a:lnTo>
                  <a:lnTo>
                    <a:pt x="308" y="220"/>
                  </a:lnTo>
                  <a:lnTo>
                    <a:pt x="264" y="220"/>
                  </a:lnTo>
                  <a:lnTo>
                    <a:pt x="264" y="176"/>
                  </a:lnTo>
                  <a:lnTo>
                    <a:pt x="264" y="133"/>
                  </a:lnTo>
                  <a:lnTo>
                    <a:pt x="220" y="133"/>
                  </a:lnTo>
                  <a:lnTo>
                    <a:pt x="220" y="89"/>
                  </a:lnTo>
                  <a:lnTo>
                    <a:pt x="176" y="45"/>
                  </a:lnTo>
                  <a:lnTo>
                    <a:pt x="132" y="45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8"/>
            <p:cNvSpPr/>
            <p:nvPr/>
          </p:nvSpPr>
          <p:spPr>
            <a:xfrm>
              <a:off x="5528075" y="1797075"/>
              <a:ext cx="28600" cy="12100"/>
            </a:xfrm>
            <a:custGeom>
              <a:rect b="b" l="l" r="r" t="t"/>
              <a:pathLst>
                <a:path extrusionOk="0" h="484" w="1144">
                  <a:moveTo>
                    <a:pt x="1011" y="0"/>
                  </a:moveTo>
                  <a:lnTo>
                    <a:pt x="967" y="44"/>
                  </a:lnTo>
                  <a:lnTo>
                    <a:pt x="923" y="44"/>
                  </a:lnTo>
                  <a:lnTo>
                    <a:pt x="879" y="88"/>
                  </a:lnTo>
                  <a:lnTo>
                    <a:pt x="791" y="88"/>
                  </a:lnTo>
                  <a:lnTo>
                    <a:pt x="748" y="132"/>
                  </a:lnTo>
                  <a:lnTo>
                    <a:pt x="704" y="132"/>
                  </a:lnTo>
                  <a:lnTo>
                    <a:pt x="660" y="176"/>
                  </a:lnTo>
                  <a:lnTo>
                    <a:pt x="528" y="176"/>
                  </a:lnTo>
                  <a:lnTo>
                    <a:pt x="528" y="220"/>
                  </a:lnTo>
                  <a:lnTo>
                    <a:pt x="440" y="220"/>
                  </a:lnTo>
                  <a:lnTo>
                    <a:pt x="440" y="264"/>
                  </a:lnTo>
                  <a:lnTo>
                    <a:pt x="396" y="264"/>
                  </a:lnTo>
                  <a:lnTo>
                    <a:pt x="396" y="220"/>
                  </a:lnTo>
                  <a:lnTo>
                    <a:pt x="352" y="264"/>
                  </a:lnTo>
                  <a:lnTo>
                    <a:pt x="88" y="264"/>
                  </a:lnTo>
                  <a:lnTo>
                    <a:pt x="88" y="308"/>
                  </a:lnTo>
                  <a:lnTo>
                    <a:pt x="0" y="308"/>
                  </a:lnTo>
                  <a:lnTo>
                    <a:pt x="0" y="352"/>
                  </a:lnTo>
                  <a:lnTo>
                    <a:pt x="0" y="396"/>
                  </a:lnTo>
                  <a:lnTo>
                    <a:pt x="0" y="440"/>
                  </a:lnTo>
                  <a:lnTo>
                    <a:pt x="44" y="484"/>
                  </a:lnTo>
                  <a:lnTo>
                    <a:pt x="88" y="484"/>
                  </a:lnTo>
                  <a:lnTo>
                    <a:pt x="88" y="440"/>
                  </a:lnTo>
                  <a:lnTo>
                    <a:pt x="132" y="440"/>
                  </a:lnTo>
                  <a:lnTo>
                    <a:pt x="132" y="484"/>
                  </a:lnTo>
                  <a:lnTo>
                    <a:pt x="176" y="484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264" y="484"/>
                  </a:lnTo>
                  <a:lnTo>
                    <a:pt x="264" y="440"/>
                  </a:lnTo>
                  <a:lnTo>
                    <a:pt x="396" y="440"/>
                  </a:lnTo>
                  <a:lnTo>
                    <a:pt x="484" y="396"/>
                  </a:lnTo>
                  <a:lnTo>
                    <a:pt x="572" y="396"/>
                  </a:lnTo>
                  <a:lnTo>
                    <a:pt x="572" y="352"/>
                  </a:lnTo>
                  <a:lnTo>
                    <a:pt x="791" y="352"/>
                  </a:lnTo>
                  <a:lnTo>
                    <a:pt x="791" y="308"/>
                  </a:lnTo>
                  <a:lnTo>
                    <a:pt x="879" y="308"/>
                  </a:lnTo>
                  <a:lnTo>
                    <a:pt x="879" y="264"/>
                  </a:lnTo>
                  <a:lnTo>
                    <a:pt x="967" y="264"/>
                  </a:lnTo>
                  <a:lnTo>
                    <a:pt x="1011" y="220"/>
                  </a:lnTo>
                  <a:lnTo>
                    <a:pt x="1055" y="220"/>
                  </a:lnTo>
                  <a:lnTo>
                    <a:pt x="1055" y="176"/>
                  </a:lnTo>
                  <a:lnTo>
                    <a:pt x="1143" y="176"/>
                  </a:lnTo>
                  <a:lnTo>
                    <a:pt x="1143" y="132"/>
                  </a:lnTo>
                  <a:lnTo>
                    <a:pt x="1099" y="44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8"/>
            <p:cNvSpPr/>
            <p:nvPr/>
          </p:nvSpPr>
          <p:spPr>
            <a:xfrm>
              <a:off x="5584100" y="1752000"/>
              <a:ext cx="24200" cy="19825"/>
            </a:xfrm>
            <a:custGeom>
              <a:rect b="b" l="l" r="r" t="t"/>
              <a:pathLst>
                <a:path extrusionOk="0" h="793" w="968">
                  <a:moveTo>
                    <a:pt x="133" y="1"/>
                  </a:moveTo>
                  <a:lnTo>
                    <a:pt x="89" y="45"/>
                  </a:lnTo>
                  <a:lnTo>
                    <a:pt x="45" y="45"/>
                  </a:lnTo>
                  <a:lnTo>
                    <a:pt x="1" y="89"/>
                  </a:lnTo>
                  <a:lnTo>
                    <a:pt x="1" y="177"/>
                  </a:lnTo>
                  <a:lnTo>
                    <a:pt x="89" y="177"/>
                  </a:lnTo>
                  <a:lnTo>
                    <a:pt x="89" y="221"/>
                  </a:lnTo>
                  <a:lnTo>
                    <a:pt x="133" y="265"/>
                  </a:lnTo>
                  <a:lnTo>
                    <a:pt x="177" y="309"/>
                  </a:lnTo>
                  <a:lnTo>
                    <a:pt x="221" y="309"/>
                  </a:lnTo>
                  <a:lnTo>
                    <a:pt x="221" y="353"/>
                  </a:lnTo>
                  <a:lnTo>
                    <a:pt x="265" y="353"/>
                  </a:lnTo>
                  <a:lnTo>
                    <a:pt x="309" y="441"/>
                  </a:lnTo>
                  <a:lnTo>
                    <a:pt x="397" y="441"/>
                  </a:lnTo>
                  <a:lnTo>
                    <a:pt x="397" y="485"/>
                  </a:lnTo>
                  <a:lnTo>
                    <a:pt x="484" y="485"/>
                  </a:lnTo>
                  <a:lnTo>
                    <a:pt x="484" y="528"/>
                  </a:lnTo>
                  <a:lnTo>
                    <a:pt x="528" y="616"/>
                  </a:lnTo>
                  <a:lnTo>
                    <a:pt x="616" y="616"/>
                  </a:lnTo>
                  <a:lnTo>
                    <a:pt x="616" y="660"/>
                  </a:lnTo>
                  <a:lnTo>
                    <a:pt x="660" y="660"/>
                  </a:lnTo>
                  <a:lnTo>
                    <a:pt x="704" y="704"/>
                  </a:lnTo>
                  <a:lnTo>
                    <a:pt x="748" y="704"/>
                  </a:lnTo>
                  <a:lnTo>
                    <a:pt x="748" y="748"/>
                  </a:lnTo>
                  <a:lnTo>
                    <a:pt x="792" y="748"/>
                  </a:lnTo>
                  <a:lnTo>
                    <a:pt x="792" y="792"/>
                  </a:lnTo>
                  <a:lnTo>
                    <a:pt x="880" y="792"/>
                  </a:lnTo>
                  <a:lnTo>
                    <a:pt x="924" y="748"/>
                  </a:lnTo>
                  <a:lnTo>
                    <a:pt x="924" y="704"/>
                  </a:lnTo>
                  <a:lnTo>
                    <a:pt x="968" y="660"/>
                  </a:lnTo>
                  <a:lnTo>
                    <a:pt x="924" y="660"/>
                  </a:lnTo>
                  <a:lnTo>
                    <a:pt x="924" y="616"/>
                  </a:lnTo>
                  <a:lnTo>
                    <a:pt x="880" y="616"/>
                  </a:lnTo>
                  <a:lnTo>
                    <a:pt x="880" y="572"/>
                  </a:lnTo>
                  <a:lnTo>
                    <a:pt x="792" y="572"/>
                  </a:lnTo>
                  <a:lnTo>
                    <a:pt x="792" y="528"/>
                  </a:lnTo>
                  <a:lnTo>
                    <a:pt x="748" y="528"/>
                  </a:lnTo>
                  <a:lnTo>
                    <a:pt x="748" y="485"/>
                  </a:lnTo>
                  <a:lnTo>
                    <a:pt x="704" y="485"/>
                  </a:lnTo>
                  <a:lnTo>
                    <a:pt x="704" y="441"/>
                  </a:lnTo>
                  <a:lnTo>
                    <a:pt x="616" y="441"/>
                  </a:lnTo>
                  <a:lnTo>
                    <a:pt x="616" y="397"/>
                  </a:lnTo>
                  <a:lnTo>
                    <a:pt x="572" y="397"/>
                  </a:lnTo>
                  <a:lnTo>
                    <a:pt x="572" y="353"/>
                  </a:lnTo>
                  <a:lnTo>
                    <a:pt x="528" y="353"/>
                  </a:lnTo>
                  <a:lnTo>
                    <a:pt x="528" y="309"/>
                  </a:lnTo>
                  <a:lnTo>
                    <a:pt x="441" y="309"/>
                  </a:lnTo>
                  <a:lnTo>
                    <a:pt x="441" y="265"/>
                  </a:lnTo>
                  <a:lnTo>
                    <a:pt x="397" y="265"/>
                  </a:lnTo>
                  <a:lnTo>
                    <a:pt x="397" y="221"/>
                  </a:lnTo>
                  <a:lnTo>
                    <a:pt x="353" y="221"/>
                  </a:lnTo>
                  <a:lnTo>
                    <a:pt x="353" y="177"/>
                  </a:lnTo>
                  <a:lnTo>
                    <a:pt x="309" y="177"/>
                  </a:lnTo>
                  <a:lnTo>
                    <a:pt x="309" y="133"/>
                  </a:lnTo>
                  <a:lnTo>
                    <a:pt x="265" y="133"/>
                  </a:lnTo>
                  <a:lnTo>
                    <a:pt x="265" y="89"/>
                  </a:lnTo>
                  <a:lnTo>
                    <a:pt x="221" y="89"/>
                  </a:lnTo>
                  <a:lnTo>
                    <a:pt x="221" y="45"/>
                  </a:lnTo>
                  <a:lnTo>
                    <a:pt x="133" y="45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8"/>
            <p:cNvSpPr/>
            <p:nvPr/>
          </p:nvSpPr>
          <p:spPr>
            <a:xfrm>
              <a:off x="5480825" y="1838825"/>
              <a:ext cx="16500" cy="20900"/>
            </a:xfrm>
            <a:custGeom>
              <a:rect b="b" l="l" r="r" t="t"/>
              <a:pathLst>
                <a:path extrusionOk="0" h="836" w="660">
                  <a:moveTo>
                    <a:pt x="528" y="0"/>
                  </a:moveTo>
                  <a:lnTo>
                    <a:pt x="528" y="44"/>
                  </a:lnTo>
                  <a:lnTo>
                    <a:pt x="484" y="44"/>
                  </a:lnTo>
                  <a:lnTo>
                    <a:pt x="484" y="88"/>
                  </a:lnTo>
                  <a:lnTo>
                    <a:pt x="484" y="132"/>
                  </a:lnTo>
                  <a:lnTo>
                    <a:pt x="440" y="132"/>
                  </a:lnTo>
                  <a:lnTo>
                    <a:pt x="396" y="176"/>
                  </a:lnTo>
                  <a:lnTo>
                    <a:pt x="396" y="220"/>
                  </a:lnTo>
                  <a:lnTo>
                    <a:pt x="352" y="220"/>
                  </a:lnTo>
                  <a:lnTo>
                    <a:pt x="352" y="264"/>
                  </a:lnTo>
                  <a:lnTo>
                    <a:pt x="352" y="308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264" y="396"/>
                  </a:lnTo>
                  <a:lnTo>
                    <a:pt x="220" y="396"/>
                  </a:lnTo>
                  <a:lnTo>
                    <a:pt x="220" y="440"/>
                  </a:lnTo>
                  <a:lnTo>
                    <a:pt x="220" y="484"/>
                  </a:lnTo>
                  <a:lnTo>
                    <a:pt x="176" y="484"/>
                  </a:lnTo>
                  <a:lnTo>
                    <a:pt x="176" y="528"/>
                  </a:lnTo>
                  <a:lnTo>
                    <a:pt x="132" y="528"/>
                  </a:lnTo>
                  <a:lnTo>
                    <a:pt x="132" y="572"/>
                  </a:lnTo>
                  <a:lnTo>
                    <a:pt x="88" y="572"/>
                  </a:lnTo>
                  <a:lnTo>
                    <a:pt x="88" y="616"/>
                  </a:lnTo>
                  <a:lnTo>
                    <a:pt x="44" y="616"/>
                  </a:lnTo>
                  <a:lnTo>
                    <a:pt x="44" y="660"/>
                  </a:lnTo>
                  <a:lnTo>
                    <a:pt x="0" y="660"/>
                  </a:lnTo>
                  <a:lnTo>
                    <a:pt x="0" y="704"/>
                  </a:lnTo>
                  <a:lnTo>
                    <a:pt x="0" y="748"/>
                  </a:lnTo>
                  <a:lnTo>
                    <a:pt x="44" y="792"/>
                  </a:lnTo>
                  <a:lnTo>
                    <a:pt x="88" y="836"/>
                  </a:lnTo>
                  <a:lnTo>
                    <a:pt x="132" y="836"/>
                  </a:lnTo>
                  <a:lnTo>
                    <a:pt x="132" y="792"/>
                  </a:lnTo>
                  <a:lnTo>
                    <a:pt x="176" y="748"/>
                  </a:lnTo>
                  <a:lnTo>
                    <a:pt x="220" y="748"/>
                  </a:lnTo>
                  <a:lnTo>
                    <a:pt x="220" y="704"/>
                  </a:lnTo>
                  <a:lnTo>
                    <a:pt x="264" y="704"/>
                  </a:lnTo>
                  <a:lnTo>
                    <a:pt x="264" y="660"/>
                  </a:lnTo>
                  <a:lnTo>
                    <a:pt x="264" y="616"/>
                  </a:lnTo>
                  <a:lnTo>
                    <a:pt x="308" y="616"/>
                  </a:lnTo>
                  <a:lnTo>
                    <a:pt x="352" y="572"/>
                  </a:lnTo>
                  <a:lnTo>
                    <a:pt x="352" y="528"/>
                  </a:lnTo>
                  <a:lnTo>
                    <a:pt x="396" y="528"/>
                  </a:lnTo>
                  <a:lnTo>
                    <a:pt x="396" y="484"/>
                  </a:lnTo>
                  <a:lnTo>
                    <a:pt x="396" y="440"/>
                  </a:lnTo>
                  <a:lnTo>
                    <a:pt x="440" y="440"/>
                  </a:lnTo>
                  <a:lnTo>
                    <a:pt x="440" y="396"/>
                  </a:lnTo>
                  <a:lnTo>
                    <a:pt x="484" y="396"/>
                  </a:lnTo>
                  <a:lnTo>
                    <a:pt x="484" y="352"/>
                  </a:lnTo>
                  <a:lnTo>
                    <a:pt x="528" y="352"/>
                  </a:lnTo>
                  <a:lnTo>
                    <a:pt x="528" y="308"/>
                  </a:lnTo>
                  <a:lnTo>
                    <a:pt x="572" y="308"/>
                  </a:lnTo>
                  <a:lnTo>
                    <a:pt x="572" y="264"/>
                  </a:lnTo>
                  <a:lnTo>
                    <a:pt x="616" y="264"/>
                  </a:lnTo>
                  <a:lnTo>
                    <a:pt x="616" y="220"/>
                  </a:lnTo>
                  <a:lnTo>
                    <a:pt x="616" y="176"/>
                  </a:lnTo>
                  <a:lnTo>
                    <a:pt x="660" y="176"/>
                  </a:lnTo>
                  <a:lnTo>
                    <a:pt x="660" y="132"/>
                  </a:lnTo>
                  <a:lnTo>
                    <a:pt x="660" y="88"/>
                  </a:lnTo>
                  <a:lnTo>
                    <a:pt x="616" y="44"/>
                  </a:lnTo>
                  <a:lnTo>
                    <a:pt x="572" y="44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8"/>
            <p:cNvSpPr/>
            <p:nvPr/>
          </p:nvSpPr>
          <p:spPr>
            <a:xfrm>
              <a:off x="5570925" y="1859700"/>
              <a:ext cx="22000" cy="18700"/>
            </a:xfrm>
            <a:custGeom>
              <a:rect b="b" l="l" r="r" t="t"/>
              <a:pathLst>
                <a:path extrusionOk="0" h="748" w="880">
                  <a:moveTo>
                    <a:pt x="132" y="1"/>
                  </a:moveTo>
                  <a:lnTo>
                    <a:pt x="88" y="45"/>
                  </a:lnTo>
                  <a:lnTo>
                    <a:pt x="44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88" y="176"/>
                  </a:lnTo>
                  <a:lnTo>
                    <a:pt x="88" y="220"/>
                  </a:lnTo>
                  <a:lnTo>
                    <a:pt x="88" y="264"/>
                  </a:lnTo>
                  <a:lnTo>
                    <a:pt x="132" y="264"/>
                  </a:lnTo>
                  <a:lnTo>
                    <a:pt x="132" y="308"/>
                  </a:lnTo>
                  <a:lnTo>
                    <a:pt x="176" y="308"/>
                  </a:lnTo>
                  <a:lnTo>
                    <a:pt x="176" y="352"/>
                  </a:lnTo>
                  <a:lnTo>
                    <a:pt x="220" y="352"/>
                  </a:lnTo>
                  <a:lnTo>
                    <a:pt x="264" y="396"/>
                  </a:lnTo>
                  <a:lnTo>
                    <a:pt x="264" y="440"/>
                  </a:lnTo>
                  <a:lnTo>
                    <a:pt x="352" y="440"/>
                  </a:lnTo>
                  <a:lnTo>
                    <a:pt x="352" y="484"/>
                  </a:lnTo>
                  <a:lnTo>
                    <a:pt x="440" y="484"/>
                  </a:lnTo>
                  <a:lnTo>
                    <a:pt x="440" y="528"/>
                  </a:lnTo>
                  <a:lnTo>
                    <a:pt x="484" y="572"/>
                  </a:lnTo>
                  <a:lnTo>
                    <a:pt x="528" y="616"/>
                  </a:lnTo>
                  <a:lnTo>
                    <a:pt x="572" y="616"/>
                  </a:lnTo>
                  <a:lnTo>
                    <a:pt x="616" y="660"/>
                  </a:lnTo>
                  <a:lnTo>
                    <a:pt x="660" y="660"/>
                  </a:lnTo>
                  <a:lnTo>
                    <a:pt x="660" y="704"/>
                  </a:lnTo>
                  <a:lnTo>
                    <a:pt x="704" y="660"/>
                  </a:lnTo>
                  <a:lnTo>
                    <a:pt x="704" y="704"/>
                  </a:lnTo>
                  <a:lnTo>
                    <a:pt x="748" y="704"/>
                  </a:lnTo>
                  <a:lnTo>
                    <a:pt x="792" y="748"/>
                  </a:lnTo>
                  <a:lnTo>
                    <a:pt x="792" y="704"/>
                  </a:lnTo>
                  <a:lnTo>
                    <a:pt x="836" y="660"/>
                  </a:lnTo>
                  <a:lnTo>
                    <a:pt x="880" y="616"/>
                  </a:lnTo>
                  <a:lnTo>
                    <a:pt x="880" y="572"/>
                  </a:lnTo>
                  <a:lnTo>
                    <a:pt x="836" y="572"/>
                  </a:lnTo>
                  <a:lnTo>
                    <a:pt x="836" y="528"/>
                  </a:lnTo>
                  <a:lnTo>
                    <a:pt x="748" y="528"/>
                  </a:lnTo>
                  <a:lnTo>
                    <a:pt x="748" y="484"/>
                  </a:lnTo>
                  <a:lnTo>
                    <a:pt x="660" y="484"/>
                  </a:lnTo>
                  <a:lnTo>
                    <a:pt x="660" y="440"/>
                  </a:lnTo>
                  <a:lnTo>
                    <a:pt x="572" y="440"/>
                  </a:lnTo>
                  <a:lnTo>
                    <a:pt x="572" y="396"/>
                  </a:lnTo>
                  <a:lnTo>
                    <a:pt x="528" y="352"/>
                  </a:lnTo>
                  <a:lnTo>
                    <a:pt x="484" y="352"/>
                  </a:lnTo>
                  <a:lnTo>
                    <a:pt x="484" y="308"/>
                  </a:lnTo>
                  <a:lnTo>
                    <a:pt x="396" y="308"/>
                  </a:lnTo>
                  <a:lnTo>
                    <a:pt x="396" y="264"/>
                  </a:lnTo>
                  <a:lnTo>
                    <a:pt x="352" y="264"/>
                  </a:lnTo>
                  <a:lnTo>
                    <a:pt x="352" y="220"/>
                  </a:lnTo>
                  <a:lnTo>
                    <a:pt x="308" y="220"/>
                  </a:lnTo>
                  <a:lnTo>
                    <a:pt x="308" y="176"/>
                  </a:lnTo>
                  <a:lnTo>
                    <a:pt x="264" y="176"/>
                  </a:lnTo>
                  <a:lnTo>
                    <a:pt x="264" y="132"/>
                  </a:lnTo>
                  <a:lnTo>
                    <a:pt x="264" y="88"/>
                  </a:lnTo>
                  <a:lnTo>
                    <a:pt x="220" y="88"/>
                  </a:lnTo>
                  <a:lnTo>
                    <a:pt x="176" y="45"/>
                  </a:lnTo>
                  <a:lnTo>
                    <a:pt x="132" y="45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D08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8"/>
            <p:cNvSpPr/>
            <p:nvPr/>
          </p:nvSpPr>
          <p:spPr>
            <a:xfrm>
              <a:off x="5522575" y="1555325"/>
              <a:ext cx="392325" cy="261550"/>
            </a:xfrm>
            <a:custGeom>
              <a:rect b="b" l="l" r="r" t="t"/>
              <a:pathLst>
                <a:path extrusionOk="0" h="10462" w="15693">
                  <a:moveTo>
                    <a:pt x="4220" y="0"/>
                  </a:moveTo>
                  <a:lnTo>
                    <a:pt x="44" y="4879"/>
                  </a:lnTo>
                  <a:lnTo>
                    <a:pt x="1" y="4967"/>
                  </a:lnTo>
                  <a:lnTo>
                    <a:pt x="1" y="5055"/>
                  </a:lnTo>
                  <a:lnTo>
                    <a:pt x="1" y="5187"/>
                  </a:lnTo>
                  <a:lnTo>
                    <a:pt x="88" y="5231"/>
                  </a:lnTo>
                  <a:lnTo>
                    <a:pt x="5627" y="9890"/>
                  </a:lnTo>
                  <a:lnTo>
                    <a:pt x="5715" y="9934"/>
                  </a:lnTo>
                  <a:lnTo>
                    <a:pt x="5890" y="9934"/>
                  </a:lnTo>
                  <a:lnTo>
                    <a:pt x="5978" y="9846"/>
                  </a:lnTo>
                  <a:lnTo>
                    <a:pt x="6330" y="9494"/>
                  </a:lnTo>
                  <a:lnTo>
                    <a:pt x="6682" y="9187"/>
                  </a:lnTo>
                  <a:lnTo>
                    <a:pt x="6901" y="9055"/>
                  </a:lnTo>
                  <a:lnTo>
                    <a:pt x="7077" y="8967"/>
                  </a:lnTo>
                  <a:lnTo>
                    <a:pt x="7297" y="8879"/>
                  </a:lnTo>
                  <a:lnTo>
                    <a:pt x="7561" y="8835"/>
                  </a:lnTo>
                  <a:lnTo>
                    <a:pt x="8088" y="8835"/>
                  </a:lnTo>
                  <a:lnTo>
                    <a:pt x="8616" y="8967"/>
                  </a:lnTo>
                  <a:lnTo>
                    <a:pt x="9495" y="9275"/>
                  </a:lnTo>
                  <a:lnTo>
                    <a:pt x="10330" y="9626"/>
                  </a:lnTo>
                  <a:lnTo>
                    <a:pt x="11209" y="9978"/>
                  </a:lnTo>
                  <a:lnTo>
                    <a:pt x="12044" y="10286"/>
                  </a:lnTo>
                  <a:lnTo>
                    <a:pt x="12528" y="10373"/>
                  </a:lnTo>
                  <a:lnTo>
                    <a:pt x="12967" y="10417"/>
                  </a:lnTo>
                  <a:lnTo>
                    <a:pt x="13451" y="10461"/>
                  </a:lnTo>
                  <a:lnTo>
                    <a:pt x="13890" y="10461"/>
                  </a:lnTo>
                  <a:lnTo>
                    <a:pt x="14374" y="10373"/>
                  </a:lnTo>
                  <a:lnTo>
                    <a:pt x="14769" y="10242"/>
                  </a:lnTo>
                  <a:lnTo>
                    <a:pt x="15209" y="10066"/>
                  </a:lnTo>
                  <a:lnTo>
                    <a:pt x="15561" y="9802"/>
                  </a:lnTo>
                  <a:lnTo>
                    <a:pt x="15648" y="9714"/>
                  </a:lnTo>
                  <a:lnTo>
                    <a:pt x="15692" y="9626"/>
                  </a:lnTo>
                  <a:lnTo>
                    <a:pt x="15692" y="9538"/>
                  </a:lnTo>
                  <a:lnTo>
                    <a:pt x="15648" y="9450"/>
                  </a:lnTo>
                  <a:lnTo>
                    <a:pt x="4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8"/>
            <p:cNvSpPr/>
            <p:nvPr/>
          </p:nvSpPr>
          <p:spPr>
            <a:xfrm>
              <a:off x="5628075" y="1764100"/>
              <a:ext cx="51675" cy="84650"/>
            </a:xfrm>
            <a:custGeom>
              <a:rect b="b" l="l" r="r" t="t"/>
              <a:pathLst>
                <a:path extrusionOk="0" h="3386" w="2067">
                  <a:moveTo>
                    <a:pt x="1583" y="1"/>
                  </a:moveTo>
                  <a:lnTo>
                    <a:pt x="88" y="2154"/>
                  </a:lnTo>
                  <a:lnTo>
                    <a:pt x="44" y="2242"/>
                  </a:lnTo>
                  <a:lnTo>
                    <a:pt x="0" y="2374"/>
                  </a:lnTo>
                  <a:lnTo>
                    <a:pt x="44" y="2594"/>
                  </a:lnTo>
                  <a:lnTo>
                    <a:pt x="176" y="2814"/>
                  </a:lnTo>
                  <a:lnTo>
                    <a:pt x="264" y="2902"/>
                  </a:lnTo>
                  <a:lnTo>
                    <a:pt x="352" y="2945"/>
                  </a:lnTo>
                  <a:lnTo>
                    <a:pt x="1319" y="3341"/>
                  </a:lnTo>
                  <a:lnTo>
                    <a:pt x="1451" y="3385"/>
                  </a:lnTo>
                  <a:lnTo>
                    <a:pt x="1583" y="3385"/>
                  </a:lnTo>
                  <a:lnTo>
                    <a:pt x="1714" y="3341"/>
                  </a:lnTo>
                  <a:lnTo>
                    <a:pt x="1846" y="3253"/>
                  </a:lnTo>
                  <a:lnTo>
                    <a:pt x="1934" y="3209"/>
                  </a:lnTo>
                  <a:lnTo>
                    <a:pt x="2022" y="3077"/>
                  </a:lnTo>
                  <a:lnTo>
                    <a:pt x="2066" y="2945"/>
                  </a:lnTo>
                  <a:lnTo>
                    <a:pt x="2066" y="2814"/>
                  </a:lnTo>
                  <a:lnTo>
                    <a:pt x="2022" y="352"/>
                  </a:lnTo>
                  <a:lnTo>
                    <a:pt x="1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8"/>
            <p:cNvSpPr/>
            <p:nvPr/>
          </p:nvSpPr>
          <p:spPr>
            <a:xfrm>
              <a:off x="5613775" y="1569600"/>
              <a:ext cx="289025" cy="238475"/>
            </a:xfrm>
            <a:custGeom>
              <a:rect b="b" l="l" r="r" t="t"/>
              <a:pathLst>
                <a:path extrusionOk="0" h="9539" w="11561">
                  <a:moveTo>
                    <a:pt x="89" y="1"/>
                  </a:moveTo>
                  <a:lnTo>
                    <a:pt x="1" y="44"/>
                  </a:lnTo>
                  <a:lnTo>
                    <a:pt x="1" y="88"/>
                  </a:lnTo>
                  <a:lnTo>
                    <a:pt x="45" y="176"/>
                  </a:lnTo>
                  <a:lnTo>
                    <a:pt x="133" y="220"/>
                  </a:lnTo>
                  <a:lnTo>
                    <a:pt x="177" y="308"/>
                  </a:lnTo>
                  <a:lnTo>
                    <a:pt x="265" y="352"/>
                  </a:lnTo>
                  <a:lnTo>
                    <a:pt x="440" y="484"/>
                  </a:lnTo>
                  <a:lnTo>
                    <a:pt x="528" y="572"/>
                  </a:lnTo>
                  <a:lnTo>
                    <a:pt x="572" y="616"/>
                  </a:lnTo>
                  <a:lnTo>
                    <a:pt x="660" y="660"/>
                  </a:lnTo>
                  <a:lnTo>
                    <a:pt x="748" y="748"/>
                  </a:lnTo>
                  <a:lnTo>
                    <a:pt x="880" y="880"/>
                  </a:lnTo>
                  <a:lnTo>
                    <a:pt x="968" y="924"/>
                  </a:lnTo>
                  <a:lnTo>
                    <a:pt x="1275" y="1187"/>
                  </a:lnTo>
                  <a:lnTo>
                    <a:pt x="1319" y="1231"/>
                  </a:lnTo>
                  <a:lnTo>
                    <a:pt x="1451" y="1319"/>
                  </a:lnTo>
                  <a:lnTo>
                    <a:pt x="1583" y="1451"/>
                  </a:lnTo>
                  <a:lnTo>
                    <a:pt x="1671" y="1495"/>
                  </a:lnTo>
                  <a:lnTo>
                    <a:pt x="1715" y="1539"/>
                  </a:lnTo>
                  <a:lnTo>
                    <a:pt x="2023" y="1803"/>
                  </a:lnTo>
                  <a:lnTo>
                    <a:pt x="2330" y="2066"/>
                  </a:lnTo>
                  <a:lnTo>
                    <a:pt x="2374" y="2110"/>
                  </a:lnTo>
                  <a:lnTo>
                    <a:pt x="2418" y="2110"/>
                  </a:lnTo>
                  <a:lnTo>
                    <a:pt x="2418" y="2154"/>
                  </a:lnTo>
                  <a:lnTo>
                    <a:pt x="2550" y="2242"/>
                  </a:lnTo>
                  <a:lnTo>
                    <a:pt x="2638" y="2286"/>
                  </a:lnTo>
                  <a:lnTo>
                    <a:pt x="2726" y="2374"/>
                  </a:lnTo>
                  <a:lnTo>
                    <a:pt x="2770" y="2418"/>
                  </a:lnTo>
                  <a:lnTo>
                    <a:pt x="2858" y="2462"/>
                  </a:lnTo>
                  <a:lnTo>
                    <a:pt x="2902" y="2506"/>
                  </a:lnTo>
                  <a:lnTo>
                    <a:pt x="2990" y="2594"/>
                  </a:lnTo>
                  <a:lnTo>
                    <a:pt x="3209" y="2770"/>
                  </a:lnTo>
                  <a:lnTo>
                    <a:pt x="3253" y="2814"/>
                  </a:lnTo>
                  <a:lnTo>
                    <a:pt x="3429" y="2989"/>
                  </a:lnTo>
                  <a:lnTo>
                    <a:pt x="3561" y="3077"/>
                  </a:lnTo>
                  <a:lnTo>
                    <a:pt x="3737" y="3209"/>
                  </a:lnTo>
                  <a:lnTo>
                    <a:pt x="3869" y="3297"/>
                  </a:lnTo>
                  <a:lnTo>
                    <a:pt x="4001" y="3385"/>
                  </a:lnTo>
                  <a:lnTo>
                    <a:pt x="4440" y="3781"/>
                  </a:lnTo>
                  <a:lnTo>
                    <a:pt x="4484" y="3825"/>
                  </a:lnTo>
                  <a:lnTo>
                    <a:pt x="4528" y="3869"/>
                  </a:lnTo>
                  <a:lnTo>
                    <a:pt x="4616" y="3912"/>
                  </a:lnTo>
                  <a:lnTo>
                    <a:pt x="4704" y="4000"/>
                  </a:lnTo>
                  <a:lnTo>
                    <a:pt x="4792" y="4088"/>
                  </a:lnTo>
                  <a:lnTo>
                    <a:pt x="4968" y="4220"/>
                  </a:lnTo>
                  <a:lnTo>
                    <a:pt x="5012" y="4264"/>
                  </a:lnTo>
                  <a:lnTo>
                    <a:pt x="5100" y="4352"/>
                  </a:lnTo>
                  <a:lnTo>
                    <a:pt x="5275" y="4484"/>
                  </a:lnTo>
                  <a:lnTo>
                    <a:pt x="5363" y="4528"/>
                  </a:lnTo>
                  <a:lnTo>
                    <a:pt x="5407" y="4616"/>
                  </a:lnTo>
                  <a:lnTo>
                    <a:pt x="5583" y="4748"/>
                  </a:lnTo>
                  <a:lnTo>
                    <a:pt x="5803" y="4923"/>
                  </a:lnTo>
                  <a:lnTo>
                    <a:pt x="5847" y="4967"/>
                  </a:lnTo>
                  <a:lnTo>
                    <a:pt x="5935" y="5011"/>
                  </a:lnTo>
                  <a:lnTo>
                    <a:pt x="6023" y="5055"/>
                  </a:lnTo>
                  <a:lnTo>
                    <a:pt x="6330" y="5363"/>
                  </a:lnTo>
                  <a:lnTo>
                    <a:pt x="6506" y="5495"/>
                  </a:lnTo>
                  <a:lnTo>
                    <a:pt x="6682" y="5627"/>
                  </a:lnTo>
                  <a:lnTo>
                    <a:pt x="6814" y="5715"/>
                  </a:lnTo>
                  <a:lnTo>
                    <a:pt x="6946" y="5846"/>
                  </a:lnTo>
                  <a:lnTo>
                    <a:pt x="7034" y="5934"/>
                  </a:lnTo>
                  <a:lnTo>
                    <a:pt x="7077" y="5934"/>
                  </a:lnTo>
                  <a:lnTo>
                    <a:pt x="7165" y="6022"/>
                  </a:lnTo>
                  <a:lnTo>
                    <a:pt x="7253" y="6110"/>
                  </a:lnTo>
                  <a:lnTo>
                    <a:pt x="7385" y="6198"/>
                  </a:lnTo>
                  <a:lnTo>
                    <a:pt x="7473" y="6286"/>
                  </a:lnTo>
                  <a:lnTo>
                    <a:pt x="7561" y="6374"/>
                  </a:lnTo>
                  <a:lnTo>
                    <a:pt x="7649" y="6462"/>
                  </a:lnTo>
                  <a:lnTo>
                    <a:pt x="7693" y="6462"/>
                  </a:lnTo>
                  <a:lnTo>
                    <a:pt x="7825" y="6594"/>
                  </a:lnTo>
                  <a:lnTo>
                    <a:pt x="7869" y="6594"/>
                  </a:lnTo>
                  <a:lnTo>
                    <a:pt x="7913" y="6638"/>
                  </a:lnTo>
                  <a:lnTo>
                    <a:pt x="8001" y="6726"/>
                  </a:lnTo>
                  <a:lnTo>
                    <a:pt x="8308" y="6945"/>
                  </a:lnTo>
                  <a:lnTo>
                    <a:pt x="8616" y="7253"/>
                  </a:lnTo>
                  <a:lnTo>
                    <a:pt x="8968" y="7517"/>
                  </a:lnTo>
                  <a:lnTo>
                    <a:pt x="9187" y="7693"/>
                  </a:lnTo>
                  <a:lnTo>
                    <a:pt x="9275" y="7781"/>
                  </a:lnTo>
                  <a:lnTo>
                    <a:pt x="9407" y="7868"/>
                  </a:lnTo>
                  <a:lnTo>
                    <a:pt x="9495" y="7956"/>
                  </a:lnTo>
                  <a:lnTo>
                    <a:pt x="9627" y="8088"/>
                  </a:lnTo>
                  <a:lnTo>
                    <a:pt x="9759" y="8220"/>
                  </a:lnTo>
                  <a:lnTo>
                    <a:pt x="9847" y="8264"/>
                  </a:lnTo>
                  <a:lnTo>
                    <a:pt x="9891" y="8308"/>
                  </a:lnTo>
                  <a:lnTo>
                    <a:pt x="10066" y="8440"/>
                  </a:lnTo>
                  <a:lnTo>
                    <a:pt x="10154" y="8528"/>
                  </a:lnTo>
                  <a:lnTo>
                    <a:pt x="10286" y="8660"/>
                  </a:lnTo>
                  <a:lnTo>
                    <a:pt x="10638" y="8923"/>
                  </a:lnTo>
                  <a:lnTo>
                    <a:pt x="10814" y="9055"/>
                  </a:lnTo>
                  <a:lnTo>
                    <a:pt x="10858" y="9099"/>
                  </a:lnTo>
                  <a:lnTo>
                    <a:pt x="11165" y="9363"/>
                  </a:lnTo>
                  <a:lnTo>
                    <a:pt x="11253" y="9407"/>
                  </a:lnTo>
                  <a:lnTo>
                    <a:pt x="11385" y="9495"/>
                  </a:lnTo>
                  <a:lnTo>
                    <a:pt x="11517" y="9539"/>
                  </a:lnTo>
                  <a:lnTo>
                    <a:pt x="11561" y="9495"/>
                  </a:lnTo>
                  <a:lnTo>
                    <a:pt x="11473" y="9363"/>
                  </a:lnTo>
                  <a:lnTo>
                    <a:pt x="11429" y="9319"/>
                  </a:lnTo>
                  <a:lnTo>
                    <a:pt x="11253" y="9187"/>
                  </a:lnTo>
                  <a:lnTo>
                    <a:pt x="11077" y="9011"/>
                  </a:lnTo>
                  <a:lnTo>
                    <a:pt x="10946" y="8923"/>
                  </a:lnTo>
                  <a:lnTo>
                    <a:pt x="10858" y="8835"/>
                  </a:lnTo>
                  <a:lnTo>
                    <a:pt x="10770" y="8835"/>
                  </a:lnTo>
                  <a:lnTo>
                    <a:pt x="10726" y="8791"/>
                  </a:lnTo>
                  <a:lnTo>
                    <a:pt x="10638" y="8704"/>
                  </a:lnTo>
                  <a:lnTo>
                    <a:pt x="10506" y="8572"/>
                  </a:lnTo>
                  <a:lnTo>
                    <a:pt x="10286" y="8396"/>
                  </a:lnTo>
                  <a:lnTo>
                    <a:pt x="10198" y="8308"/>
                  </a:lnTo>
                  <a:lnTo>
                    <a:pt x="10154" y="8264"/>
                  </a:lnTo>
                  <a:lnTo>
                    <a:pt x="10022" y="8176"/>
                  </a:lnTo>
                  <a:lnTo>
                    <a:pt x="9979" y="8132"/>
                  </a:lnTo>
                  <a:lnTo>
                    <a:pt x="9803" y="7956"/>
                  </a:lnTo>
                  <a:lnTo>
                    <a:pt x="9759" y="7956"/>
                  </a:lnTo>
                  <a:lnTo>
                    <a:pt x="9363" y="7605"/>
                  </a:lnTo>
                  <a:lnTo>
                    <a:pt x="9231" y="7473"/>
                  </a:lnTo>
                  <a:lnTo>
                    <a:pt x="9143" y="7429"/>
                  </a:lnTo>
                  <a:lnTo>
                    <a:pt x="9099" y="7385"/>
                  </a:lnTo>
                  <a:lnTo>
                    <a:pt x="9012" y="7341"/>
                  </a:lnTo>
                  <a:lnTo>
                    <a:pt x="8880" y="7209"/>
                  </a:lnTo>
                  <a:lnTo>
                    <a:pt x="8836" y="7165"/>
                  </a:lnTo>
                  <a:lnTo>
                    <a:pt x="8748" y="7121"/>
                  </a:lnTo>
                  <a:lnTo>
                    <a:pt x="8572" y="6989"/>
                  </a:lnTo>
                  <a:lnTo>
                    <a:pt x="8396" y="6813"/>
                  </a:lnTo>
                  <a:lnTo>
                    <a:pt x="8352" y="6770"/>
                  </a:lnTo>
                  <a:lnTo>
                    <a:pt x="8264" y="6726"/>
                  </a:lnTo>
                  <a:lnTo>
                    <a:pt x="8132" y="6638"/>
                  </a:lnTo>
                  <a:lnTo>
                    <a:pt x="8088" y="6594"/>
                  </a:lnTo>
                  <a:lnTo>
                    <a:pt x="8001" y="6506"/>
                  </a:lnTo>
                  <a:lnTo>
                    <a:pt x="7737" y="6286"/>
                  </a:lnTo>
                  <a:lnTo>
                    <a:pt x="7077" y="5715"/>
                  </a:lnTo>
                  <a:lnTo>
                    <a:pt x="7034" y="5671"/>
                  </a:lnTo>
                  <a:lnTo>
                    <a:pt x="6902" y="5583"/>
                  </a:lnTo>
                  <a:lnTo>
                    <a:pt x="6858" y="5539"/>
                  </a:lnTo>
                  <a:lnTo>
                    <a:pt x="6814" y="5539"/>
                  </a:lnTo>
                  <a:lnTo>
                    <a:pt x="6770" y="5495"/>
                  </a:lnTo>
                  <a:lnTo>
                    <a:pt x="6594" y="5319"/>
                  </a:lnTo>
                  <a:lnTo>
                    <a:pt x="6462" y="5187"/>
                  </a:lnTo>
                  <a:lnTo>
                    <a:pt x="6330" y="5099"/>
                  </a:lnTo>
                  <a:lnTo>
                    <a:pt x="6286" y="5099"/>
                  </a:lnTo>
                  <a:lnTo>
                    <a:pt x="6110" y="4923"/>
                  </a:lnTo>
                  <a:lnTo>
                    <a:pt x="5979" y="4836"/>
                  </a:lnTo>
                  <a:lnTo>
                    <a:pt x="5891" y="4748"/>
                  </a:lnTo>
                  <a:lnTo>
                    <a:pt x="5847" y="4748"/>
                  </a:lnTo>
                  <a:lnTo>
                    <a:pt x="5715" y="4572"/>
                  </a:lnTo>
                  <a:lnTo>
                    <a:pt x="5583" y="4484"/>
                  </a:lnTo>
                  <a:lnTo>
                    <a:pt x="5407" y="4352"/>
                  </a:lnTo>
                  <a:lnTo>
                    <a:pt x="5231" y="4220"/>
                  </a:lnTo>
                  <a:lnTo>
                    <a:pt x="5100" y="4088"/>
                  </a:lnTo>
                  <a:lnTo>
                    <a:pt x="4968" y="4000"/>
                  </a:lnTo>
                  <a:lnTo>
                    <a:pt x="4792" y="3869"/>
                  </a:lnTo>
                  <a:lnTo>
                    <a:pt x="4133" y="3297"/>
                  </a:lnTo>
                  <a:lnTo>
                    <a:pt x="4045" y="3209"/>
                  </a:lnTo>
                  <a:lnTo>
                    <a:pt x="3957" y="3165"/>
                  </a:lnTo>
                  <a:lnTo>
                    <a:pt x="3869" y="3077"/>
                  </a:lnTo>
                  <a:lnTo>
                    <a:pt x="3737" y="2945"/>
                  </a:lnTo>
                  <a:lnTo>
                    <a:pt x="3649" y="2902"/>
                  </a:lnTo>
                  <a:lnTo>
                    <a:pt x="3561" y="2858"/>
                  </a:lnTo>
                  <a:lnTo>
                    <a:pt x="3429" y="2726"/>
                  </a:lnTo>
                  <a:lnTo>
                    <a:pt x="3297" y="2594"/>
                  </a:lnTo>
                  <a:lnTo>
                    <a:pt x="3166" y="2506"/>
                  </a:lnTo>
                  <a:lnTo>
                    <a:pt x="3122" y="2462"/>
                  </a:lnTo>
                  <a:lnTo>
                    <a:pt x="3034" y="2374"/>
                  </a:lnTo>
                  <a:lnTo>
                    <a:pt x="2946" y="2330"/>
                  </a:lnTo>
                  <a:lnTo>
                    <a:pt x="2594" y="2022"/>
                  </a:lnTo>
                  <a:lnTo>
                    <a:pt x="2550" y="1978"/>
                  </a:lnTo>
                  <a:lnTo>
                    <a:pt x="2199" y="1671"/>
                  </a:lnTo>
                  <a:lnTo>
                    <a:pt x="2155" y="1671"/>
                  </a:lnTo>
                  <a:lnTo>
                    <a:pt x="1847" y="1407"/>
                  </a:lnTo>
                  <a:lnTo>
                    <a:pt x="1759" y="1363"/>
                  </a:lnTo>
                  <a:lnTo>
                    <a:pt x="1759" y="1319"/>
                  </a:lnTo>
                  <a:lnTo>
                    <a:pt x="1715" y="1275"/>
                  </a:lnTo>
                  <a:lnTo>
                    <a:pt x="1627" y="1231"/>
                  </a:lnTo>
                  <a:lnTo>
                    <a:pt x="1539" y="1143"/>
                  </a:lnTo>
                  <a:lnTo>
                    <a:pt x="1495" y="1143"/>
                  </a:lnTo>
                  <a:lnTo>
                    <a:pt x="1407" y="1055"/>
                  </a:lnTo>
                  <a:lnTo>
                    <a:pt x="1144" y="836"/>
                  </a:lnTo>
                  <a:lnTo>
                    <a:pt x="1056" y="748"/>
                  </a:lnTo>
                  <a:lnTo>
                    <a:pt x="880" y="616"/>
                  </a:lnTo>
                  <a:lnTo>
                    <a:pt x="792" y="528"/>
                  </a:lnTo>
                  <a:lnTo>
                    <a:pt x="748" y="484"/>
                  </a:lnTo>
                  <a:lnTo>
                    <a:pt x="616" y="396"/>
                  </a:lnTo>
                  <a:lnTo>
                    <a:pt x="572" y="352"/>
                  </a:lnTo>
                  <a:lnTo>
                    <a:pt x="528" y="308"/>
                  </a:lnTo>
                  <a:lnTo>
                    <a:pt x="396" y="220"/>
                  </a:lnTo>
                  <a:lnTo>
                    <a:pt x="265" y="88"/>
                  </a:lnTo>
                  <a:lnTo>
                    <a:pt x="221" y="88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8"/>
            <p:cNvSpPr/>
            <p:nvPr/>
          </p:nvSpPr>
          <p:spPr>
            <a:xfrm>
              <a:off x="5680825" y="1623450"/>
              <a:ext cx="0" cy="25"/>
            </a:xfrm>
            <a:custGeom>
              <a:rect b="b" l="l" r="r" t="t"/>
              <a:pathLst>
                <a:path extrusionOk="0" fill="none" h="1" w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100">
              <a:solidFill>
                <a:srgbClr val="1920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8"/>
            <p:cNvSpPr/>
            <p:nvPr/>
          </p:nvSpPr>
          <p:spPr>
            <a:xfrm>
              <a:off x="5581925" y="1608050"/>
              <a:ext cx="98900" cy="33000"/>
            </a:xfrm>
            <a:custGeom>
              <a:rect b="b" l="l" r="r" t="t"/>
              <a:pathLst>
                <a:path extrusionOk="0" h="1320" w="3956">
                  <a:moveTo>
                    <a:pt x="44" y="1"/>
                  </a:moveTo>
                  <a:lnTo>
                    <a:pt x="0" y="45"/>
                  </a:lnTo>
                  <a:lnTo>
                    <a:pt x="0" y="89"/>
                  </a:lnTo>
                  <a:lnTo>
                    <a:pt x="0" y="133"/>
                  </a:lnTo>
                  <a:lnTo>
                    <a:pt x="0" y="177"/>
                  </a:lnTo>
                  <a:lnTo>
                    <a:pt x="44" y="177"/>
                  </a:lnTo>
                  <a:lnTo>
                    <a:pt x="88" y="221"/>
                  </a:lnTo>
                  <a:lnTo>
                    <a:pt x="132" y="265"/>
                  </a:lnTo>
                  <a:lnTo>
                    <a:pt x="176" y="265"/>
                  </a:lnTo>
                  <a:lnTo>
                    <a:pt x="176" y="309"/>
                  </a:lnTo>
                  <a:lnTo>
                    <a:pt x="220" y="309"/>
                  </a:lnTo>
                  <a:lnTo>
                    <a:pt x="264" y="353"/>
                  </a:lnTo>
                  <a:lnTo>
                    <a:pt x="352" y="440"/>
                  </a:lnTo>
                  <a:lnTo>
                    <a:pt x="352" y="484"/>
                  </a:lnTo>
                  <a:lnTo>
                    <a:pt x="396" y="484"/>
                  </a:lnTo>
                  <a:lnTo>
                    <a:pt x="440" y="528"/>
                  </a:lnTo>
                  <a:lnTo>
                    <a:pt x="484" y="572"/>
                  </a:lnTo>
                  <a:lnTo>
                    <a:pt x="615" y="660"/>
                  </a:lnTo>
                  <a:lnTo>
                    <a:pt x="659" y="704"/>
                  </a:lnTo>
                  <a:lnTo>
                    <a:pt x="659" y="748"/>
                  </a:lnTo>
                  <a:lnTo>
                    <a:pt x="703" y="748"/>
                  </a:lnTo>
                  <a:lnTo>
                    <a:pt x="747" y="792"/>
                  </a:lnTo>
                  <a:lnTo>
                    <a:pt x="791" y="792"/>
                  </a:lnTo>
                  <a:lnTo>
                    <a:pt x="835" y="836"/>
                  </a:lnTo>
                  <a:lnTo>
                    <a:pt x="923" y="880"/>
                  </a:lnTo>
                  <a:lnTo>
                    <a:pt x="967" y="924"/>
                  </a:lnTo>
                  <a:lnTo>
                    <a:pt x="1011" y="924"/>
                  </a:lnTo>
                  <a:lnTo>
                    <a:pt x="1055" y="968"/>
                  </a:lnTo>
                  <a:lnTo>
                    <a:pt x="1143" y="1012"/>
                  </a:lnTo>
                  <a:lnTo>
                    <a:pt x="1363" y="1144"/>
                  </a:lnTo>
                  <a:lnTo>
                    <a:pt x="1495" y="1144"/>
                  </a:lnTo>
                  <a:lnTo>
                    <a:pt x="1539" y="1188"/>
                  </a:lnTo>
                  <a:lnTo>
                    <a:pt x="1626" y="1232"/>
                  </a:lnTo>
                  <a:lnTo>
                    <a:pt x="1846" y="1232"/>
                  </a:lnTo>
                  <a:lnTo>
                    <a:pt x="1890" y="1276"/>
                  </a:lnTo>
                  <a:lnTo>
                    <a:pt x="2286" y="1276"/>
                  </a:lnTo>
                  <a:lnTo>
                    <a:pt x="2506" y="1320"/>
                  </a:lnTo>
                  <a:lnTo>
                    <a:pt x="2549" y="1320"/>
                  </a:lnTo>
                  <a:lnTo>
                    <a:pt x="2593" y="1276"/>
                  </a:lnTo>
                  <a:lnTo>
                    <a:pt x="2857" y="1276"/>
                  </a:lnTo>
                  <a:lnTo>
                    <a:pt x="2901" y="1232"/>
                  </a:lnTo>
                  <a:lnTo>
                    <a:pt x="2989" y="1232"/>
                  </a:lnTo>
                  <a:lnTo>
                    <a:pt x="3121" y="1188"/>
                  </a:lnTo>
                  <a:lnTo>
                    <a:pt x="3297" y="1144"/>
                  </a:lnTo>
                  <a:lnTo>
                    <a:pt x="3429" y="1100"/>
                  </a:lnTo>
                  <a:lnTo>
                    <a:pt x="3429" y="1056"/>
                  </a:lnTo>
                  <a:lnTo>
                    <a:pt x="3516" y="1056"/>
                  </a:lnTo>
                  <a:lnTo>
                    <a:pt x="3516" y="1012"/>
                  </a:lnTo>
                  <a:lnTo>
                    <a:pt x="3560" y="1012"/>
                  </a:lnTo>
                  <a:lnTo>
                    <a:pt x="3648" y="968"/>
                  </a:lnTo>
                  <a:lnTo>
                    <a:pt x="3692" y="968"/>
                  </a:lnTo>
                  <a:lnTo>
                    <a:pt x="3736" y="924"/>
                  </a:lnTo>
                  <a:lnTo>
                    <a:pt x="3780" y="880"/>
                  </a:lnTo>
                  <a:lnTo>
                    <a:pt x="3824" y="836"/>
                  </a:lnTo>
                  <a:lnTo>
                    <a:pt x="3868" y="836"/>
                  </a:lnTo>
                  <a:lnTo>
                    <a:pt x="3912" y="792"/>
                  </a:lnTo>
                  <a:lnTo>
                    <a:pt x="3956" y="748"/>
                  </a:lnTo>
                  <a:lnTo>
                    <a:pt x="3956" y="704"/>
                  </a:lnTo>
                  <a:lnTo>
                    <a:pt x="3956" y="660"/>
                  </a:lnTo>
                  <a:lnTo>
                    <a:pt x="3912" y="616"/>
                  </a:lnTo>
                  <a:lnTo>
                    <a:pt x="3824" y="616"/>
                  </a:lnTo>
                  <a:lnTo>
                    <a:pt x="3780" y="660"/>
                  </a:lnTo>
                  <a:lnTo>
                    <a:pt x="3736" y="704"/>
                  </a:lnTo>
                  <a:lnTo>
                    <a:pt x="3692" y="704"/>
                  </a:lnTo>
                  <a:lnTo>
                    <a:pt x="3692" y="748"/>
                  </a:lnTo>
                  <a:lnTo>
                    <a:pt x="3648" y="748"/>
                  </a:lnTo>
                  <a:lnTo>
                    <a:pt x="3604" y="792"/>
                  </a:lnTo>
                  <a:lnTo>
                    <a:pt x="3473" y="836"/>
                  </a:lnTo>
                  <a:lnTo>
                    <a:pt x="3429" y="880"/>
                  </a:lnTo>
                  <a:lnTo>
                    <a:pt x="3385" y="924"/>
                  </a:lnTo>
                  <a:lnTo>
                    <a:pt x="3341" y="924"/>
                  </a:lnTo>
                  <a:lnTo>
                    <a:pt x="3209" y="968"/>
                  </a:lnTo>
                  <a:lnTo>
                    <a:pt x="3121" y="968"/>
                  </a:lnTo>
                  <a:lnTo>
                    <a:pt x="3121" y="1012"/>
                  </a:lnTo>
                  <a:lnTo>
                    <a:pt x="3033" y="1012"/>
                  </a:lnTo>
                  <a:lnTo>
                    <a:pt x="2989" y="1056"/>
                  </a:lnTo>
                  <a:lnTo>
                    <a:pt x="2769" y="1056"/>
                  </a:lnTo>
                  <a:lnTo>
                    <a:pt x="2725" y="1100"/>
                  </a:lnTo>
                  <a:lnTo>
                    <a:pt x="2593" y="1100"/>
                  </a:lnTo>
                  <a:lnTo>
                    <a:pt x="2506" y="1144"/>
                  </a:lnTo>
                  <a:lnTo>
                    <a:pt x="2330" y="1144"/>
                  </a:lnTo>
                  <a:lnTo>
                    <a:pt x="2330" y="1100"/>
                  </a:lnTo>
                  <a:lnTo>
                    <a:pt x="1934" y="1100"/>
                  </a:lnTo>
                  <a:lnTo>
                    <a:pt x="1846" y="1056"/>
                  </a:lnTo>
                  <a:lnTo>
                    <a:pt x="1802" y="1056"/>
                  </a:lnTo>
                  <a:lnTo>
                    <a:pt x="1670" y="1012"/>
                  </a:lnTo>
                  <a:lnTo>
                    <a:pt x="1539" y="1012"/>
                  </a:lnTo>
                  <a:lnTo>
                    <a:pt x="1495" y="968"/>
                  </a:lnTo>
                  <a:lnTo>
                    <a:pt x="1407" y="968"/>
                  </a:lnTo>
                  <a:lnTo>
                    <a:pt x="1363" y="924"/>
                  </a:lnTo>
                  <a:lnTo>
                    <a:pt x="1275" y="924"/>
                  </a:lnTo>
                  <a:lnTo>
                    <a:pt x="1275" y="880"/>
                  </a:lnTo>
                  <a:lnTo>
                    <a:pt x="1231" y="880"/>
                  </a:lnTo>
                  <a:lnTo>
                    <a:pt x="1187" y="836"/>
                  </a:lnTo>
                  <a:lnTo>
                    <a:pt x="1143" y="836"/>
                  </a:lnTo>
                  <a:lnTo>
                    <a:pt x="1143" y="792"/>
                  </a:lnTo>
                  <a:lnTo>
                    <a:pt x="1099" y="792"/>
                  </a:lnTo>
                  <a:lnTo>
                    <a:pt x="1011" y="748"/>
                  </a:lnTo>
                  <a:lnTo>
                    <a:pt x="923" y="660"/>
                  </a:lnTo>
                  <a:lnTo>
                    <a:pt x="791" y="572"/>
                  </a:lnTo>
                  <a:lnTo>
                    <a:pt x="747" y="528"/>
                  </a:lnTo>
                  <a:lnTo>
                    <a:pt x="703" y="484"/>
                  </a:lnTo>
                  <a:lnTo>
                    <a:pt x="659" y="484"/>
                  </a:lnTo>
                  <a:lnTo>
                    <a:pt x="659" y="440"/>
                  </a:lnTo>
                  <a:lnTo>
                    <a:pt x="615" y="397"/>
                  </a:lnTo>
                  <a:lnTo>
                    <a:pt x="571" y="397"/>
                  </a:lnTo>
                  <a:lnTo>
                    <a:pt x="571" y="353"/>
                  </a:lnTo>
                  <a:lnTo>
                    <a:pt x="528" y="353"/>
                  </a:lnTo>
                  <a:lnTo>
                    <a:pt x="484" y="309"/>
                  </a:lnTo>
                  <a:lnTo>
                    <a:pt x="440" y="221"/>
                  </a:lnTo>
                  <a:lnTo>
                    <a:pt x="308" y="177"/>
                  </a:lnTo>
                  <a:lnTo>
                    <a:pt x="264" y="133"/>
                  </a:lnTo>
                  <a:lnTo>
                    <a:pt x="176" y="45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8"/>
            <p:cNvSpPr/>
            <p:nvPr/>
          </p:nvSpPr>
          <p:spPr>
            <a:xfrm>
              <a:off x="5750050" y="1760800"/>
              <a:ext cx="11000" cy="27500"/>
            </a:xfrm>
            <a:custGeom>
              <a:rect b="b" l="l" r="r" t="t"/>
              <a:pathLst>
                <a:path extrusionOk="0" h="1100" w="440">
                  <a:moveTo>
                    <a:pt x="264" y="1"/>
                  </a:moveTo>
                  <a:lnTo>
                    <a:pt x="264" y="45"/>
                  </a:lnTo>
                  <a:lnTo>
                    <a:pt x="264" y="89"/>
                  </a:lnTo>
                  <a:lnTo>
                    <a:pt x="220" y="133"/>
                  </a:lnTo>
                  <a:lnTo>
                    <a:pt x="220" y="176"/>
                  </a:lnTo>
                  <a:lnTo>
                    <a:pt x="220" y="220"/>
                  </a:lnTo>
                  <a:lnTo>
                    <a:pt x="220" y="264"/>
                  </a:lnTo>
                  <a:lnTo>
                    <a:pt x="176" y="264"/>
                  </a:lnTo>
                  <a:lnTo>
                    <a:pt x="176" y="308"/>
                  </a:lnTo>
                  <a:lnTo>
                    <a:pt x="176" y="352"/>
                  </a:lnTo>
                  <a:lnTo>
                    <a:pt x="176" y="396"/>
                  </a:lnTo>
                  <a:lnTo>
                    <a:pt x="176" y="440"/>
                  </a:lnTo>
                  <a:lnTo>
                    <a:pt x="132" y="440"/>
                  </a:lnTo>
                  <a:lnTo>
                    <a:pt x="132" y="484"/>
                  </a:lnTo>
                  <a:lnTo>
                    <a:pt x="132" y="528"/>
                  </a:lnTo>
                  <a:lnTo>
                    <a:pt x="132" y="572"/>
                  </a:lnTo>
                  <a:lnTo>
                    <a:pt x="132" y="616"/>
                  </a:lnTo>
                  <a:lnTo>
                    <a:pt x="132" y="660"/>
                  </a:lnTo>
                  <a:lnTo>
                    <a:pt x="88" y="660"/>
                  </a:lnTo>
                  <a:lnTo>
                    <a:pt x="88" y="704"/>
                  </a:lnTo>
                  <a:lnTo>
                    <a:pt x="88" y="748"/>
                  </a:lnTo>
                  <a:lnTo>
                    <a:pt x="88" y="792"/>
                  </a:lnTo>
                  <a:lnTo>
                    <a:pt x="44" y="836"/>
                  </a:lnTo>
                  <a:lnTo>
                    <a:pt x="44" y="880"/>
                  </a:lnTo>
                  <a:lnTo>
                    <a:pt x="0" y="880"/>
                  </a:lnTo>
                  <a:lnTo>
                    <a:pt x="0" y="924"/>
                  </a:lnTo>
                  <a:lnTo>
                    <a:pt x="0" y="968"/>
                  </a:lnTo>
                  <a:lnTo>
                    <a:pt x="0" y="1012"/>
                  </a:lnTo>
                  <a:lnTo>
                    <a:pt x="0" y="1056"/>
                  </a:lnTo>
                  <a:lnTo>
                    <a:pt x="44" y="1100"/>
                  </a:lnTo>
                  <a:lnTo>
                    <a:pt x="176" y="1100"/>
                  </a:lnTo>
                  <a:lnTo>
                    <a:pt x="176" y="1056"/>
                  </a:lnTo>
                  <a:lnTo>
                    <a:pt x="176" y="1012"/>
                  </a:lnTo>
                  <a:lnTo>
                    <a:pt x="176" y="968"/>
                  </a:lnTo>
                  <a:lnTo>
                    <a:pt x="220" y="968"/>
                  </a:lnTo>
                  <a:lnTo>
                    <a:pt x="220" y="924"/>
                  </a:lnTo>
                  <a:lnTo>
                    <a:pt x="220" y="880"/>
                  </a:lnTo>
                  <a:lnTo>
                    <a:pt x="220" y="836"/>
                  </a:lnTo>
                  <a:lnTo>
                    <a:pt x="264" y="836"/>
                  </a:lnTo>
                  <a:lnTo>
                    <a:pt x="220" y="792"/>
                  </a:lnTo>
                  <a:lnTo>
                    <a:pt x="264" y="792"/>
                  </a:lnTo>
                  <a:lnTo>
                    <a:pt x="264" y="748"/>
                  </a:lnTo>
                  <a:lnTo>
                    <a:pt x="308" y="704"/>
                  </a:lnTo>
                  <a:lnTo>
                    <a:pt x="308" y="660"/>
                  </a:lnTo>
                  <a:lnTo>
                    <a:pt x="308" y="616"/>
                  </a:lnTo>
                  <a:lnTo>
                    <a:pt x="308" y="572"/>
                  </a:lnTo>
                  <a:lnTo>
                    <a:pt x="308" y="528"/>
                  </a:lnTo>
                  <a:lnTo>
                    <a:pt x="308" y="484"/>
                  </a:lnTo>
                  <a:lnTo>
                    <a:pt x="352" y="440"/>
                  </a:lnTo>
                  <a:lnTo>
                    <a:pt x="352" y="396"/>
                  </a:lnTo>
                  <a:lnTo>
                    <a:pt x="352" y="352"/>
                  </a:lnTo>
                  <a:lnTo>
                    <a:pt x="396" y="352"/>
                  </a:lnTo>
                  <a:lnTo>
                    <a:pt x="352" y="308"/>
                  </a:lnTo>
                  <a:lnTo>
                    <a:pt x="396" y="308"/>
                  </a:lnTo>
                  <a:lnTo>
                    <a:pt x="396" y="264"/>
                  </a:lnTo>
                  <a:lnTo>
                    <a:pt x="396" y="220"/>
                  </a:lnTo>
                  <a:lnTo>
                    <a:pt x="396" y="176"/>
                  </a:lnTo>
                  <a:lnTo>
                    <a:pt x="440" y="133"/>
                  </a:lnTo>
                  <a:lnTo>
                    <a:pt x="440" y="89"/>
                  </a:lnTo>
                  <a:lnTo>
                    <a:pt x="440" y="45"/>
                  </a:lnTo>
                  <a:lnTo>
                    <a:pt x="396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8"/>
            <p:cNvSpPr/>
            <p:nvPr/>
          </p:nvSpPr>
          <p:spPr>
            <a:xfrm>
              <a:off x="5779700" y="1771800"/>
              <a:ext cx="14325" cy="26400"/>
            </a:xfrm>
            <a:custGeom>
              <a:rect b="b" l="l" r="r" t="t"/>
              <a:pathLst>
                <a:path extrusionOk="0" h="1056" w="573">
                  <a:moveTo>
                    <a:pt x="397" y="0"/>
                  </a:moveTo>
                  <a:lnTo>
                    <a:pt x="397" y="44"/>
                  </a:lnTo>
                  <a:lnTo>
                    <a:pt x="397" y="88"/>
                  </a:lnTo>
                  <a:lnTo>
                    <a:pt x="353" y="88"/>
                  </a:lnTo>
                  <a:lnTo>
                    <a:pt x="353" y="132"/>
                  </a:lnTo>
                  <a:lnTo>
                    <a:pt x="353" y="176"/>
                  </a:lnTo>
                  <a:lnTo>
                    <a:pt x="309" y="220"/>
                  </a:lnTo>
                  <a:lnTo>
                    <a:pt x="309" y="264"/>
                  </a:lnTo>
                  <a:lnTo>
                    <a:pt x="309" y="308"/>
                  </a:lnTo>
                  <a:lnTo>
                    <a:pt x="309" y="352"/>
                  </a:lnTo>
                  <a:lnTo>
                    <a:pt x="265" y="396"/>
                  </a:lnTo>
                  <a:lnTo>
                    <a:pt x="221" y="396"/>
                  </a:lnTo>
                  <a:lnTo>
                    <a:pt x="221" y="440"/>
                  </a:lnTo>
                  <a:lnTo>
                    <a:pt x="221" y="484"/>
                  </a:lnTo>
                  <a:lnTo>
                    <a:pt x="221" y="528"/>
                  </a:lnTo>
                  <a:lnTo>
                    <a:pt x="177" y="528"/>
                  </a:lnTo>
                  <a:lnTo>
                    <a:pt x="177" y="572"/>
                  </a:lnTo>
                  <a:lnTo>
                    <a:pt x="177" y="616"/>
                  </a:lnTo>
                  <a:lnTo>
                    <a:pt x="177" y="660"/>
                  </a:lnTo>
                  <a:lnTo>
                    <a:pt x="133" y="660"/>
                  </a:lnTo>
                  <a:lnTo>
                    <a:pt x="133" y="703"/>
                  </a:lnTo>
                  <a:lnTo>
                    <a:pt x="133" y="747"/>
                  </a:lnTo>
                  <a:lnTo>
                    <a:pt x="89" y="747"/>
                  </a:lnTo>
                  <a:lnTo>
                    <a:pt x="89" y="791"/>
                  </a:lnTo>
                  <a:lnTo>
                    <a:pt x="45" y="835"/>
                  </a:lnTo>
                  <a:lnTo>
                    <a:pt x="45" y="879"/>
                  </a:lnTo>
                  <a:lnTo>
                    <a:pt x="1" y="879"/>
                  </a:lnTo>
                  <a:lnTo>
                    <a:pt x="1" y="923"/>
                  </a:lnTo>
                  <a:lnTo>
                    <a:pt x="1" y="967"/>
                  </a:lnTo>
                  <a:lnTo>
                    <a:pt x="45" y="1011"/>
                  </a:lnTo>
                  <a:lnTo>
                    <a:pt x="45" y="1055"/>
                  </a:lnTo>
                  <a:lnTo>
                    <a:pt x="177" y="1055"/>
                  </a:lnTo>
                  <a:lnTo>
                    <a:pt x="177" y="1011"/>
                  </a:lnTo>
                  <a:lnTo>
                    <a:pt x="177" y="967"/>
                  </a:lnTo>
                  <a:lnTo>
                    <a:pt x="221" y="967"/>
                  </a:lnTo>
                  <a:lnTo>
                    <a:pt x="221" y="923"/>
                  </a:lnTo>
                  <a:lnTo>
                    <a:pt x="221" y="879"/>
                  </a:lnTo>
                  <a:lnTo>
                    <a:pt x="265" y="879"/>
                  </a:lnTo>
                  <a:lnTo>
                    <a:pt x="265" y="835"/>
                  </a:lnTo>
                  <a:lnTo>
                    <a:pt x="265" y="791"/>
                  </a:lnTo>
                  <a:lnTo>
                    <a:pt x="309" y="747"/>
                  </a:lnTo>
                  <a:lnTo>
                    <a:pt x="353" y="703"/>
                  </a:lnTo>
                  <a:lnTo>
                    <a:pt x="353" y="660"/>
                  </a:lnTo>
                  <a:lnTo>
                    <a:pt x="353" y="616"/>
                  </a:lnTo>
                  <a:lnTo>
                    <a:pt x="353" y="572"/>
                  </a:lnTo>
                  <a:lnTo>
                    <a:pt x="397" y="572"/>
                  </a:lnTo>
                  <a:lnTo>
                    <a:pt x="353" y="528"/>
                  </a:lnTo>
                  <a:lnTo>
                    <a:pt x="397" y="528"/>
                  </a:lnTo>
                  <a:lnTo>
                    <a:pt x="397" y="484"/>
                  </a:lnTo>
                  <a:lnTo>
                    <a:pt x="440" y="440"/>
                  </a:lnTo>
                  <a:lnTo>
                    <a:pt x="440" y="396"/>
                  </a:lnTo>
                  <a:lnTo>
                    <a:pt x="484" y="352"/>
                  </a:lnTo>
                  <a:lnTo>
                    <a:pt x="484" y="308"/>
                  </a:lnTo>
                  <a:lnTo>
                    <a:pt x="528" y="308"/>
                  </a:lnTo>
                  <a:lnTo>
                    <a:pt x="528" y="264"/>
                  </a:lnTo>
                  <a:lnTo>
                    <a:pt x="528" y="220"/>
                  </a:lnTo>
                  <a:lnTo>
                    <a:pt x="528" y="176"/>
                  </a:lnTo>
                  <a:lnTo>
                    <a:pt x="572" y="176"/>
                  </a:lnTo>
                  <a:lnTo>
                    <a:pt x="572" y="132"/>
                  </a:lnTo>
                  <a:lnTo>
                    <a:pt x="572" y="88"/>
                  </a:lnTo>
                  <a:lnTo>
                    <a:pt x="572" y="44"/>
                  </a:lnTo>
                  <a:lnTo>
                    <a:pt x="528" y="44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8"/>
            <p:cNvSpPr/>
            <p:nvPr/>
          </p:nvSpPr>
          <p:spPr>
            <a:xfrm>
              <a:off x="5718175" y="1749825"/>
              <a:ext cx="9925" cy="27475"/>
            </a:xfrm>
            <a:custGeom>
              <a:rect b="b" l="l" r="r" t="t"/>
              <a:pathLst>
                <a:path extrusionOk="0" h="1099" w="397">
                  <a:moveTo>
                    <a:pt x="176" y="0"/>
                  </a:moveTo>
                  <a:lnTo>
                    <a:pt x="176" y="44"/>
                  </a:lnTo>
                  <a:lnTo>
                    <a:pt x="176" y="88"/>
                  </a:lnTo>
                  <a:lnTo>
                    <a:pt x="176" y="132"/>
                  </a:lnTo>
                  <a:lnTo>
                    <a:pt x="176" y="176"/>
                  </a:lnTo>
                  <a:lnTo>
                    <a:pt x="176" y="220"/>
                  </a:lnTo>
                  <a:lnTo>
                    <a:pt x="132" y="220"/>
                  </a:lnTo>
                  <a:lnTo>
                    <a:pt x="176" y="264"/>
                  </a:lnTo>
                  <a:lnTo>
                    <a:pt x="132" y="264"/>
                  </a:lnTo>
                  <a:lnTo>
                    <a:pt x="132" y="308"/>
                  </a:lnTo>
                  <a:lnTo>
                    <a:pt x="132" y="352"/>
                  </a:lnTo>
                  <a:lnTo>
                    <a:pt x="132" y="396"/>
                  </a:lnTo>
                  <a:lnTo>
                    <a:pt x="132" y="440"/>
                  </a:lnTo>
                  <a:lnTo>
                    <a:pt x="132" y="484"/>
                  </a:lnTo>
                  <a:lnTo>
                    <a:pt x="88" y="484"/>
                  </a:lnTo>
                  <a:lnTo>
                    <a:pt x="88" y="528"/>
                  </a:lnTo>
                  <a:lnTo>
                    <a:pt x="88" y="572"/>
                  </a:lnTo>
                  <a:lnTo>
                    <a:pt x="88" y="615"/>
                  </a:lnTo>
                  <a:lnTo>
                    <a:pt x="88" y="659"/>
                  </a:lnTo>
                  <a:lnTo>
                    <a:pt x="88" y="703"/>
                  </a:lnTo>
                  <a:lnTo>
                    <a:pt x="88" y="747"/>
                  </a:lnTo>
                  <a:lnTo>
                    <a:pt x="88" y="791"/>
                  </a:lnTo>
                  <a:lnTo>
                    <a:pt x="88" y="835"/>
                  </a:lnTo>
                  <a:lnTo>
                    <a:pt x="44" y="835"/>
                  </a:lnTo>
                  <a:lnTo>
                    <a:pt x="44" y="879"/>
                  </a:lnTo>
                  <a:lnTo>
                    <a:pt x="44" y="923"/>
                  </a:lnTo>
                  <a:lnTo>
                    <a:pt x="44" y="967"/>
                  </a:lnTo>
                  <a:lnTo>
                    <a:pt x="0" y="967"/>
                  </a:lnTo>
                  <a:lnTo>
                    <a:pt x="0" y="1011"/>
                  </a:lnTo>
                  <a:lnTo>
                    <a:pt x="0" y="1055"/>
                  </a:lnTo>
                  <a:lnTo>
                    <a:pt x="44" y="1099"/>
                  </a:lnTo>
                  <a:lnTo>
                    <a:pt x="220" y="1099"/>
                  </a:lnTo>
                  <a:lnTo>
                    <a:pt x="176" y="1055"/>
                  </a:lnTo>
                  <a:lnTo>
                    <a:pt x="176" y="1011"/>
                  </a:lnTo>
                  <a:lnTo>
                    <a:pt x="220" y="1011"/>
                  </a:lnTo>
                  <a:lnTo>
                    <a:pt x="220" y="967"/>
                  </a:lnTo>
                  <a:lnTo>
                    <a:pt x="220" y="923"/>
                  </a:lnTo>
                  <a:lnTo>
                    <a:pt x="264" y="879"/>
                  </a:lnTo>
                  <a:lnTo>
                    <a:pt x="220" y="879"/>
                  </a:lnTo>
                  <a:lnTo>
                    <a:pt x="220" y="835"/>
                  </a:lnTo>
                  <a:lnTo>
                    <a:pt x="264" y="835"/>
                  </a:lnTo>
                  <a:lnTo>
                    <a:pt x="220" y="791"/>
                  </a:lnTo>
                  <a:lnTo>
                    <a:pt x="264" y="791"/>
                  </a:lnTo>
                  <a:lnTo>
                    <a:pt x="264" y="747"/>
                  </a:lnTo>
                  <a:lnTo>
                    <a:pt x="264" y="703"/>
                  </a:lnTo>
                  <a:lnTo>
                    <a:pt x="264" y="659"/>
                  </a:lnTo>
                  <a:lnTo>
                    <a:pt x="308" y="659"/>
                  </a:lnTo>
                  <a:lnTo>
                    <a:pt x="264" y="615"/>
                  </a:lnTo>
                  <a:lnTo>
                    <a:pt x="264" y="572"/>
                  </a:lnTo>
                  <a:lnTo>
                    <a:pt x="308" y="572"/>
                  </a:lnTo>
                  <a:lnTo>
                    <a:pt x="264" y="528"/>
                  </a:lnTo>
                  <a:lnTo>
                    <a:pt x="308" y="528"/>
                  </a:lnTo>
                  <a:lnTo>
                    <a:pt x="308" y="484"/>
                  </a:lnTo>
                  <a:lnTo>
                    <a:pt x="352" y="440"/>
                  </a:lnTo>
                  <a:lnTo>
                    <a:pt x="308" y="396"/>
                  </a:lnTo>
                  <a:lnTo>
                    <a:pt x="352" y="396"/>
                  </a:lnTo>
                  <a:lnTo>
                    <a:pt x="308" y="352"/>
                  </a:lnTo>
                  <a:lnTo>
                    <a:pt x="352" y="352"/>
                  </a:lnTo>
                  <a:lnTo>
                    <a:pt x="352" y="308"/>
                  </a:lnTo>
                  <a:lnTo>
                    <a:pt x="352" y="264"/>
                  </a:lnTo>
                  <a:lnTo>
                    <a:pt x="352" y="220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96" y="132"/>
                  </a:lnTo>
                  <a:lnTo>
                    <a:pt x="352" y="88"/>
                  </a:lnTo>
                  <a:lnTo>
                    <a:pt x="396" y="44"/>
                  </a:lnTo>
                  <a:lnTo>
                    <a:pt x="352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8"/>
            <p:cNvSpPr/>
            <p:nvPr/>
          </p:nvSpPr>
          <p:spPr>
            <a:xfrm>
              <a:off x="5685200" y="1746525"/>
              <a:ext cx="17625" cy="35175"/>
            </a:xfrm>
            <a:custGeom>
              <a:rect b="b" l="l" r="r" t="t"/>
              <a:pathLst>
                <a:path extrusionOk="0" h="1407" w="705">
                  <a:moveTo>
                    <a:pt x="89" y="0"/>
                  </a:moveTo>
                  <a:lnTo>
                    <a:pt x="45" y="44"/>
                  </a:lnTo>
                  <a:lnTo>
                    <a:pt x="1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20"/>
                  </a:lnTo>
                  <a:lnTo>
                    <a:pt x="45" y="264"/>
                  </a:lnTo>
                  <a:lnTo>
                    <a:pt x="89" y="308"/>
                  </a:lnTo>
                  <a:lnTo>
                    <a:pt x="89" y="352"/>
                  </a:lnTo>
                  <a:lnTo>
                    <a:pt x="89" y="396"/>
                  </a:lnTo>
                  <a:lnTo>
                    <a:pt x="133" y="396"/>
                  </a:lnTo>
                  <a:lnTo>
                    <a:pt x="133" y="440"/>
                  </a:lnTo>
                  <a:lnTo>
                    <a:pt x="133" y="484"/>
                  </a:lnTo>
                  <a:lnTo>
                    <a:pt x="177" y="528"/>
                  </a:lnTo>
                  <a:lnTo>
                    <a:pt x="221" y="572"/>
                  </a:lnTo>
                  <a:lnTo>
                    <a:pt x="177" y="616"/>
                  </a:lnTo>
                  <a:lnTo>
                    <a:pt x="221" y="616"/>
                  </a:lnTo>
                  <a:lnTo>
                    <a:pt x="221" y="660"/>
                  </a:lnTo>
                  <a:lnTo>
                    <a:pt x="221" y="704"/>
                  </a:lnTo>
                  <a:lnTo>
                    <a:pt x="221" y="747"/>
                  </a:lnTo>
                  <a:lnTo>
                    <a:pt x="265" y="747"/>
                  </a:lnTo>
                  <a:lnTo>
                    <a:pt x="265" y="791"/>
                  </a:lnTo>
                  <a:lnTo>
                    <a:pt x="265" y="835"/>
                  </a:lnTo>
                  <a:lnTo>
                    <a:pt x="309" y="835"/>
                  </a:lnTo>
                  <a:lnTo>
                    <a:pt x="309" y="879"/>
                  </a:lnTo>
                  <a:lnTo>
                    <a:pt x="309" y="923"/>
                  </a:lnTo>
                  <a:lnTo>
                    <a:pt x="352" y="923"/>
                  </a:lnTo>
                  <a:lnTo>
                    <a:pt x="352" y="967"/>
                  </a:lnTo>
                  <a:lnTo>
                    <a:pt x="352" y="1011"/>
                  </a:lnTo>
                  <a:lnTo>
                    <a:pt x="396" y="1055"/>
                  </a:lnTo>
                  <a:lnTo>
                    <a:pt x="396" y="1099"/>
                  </a:lnTo>
                  <a:lnTo>
                    <a:pt x="396" y="1143"/>
                  </a:lnTo>
                  <a:lnTo>
                    <a:pt x="440" y="1143"/>
                  </a:lnTo>
                  <a:lnTo>
                    <a:pt x="440" y="1187"/>
                  </a:lnTo>
                  <a:lnTo>
                    <a:pt x="440" y="1231"/>
                  </a:lnTo>
                  <a:lnTo>
                    <a:pt x="440" y="1275"/>
                  </a:lnTo>
                  <a:lnTo>
                    <a:pt x="484" y="1319"/>
                  </a:lnTo>
                  <a:lnTo>
                    <a:pt x="484" y="1363"/>
                  </a:lnTo>
                  <a:lnTo>
                    <a:pt x="484" y="1407"/>
                  </a:lnTo>
                  <a:lnTo>
                    <a:pt x="616" y="1407"/>
                  </a:lnTo>
                  <a:lnTo>
                    <a:pt x="660" y="1363"/>
                  </a:lnTo>
                  <a:lnTo>
                    <a:pt x="704" y="1319"/>
                  </a:lnTo>
                  <a:lnTo>
                    <a:pt x="660" y="1275"/>
                  </a:lnTo>
                  <a:lnTo>
                    <a:pt x="616" y="1231"/>
                  </a:lnTo>
                  <a:lnTo>
                    <a:pt x="616" y="1187"/>
                  </a:lnTo>
                  <a:lnTo>
                    <a:pt x="616" y="1143"/>
                  </a:lnTo>
                  <a:lnTo>
                    <a:pt x="572" y="1099"/>
                  </a:lnTo>
                  <a:lnTo>
                    <a:pt x="572" y="1055"/>
                  </a:lnTo>
                  <a:lnTo>
                    <a:pt x="572" y="1011"/>
                  </a:lnTo>
                  <a:lnTo>
                    <a:pt x="528" y="1011"/>
                  </a:lnTo>
                  <a:lnTo>
                    <a:pt x="528" y="967"/>
                  </a:lnTo>
                  <a:lnTo>
                    <a:pt x="528" y="923"/>
                  </a:lnTo>
                  <a:lnTo>
                    <a:pt x="528" y="879"/>
                  </a:lnTo>
                  <a:lnTo>
                    <a:pt x="484" y="835"/>
                  </a:lnTo>
                  <a:lnTo>
                    <a:pt x="484" y="791"/>
                  </a:lnTo>
                  <a:lnTo>
                    <a:pt x="440" y="791"/>
                  </a:lnTo>
                  <a:lnTo>
                    <a:pt x="440" y="747"/>
                  </a:lnTo>
                  <a:lnTo>
                    <a:pt x="440" y="704"/>
                  </a:lnTo>
                  <a:lnTo>
                    <a:pt x="440" y="660"/>
                  </a:lnTo>
                  <a:lnTo>
                    <a:pt x="396" y="660"/>
                  </a:lnTo>
                  <a:lnTo>
                    <a:pt x="396" y="616"/>
                  </a:lnTo>
                  <a:lnTo>
                    <a:pt x="396" y="572"/>
                  </a:lnTo>
                  <a:lnTo>
                    <a:pt x="352" y="572"/>
                  </a:lnTo>
                  <a:lnTo>
                    <a:pt x="352" y="484"/>
                  </a:lnTo>
                  <a:lnTo>
                    <a:pt x="352" y="440"/>
                  </a:lnTo>
                  <a:lnTo>
                    <a:pt x="309" y="396"/>
                  </a:lnTo>
                  <a:lnTo>
                    <a:pt x="309" y="352"/>
                  </a:lnTo>
                  <a:lnTo>
                    <a:pt x="265" y="352"/>
                  </a:lnTo>
                  <a:lnTo>
                    <a:pt x="265" y="308"/>
                  </a:lnTo>
                  <a:lnTo>
                    <a:pt x="265" y="264"/>
                  </a:lnTo>
                  <a:lnTo>
                    <a:pt x="265" y="220"/>
                  </a:lnTo>
                  <a:lnTo>
                    <a:pt x="221" y="220"/>
                  </a:lnTo>
                  <a:lnTo>
                    <a:pt x="221" y="176"/>
                  </a:lnTo>
                  <a:lnTo>
                    <a:pt x="177" y="132"/>
                  </a:lnTo>
                  <a:lnTo>
                    <a:pt x="177" y="88"/>
                  </a:lnTo>
                  <a:lnTo>
                    <a:pt x="177" y="44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8"/>
            <p:cNvSpPr/>
            <p:nvPr/>
          </p:nvSpPr>
          <p:spPr>
            <a:xfrm>
              <a:off x="5675325" y="1780575"/>
              <a:ext cx="64850" cy="97825"/>
            </a:xfrm>
            <a:custGeom>
              <a:rect b="b" l="l" r="r" t="t"/>
              <a:pathLst>
                <a:path extrusionOk="0" h="3913" w="2594">
                  <a:moveTo>
                    <a:pt x="1143" y="1"/>
                  </a:moveTo>
                  <a:lnTo>
                    <a:pt x="1143" y="45"/>
                  </a:lnTo>
                  <a:lnTo>
                    <a:pt x="1143" y="133"/>
                  </a:lnTo>
                  <a:lnTo>
                    <a:pt x="1187" y="177"/>
                  </a:lnTo>
                  <a:lnTo>
                    <a:pt x="1187" y="221"/>
                  </a:lnTo>
                  <a:lnTo>
                    <a:pt x="1231" y="309"/>
                  </a:lnTo>
                  <a:lnTo>
                    <a:pt x="1319" y="396"/>
                  </a:lnTo>
                  <a:lnTo>
                    <a:pt x="1363" y="440"/>
                  </a:lnTo>
                  <a:lnTo>
                    <a:pt x="1407" y="484"/>
                  </a:lnTo>
                  <a:lnTo>
                    <a:pt x="1407" y="528"/>
                  </a:lnTo>
                  <a:lnTo>
                    <a:pt x="1451" y="572"/>
                  </a:lnTo>
                  <a:lnTo>
                    <a:pt x="1539" y="704"/>
                  </a:lnTo>
                  <a:lnTo>
                    <a:pt x="1539" y="748"/>
                  </a:lnTo>
                  <a:lnTo>
                    <a:pt x="1714" y="968"/>
                  </a:lnTo>
                  <a:lnTo>
                    <a:pt x="1802" y="1056"/>
                  </a:lnTo>
                  <a:lnTo>
                    <a:pt x="1890" y="1144"/>
                  </a:lnTo>
                  <a:lnTo>
                    <a:pt x="1890" y="1188"/>
                  </a:lnTo>
                  <a:lnTo>
                    <a:pt x="1934" y="1232"/>
                  </a:lnTo>
                  <a:lnTo>
                    <a:pt x="2066" y="1451"/>
                  </a:lnTo>
                  <a:lnTo>
                    <a:pt x="2198" y="1671"/>
                  </a:lnTo>
                  <a:lnTo>
                    <a:pt x="2198" y="1715"/>
                  </a:lnTo>
                  <a:lnTo>
                    <a:pt x="2242" y="1803"/>
                  </a:lnTo>
                  <a:lnTo>
                    <a:pt x="2286" y="1847"/>
                  </a:lnTo>
                  <a:lnTo>
                    <a:pt x="2286" y="1935"/>
                  </a:lnTo>
                  <a:lnTo>
                    <a:pt x="2330" y="1979"/>
                  </a:lnTo>
                  <a:lnTo>
                    <a:pt x="2330" y="2023"/>
                  </a:lnTo>
                  <a:lnTo>
                    <a:pt x="2330" y="2067"/>
                  </a:lnTo>
                  <a:lnTo>
                    <a:pt x="2374" y="2155"/>
                  </a:lnTo>
                  <a:lnTo>
                    <a:pt x="2374" y="2286"/>
                  </a:lnTo>
                  <a:lnTo>
                    <a:pt x="2374" y="2330"/>
                  </a:lnTo>
                  <a:lnTo>
                    <a:pt x="2418" y="2462"/>
                  </a:lnTo>
                  <a:lnTo>
                    <a:pt x="2418" y="2550"/>
                  </a:lnTo>
                  <a:lnTo>
                    <a:pt x="2418" y="2726"/>
                  </a:lnTo>
                  <a:lnTo>
                    <a:pt x="2418" y="2814"/>
                  </a:lnTo>
                  <a:lnTo>
                    <a:pt x="2374" y="2902"/>
                  </a:lnTo>
                  <a:lnTo>
                    <a:pt x="2242" y="3210"/>
                  </a:lnTo>
                  <a:lnTo>
                    <a:pt x="2198" y="3253"/>
                  </a:lnTo>
                  <a:lnTo>
                    <a:pt x="2154" y="3297"/>
                  </a:lnTo>
                  <a:lnTo>
                    <a:pt x="2110" y="3341"/>
                  </a:lnTo>
                  <a:lnTo>
                    <a:pt x="2022" y="3429"/>
                  </a:lnTo>
                  <a:lnTo>
                    <a:pt x="1978" y="3473"/>
                  </a:lnTo>
                  <a:lnTo>
                    <a:pt x="1934" y="3517"/>
                  </a:lnTo>
                  <a:lnTo>
                    <a:pt x="1846" y="3561"/>
                  </a:lnTo>
                  <a:lnTo>
                    <a:pt x="1758" y="3605"/>
                  </a:lnTo>
                  <a:lnTo>
                    <a:pt x="1714" y="3605"/>
                  </a:lnTo>
                  <a:lnTo>
                    <a:pt x="1627" y="3649"/>
                  </a:lnTo>
                  <a:lnTo>
                    <a:pt x="1539" y="3693"/>
                  </a:lnTo>
                  <a:lnTo>
                    <a:pt x="1363" y="3693"/>
                  </a:lnTo>
                  <a:lnTo>
                    <a:pt x="1319" y="3737"/>
                  </a:lnTo>
                  <a:lnTo>
                    <a:pt x="1231" y="3737"/>
                  </a:lnTo>
                  <a:lnTo>
                    <a:pt x="967" y="3693"/>
                  </a:lnTo>
                  <a:lnTo>
                    <a:pt x="835" y="3649"/>
                  </a:lnTo>
                  <a:lnTo>
                    <a:pt x="747" y="3605"/>
                  </a:lnTo>
                  <a:lnTo>
                    <a:pt x="660" y="3517"/>
                  </a:lnTo>
                  <a:lnTo>
                    <a:pt x="572" y="3473"/>
                  </a:lnTo>
                  <a:lnTo>
                    <a:pt x="528" y="3429"/>
                  </a:lnTo>
                  <a:lnTo>
                    <a:pt x="528" y="3385"/>
                  </a:lnTo>
                  <a:lnTo>
                    <a:pt x="484" y="3341"/>
                  </a:lnTo>
                  <a:lnTo>
                    <a:pt x="440" y="3253"/>
                  </a:lnTo>
                  <a:lnTo>
                    <a:pt x="396" y="3166"/>
                  </a:lnTo>
                  <a:lnTo>
                    <a:pt x="352" y="3122"/>
                  </a:lnTo>
                  <a:lnTo>
                    <a:pt x="352" y="3034"/>
                  </a:lnTo>
                  <a:lnTo>
                    <a:pt x="308" y="2990"/>
                  </a:lnTo>
                  <a:lnTo>
                    <a:pt x="308" y="2946"/>
                  </a:lnTo>
                  <a:lnTo>
                    <a:pt x="264" y="2858"/>
                  </a:lnTo>
                  <a:lnTo>
                    <a:pt x="264" y="2814"/>
                  </a:lnTo>
                  <a:lnTo>
                    <a:pt x="220" y="2726"/>
                  </a:lnTo>
                  <a:lnTo>
                    <a:pt x="176" y="2506"/>
                  </a:lnTo>
                  <a:lnTo>
                    <a:pt x="176" y="2243"/>
                  </a:lnTo>
                  <a:lnTo>
                    <a:pt x="220" y="1979"/>
                  </a:lnTo>
                  <a:lnTo>
                    <a:pt x="264" y="1803"/>
                  </a:lnTo>
                  <a:lnTo>
                    <a:pt x="264" y="1715"/>
                  </a:lnTo>
                  <a:lnTo>
                    <a:pt x="308" y="1627"/>
                  </a:lnTo>
                  <a:lnTo>
                    <a:pt x="308" y="1583"/>
                  </a:lnTo>
                  <a:lnTo>
                    <a:pt x="352" y="1451"/>
                  </a:lnTo>
                  <a:lnTo>
                    <a:pt x="396" y="1363"/>
                  </a:lnTo>
                  <a:lnTo>
                    <a:pt x="396" y="1319"/>
                  </a:lnTo>
                  <a:lnTo>
                    <a:pt x="440" y="1276"/>
                  </a:lnTo>
                  <a:lnTo>
                    <a:pt x="484" y="1144"/>
                  </a:lnTo>
                  <a:lnTo>
                    <a:pt x="528" y="1056"/>
                  </a:lnTo>
                  <a:lnTo>
                    <a:pt x="572" y="968"/>
                  </a:lnTo>
                  <a:lnTo>
                    <a:pt x="704" y="748"/>
                  </a:lnTo>
                  <a:lnTo>
                    <a:pt x="747" y="616"/>
                  </a:lnTo>
                  <a:lnTo>
                    <a:pt x="791" y="572"/>
                  </a:lnTo>
                  <a:lnTo>
                    <a:pt x="923" y="352"/>
                  </a:lnTo>
                  <a:lnTo>
                    <a:pt x="923" y="265"/>
                  </a:lnTo>
                  <a:lnTo>
                    <a:pt x="967" y="221"/>
                  </a:lnTo>
                  <a:lnTo>
                    <a:pt x="967" y="133"/>
                  </a:lnTo>
                  <a:lnTo>
                    <a:pt x="967" y="89"/>
                  </a:lnTo>
                  <a:lnTo>
                    <a:pt x="923" y="89"/>
                  </a:lnTo>
                  <a:lnTo>
                    <a:pt x="835" y="133"/>
                  </a:lnTo>
                  <a:lnTo>
                    <a:pt x="791" y="177"/>
                  </a:lnTo>
                  <a:lnTo>
                    <a:pt x="704" y="265"/>
                  </a:lnTo>
                  <a:lnTo>
                    <a:pt x="660" y="396"/>
                  </a:lnTo>
                  <a:lnTo>
                    <a:pt x="616" y="484"/>
                  </a:lnTo>
                  <a:lnTo>
                    <a:pt x="572" y="572"/>
                  </a:lnTo>
                  <a:lnTo>
                    <a:pt x="572" y="616"/>
                  </a:lnTo>
                  <a:lnTo>
                    <a:pt x="528" y="660"/>
                  </a:lnTo>
                  <a:lnTo>
                    <a:pt x="484" y="704"/>
                  </a:lnTo>
                  <a:lnTo>
                    <a:pt x="440" y="836"/>
                  </a:lnTo>
                  <a:lnTo>
                    <a:pt x="352" y="968"/>
                  </a:lnTo>
                  <a:lnTo>
                    <a:pt x="308" y="1056"/>
                  </a:lnTo>
                  <a:lnTo>
                    <a:pt x="264" y="1188"/>
                  </a:lnTo>
                  <a:lnTo>
                    <a:pt x="220" y="1232"/>
                  </a:lnTo>
                  <a:lnTo>
                    <a:pt x="176" y="1363"/>
                  </a:lnTo>
                  <a:lnTo>
                    <a:pt x="88" y="1715"/>
                  </a:lnTo>
                  <a:lnTo>
                    <a:pt x="44" y="1847"/>
                  </a:lnTo>
                  <a:lnTo>
                    <a:pt x="44" y="1891"/>
                  </a:lnTo>
                  <a:lnTo>
                    <a:pt x="44" y="1935"/>
                  </a:lnTo>
                  <a:lnTo>
                    <a:pt x="44" y="1979"/>
                  </a:lnTo>
                  <a:lnTo>
                    <a:pt x="0" y="2111"/>
                  </a:lnTo>
                  <a:lnTo>
                    <a:pt x="0" y="2155"/>
                  </a:lnTo>
                  <a:lnTo>
                    <a:pt x="0" y="2199"/>
                  </a:lnTo>
                  <a:lnTo>
                    <a:pt x="0" y="2374"/>
                  </a:lnTo>
                  <a:lnTo>
                    <a:pt x="0" y="2506"/>
                  </a:lnTo>
                  <a:lnTo>
                    <a:pt x="44" y="2594"/>
                  </a:lnTo>
                  <a:lnTo>
                    <a:pt x="44" y="2638"/>
                  </a:lnTo>
                  <a:lnTo>
                    <a:pt x="44" y="2726"/>
                  </a:lnTo>
                  <a:lnTo>
                    <a:pt x="44" y="2770"/>
                  </a:lnTo>
                  <a:lnTo>
                    <a:pt x="88" y="2858"/>
                  </a:lnTo>
                  <a:lnTo>
                    <a:pt x="132" y="3078"/>
                  </a:lnTo>
                  <a:lnTo>
                    <a:pt x="264" y="3341"/>
                  </a:lnTo>
                  <a:lnTo>
                    <a:pt x="440" y="3605"/>
                  </a:lnTo>
                  <a:lnTo>
                    <a:pt x="484" y="3605"/>
                  </a:lnTo>
                  <a:lnTo>
                    <a:pt x="572" y="3693"/>
                  </a:lnTo>
                  <a:lnTo>
                    <a:pt x="616" y="3693"/>
                  </a:lnTo>
                  <a:lnTo>
                    <a:pt x="616" y="3737"/>
                  </a:lnTo>
                  <a:lnTo>
                    <a:pt x="660" y="3737"/>
                  </a:lnTo>
                  <a:lnTo>
                    <a:pt x="791" y="3825"/>
                  </a:lnTo>
                  <a:lnTo>
                    <a:pt x="923" y="3869"/>
                  </a:lnTo>
                  <a:lnTo>
                    <a:pt x="1055" y="3913"/>
                  </a:lnTo>
                  <a:lnTo>
                    <a:pt x="1231" y="3913"/>
                  </a:lnTo>
                  <a:lnTo>
                    <a:pt x="1319" y="3869"/>
                  </a:lnTo>
                  <a:lnTo>
                    <a:pt x="1583" y="3869"/>
                  </a:lnTo>
                  <a:lnTo>
                    <a:pt x="1671" y="3825"/>
                  </a:lnTo>
                  <a:lnTo>
                    <a:pt x="1802" y="3781"/>
                  </a:lnTo>
                  <a:lnTo>
                    <a:pt x="1934" y="3693"/>
                  </a:lnTo>
                  <a:lnTo>
                    <a:pt x="2066" y="3649"/>
                  </a:lnTo>
                  <a:lnTo>
                    <a:pt x="2154" y="3561"/>
                  </a:lnTo>
                  <a:lnTo>
                    <a:pt x="2242" y="3473"/>
                  </a:lnTo>
                  <a:lnTo>
                    <a:pt x="2374" y="3341"/>
                  </a:lnTo>
                  <a:lnTo>
                    <a:pt x="2462" y="3210"/>
                  </a:lnTo>
                  <a:lnTo>
                    <a:pt x="2550" y="2990"/>
                  </a:lnTo>
                  <a:lnTo>
                    <a:pt x="2550" y="2902"/>
                  </a:lnTo>
                  <a:lnTo>
                    <a:pt x="2594" y="2814"/>
                  </a:lnTo>
                  <a:lnTo>
                    <a:pt x="2594" y="2770"/>
                  </a:lnTo>
                  <a:lnTo>
                    <a:pt x="2594" y="2594"/>
                  </a:lnTo>
                  <a:lnTo>
                    <a:pt x="2594" y="2550"/>
                  </a:lnTo>
                  <a:lnTo>
                    <a:pt x="2594" y="2506"/>
                  </a:lnTo>
                  <a:lnTo>
                    <a:pt x="2594" y="2330"/>
                  </a:lnTo>
                  <a:lnTo>
                    <a:pt x="2594" y="2243"/>
                  </a:lnTo>
                  <a:lnTo>
                    <a:pt x="2550" y="2155"/>
                  </a:lnTo>
                  <a:lnTo>
                    <a:pt x="2550" y="2111"/>
                  </a:lnTo>
                  <a:lnTo>
                    <a:pt x="2506" y="2023"/>
                  </a:lnTo>
                  <a:lnTo>
                    <a:pt x="2506" y="1979"/>
                  </a:lnTo>
                  <a:lnTo>
                    <a:pt x="2418" y="1671"/>
                  </a:lnTo>
                  <a:lnTo>
                    <a:pt x="2374" y="1627"/>
                  </a:lnTo>
                  <a:lnTo>
                    <a:pt x="2242" y="1363"/>
                  </a:lnTo>
                  <a:lnTo>
                    <a:pt x="2066" y="1100"/>
                  </a:lnTo>
                  <a:lnTo>
                    <a:pt x="2022" y="1056"/>
                  </a:lnTo>
                  <a:lnTo>
                    <a:pt x="2022" y="1012"/>
                  </a:lnTo>
                  <a:lnTo>
                    <a:pt x="1978" y="968"/>
                  </a:lnTo>
                  <a:lnTo>
                    <a:pt x="1934" y="924"/>
                  </a:lnTo>
                  <a:lnTo>
                    <a:pt x="1890" y="836"/>
                  </a:lnTo>
                  <a:lnTo>
                    <a:pt x="1758" y="660"/>
                  </a:lnTo>
                  <a:lnTo>
                    <a:pt x="1714" y="616"/>
                  </a:lnTo>
                  <a:lnTo>
                    <a:pt x="1627" y="484"/>
                  </a:lnTo>
                  <a:lnTo>
                    <a:pt x="1583" y="440"/>
                  </a:lnTo>
                  <a:lnTo>
                    <a:pt x="1539" y="396"/>
                  </a:lnTo>
                  <a:lnTo>
                    <a:pt x="1495" y="309"/>
                  </a:lnTo>
                  <a:lnTo>
                    <a:pt x="1451" y="309"/>
                  </a:lnTo>
                  <a:lnTo>
                    <a:pt x="1451" y="265"/>
                  </a:lnTo>
                  <a:lnTo>
                    <a:pt x="1407" y="177"/>
                  </a:lnTo>
                  <a:lnTo>
                    <a:pt x="1319" y="89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8"/>
            <p:cNvSpPr/>
            <p:nvPr/>
          </p:nvSpPr>
          <p:spPr>
            <a:xfrm>
              <a:off x="5696200" y="1778375"/>
              <a:ext cx="93425" cy="78050"/>
            </a:xfrm>
            <a:custGeom>
              <a:rect b="b" l="l" r="r" t="t"/>
              <a:pathLst>
                <a:path extrusionOk="0" h="3122" w="3737">
                  <a:moveTo>
                    <a:pt x="132" y="1"/>
                  </a:moveTo>
                  <a:lnTo>
                    <a:pt x="132" y="89"/>
                  </a:lnTo>
                  <a:lnTo>
                    <a:pt x="132" y="133"/>
                  </a:lnTo>
                  <a:lnTo>
                    <a:pt x="176" y="177"/>
                  </a:lnTo>
                  <a:lnTo>
                    <a:pt x="264" y="221"/>
                  </a:lnTo>
                  <a:lnTo>
                    <a:pt x="308" y="265"/>
                  </a:lnTo>
                  <a:lnTo>
                    <a:pt x="352" y="265"/>
                  </a:lnTo>
                  <a:lnTo>
                    <a:pt x="484" y="309"/>
                  </a:lnTo>
                  <a:lnTo>
                    <a:pt x="572" y="309"/>
                  </a:lnTo>
                  <a:lnTo>
                    <a:pt x="616" y="353"/>
                  </a:lnTo>
                  <a:lnTo>
                    <a:pt x="660" y="353"/>
                  </a:lnTo>
                  <a:lnTo>
                    <a:pt x="748" y="397"/>
                  </a:lnTo>
                  <a:lnTo>
                    <a:pt x="879" y="440"/>
                  </a:lnTo>
                  <a:lnTo>
                    <a:pt x="923" y="440"/>
                  </a:lnTo>
                  <a:lnTo>
                    <a:pt x="1187" y="528"/>
                  </a:lnTo>
                  <a:lnTo>
                    <a:pt x="1319" y="572"/>
                  </a:lnTo>
                  <a:lnTo>
                    <a:pt x="1451" y="616"/>
                  </a:lnTo>
                  <a:lnTo>
                    <a:pt x="1495" y="616"/>
                  </a:lnTo>
                  <a:lnTo>
                    <a:pt x="1539" y="660"/>
                  </a:lnTo>
                  <a:lnTo>
                    <a:pt x="1803" y="748"/>
                  </a:lnTo>
                  <a:lnTo>
                    <a:pt x="2022" y="836"/>
                  </a:lnTo>
                  <a:lnTo>
                    <a:pt x="2022" y="880"/>
                  </a:lnTo>
                  <a:lnTo>
                    <a:pt x="2110" y="880"/>
                  </a:lnTo>
                  <a:lnTo>
                    <a:pt x="2154" y="924"/>
                  </a:lnTo>
                  <a:lnTo>
                    <a:pt x="2242" y="968"/>
                  </a:lnTo>
                  <a:lnTo>
                    <a:pt x="2286" y="968"/>
                  </a:lnTo>
                  <a:lnTo>
                    <a:pt x="2330" y="1012"/>
                  </a:lnTo>
                  <a:lnTo>
                    <a:pt x="2418" y="1056"/>
                  </a:lnTo>
                  <a:lnTo>
                    <a:pt x="2506" y="1100"/>
                  </a:lnTo>
                  <a:lnTo>
                    <a:pt x="2638" y="1188"/>
                  </a:lnTo>
                  <a:lnTo>
                    <a:pt x="2682" y="1232"/>
                  </a:lnTo>
                  <a:lnTo>
                    <a:pt x="2813" y="1320"/>
                  </a:lnTo>
                  <a:lnTo>
                    <a:pt x="2901" y="1364"/>
                  </a:lnTo>
                  <a:lnTo>
                    <a:pt x="2989" y="1451"/>
                  </a:lnTo>
                  <a:lnTo>
                    <a:pt x="3077" y="1539"/>
                  </a:lnTo>
                  <a:lnTo>
                    <a:pt x="3165" y="1627"/>
                  </a:lnTo>
                  <a:lnTo>
                    <a:pt x="3385" y="1891"/>
                  </a:lnTo>
                  <a:lnTo>
                    <a:pt x="3429" y="1935"/>
                  </a:lnTo>
                  <a:lnTo>
                    <a:pt x="3429" y="1979"/>
                  </a:lnTo>
                  <a:lnTo>
                    <a:pt x="3473" y="2023"/>
                  </a:lnTo>
                  <a:lnTo>
                    <a:pt x="3473" y="2067"/>
                  </a:lnTo>
                  <a:lnTo>
                    <a:pt x="3517" y="2155"/>
                  </a:lnTo>
                  <a:lnTo>
                    <a:pt x="3517" y="2287"/>
                  </a:lnTo>
                  <a:lnTo>
                    <a:pt x="3517" y="2374"/>
                  </a:lnTo>
                  <a:lnTo>
                    <a:pt x="3473" y="2506"/>
                  </a:lnTo>
                  <a:lnTo>
                    <a:pt x="3429" y="2550"/>
                  </a:lnTo>
                  <a:lnTo>
                    <a:pt x="3341" y="2638"/>
                  </a:lnTo>
                  <a:lnTo>
                    <a:pt x="3165" y="2726"/>
                  </a:lnTo>
                  <a:lnTo>
                    <a:pt x="3165" y="2770"/>
                  </a:lnTo>
                  <a:lnTo>
                    <a:pt x="3077" y="2770"/>
                  </a:lnTo>
                  <a:lnTo>
                    <a:pt x="3033" y="2814"/>
                  </a:lnTo>
                  <a:lnTo>
                    <a:pt x="2770" y="2858"/>
                  </a:lnTo>
                  <a:lnTo>
                    <a:pt x="2638" y="2902"/>
                  </a:lnTo>
                  <a:lnTo>
                    <a:pt x="2022" y="2902"/>
                  </a:lnTo>
                  <a:lnTo>
                    <a:pt x="1890" y="2858"/>
                  </a:lnTo>
                  <a:lnTo>
                    <a:pt x="1846" y="2858"/>
                  </a:lnTo>
                  <a:lnTo>
                    <a:pt x="1759" y="2814"/>
                  </a:lnTo>
                  <a:lnTo>
                    <a:pt x="1715" y="2770"/>
                  </a:lnTo>
                  <a:lnTo>
                    <a:pt x="1671" y="2770"/>
                  </a:lnTo>
                  <a:lnTo>
                    <a:pt x="1583" y="2726"/>
                  </a:lnTo>
                  <a:lnTo>
                    <a:pt x="1495" y="2726"/>
                  </a:lnTo>
                  <a:lnTo>
                    <a:pt x="1451" y="2682"/>
                  </a:lnTo>
                  <a:lnTo>
                    <a:pt x="1231" y="2550"/>
                  </a:lnTo>
                  <a:lnTo>
                    <a:pt x="1011" y="2374"/>
                  </a:lnTo>
                  <a:lnTo>
                    <a:pt x="836" y="2199"/>
                  </a:lnTo>
                  <a:lnTo>
                    <a:pt x="704" y="2067"/>
                  </a:lnTo>
                  <a:lnTo>
                    <a:pt x="660" y="1979"/>
                  </a:lnTo>
                  <a:lnTo>
                    <a:pt x="616" y="1891"/>
                  </a:lnTo>
                  <a:lnTo>
                    <a:pt x="572" y="1803"/>
                  </a:lnTo>
                  <a:lnTo>
                    <a:pt x="528" y="1715"/>
                  </a:lnTo>
                  <a:lnTo>
                    <a:pt x="484" y="1627"/>
                  </a:lnTo>
                  <a:lnTo>
                    <a:pt x="440" y="1539"/>
                  </a:lnTo>
                  <a:lnTo>
                    <a:pt x="352" y="1407"/>
                  </a:lnTo>
                  <a:lnTo>
                    <a:pt x="352" y="1320"/>
                  </a:lnTo>
                  <a:lnTo>
                    <a:pt x="308" y="1188"/>
                  </a:lnTo>
                  <a:lnTo>
                    <a:pt x="264" y="924"/>
                  </a:lnTo>
                  <a:lnTo>
                    <a:pt x="220" y="792"/>
                  </a:lnTo>
                  <a:lnTo>
                    <a:pt x="220" y="748"/>
                  </a:lnTo>
                  <a:lnTo>
                    <a:pt x="220" y="484"/>
                  </a:lnTo>
                  <a:lnTo>
                    <a:pt x="220" y="397"/>
                  </a:lnTo>
                  <a:lnTo>
                    <a:pt x="220" y="309"/>
                  </a:lnTo>
                  <a:lnTo>
                    <a:pt x="176" y="221"/>
                  </a:lnTo>
                  <a:lnTo>
                    <a:pt x="88" y="221"/>
                  </a:lnTo>
                  <a:lnTo>
                    <a:pt x="44" y="309"/>
                  </a:lnTo>
                  <a:lnTo>
                    <a:pt x="0" y="397"/>
                  </a:lnTo>
                  <a:lnTo>
                    <a:pt x="0" y="528"/>
                  </a:lnTo>
                  <a:lnTo>
                    <a:pt x="44" y="660"/>
                  </a:lnTo>
                  <a:lnTo>
                    <a:pt x="44" y="792"/>
                  </a:lnTo>
                  <a:lnTo>
                    <a:pt x="88" y="880"/>
                  </a:lnTo>
                  <a:lnTo>
                    <a:pt x="88" y="924"/>
                  </a:lnTo>
                  <a:lnTo>
                    <a:pt x="88" y="968"/>
                  </a:lnTo>
                  <a:lnTo>
                    <a:pt x="88" y="1056"/>
                  </a:lnTo>
                  <a:lnTo>
                    <a:pt x="132" y="1144"/>
                  </a:lnTo>
                  <a:lnTo>
                    <a:pt x="176" y="1364"/>
                  </a:lnTo>
                  <a:lnTo>
                    <a:pt x="176" y="1407"/>
                  </a:lnTo>
                  <a:lnTo>
                    <a:pt x="176" y="1451"/>
                  </a:lnTo>
                  <a:lnTo>
                    <a:pt x="220" y="1451"/>
                  </a:lnTo>
                  <a:lnTo>
                    <a:pt x="264" y="1583"/>
                  </a:lnTo>
                  <a:lnTo>
                    <a:pt x="264" y="1627"/>
                  </a:lnTo>
                  <a:lnTo>
                    <a:pt x="352" y="1759"/>
                  </a:lnTo>
                  <a:lnTo>
                    <a:pt x="352" y="1803"/>
                  </a:lnTo>
                  <a:lnTo>
                    <a:pt x="528" y="2111"/>
                  </a:lnTo>
                  <a:lnTo>
                    <a:pt x="616" y="2243"/>
                  </a:lnTo>
                  <a:lnTo>
                    <a:pt x="660" y="2287"/>
                  </a:lnTo>
                  <a:lnTo>
                    <a:pt x="704" y="2331"/>
                  </a:lnTo>
                  <a:lnTo>
                    <a:pt x="792" y="2418"/>
                  </a:lnTo>
                  <a:lnTo>
                    <a:pt x="836" y="2462"/>
                  </a:lnTo>
                  <a:lnTo>
                    <a:pt x="879" y="2506"/>
                  </a:lnTo>
                  <a:lnTo>
                    <a:pt x="1011" y="2594"/>
                  </a:lnTo>
                  <a:lnTo>
                    <a:pt x="1143" y="2682"/>
                  </a:lnTo>
                  <a:lnTo>
                    <a:pt x="1187" y="2726"/>
                  </a:lnTo>
                  <a:lnTo>
                    <a:pt x="1231" y="2770"/>
                  </a:lnTo>
                  <a:lnTo>
                    <a:pt x="1319" y="2814"/>
                  </a:lnTo>
                  <a:lnTo>
                    <a:pt x="1363" y="2814"/>
                  </a:lnTo>
                  <a:lnTo>
                    <a:pt x="1451" y="2858"/>
                  </a:lnTo>
                  <a:lnTo>
                    <a:pt x="1671" y="2990"/>
                  </a:lnTo>
                  <a:lnTo>
                    <a:pt x="1978" y="3078"/>
                  </a:lnTo>
                  <a:lnTo>
                    <a:pt x="2286" y="3078"/>
                  </a:lnTo>
                  <a:lnTo>
                    <a:pt x="2286" y="3122"/>
                  </a:lnTo>
                  <a:lnTo>
                    <a:pt x="2418" y="3078"/>
                  </a:lnTo>
                  <a:lnTo>
                    <a:pt x="2813" y="3078"/>
                  </a:lnTo>
                  <a:lnTo>
                    <a:pt x="2945" y="3034"/>
                  </a:lnTo>
                  <a:lnTo>
                    <a:pt x="3121" y="2946"/>
                  </a:lnTo>
                  <a:lnTo>
                    <a:pt x="3209" y="2902"/>
                  </a:lnTo>
                  <a:lnTo>
                    <a:pt x="3253" y="2902"/>
                  </a:lnTo>
                  <a:lnTo>
                    <a:pt x="3297" y="2858"/>
                  </a:lnTo>
                  <a:lnTo>
                    <a:pt x="3429" y="2770"/>
                  </a:lnTo>
                  <a:lnTo>
                    <a:pt x="3517" y="2726"/>
                  </a:lnTo>
                  <a:lnTo>
                    <a:pt x="3605" y="2594"/>
                  </a:lnTo>
                  <a:lnTo>
                    <a:pt x="3693" y="2418"/>
                  </a:lnTo>
                  <a:lnTo>
                    <a:pt x="3737" y="2287"/>
                  </a:lnTo>
                  <a:lnTo>
                    <a:pt x="3693" y="2155"/>
                  </a:lnTo>
                  <a:lnTo>
                    <a:pt x="3649" y="1979"/>
                  </a:lnTo>
                  <a:lnTo>
                    <a:pt x="3517" y="1715"/>
                  </a:lnTo>
                  <a:lnTo>
                    <a:pt x="3297" y="1495"/>
                  </a:lnTo>
                  <a:lnTo>
                    <a:pt x="3253" y="1451"/>
                  </a:lnTo>
                  <a:lnTo>
                    <a:pt x="3209" y="1407"/>
                  </a:lnTo>
                  <a:lnTo>
                    <a:pt x="3165" y="1364"/>
                  </a:lnTo>
                  <a:lnTo>
                    <a:pt x="3033" y="1232"/>
                  </a:lnTo>
                  <a:lnTo>
                    <a:pt x="2989" y="1188"/>
                  </a:lnTo>
                  <a:lnTo>
                    <a:pt x="2945" y="1188"/>
                  </a:lnTo>
                  <a:lnTo>
                    <a:pt x="2813" y="1100"/>
                  </a:lnTo>
                  <a:lnTo>
                    <a:pt x="2726" y="1012"/>
                  </a:lnTo>
                  <a:lnTo>
                    <a:pt x="2638" y="968"/>
                  </a:lnTo>
                  <a:lnTo>
                    <a:pt x="2594" y="968"/>
                  </a:lnTo>
                  <a:lnTo>
                    <a:pt x="2550" y="924"/>
                  </a:lnTo>
                  <a:lnTo>
                    <a:pt x="2462" y="880"/>
                  </a:lnTo>
                  <a:lnTo>
                    <a:pt x="2198" y="748"/>
                  </a:lnTo>
                  <a:lnTo>
                    <a:pt x="2154" y="704"/>
                  </a:lnTo>
                  <a:lnTo>
                    <a:pt x="1890" y="572"/>
                  </a:lnTo>
                  <a:lnTo>
                    <a:pt x="1846" y="572"/>
                  </a:lnTo>
                  <a:lnTo>
                    <a:pt x="1583" y="484"/>
                  </a:lnTo>
                  <a:lnTo>
                    <a:pt x="1539" y="440"/>
                  </a:lnTo>
                  <a:lnTo>
                    <a:pt x="1495" y="440"/>
                  </a:lnTo>
                  <a:lnTo>
                    <a:pt x="1451" y="397"/>
                  </a:lnTo>
                  <a:lnTo>
                    <a:pt x="1319" y="397"/>
                  </a:lnTo>
                  <a:lnTo>
                    <a:pt x="1231" y="353"/>
                  </a:lnTo>
                  <a:lnTo>
                    <a:pt x="1011" y="265"/>
                  </a:lnTo>
                  <a:lnTo>
                    <a:pt x="967" y="265"/>
                  </a:lnTo>
                  <a:lnTo>
                    <a:pt x="792" y="221"/>
                  </a:lnTo>
                  <a:lnTo>
                    <a:pt x="748" y="177"/>
                  </a:lnTo>
                  <a:lnTo>
                    <a:pt x="704" y="177"/>
                  </a:lnTo>
                  <a:lnTo>
                    <a:pt x="572" y="133"/>
                  </a:lnTo>
                  <a:lnTo>
                    <a:pt x="528" y="133"/>
                  </a:lnTo>
                  <a:lnTo>
                    <a:pt x="396" y="89"/>
                  </a:lnTo>
                  <a:lnTo>
                    <a:pt x="308" y="45"/>
                  </a:lnTo>
                  <a:lnTo>
                    <a:pt x="264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8"/>
            <p:cNvSpPr/>
            <p:nvPr/>
          </p:nvSpPr>
          <p:spPr>
            <a:xfrm>
              <a:off x="5581925" y="1656400"/>
              <a:ext cx="165950" cy="64875"/>
            </a:xfrm>
            <a:custGeom>
              <a:rect b="b" l="l" r="r" t="t"/>
              <a:pathLst>
                <a:path extrusionOk="0" h="2595" w="6638">
                  <a:moveTo>
                    <a:pt x="44" y="1"/>
                  </a:moveTo>
                  <a:lnTo>
                    <a:pt x="0" y="45"/>
                  </a:lnTo>
                  <a:lnTo>
                    <a:pt x="0" y="89"/>
                  </a:lnTo>
                  <a:lnTo>
                    <a:pt x="0" y="133"/>
                  </a:lnTo>
                  <a:lnTo>
                    <a:pt x="0" y="177"/>
                  </a:lnTo>
                  <a:lnTo>
                    <a:pt x="44" y="221"/>
                  </a:lnTo>
                  <a:lnTo>
                    <a:pt x="88" y="265"/>
                  </a:lnTo>
                  <a:lnTo>
                    <a:pt x="132" y="309"/>
                  </a:lnTo>
                  <a:lnTo>
                    <a:pt x="176" y="353"/>
                  </a:lnTo>
                  <a:lnTo>
                    <a:pt x="220" y="397"/>
                  </a:lnTo>
                  <a:lnTo>
                    <a:pt x="264" y="397"/>
                  </a:lnTo>
                  <a:lnTo>
                    <a:pt x="308" y="440"/>
                  </a:lnTo>
                  <a:lnTo>
                    <a:pt x="352" y="528"/>
                  </a:lnTo>
                  <a:lnTo>
                    <a:pt x="396" y="572"/>
                  </a:lnTo>
                  <a:lnTo>
                    <a:pt x="571" y="704"/>
                  </a:lnTo>
                  <a:lnTo>
                    <a:pt x="659" y="748"/>
                  </a:lnTo>
                  <a:lnTo>
                    <a:pt x="747" y="792"/>
                  </a:lnTo>
                  <a:lnTo>
                    <a:pt x="791" y="792"/>
                  </a:lnTo>
                  <a:lnTo>
                    <a:pt x="791" y="836"/>
                  </a:lnTo>
                  <a:lnTo>
                    <a:pt x="1011" y="924"/>
                  </a:lnTo>
                  <a:lnTo>
                    <a:pt x="1187" y="1012"/>
                  </a:lnTo>
                  <a:lnTo>
                    <a:pt x="1231" y="1056"/>
                  </a:lnTo>
                  <a:lnTo>
                    <a:pt x="1319" y="1056"/>
                  </a:lnTo>
                  <a:lnTo>
                    <a:pt x="1407" y="1100"/>
                  </a:lnTo>
                  <a:lnTo>
                    <a:pt x="1451" y="1100"/>
                  </a:lnTo>
                  <a:lnTo>
                    <a:pt x="1495" y="1144"/>
                  </a:lnTo>
                  <a:lnTo>
                    <a:pt x="1582" y="1144"/>
                  </a:lnTo>
                  <a:lnTo>
                    <a:pt x="1714" y="1188"/>
                  </a:lnTo>
                  <a:lnTo>
                    <a:pt x="1846" y="1232"/>
                  </a:lnTo>
                  <a:lnTo>
                    <a:pt x="1934" y="1276"/>
                  </a:lnTo>
                  <a:lnTo>
                    <a:pt x="2198" y="1276"/>
                  </a:lnTo>
                  <a:lnTo>
                    <a:pt x="2462" y="1320"/>
                  </a:lnTo>
                  <a:lnTo>
                    <a:pt x="2549" y="1320"/>
                  </a:lnTo>
                  <a:lnTo>
                    <a:pt x="2593" y="1364"/>
                  </a:lnTo>
                  <a:lnTo>
                    <a:pt x="4000" y="1364"/>
                  </a:lnTo>
                  <a:lnTo>
                    <a:pt x="4044" y="1407"/>
                  </a:lnTo>
                  <a:lnTo>
                    <a:pt x="4264" y="1407"/>
                  </a:lnTo>
                  <a:lnTo>
                    <a:pt x="4352" y="1451"/>
                  </a:lnTo>
                  <a:lnTo>
                    <a:pt x="4440" y="1451"/>
                  </a:lnTo>
                  <a:lnTo>
                    <a:pt x="4527" y="1495"/>
                  </a:lnTo>
                  <a:lnTo>
                    <a:pt x="4659" y="1495"/>
                  </a:lnTo>
                  <a:lnTo>
                    <a:pt x="4703" y="1539"/>
                  </a:lnTo>
                  <a:lnTo>
                    <a:pt x="4879" y="1583"/>
                  </a:lnTo>
                  <a:lnTo>
                    <a:pt x="5055" y="1671"/>
                  </a:lnTo>
                  <a:lnTo>
                    <a:pt x="5275" y="1759"/>
                  </a:lnTo>
                  <a:lnTo>
                    <a:pt x="5363" y="1847"/>
                  </a:lnTo>
                  <a:lnTo>
                    <a:pt x="5450" y="1847"/>
                  </a:lnTo>
                  <a:lnTo>
                    <a:pt x="5494" y="1891"/>
                  </a:lnTo>
                  <a:lnTo>
                    <a:pt x="5538" y="1935"/>
                  </a:lnTo>
                  <a:lnTo>
                    <a:pt x="5626" y="1979"/>
                  </a:lnTo>
                  <a:lnTo>
                    <a:pt x="5714" y="2023"/>
                  </a:lnTo>
                  <a:lnTo>
                    <a:pt x="5714" y="2067"/>
                  </a:lnTo>
                  <a:lnTo>
                    <a:pt x="5758" y="2067"/>
                  </a:lnTo>
                  <a:lnTo>
                    <a:pt x="5846" y="2111"/>
                  </a:lnTo>
                  <a:lnTo>
                    <a:pt x="5890" y="2155"/>
                  </a:lnTo>
                  <a:lnTo>
                    <a:pt x="5978" y="2243"/>
                  </a:lnTo>
                  <a:lnTo>
                    <a:pt x="6154" y="2331"/>
                  </a:lnTo>
                  <a:lnTo>
                    <a:pt x="6198" y="2418"/>
                  </a:lnTo>
                  <a:lnTo>
                    <a:pt x="6242" y="2418"/>
                  </a:lnTo>
                  <a:lnTo>
                    <a:pt x="6417" y="2550"/>
                  </a:lnTo>
                  <a:lnTo>
                    <a:pt x="6461" y="2550"/>
                  </a:lnTo>
                  <a:lnTo>
                    <a:pt x="6505" y="2594"/>
                  </a:lnTo>
                  <a:lnTo>
                    <a:pt x="6637" y="2594"/>
                  </a:lnTo>
                  <a:lnTo>
                    <a:pt x="6637" y="2550"/>
                  </a:lnTo>
                  <a:lnTo>
                    <a:pt x="6637" y="2462"/>
                  </a:lnTo>
                  <a:lnTo>
                    <a:pt x="6593" y="2418"/>
                  </a:lnTo>
                  <a:lnTo>
                    <a:pt x="6505" y="2374"/>
                  </a:lnTo>
                  <a:lnTo>
                    <a:pt x="6417" y="2331"/>
                  </a:lnTo>
                  <a:lnTo>
                    <a:pt x="6330" y="2287"/>
                  </a:lnTo>
                  <a:lnTo>
                    <a:pt x="6286" y="2243"/>
                  </a:lnTo>
                  <a:lnTo>
                    <a:pt x="6242" y="2199"/>
                  </a:lnTo>
                  <a:lnTo>
                    <a:pt x="6198" y="2155"/>
                  </a:lnTo>
                  <a:lnTo>
                    <a:pt x="6110" y="2111"/>
                  </a:lnTo>
                  <a:lnTo>
                    <a:pt x="5978" y="2023"/>
                  </a:lnTo>
                  <a:lnTo>
                    <a:pt x="5978" y="1979"/>
                  </a:lnTo>
                  <a:lnTo>
                    <a:pt x="5934" y="1979"/>
                  </a:lnTo>
                  <a:lnTo>
                    <a:pt x="5890" y="1891"/>
                  </a:lnTo>
                  <a:lnTo>
                    <a:pt x="5846" y="1891"/>
                  </a:lnTo>
                  <a:lnTo>
                    <a:pt x="5758" y="1847"/>
                  </a:lnTo>
                  <a:lnTo>
                    <a:pt x="5714" y="1847"/>
                  </a:lnTo>
                  <a:lnTo>
                    <a:pt x="5494" y="1671"/>
                  </a:lnTo>
                  <a:lnTo>
                    <a:pt x="5407" y="1627"/>
                  </a:lnTo>
                  <a:lnTo>
                    <a:pt x="5363" y="1583"/>
                  </a:lnTo>
                  <a:lnTo>
                    <a:pt x="5319" y="1583"/>
                  </a:lnTo>
                  <a:lnTo>
                    <a:pt x="5231" y="1539"/>
                  </a:lnTo>
                  <a:lnTo>
                    <a:pt x="5143" y="1539"/>
                  </a:lnTo>
                  <a:lnTo>
                    <a:pt x="5055" y="1495"/>
                  </a:lnTo>
                  <a:lnTo>
                    <a:pt x="4967" y="1407"/>
                  </a:lnTo>
                  <a:lnTo>
                    <a:pt x="4879" y="1407"/>
                  </a:lnTo>
                  <a:lnTo>
                    <a:pt x="4791" y="1364"/>
                  </a:lnTo>
                  <a:lnTo>
                    <a:pt x="4747" y="1364"/>
                  </a:lnTo>
                  <a:lnTo>
                    <a:pt x="4703" y="1320"/>
                  </a:lnTo>
                  <a:lnTo>
                    <a:pt x="4527" y="1276"/>
                  </a:lnTo>
                  <a:lnTo>
                    <a:pt x="4308" y="1232"/>
                  </a:lnTo>
                  <a:lnTo>
                    <a:pt x="4088" y="1232"/>
                  </a:lnTo>
                  <a:lnTo>
                    <a:pt x="4044" y="1188"/>
                  </a:lnTo>
                  <a:lnTo>
                    <a:pt x="4000" y="1188"/>
                  </a:lnTo>
                  <a:lnTo>
                    <a:pt x="3956" y="1232"/>
                  </a:lnTo>
                  <a:lnTo>
                    <a:pt x="3912" y="1232"/>
                  </a:lnTo>
                  <a:lnTo>
                    <a:pt x="3780" y="1188"/>
                  </a:lnTo>
                  <a:lnTo>
                    <a:pt x="2637" y="1188"/>
                  </a:lnTo>
                  <a:lnTo>
                    <a:pt x="2242" y="1100"/>
                  </a:lnTo>
                  <a:lnTo>
                    <a:pt x="2066" y="1100"/>
                  </a:lnTo>
                  <a:lnTo>
                    <a:pt x="1978" y="1056"/>
                  </a:lnTo>
                  <a:lnTo>
                    <a:pt x="1890" y="1056"/>
                  </a:lnTo>
                  <a:lnTo>
                    <a:pt x="1802" y="1012"/>
                  </a:lnTo>
                  <a:lnTo>
                    <a:pt x="1714" y="1012"/>
                  </a:lnTo>
                  <a:lnTo>
                    <a:pt x="1670" y="968"/>
                  </a:lnTo>
                  <a:lnTo>
                    <a:pt x="1539" y="968"/>
                  </a:lnTo>
                  <a:lnTo>
                    <a:pt x="1319" y="880"/>
                  </a:lnTo>
                  <a:lnTo>
                    <a:pt x="1319" y="836"/>
                  </a:lnTo>
                  <a:lnTo>
                    <a:pt x="1099" y="748"/>
                  </a:lnTo>
                  <a:lnTo>
                    <a:pt x="879" y="660"/>
                  </a:lnTo>
                  <a:lnTo>
                    <a:pt x="835" y="660"/>
                  </a:lnTo>
                  <a:lnTo>
                    <a:pt x="835" y="616"/>
                  </a:lnTo>
                  <a:lnTo>
                    <a:pt x="791" y="616"/>
                  </a:lnTo>
                  <a:lnTo>
                    <a:pt x="747" y="572"/>
                  </a:lnTo>
                  <a:lnTo>
                    <a:pt x="659" y="528"/>
                  </a:lnTo>
                  <a:lnTo>
                    <a:pt x="528" y="440"/>
                  </a:lnTo>
                  <a:lnTo>
                    <a:pt x="528" y="397"/>
                  </a:lnTo>
                  <a:lnTo>
                    <a:pt x="440" y="309"/>
                  </a:lnTo>
                  <a:lnTo>
                    <a:pt x="396" y="309"/>
                  </a:lnTo>
                  <a:lnTo>
                    <a:pt x="352" y="265"/>
                  </a:lnTo>
                  <a:lnTo>
                    <a:pt x="308" y="221"/>
                  </a:lnTo>
                  <a:lnTo>
                    <a:pt x="264" y="221"/>
                  </a:lnTo>
                  <a:lnTo>
                    <a:pt x="264" y="177"/>
                  </a:lnTo>
                  <a:lnTo>
                    <a:pt x="220" y="133"/>
                  </a:lnTo>
                  <a:lnTo>
                    <a:pt x="132" y="4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8"/>
            <p:cNvSpPr/>
            <p:nvPr/>
          </p:nvSpPr>
          <p:spPr>
            <a:xfrm>
              <a:off x="5388525" y="1842125"/>
              <a:ext cx="149450" cy="123100"/>
            </a:xfrm>
            <a:custGeom>
              <a:rect b="b" l="l" r="r" t="t"/>
              <a:pathLst>
                <a:path extrusionOk="0" h="4924" w="5978">
                  <a:moveTo>
                    <a:pt x="44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44" y="132"/>
                  </a:lnTo>
                  <a:lnTo>
                    <a:pt x="44" y="176"/>
                  </a:lnTo>
                  <a:lnTo>
                    <a:pt x="132" y="264"/>
                  </a:lnTo>
                  <a:lnTo>
                    <a:pt x="264" y="308"/>
                  </a:lnTo>
                  <a:lnTo>
                    <a:pt x="308" y="352"/>
                  </a:lnTo>
                  <a:lnTo>
                    <a:pt x="396" y="396"/>
                  </a:lnTo>
                  <a:lnTo>
                    <a:pt x="440" y="440"/>
                  </a:lnTo>
                  <a:lnTo>
                    <a:pt x="484" y="484"/>
                  </a:lnTo>
                  <a:lnTo>
                    <a:pt x="571" y="528"/>
                  </a:lnTo>
                  <a:lnTo>
                    <a:pt x="659" y="616"/>
                  </a:lnTo>
                  <a:lnTo>
                    <a:pt x="703" y="660"/>
                  </a:lnTo>
                  <a:lnTo>
                    <a:pt x="747" y="660"/>
                  </a:lnTo>
                  <a:lnTo>
                    <a:pt x="791" y="748"/>
                  </a:lnTo>
                  <a:lnTo>
                    <a:pt x="835" y="748"/>
                  </a:lnTo>
                  <a:lnTo>
                    <a:pt x="923" y="835"/>
                  </a:lnTo>
                  <a:lnTo>
                    <a:pt x="967" y="835"/>
                  </a:lnTo>
                  <a:lnTo>
                    <a:pt x="1143" y="1011"/>
                  </a:lnTo>
                  <a:lnTo>
                    <a:pt x="1231" y="1055"/>
                  </a:lnTo>
                  <a:lnTo>
                    <a:pt x="1275" y="1099"/>
                  </a:lnTo>
                  <a:lnTo>
                    <a:pt x="1319" y="1143"/>
                  </a:lnTo>
                  <a:lnTo>
                    <a:pt x="1407" y="1187"/>
                  </a:lnTo>
                  <a:lnTo>
                    <a:pt x="1451" y="1187"/>
                  </a:lnTo>
                  <a:lnTo>
                    <a:pt x="1495" y="1231"/>
                  </a:lnTo>
                  <a:lnTo>
                    <a:pt x="1582" y="1319"/>
                  </a:lnTo>
                  <a:lnTo>
                    <a:pt x="1670" y="1363"/>
                  </a:lnTo>
                  <a:lnTo>
                    <a:pt x="1714" y="1407"/>
                  </a:lnTo>
                  <a:lnTo>
                    <a:pt x="1758" y="1407"/>
                  </a:lnTo>
                  <a:lnTo>
                    <a:pt x="1802" y="1451"/>
                  </a:lnTo>
                  <a:lnTo>
                    <a:pt x="1846" y="1495"/>
                  </a:lnTo>
                  <a:lnTo>
                    <a:pt x="1890" y="1539"/>
                  </a:lnTo>
                  <a:lnTo>
                    <a:pt x="2022" y="1671"/>
                  </a:lnTo>
                  <a:lnTo>
                    <a:pt x="2374" y="1934"/>
                  </a:lnTo>
                  <a:lnTo>
                    <a:pt x="2374" y="1978"/>
                  </a:lnTo>
                  <a:lnTo>
                    <a:pt x="2462" y="2022"/>
                  </a:lnTo>
                  <a:lnTo>
                    <a:pt x="2505" y="2022"/>
                  </a:lnTo>
                  <a:lnTo>
                    <a:pt x="2549" y="2066"/>
                  </a:lnTo>
                  <a:lnTo>
                    <a:pt x="2593" y="2110"/>
                  </a:lnTo>
                  <a:lnTo>
                    <a:pt x="2681" y="2198"/>
                  </a:lnTo>
                  <a:lnTo>
                    <a:pt x="2769" y="2242"/>
                  </a:lnTo>
                  <a:lnTo>
                    <a:pt x="2857" y="2330"/>
                  </a:lnTo>
                  <a:lnTo>
                    <a:pt x="2945" y="2374"/>
                  </a:lnTo>
                  <a:lnTo>
                    <a:pt x="2989" y="2418"/>
                  </a:lnTo>
                  <a:lnTo>
                    <a:pt x="3077" y="2506"/>
                  </a:lnTo>
                  <a:lnTo>
                    <a:pt x="3121" y="2550"/>
                  </a:lnTo>
                  <a:lnTo>
                    <a:pt x="3253" y="2594"/>
                  </a:lnTo>
                  <a:lnTo>
                    <a:pt x="3297" y="2682"/>
                  </a:lnTo>
                  <a:lnTo>
                    <a:pt x="3385" y="2769"/>
                  </a:lnTo>
                  <a:lnTo>
                    <a:pt x="3472" y="2813"/>
                  </a:lnTo>
                  <a:lnTo>
                    <a:pt x="3560" y="2857"/>
                  </a:lnTo>
                  <a:lnTo>
                    <a:pt x="3868" y="3165"/>
                  </a:lnTo>
                  <a:lnTo>
                    <a:pt x="3912" y="3209"/>
                  </a:lnTo>
                  <a:lnTo>
                    <a:pt x="3956" y="3253"/>
                  </a:lnTo>
                  <a:lnTo>
                    <a:pt x="4000" y="3297"/>
                  </a:lnTo>
                  <a:lnTo>
                    <a:pt x="4088" y="3341"/>
                  </a:lnTo>
                  <a:lnTo>
                    <a:pt x="4132" y="3385"/>
                  </a:lnTo>
                  <a:lnTo>
                    <a:pt x="4176" y="3385"/>
                  </a:lnTo>
                  <a:lnTo>
                    <a:pt x="4220" y="3473"/>
                  </a:lnTo>
                  <a:lnTo>
                    <a:pt x="4308" y="3561"/>
                  </a:lnTo>
                  <a:lnTo>
                    <a:pt x="4352" y="3605"/>
                  </a:lnTo>
                  <a:lnTo>
                    <a:pt x="4396" y="3605"/>
                  </a:lnTo>
                  <a:lnTo>
                    <a:pt x="4439" y="3649"/>
                  </a:lnTo>
                  <a:lnTo>
                    <a:pt x="4483" y="3692"/>
                  </a:lnTo>
                  <a:lnTo>
                    <a:pt x="4659" y="3824"/>
                  </a:lnTo>
                  <a:lnTo>
                    <a:pt x="4659" y="3868"/>
                  </a:lnTo>
                  <a:lnTo>
                    <a:pt x="4835" y="4044"/>
                  </a:lnTo>
                  <a:lnTo>
                    <a:pt x="5011" y="4176"/>
                  </a:lnTo>
                  <a:lnTo>
                    <a:pt x="5055" y="4220"/>
                  </a:lnTo>
                  <a:lnTo>
                    <a:pt x="5099" y="4220"/>
                  </a:lnTo>
                  <a:lnTo>
                    <a:pt x="5143" y="4264"/>
                  </a:lnTo>
                  <a:lnTo>
                    <a:pt x="5187" y="4308"/>
                  </a:lnTo>
                  <a:lnTo>
                    <a:pt x="5231" y="4352"/>
                  </a:lnTo>
                  <a:lnTo>
                    <a:pt x="5363" y="4484"/>
                  </a:lnTo>
                  <a:lnTo>
                    <a:pt x="5406" y="4528"/>
                  </a:lnTo>
                  <a:lnTo>
                    <a:pt x="5494" y="4616"/>
                  </a:lnTo>
                  <a:lnTo>
                    <a:pt x="5538" y="4659"/>
                  </a:lnTo>
                  <a:lnTo>
                    <a:pt x="5582" y="4659"/>
                  </a:lnTo>
                  <a:lnTo>
                    <a:pt x="5626" y="4703"/>
                  </a:lnTo>
                  <a:lnTo>
                    <a:pt x="5626" y="4747"/>
                  </a:lnTo>
                  <a:lnTo>
                    <a:pt x="5670" y="4747"/>
                  </a:lnTo>
                  <a:lnTo>
                    <a:pt x="5714" y="4835"/>
                  </a:lnTo>
                  <a:lnTo>
                    <a:pt x="5802" y="4879"/>
                  </a:lnTo>
                  <a:lnTo>
                    <a:pt x="5890" y="4923"/>
                  </a:lnTo>
                  <a:lnTo>
                    <a:pt x="5934" y="4879"/>
                  </a:lnTo>
                  <a:lnTo>
                    <a:pt x="5978" y="4835"/>
                  </a:lnTo>
                  <a:lnTo>
                    <a:pt x="5934" y="4791"/>
                  </a:lnTo>
                  <a:lnTo>
                    <a:pt x="5934" y="4747"/>
                  </a:lnTo>
                  <a:lnTo>
                    <a:pt x="5890" y="4703"/>
                  </a:lnTo>
                  <a:lnTo>
                    <a:pt x="5846" y="4659"/>
                  </a:lnTo>
                  <a:lnTo>
                    <a:pt x="5758" y="4616"/>
                  </a:lnTo>
                  <a:lnTo>
                    <a:pt x="5714" y="4572"/>
                  </a:lnTo>
                  <a:lnTo>
                    <a:pt x="5670" y="4528"/>
                  </a:lnTo>
                  <a:lnTo>
                    <a:pt x="5626" y="4484"/>
                  </a:lnTo>
                  <a:lnTo>
                    <a:pt x="5538" y="4396"/>
                  </a:lnTo>
                  <a:lnTo>
                    <a:pt x="5363" y="4220"/>
                  </a:lnTo>
                  <a:lnTo>
                    <a:pt x="5275" y="4176"/>
                  </a:lnTo>
                  <a:lnTo>
                    <a:pt x="5187" y="4088"/>
                  </a:lnTo>
                  <a:lnTo>
                    <a:pt x="5187" y="4044"/>
                  </a:lnTo>
                  <a:lnTo>
                    <a:pt x="5143" y="4044"/>
                  </a:lnTo>
                  <a:lnTo>
                    <a:pt x="4967" y="3912"/>
                  </a:lnTo>
                  <a:lnTo>
                    <a:pt x="4835" y="3736"/>
                  </a:lnTo>
                  <a:lnTo>
                    <a:pt x="4791" y="3736"/>
                  </a:lnTo>
                  <a:lnTo>
                    <a:pt x="4791" y="3692"/>
                  </a:lnTo>
                  <a:lnTo>
                    <a:pt x="4747" y="3649"/>
                  </a:lnTo>
                  <a:lnTo>
                    <a:pt x="4703" y="3649"/>
                  </a:lnTo>
                  <a:lnTo>
                    <a:pt x="4659" y="3605"/>
                  </a:lnTo>
                  <a:lnTo>
                    <a:pt x="4615" y="3561"/>
                  </a:lnTo>
                  <a:lnTo>
                    <a:pt x="4571" y="3517"/>
                  </a:lnTo>
                  <a:lnTo>
                    <a:pt x="4527" y="3473"/>
                  </a:lnTo>
                  <a:lnTo>
                    <a:pt x="4396" y="3385"/>
                  </a:lnTo>
                  <a:lnTo>
                    <a:pt x="4396" y="3341"/>
                  </a:lnTo>
                  <a:lnTo>
                    <a:pt x="4308" y="3253"/>
                  </a:lnTo>
                  <a:lnTo>
                    <a:pt x="4220" y="3209"/>
                  </a:lnTo>
                  <a:lnTo>
                    <a:pt x="4132" y="3165"/>
                  </a:lnTo>
                  <a:lnTo>
                    <a:pt x="4044" y="3121"/>
                  </a:lnTo>
                  <a:lnTo>
                    <a:pt x="4000" y="3033"/>
                  </a:lnTo>
                  <a:lnTo>
                    <a:pt x="3780" y="2857"/>
                  </a:lnTo>
                  <a:lnTo>
                    <a:pt x="3736" y="2813"/>
                  </a:lnTo>
                  <a:lnTo>
                    <a:pt x="3692" y="2769"/>
                  </a:lnTo>
                  <a:lnTo>
                    <a:pt x="3648" y="2725"/>
                  </a:lnTo>
                  <a:lnTo>
                    <a:pt x="3604" y="2682"/>
                  </a:lnTo>
                  <a:lnTo>
                    <a:pt x="3516" y="2638"/>
                  </a:lnTo>
                  <a:lnTo>
                    <a:pt x="3516" y="2594"/>
                  </a:lnTo>
                  <a:lnTo>
                    <a:pt x="3429" y="2550"/>
                  </a:lnTo>
                  <a:lnTo>
                    <a:pt x="3341" y="2462"/>
                  </a:lnTo>
                  <a:lnTo>
                    <a:pt x="3297" y="2462"/>
                  </a:lnTo>
                  <a:lnTo>
                    <a:pt x="3253" y="2418"/>
                  </a:lnTo>
                  <a:lnTo>
                    <a:pt x="3209" y="2374"/>
                  </a:lnTo>
                  <a:lnTo>
                    <a:pt x="3077" y="2242"/>
                  </a:lnTo>
                  <a:lnTo>
                    <a:pt x="3033" y="2242"/>
                  </a:lnTo>
                  <a:lnTo>
                    <a:pt x="3033" y="2198"/>
                  </a:lnTo>
                  <a:lnTo>
                    <a:pt x="2989" y="2198"/>
                  </a:lnTo>
                  <a:lnTo>
                    <a:pt x="2813" y="2022"/>
                  </a:lnTo>
                  <a:lnTo>
                    <a:pt x="2725" y="1978"/>
                  </a:lnTo>
                  <a:lnTo>
                    <a:pt x="2637" y="1890"/>
                  </a:lnTo>
                  <a:lnTo>
                    <a:pt x="2549" y="1846"/>
                  </a:lnTo>
                  <a:lnTo>
                    <a:pt x="2505" y="1802"/>
                  </a:lnTo>
                  <a:lnTo>
                    <a:pt x="2418" y="1758"/>
                  </a:lnTo>
                  <a:lnTo>
                    <a:pt x="2374" y="1715"/>
                  </a:lnTo>
                  <a:lnTo>
                    <a:pt x="2330" y="1671"/>
                  </a:lnTo>
                  <a:lnTo>
                    <a:pt x="2242" y="1627"/>
                  </a:lnTo>
                  <a:lnTo>
                    <a:pt x="2198" y="1583"/>
                  </a:lnTo>
                  <a:lnTo>
                    <a:pt x="2154" y="1539"/>
                  </a:lnTo>
                  <a:lnTo>
                    <a:pt x="2110" y="1495"/>
                  </a:lnTo>
                  <a:lnTo>
                    <a:pt x="2022" y="1407"/>
                  </a:lnTo>
                  <a:lnTo>
                    <a:pt x="1978" y="1407"/>
                  </a:lnTo>
                  <a:lnTo>
                    <a:pt x="1934" y="1363"/>
                  </a:lnTo>
                  <a:lnTo>
                    <a:pt x="1758" y="1231"/>
                  </a:lnTo>
                  <a:lnTo>
                    <a:pt x="1582" y="1099"/>
                  </a:lnTo>
                  <a:lnTo>
                    <a:pt x="1407" y="967"/>
                  </a:lnTo>
                  <a:lnTo>
                    <a:pt x="1319" y="879"/>
                  </a:lnTo>
                  <a:lnTo>
                    <a:pt x="1231" y="835"/>
                  </a:lnTo>
                  <a:lnTo>
                    <a:pt x="1187" y="791"/>
                  </a:lnTo>
                  <a:lnTo>
                    <a:pt x="1143" y="748"/>
                  </a:lnTo>
                  <a:lnTo>
                    <a:pt x="1099" y="704"/>
                  </a:lnTo>
                  <a:lnTo>
                    <a:pt x="1011" y="616"/>
                  </a:lnTo>
                  <a:lnTo>
                    <a:pt x="967" y="616"/>
                  </a:lnTo>
                  <a:lnTo>
                    <a:pt x="923" y="572"/>
                  </a:lnTo>
                  <a:lnTo>
                    <a:pt x="835" y="528"/>
                  </a:lnTo>
                  <a:lnTo>
                    <a:pt x="791" y="484"/>
                  </a:lnTo>
                  <a:lnTo>
                    <a:pt x="703" y="396"/>
                  </a:lnTo>
                  <a:lnTo>
                    <a:pt x="528" y="308"/>
                  </a:lnTo>
                  <a:lnTo>
                    <a:pt x="440" y="220"/>
                  </a:lnTo>
                  <a:lnTo>
                    <a:pt x="396" y="220"/>
                  </a:lnTo>
                  <a:lnTo>
                    <a:pt x="220" y="88"/>
                  </a:lnTo>
                  <a:lnTo>
                    <a:pt x="176" y="4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8"/>
            <p:cNvSpPr/>
            <p:nvPr/>
          </p:nvSpPr>
          <p:spPr>
            <a:xfrm>
              <a:off x="4189650" y="1863000"/>
              <a:ext cx="787900" cy="487925"/>
            </a:xfrm>
            <a:custGeom>
              <a:rect b="b" l="l" r="r" t="t"/>
              <a:pathLst>
                <a:path extrusionOk="0" h="19517" w="31516">
                  <a:moveTo>
                    <a:pt x="26110" y="0"/>
                  </a:moveTo>
                  <a:lnTo>
                    <a:pt x="6989" y="5363"/>
                  </a:lnTo>
                  <a:lnTo>
                    <a:pt x="0" y="17187"/>
                  </a:lnTo>
                  <a:lnTo>
                    <a:pt x="1319" y="17143"/>
                  </a:lnTo>
                  <a:lnTo>
                    <a:pt x="2638" y="17187"/>
                  </a:lnTo>
                  <a:lnTo>
                    <a:pt x="3912" y="17275"/>
                  </a:lnTo>
                  <a:lnTo>
                    <a:pt x="5187" y="17407"/>
                  </a:lnTo>
                  <a:lnTo>
                    <a:pt x="6418" y="17582"/>
                  </a:lnTo>
                  <a:lnTo>
                    <a:pt x="7561" y="17758"/>
                  </a:lnTo>
                  <a:lnTo>
                    <a:pt x="8659" y="17978"/>
                  </a:lnTo>
                  <a:lnTo>
                    <a:pt x="9670" y="18242"/>
                  </a:lnTo>
                  <a:lnTo>
                    <a:pt x="11473" y="18681"/>
                  </a:lnTo>
                  <a:lnTo>
                    <a:pt x="12835" y="19121"/>
                  </a:lnTo>
                  <a:lnTo>
                    <a:pt x="14066" y="19516"/>
                  </a:lnTo>
                  <a:lnTo>
                    <a:pt x="17670" y="10989"/>
                  </a:lnTo>
                  <a:lnTo>
                    <a:pt x="19824" y="18857"/>
                  </a:lnTo>
                  <a:lnTo>
                    <a:pt x="20659" y="17934"/>
                  </a:lnTo>
                  <a:lnTo>
                    <a:pt x="21582" y="17055"/>
                  </a:lnTo>
                  <a:lnTo>
                    <a:pt x="22549" y="16264"/>
                  </a:lnTo>
                  <a:lnTo>
                    <a:pt x="23516" y="15473"/>
                  </a:lnTo>
                  <a:lnTo>
                    <a:pt x="24527" y="14769"/>
                  </a:lnTo>
                  <a:lnTo>
                    <a:pt x="25494" y="14154"/>
                  </a:lnTo>
                  <a:lnTo>
                    <a:pt x="26417" y="13539"/>
                  </a:lnTo>
                  <a:lnTo>
                    <a:pt x="27340" y="13011"/>
                  </a:lnTo>
                  <a:lnTo>
                    <a:pt x="28967" y="12132"/>
                  </a:lnTo>
                  <a:lnTo>
                    <a:pt x="30285" y="11473"/>
                  </a:lnTo>
                  <a:lnTo>
                    <a:pt x="31164" y="11077"/>
                  </a:lnTo>
                  <a:lnTo>
                    <a:pt x="31516" y="10945"/>
                  </a:lnTo>
                  <a:lnTo>
                    <a:pt x="261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8"/>
            <p:cNvSpPr/>
            <p:nvPr/>
          </p:nvSpPr>
          <p:spPr>
            <a:xfrm>
              <a:off x="4501725" y="1378400"/>
              <a:ext cx="365950" cy="215400"/>
            </a:xfrm>
            <a:custGeom>
              <a:rect b="b" l="l" r="r" t="t"/>
              <a:pathLst>
                <a:path extrusionOk="0" h="8616" w="14638">
                  <a:moveTo>
                    <a:pt x="3253" y="0"/>
                  </a:moveTo>
                  <a:lnTo>
                    <a:pt x="2814" y="44"/>
                  </a:lnTo>
                  <a:lnTo>
                    <a:pt x="2418" y="88"/>
                  </a:lnTo>
                  <a:lnTo>
                    <a:pt x="2066" y="176"/>
                  </a:lnTo>
                  <a:lnTo>
                    <a:pt x="1759" y="308"/>
                  </a:lnTo>
                  <a:lnTo>
                    <a:pt x="1495" y="440"/>
                  </a:lnTo>
                  <a:lnTo>
                    <a:pt x="1231" y="616"/>
                  </a:lnTo>
                  <a:lnTo>
                    <a:pt x="1011" y="836"/>
                  </a:lnTo>
                  <a:lnTo>
                    <a:pt x="836" y="1055"/>
                  </a:lnTo>
                  <a:lnTo>
                    <a:pt x="660" y="1319"/>
                  </a:lnTo>
                  <a:lnTo>
                    <a:pt x="396" y="1934"/>
                  </a:lnTo>
                  <a:lnTo>
                    <a:pt x="132" y="2594"/>
                  </a:lnTo>
                  <a:lnTo>
                    <a:pt x="44" y="2989"/>
                  </a:lnTo>
                  <a:lnTo>
                    <a:pt x="1" y="3341"/>
                  </a:lnTo>
                  <a:lnTo>
                    <a:pt x="1" y="3737"/>
                  </a:lnTo>
                  <a:lnTo>
                    <a:pt x="1" y="4088"/>
                  </a:lnTo>
                  <a:lnTo>
                    <a:pt x="88" y="4484"/>
                  </a:lnTo>
                  <a:lnTo>
                    <a:pt x="176" y="4835"/>
                  </a:lnTo>
                  <a:lnTo>
                    <a:pt x="308" y="5143"/>
                  </a:lnTo>
                  <a:lnTo>
                    <a:pt x="440" y="5495"/>
                  </a:lnTo>
                  <a:lnTo>
                    <a:pt x="660" y="5802"/>
                  </a:lnTo>
                  <a:lnTo>
                    <a:pt x="880" y="6066"/>
                  </a:lnTo>
                  <a:lnTo>
                    <a:pt x="1099" y="6330"/>
                  </a:lnTo>
                  <a:lnTo>
                    <a:pt x="1363" y="6594"/>
                  </a:lnTo>
                  <a:lnTo>
                    <a:pt x="1671" y="6813"/>
                  </a:lnTo>
                  <a:lnTo>
                    <a:pt x="1979" y="6989"/>
                  </a:lnTo>
                  <a:lnTo>
                    <a:pt x="2330" y="7165"/>
                  </a:lnTo>
                  <a:lnTo>
                    <a:pt x="2682" y="7297"/>
                  </a:lnTo>
                  <a:lnTo>
                    <a:pt x="3693" y="7561"/>
                  </a:lnTo>
                  <a:lnTo>
                    <a:pt x="4704" y="7736"/>
                  </a:lnTo>
                  <a:lnTo>
                    <a:pt x="6022" y="8000"/>
                  </a:lnTo>
                  <a:lnTo>
                    <a:pt x="7693" y="8220"/>
                  </a:lnTo>
                  <a:lnTo>
                    <a:pt x="9627" y="8440"/>
                  </a:lnTo>
                  <a:lnTo>
                    <a:pt x="11912" y="8572"/>
                  </a:lnTo>
                  <a:lnTo>
                    <a:pt x="13099" y="8616"/>
                  </a:lnTo>
                  <a:lnTo>
                    <a:pt x="14637" y="8616"/>
                  </a:lnTo>
                  <a:lnTo>
                    <a:pt x="12264" y="792"/>
                  </a:lnTo>
                  <a:lnTo>
                    <a:pt x="9099" y="528"/>
                  </a:lnTo>
                  <a:lnTo>
                    <a:pt x="6770" y="308"/>
                  </a:lnTo>
                  <a:lnTo>
                    <a:pt x="4836" y="44"/>
                  </a:lnTo>
                  <a:lnTo>
                    <a:pt x="36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8"/>
            <p:cNvSpPr/>
            <p:nvPr/>
          </p:nvSpPr>
          <p:spPr>
            <a:xfrm>
              <a:off x="4369850" y="1403675"/>
              <a:ext cx="258275" cy="327475"/>
            </a:xfrm>
            <a:custGeom>
              <a:rect b="b" l="l" r="r" t="t"/>
              <a:pathLst>
                <a:path extrusionOk="0" h="13099" w="10331">
                  <a:moveTo>
                    <a:pt x="6594" y="0"/>
                  </a:moveTo>
                  <a:lnTo>
                    <a:pt x="6199" y="44"/>
                  </a:lnTo>
                  <a:lnTo>
                    <a:pt x="5847" y="88"/>
                  </a:lnTo>
                  <a:lnTo>
                    <a:pt x="5495" y="176"/>
                  </a:lnTo>
                  <a:lnTo>
                    <a:pt x="5144" y="264"/>
                  </a:lnTo>
                  <a:lnTo>
                    <a:pt x="4836" y="440"/>
                  </a:lnTo>
                  <a:lnTo>
                    <a:pt x="4528" y="616"/>
                  </a:lnTo>
                  <a:lnTo>
                    <a:pt x="4221" y="835"/>
                  </a:lnTo>
                  <a:lnTo>
                    <a:pt x="3957" y="1055"/>
                  </a:lnTo>
                  <a:lnTo>
                    <a:pt x="3693" y="1319"/>
                  </a:lnTo>
                  <a:lnTo>
                    <a:pt x="3429" y="1627"/>
                  </a:lnTo>
                  <a:lnTo>
                    <a:pt x="3254" y="1978"/>
                  </a:lnTo>
                  <a:lnTo>
                    <a:pt x="1" y="7824"/>
                  </a:lnTo>
                  <a:lnTo>
                    <a:pt x="5715" y="13099"/>
                  </a:lnTo>
                  <a:lnTo>
                    <a:pt x="9847" y="5627"/>
                  </a:lnTo>
                  <a:lnTo>
                    <a:pt x="10023" y="5275"/>
                  </a:lnTo>
                  <a:lnTo>
                    <a:pt x="10155" y="4923"/>
                  </a:lnTo>
                  <a:lnTo>
                    <a:pt x="10242" y="4572"/>
                  </a:lnTo>
                  <a:lnTo>
                    <a:pt x="10286" y="4176"/>
                  </a:lnTo>
                  <a:lnTo>
                    <a:pt x="10330" y="3824"/>
                  </a:lnTo>
                  <a:lnTo>
                    <a:pt x="10286" y="3473"/>
                  </a:lnTo>
                  <a:lnTo>
                    <a:pt x="10242" y="3077"/>
                  </a:lnTo>
                  <a:lnTo>
                    <a:pt x="10155" y="2726"/>
                  </a:lnTo>
                  <a:lnTo>
                    <a:pt x="10067" y="2418"/>
                  </a:lnTo>
                  <a:lnTo>
                    <a:pt x="9891" y="2066"/>
                  </a:lnTo>
                  <a:lnTo>
                    <a:pt x="9715" y="1759"/>
                  </a:lnTo>
                  <a:lnTo>
                    <a:pt x="9495" y="1451"/>
                  </a:lnTo>
                  <a:lnTo>
                    <a:pt x="9275" y="1187"/>
                  </a:lnTo>
                  <a:lnTo>
                    <a:pt x="9012" y="923"/>
                  </a:lnTo>
                  <a:lnTo>
                    <a:pt x="8704" y="704"/>
                  </a:lnTo>
                  <a:lnTo>
                    <a:pt x="8352" y="484"/>
                  </a:lnTo>
                  <a:lnTo>
                    <a:pt x="8045" y="308"/>
                  </a:lnTo>
                  <a:lnTo>
                    <a:pt x="7649" y="176"/>
                  </a:lnTo>
                  <a:lnTo>
                    <a:pt x="7297" y="88"/>
                  </a:lnTo>
                  <a:lnTo>
                    <a:pt x="6946" y="44"/>
                  </a:lnTo>
                  <a:lnTo>
                    <a:pt x="65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8"/>
            <p:cNvSpPr/>
            <p:nvPr/>
          </p:nvSpPr>
          <p:spPr>
            <a:xfrm>
              <a:off x="4494025" y="1195975"/>
              <a:ext cx="14325" cy="9925"/>
            </a:xfrm>
            <a:custGeom>
              <a:rect b="b" l="l" r="r" t="t"/>
              <a:pathLst>
                <a:path extrusionOk="0" h="397" w="573">
                  <a:moveTo>
                    <a:pt x="177" y="1"/>
                  </a:moveTo>
                  <a:lnTo>
                    <a:pt x="89" y="45"/>
                  </a:lnTo>
                  <a:lnTo>
                    <a:pt x="45" y="133"/>
                  </a:lnTo>
                  <a:lnTo>
                    <a:pt x="1" y="265"/>
                  </a:lnTo>
                  <a:lnTo>
                    <a:pt x="45" y="396"/>
                  </a:lnTo>
                  <a:lnTo>
                    <a:pt x="572" y="177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8"/>
            <p:cNvSpPr/>
            <p:nvPr/>
          </p:nvSpPr>
          <p:spPr>
            <a:xfrm>
              <a:off x="4461075" y="1201475"/>
              <a:ext cx="165950" cy="259350"/>
            </a:xfrm>
            <a:custGeom>
              <a:rect b="b" l="l" r="r" t="t"/>
              <a:pathLst>
                <a:path extrusionOk="0" h="10374" w="6638">
                  <a:moveTo>
                    <a:pt x="2594" y="1"/>
                  </a:moveTo>
                  <a:lnTo>
                    <a:pt x="2242" y="45"/>
                  </a:lnTo>
                  <a:lnTo>
                    <a:pt x="1934" y="133"/>
                  </a:lnTo>
                  <a:lnTo>
                    <a:pt x="1583" y="220"/>
                  </a:lnTo>
                  <a:lnTo>
                    <a:pt x="1275" y="396"/>
                  </a:lnTo>
                  <a:lnTo>
                    <a:pt x="1011" y="572"/>
                  </a:lnTo>
                  <a:lnTo>
                    <a:pt x="747" y="792"/>
                  </a:lnTo>
                  <a:lnTo>
                    <a:pt x="528" y="1056"/>
                  </a:lnTo>
                  <a:lnTo>
                    <a:pt x="308" y="1363"/>
                  </a:lnTo>
                  <a:lnTo>
                    <a:pt x="176" y="1671"/>
                  </a:lnTo>
                  <a:lnTo>
                    <a:pt x="88" y="1979"/>
                  </a:lnTo>
                  <a:lnTo>
                    <a:pt x="44" y="2286"/>
                  </a:lnTo>
                  <a:lnTo>
                    <a:pt x="0" y="2594"/>
                  </a:lnTo>
                  <a:lnTo>
                    <a:pt x="0" y="2902"/>
                  </a:lnTo>
                  <a:lnTo>
                    <a:pt x="88" y="3517"/>
                  </a:lnTo>
                  <a:lnTo>
                    <a:pt x="220" y="4176"/>
                  </a:lnTo>
                  <a:lnTo>
                    <a:pt x="528" y="5407"/>
                  </a:lnTo>
                  <a:lnTo>
                    <a:pt x="791" y="6330"/>
                  </a:lnTo>
                  <a:lnTo>
                    <a:pt x="1099" y="7253"/>
                  </a:lnTo>
                  <a:lnTo>
                    <a:pt x="1758" y="9055"/>
                  </a:lnTo>
                  <a:lnTo>
                    <a:pt x="1934" y="9407"/>
                  </a:lnTo>
                  <a:lnTo>
                    <a:pt x="2110" y="9671"/>
                  </a:lnTo>
                  <a:lnTo>
                    <a:pt x="2330" y="9934"/>
                  </a:lnTo>
                  <a:lnTo>
                    <a:pt x="2637" y="10154"/>
                  </a:lnTo>
                  <a:lnTo>
                    <a:pt x="2901" y="10286"/>
                  </a:lnTo>
                  <a:lnTo>
                    <a:pt x="3253" y="10374"/>
                  </a:lnTo>
                  <a:lnTo>
                    <a:pt x="3605" y="10374"/>
                  </a:lnTo>
                  <a:lnTo>
                    <a:pt x="4000" y="10330"/>
                  </a:lnTo>
                  <a:lnTo>
                    <a:pt x="4308" y="10242"/>
                  </a:lnTo>
                  <a:lnTo>
                    <a:pt x="4615" y="10110"/>
                  </a:lnTo>
                  <a:lnTo>
                    <a:pt x="4879" y="9934"/>
                  </a:lnTo>
                  <a:lnTo>
                    <a:pt x="5143" y="9715"/>
                  </a:lnTo>
                  <a:lnTo>
                    <a:pt x="5319" y="9495"/>
                  </a:lnTo>
                  <a:lnTo>
                    <a:pt x="5495" y="9187"/>
                  </a:lnTo>
                  <a:lnTo>
                    <a:pt x="5582" y="8923"/>
                  </a:lnTo>
                  <a:lnTo>
                    <a:pt x="5626" y="8572"/>
                  </a:lnTo>
                  <a:lnTo>
                    <a:pt x="5582" y="8264"/>
                  </a:lnTo>
                  <a:lnTo>
                    <a:pt x="5539" y="7956"/>
                  </a:lnTo>
                  <a:lnTo>
                    <a:pt x="5407" y="7693"/>
                  </a:lnTo>
                  <a:lnTo>
                    <a:pt x="5275" y="7429"/>
                  </a:lnTo>
                  <a:lnTo>
                    <a:pt x="4967" y="6858"/>
                  </a:lnTo>
                  <a:lnTo>
                    <a:pt x="4791" y="6550"/>
                  </a:lnTo>
                  <a:lnTo>
                    <a:pt x="4703" y="6418"/>
                  </a:lnTo>
                  <a:lnTo>
                    <a:pt x="5143" y="6286"/>
                  </a:lnTo>
                  <a:lnTo>
                    <a:pt x="5495" y="6154"/>
                  </a:lnTo>
                  <a:lnTo>
                    <a:pt x="5846" y="5979"/>
                  </a:lnTo>
                  <a:lnTo>
                    <a:pt x="6198" y="5715"/>
                  </a:lnTo>
                  <a:lnTo>
                    <a:pt x="6418" y="5539"/>
                  </a:lnTo>
                  <a:lnTo>
                    <a:pt x="6549" y="5319"/>
                  </a:lnTo>
                  <a:lnTo>
                    <a:pt x="6593" y="5143"/>
                  </a:lnTo>
                  <a:lnTo>
                    <a:pt x="6637" y="4924"/>
                  </a:lnTo>
                  <a:lnTo>
                    <a:pt x="6637" y="4704"/>
                  </a:lnTo>
                  <a:lnTo>
                    <a:pt x="6593" y="4484"/>
                  </a:lnTo>
                  <a:lnTo>
                    <a:pt x="6462" y="4001"/>
                  </a:lnTo>
                  <a:lnTo>
                    <a:pt x="6198" y="3121"/>
                  </a:lnTo>
                  <a:lnTo>
                    <a:pt x="5846" y="2286"/>
                  </a:lnTo>
                  <a:lnTo>
                    <a:pt x="5626" y="1891"/>
                  </a:lnTo>
                  <a:lnTo>
                    <a:pt x="5407" y="1539"/>
                  </a:lnTo>
                  <a:lnTo>
                    <a:pt x="5143" y="1143"/>
                  </a:lnTo>
                  <a:lnTo>
                    <a:pt x="4835" y="792"/>
                  </a:lnTo>
                  <a:lnTo>
                    <a:pt x="4572" y="572"/>
                  </a:lnTo>
                  <a:lnTo>
                    <a:pt x="4264" y="396"/>
                  </a:lnTo>
                  <a:lnTo>
                    <a:pt x="3956" y="220"/>
                  </a:lnTo>
                  <a:lnTo>
                    <a:pt x="3648" y="133"/>
                  </a:lnTo>
                  <a:lnTo>
                    <a:pt x="3297" y="45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8"/>
            <p:cNvSpPr/>
            <p:nvPr/>
          </p:nvSpPr>
          <p:spPr>
            <a:xfrm>
              <a:off x="4544575" y="1293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100">
              <a:solidFill>
                <a:srgbClr val="1920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8"/>
            <p:cNvSpPr/>
            <p:nvPr/>
          </p:nvSpPr>
          <p:spPr>
            <a:xfrm>
              <a:off x="4575350" y="1258625"/>
              <a:ext cx="29700" cy="27500"/>
            </a:xfrm>
            <a:custGeom>
              <a:rect b="b" l="l" r="r" t="t"/>
              <a:pathLst>
                <a:path extrusionOk="0" h="1100" w="1188">
                  <a:moveTo>
                    <a:pt x="836" y="0"/>
                  </a:moveTo>
                  <a:lnTo>
                    <a:pt x="616" y="88"/>
                  </a:lnTo>
                  <a:lnTo>
                    <a:pt x="396" y="220"/>
                  </a:lnTo>
                  <a:lnTo>
                    <a:pt x="176" y="484"/>
                  </a:lnTo>
                  <a:lnTo>
                    <a:pt x="1" y="835"/>
                  </a:lnTo>
                  <a:lnTo>
                    <a:pt x="88" y="923"/>
                  </a:lnTo>
                  <a:lnTo>
                    <a:pt x="352" y="1011"/>
                  </a:lnTo>
                  <a:lnTo>
                    <a:pt x="572" y="1055"/>
                  </a:lnTo>
                  <a:lnTo>
                    <a:pt x="748" y="1099"/>
                  </a:lnTo>
                  <a:lnTo>
                    <a:pt x="968" y="1099"/>
                  </a:lnTo>
                  <a:lnTo>
                    <a:pt x="1187" y="1011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8"/>
            <p:cNvSpPr/>
            <p:nvPr/>
          </p:nvSpPr>
          <p:spPr>
            <a:xfrm>
              <a:off x="4596225" y="1258625"/>
              <a:ext cx="23100" cy="25300"/>
            </a:xfrm>
            <a:custGeom>
              <a:rect b="b" l="l" r="r" t="t"/>
              <a:pathLst>
                <a:path extrusionOk="0" h="1012" w="924">
                  <a:moveTo>
                    <a:pt x="1" y="0"/>
                  </a:moveTo>
                  <a:lnTo>
                    <a:pt x="352" y="1011"/>
                  </a:lnTo>
                  <a:lnTo>
                    <a:pt x="528" y="923"/>
                  </a:lnTo>
                  <a:lnTo>
                    <a:pt x="660" y="748"/>
                  </a:lnTo>
                  <a:lnTo>
                    <a:pt x="792" y="528"/>
                  </a:lnTo>
                  <a:lnTo>
                    <a:pt x="924" y="220"/>
                  </a:lnTo>
                  <a:lnTo>
                    <a:pt x="836" y="176"/>
                  </a:lnTo>
                  <a:lnTo>
                    <a:pt x="66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8"/>
            <p:cNvSpPr/>
            <p:nvPr/>
          </p:nvSpPr>
          <p:spPr>
            <a:xfrm>
              <a:off x="4517100" y="1277300"/>
              <a:ext cx="29700" cy="27500"/>
            </a:xfrm>
            <a:custGeom>
              <a:rect b="b" l="l" r="r" t="t"/>
              <a:pathLst>
                <a:path extrusionOk="0" h="1100" w="1188">
                  <a:moveTo>
                    <a:pt x="836" y="1"/>
                  </a:moveTo>
                  <a:lnTo>
                    <a:pt x="616" y="88"/>
                  </a:lnTo>
                  <a:lnTo>
                    <a:pt x="396" y="264"/>
                  </a:lnTo>
                  <a:lnTo>
                    <a:pt x="177" y="528"/>
                  </a:lnTo>
                  <a:lnTo>
                    <a:pt x="1" y="880"/>
                  </a:lnTo>
                  <a:lnTo>
                    <a:pt x="89" y="924"/>
                  </a:lnTo>
                  <a:lnTo>
                    <a:pt x="396" y="1055"/>
                  </a:lnTo>
                  <a:lnTo>
                    <a:pt x="572" y="1099"/>
                  </a:lnTo>
                  <a:lnTo>
                    <a:pt x="968" y="1099"/>
                  </a:lnTo>
                  <a:lnTo>
                    <a:pt x="1188" y="1055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8"/>
            <p:cNvSpPr/>
            <p:nvPr/>
          </p:nvSpPr>
          <p:spPr>
            <a:xfrm>
              <a:off x="4538000" y="1277300"/>
              <a:ext cx="23100" cy="26400"/>
            </a:xfrm>
            <a:custGeom>
              <a:rect b="b" l="l" r="r" t="t"/>
              <a:pathLst>
                <a:path extrusionOk="0" h="1056" w="924">
                  <a:moveTo>
                    <a:pt x="0" y="1"/>
                  </a:moveTo>
                  <a:lnTo>
                    <a:pt x="352" y="1055"/>
                  </a:lnTo>
                  <a:lnTo>
                    <a:pt x="528" y="924"/>
                  </a:lnTo>
                  <a:lnTo>
                    <a:pt x="703" y="748"/>
                  </a:lnTo>
                  <a:lnTo>
                    <a:pt x="835" y="528"/>
                  </a:lnTo>
                  <a:lnTo>
                    <a:pt x="923" y="220"/>
                  </a:lnTo>
                  <a:lnTo>
                    <a:pt x="879" y="176"/>
                  </a:lnTo>
                  <a:lnTo>
                    <a:pt x="659" y="88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8"/>
            <p:cNvSpPr/>
            <p:nvPr/>
          </p:nvSpPr>
          <p:spPr>
            <a:xfrm>
              <a:off x="4564350" y="1272900"/>
              <a:ext cx="19825" cy="31900"/>
            </a:xfrm>
            <a:custGeom>
              <a:rect b="b" l="l" r="r" t="t"/>
              <a:pathLst>
                <a:path extrusionOk="0" h="1276" w="793">
                  <a:moveTo>
                    <a:pt x="133" y="1"/>
                  </a:moveTo>
                  <a:lnTo>
                    <a:pt x="89" y="45"/>
                  </a:lnTo>
                  <a:lnTo>
                    <a:pt x="1" y="45"/>
                  </a:lnTo>
                  <a:lnTo>
                    <a:pt x="1" y="89"/>
                  </a:lnTo>
                  <a:lnTo>
                    <a:pt x="1" y="133"/>
                  </a:lnTo>
                  <a:lnTo>
                    <a:pt x="1" y="177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45" y="352"/>
                  </a:lnTo>
                  <a:lnTo>
                    <a:pt x="89" y="352"/>
                  </a:lnTo>
                  <a:lnTo>
                    <a:pt x="89" y="396"/>
                  </a:lnTo>
                  <a:lnTo>
                    <a:pt x="133" y="440"/>
                  </a:lnTo>
                  <a:lnTo>
                    <a:pt x="133" y="484"/>
                  </a:lnTo>
                  <a:lnTo>
                    <a:pt x="177" y="528"/>
                  </a:lnTo>
                  <a:lnTo>
                    <a:pt x="177" y="572"/>
                  </a:lnTo>
                  <a:lnTo>
                    <a:pt x="221" y="616"/>
                  </a:lnTo>
                  <a:lnTo>
                    <a:pt x="265" y="660"/>
                  </a:lnTo>
                  <a:lnTo>
                    <a:pt x="265" y="704"/>
                  </a:lnTo>
                  <a:lnTo>
                    <a:pt x="309" y="748"/>
                  </a:lnTo>
                  <a:lnTo>
                    <a:pt x="309" y="792"/>
                  </a:lnTo>
                  <a:lnTo>
                    <a:pt x="353" y="836"/>
                  </a:lnTo>
                  <a:lnTo>
                    <a:pt x="397" y="880"/>
                  </a:lnTo>
                  <a:lnTo>
                    <a:pt x="397" y="924"/>
                  </a:lnTo>
                  <a:lnTo>
                    <a:pt x="441" y="924"/>
                  </a:lnTo>
                  <a:lnTo>
                    <a:pt x="441" y="968"/>
                  </a:lnTo>
                  <a:lnTo>
                    <a:pt x="397" y="968"/>
                  </a:lnTo>
                  <a:lnTo>
                    <a:pt x="353" y="1012"/>
                  </a:lnTo>
                  <a:lnTo>
                    <a:pt x="221" y="1012"/>
                  </a:lnTo>
                  <a:lnTo>
                    <a:pt x="221" y="1056"/>
                  </a:lnTo>
                  <a:lnTo>
                    <a:pt x="133" y="1056"/>
                  </a:lnTo>
                  <a:lnTo>
                    <a:pt x="133" y="1100"/>
                  </a:lnTo>
                  <a:lnTo>
                    <a:pt x="133" y="1144"/>
                  </a:lnTo>
                  <a:lnTo>
                    <a:pt x="133" y="1231"/>
                  </a:lnTo>
                  <a:lnTo>
                    <a:pt x="177" y="1231"/>
                  </a:lnTo>
                  <a:lnTo>
                    <a:pt x="221" y="1275"/>
                  </a:lnTo>
                  <a:lnTo>
                    <a:pt x="221" y="1231"/>
                  </a:lnTo>
                  <a:lnTo>
                    <a:pt x="309" y="1231"/>
                  </a:lnTo>
                  <a:lnTo>
                    <a:pt x="353" y="1187"/>
                  </a:lnTo>
                  <a:lnTo>
                    <a:pt x="484" y="1187"/>
                  </a:lnTo>
                  <a:lnTo>
                    <a:pt x="528" y="1144"/>
                  </a:lnTo>
                  <a:lnTo>
                    <a:pt x="704" y="1144"/>
                  </a:lnTo>
                  <a:lnTo>
                    <a:pt x="748" y="1100"/>
                  </a:lnTo>
                  <a:lnTo>
                    <a:pt x="792" y="1012"/>
                  </a:lnTo>
                  <a:lnTo>
                    <a:pt x="748" y="968"/>
                  </a:lnTo>
                  <a:lnTo>
                    <a:pt x="748" y="924"/>
                  </a:lnTo>
                  <a:lnTo>
                    <a:pt x="704" y="924"/>
                  </a:lnTo>
                  <a:lnTo>
                    <a:pt x="704" y="880"/>
                  </a:lnTo>
                  <a:lnTo>
                    <a:pt x="616" y="836"/>
                  </a:lnTo>
                  <a:lnTo>
                    <a:pt x="616" y="792"/>
                  </a:lnTo>
                  <a:lnTo>
                    <a:pt x="572" y="792"/>
                  </a:lnTo>
                  <a:lnTo>
                    <a:pt x="572" y="748"/>
                  </a:lnTo>
                  <a:lnTo>
                    <a:pt x="528" y="748"/>
                  </a:lnTo>
                  <a:lnTo>
                    <a:pt x="528" y="704"/>
                  </a:lnTo>
                  <a:lnTo>
                    <a:pt x="484" y="704"/>
                  </a:lnTo>
                  <a:lnTo>
                    <a:pt x="484" y="660"/>
                  </a:lnTo>
                  <a:lnTo>
                    <a:pt x="441" y="616"/>
                  </a:lnTo>
                  <a:lnTo>
                    <a:pt x="441" y="572"/>
                  </a:lnTo>
                  <a:lnTo>
                    <a:pt x="397" y="484"/>
                  </a:lnTo>
                  <a:lnTo>
                    <a:pt x="353" y="484"/>
                  </a:lnTo>
                  <a:lnTo>
                    <a:pt x="353" y="440"/>
                  </a:lnTo>
                  <a:lnTo>
                    <a:pt x="309" y="396"/>
                  </a:lnTo>
                  <a:lnTo>
                    <a:pt x="309" y="352"/>
                  </a:lnTo>
                  <a:lnTo>
                    <a:pt x="309" y="308"/>
                  </a:lnTo>
                  <a:lnTo>
                    <a:pt x="265" y="308"/>
                  </a:lnTo>
                  <a:lnTo>
                    <a:pt x="265" y="264"/>
                  </a:lnTo>
                  <a:lnTo>
                    <a:pt x="265" y="220"/>
                  </a:lnTo>
                  <a:lnTo>
                    <a:pt x="221" y="177"/>
                  </a:lnTo>
                  <a:lnTo>
                    <a:pt x="221" y="133"/>
                  </a:lnTo>
                  <a:lnTo>
                    <a:pt x="177" y="133"/>
                  </a:lnTo>
                  <a:lnTo>
                    <a:pt x="177" y="89"/>
                  </a:lnTo>
                  <a:lnTo>
                    <a:pt x="221" y="45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8"/>
            <p:cNvSpPr/>
            <p:nvPr/>
          </p:nvSpPr>
          <p:spPr>
            <a:xfrm>
              <a:off x="4555575" y="1305875"/>
              <a:ext cx="20900" cy="12100"/>
            </a:xfrm>
            <a:custGeom>
              <a:rect b="b" l="l" r="r" t="t"/>
              <a:pathLst>
                <a:path extrusionOk="0" h="484" w="836">
                  <a:moveTo>
                    <a:pt x="44" y="0"/>
                  </a:moveTo>
                  <a:lnTo>
                    <a:pt x="0" y="44"/>
                  </a:lnTo>
                  <a:lnTo>
                    <a:pt x="0" y="88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88" y="352"/>
                  </a:lnTo>
                  <a:lnTo>
                    <a:pt x="132" y="352"/>
                  </a:lnTo>
                  <a:lnTo>
                    <a:pt x="132" y="396"/>
                  </a:lnTo>
                  <a:lnTo>
                    <a:pt x="220" y="440"/>
                  </a:lnTo>
                  <a:lnTo>
                    <a:pt x="264" y="440"/>
                  </a:lnTo>
                  <a:lnTo>
                    <a:pt x="308" y="484"/>
                  </a:lnTo>
                  <a:lnTo>
                    <a:pt x="528" y="484"/>
                  </a:lnTo>
                  <a:lnTo>
                    <a:pt x="528" y="440"/>
                  </a:lnTo>
                  <a:lnTo>
                    <a:pt x="660" y="440"/>
                  </a:lnTo>
                  <a:lnTo>
                    <a:pt x="660" y="396"/>
                  </a:lnTo>
                  <a:lnTo>
                    <a:pt x="704" y="396"/>
                  </a:lnTo>
                  <a:lnTo>
                    <a:pt x="704" y="352"/>
                  </a:lnTo>
                  <a:lnTo>
                    <a:pt x="748" y="352"/>
                  </a:lnTo>
                  <a:lnTo>
                    <a:pt x="748" y="308"/>
                  </a:lnTo>
                  <a:lnTo>
                    <a:pt x="792" y="308"/>
                  </a:lnTo>
                  <a:lnTo>
                    <a:pt x="835" y="264"/>
                  </a:lnTo>
                  <a:lnTo>
                    <a:pt x="792" y="220"/>
                  </a:lnTo>
                  <a:lnTo>
                    <a:pt x="704" y="220"/>
                  </a:lnTo>
                  <a:lnTo>
                    <a:pt x="616" y="176"/>
                  </a:lnTo>
                  <a:lnTo>
                    <a:pt x="616" y="220"/>
                  </a:lnTo>
                  <a:lnTo>
                    <a:pt x="572" y="176"/>
                  </a:lnTo>
                  <a:lnTo>
                    <a:pt x="572" y="220"/>
                  </a:lnTo>
                  <a:lnTo>
                    <a:pt x="572" y="264"/>
                  </a:lnTo>
                  <a:lnTo>
                    <a:pt x="440" y="264"/>
                  </a:lnTo>
                  <a:lnTo>
                    <a:pt x="440" y="308"/>
                  </a:lnTo>
                  <a:lnTo>
                    <a:pt x="396" y="308"/>
                  </a:lnTo>
                  <a:lnTo>
                    <a:pt x="396" y="264"/>
                  </a:lnTo>
                  <a:lnTo>
                    <a:pt x="264" y="264"/>
                  </a:lnTo>
                  <a:lnTo>
                    <a:pt x="264" y="220"/>
                  </a:lnTo>
                  <a:lnTo>
                    <a:pt x="264" y="176"/>
                  </a:lnTo>
                  <a:lnTo>
                    <a:pt x="220" y="176"/>
                  </a:lnTo>
                  <a:lnTo>
                    <a:pt x="220" y="132"/>
                  </a:lnTo>
                  <a:lnTo>
                    <a:pt x="220" y="88"/>
                  </a:lnTo>
                  <a:lnTo>
                    <a:pt x="132" y="88"/>
                  </a:lnTo>
                  <a:lnTo>
                    <a:pt x="176" y="4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8"/>
            <p:cNvSpPr/>
            <p:nvPr/>
          </p:nvSpPr>
          <p:spPr>
            <a:xfrm>
              <a:off x="4541275" y="1361925"/>
              <a:ext cx="49475" cy="20900"/>
            </a:xfrm>
            <a:custGeom>
              <a:rect b="b" l="l" r="r" t="t"/>
              <a:pathLst>
                <a:path extrusionOk="0" h="836" w="1979">
                  <a:moveTo>
                    <a:pt x="1539" y="0"/>
                  </a:moveTo>
                  <a:lnTo>
                    <a:pt x="1012" y="88"/>
                  </a:lnTo>
                  <a:lnTo>
                    <a:pt x="528" y="176"/>
                  </a:lnTo>
                  <a:lnTo>
                    <a:pt x="1" y="220"/>
                  </a:lnTo>
                  <a:lnTo>
                    <a:pt x="1979" y="835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8"/>
            <p:cNvSpPr/>
            <p:nvPr/>
          </p:nvSpPr>
          <p:spPr>
            <a:xfrm>
              <a:off x="4566550" y="1243225"/>
              <a:ext cx="42900" cy="16525"/>
            </a:xfrm>
            <a:custGeom>
              <a:rect b="b" l="l" r="r" t="t"/>
              <a:pathLst>
                <a:path extrusionOk="0" h="661" w="1716">
                  <a:moveTo>
                    <a:pt x="1320" y="1"/>
                  </a:moveTo>
                  <a:lnTo>
                    <a:pt x="1320" y="45"/>
                  </a:lnTo>
                  <a:lnTo>
                    <a:pt x="1100" y="45"/>
                  </a:lnTo>
                  <a:lnTo>
                    <a:pt x="968" y="89"/>
                  </a:lnTo>
                  <a:lnTo>
                    <a:pt x="924" y="89"/>
                  </a:lnTo>
                  <a:lnTo>
                    <a:pt x="924" y="133"/>
                  </a:lnTo>
                  <a:lnTo>
                    <a:pt x="704" y="133"/>
                  </a:lnTo>
                  <a:lnTo>
                    <a:pt x="704" y="177"/>
                  </a:lnTo>
                  <a:lnTo>
                    <a:pt x="616" y="177"/>
                  </a:lnTo>
                  <a:lnTo>
                    <a:pt x="528" y="221"/>
                  </a:lnTo>
                  <a:lnTo>
                    <a:pt x="484" y="221"/>
                  </a:lnTo>
                  <a:lnTo>
                    <a:pt x="484" y="265"/>
                  </a:lnTo>
                  <a:lnTo>
                    <a:pt x="440" y="265"/>
                  </a:lnTo>
                  <a:lnTo>
                    <a:pt x="396" y="309"/>
                  </a:lnTo>
                  <a:lnTo>
                    <a:pt x="309" y="309"/>
                  </a:lnTo>
                  <a:lnTo>
                    <a:pt x="309" y="353"/>
                  </a:lnTo>
                  <a:lnTo>
                    <a:pt x="265" y="397"/>
                  </a:lnTo>
                  <a:lnTo>
                    <a:pt x="177" y="397"/>
                  </a:lnTo>
                  <a:lnTo>
                    <a:pt x="177" y="440"/>
                  </a:lnTo>
                  <a:lnTo>
                    <a:pt x="133" y="440"/>
                  </a:lnTo>
                  <a:lnTo>
                    <a:pt x="133" y="484"/>
                  </a:lnTo>
                  <a:lnTo>
                    <a:pt x="45" y="484"/>
                  </a:lnTo>
                  <a:lnTo>
                    <a:pt x="1" y="528"/>
                  </a:lnTo>
                  <a:lnTo>
                    <a:pt x="45" y="572"/>
                  </a:lnTo>
                  <a:lnTo>
                    <a:pt x="89" y="616"/>
                  </a:lnTo>
                  <a:lnTo>
                    <a:pt x="89" y="660"/>
                  </a:lnTo>
                  <a:lnTo>
                    <a:pt x="221" y="660"/>
                  </a:lnTo>
                  <a:lnTo>
                    <a:pt x="221" y="616"/>
                  </a:lnTo>
                  <a:lnTo>
                    <a:pt x="265" y="616"/>
                  </a:lnTo>
                  <a:lnTo>
                    <a:pt x="309" y="572"/>
                  </a:lnTo>
                  <a:lnTo>
                    <a:pt x="353" y="572"/>
                  </a:lnTo>
                  <a:lnTo>
                    <a:pt x="353" y="528"/>
                  </a:lnTo>
                  <a:lnTo>
                    <a:pt x="396" y="528"/>
                  </a:lnTo>
                  <a:lnTo>
                    <a:pt x="440" y="484"/>
                  </a:lnTo>
                  <a:lnTo>
                    <a:pt x="484" y="484"/>
                  </a:lnTo>
                  <a:lnTo>
                    <a:pt x="528" y="440"/>
                  </a:lnTo>
                  <a:lnTo>
                    <a:pt x="572" y="440"/>
                  </a:lnTo>
                  <a:lnTo>
                    <a:pt x="572" y="397"/>
                  </a:lnTo>
                  <a:lnTo>
                    <a:pt x="660" y="397"/>
                  </a:lnTo>
                  <a:lnTo>
                    <a:pt x="660" y="353"/>
                  </a:lnTo>
                  <a:lnTo>
                    <a:pt x="792" y="353"/>
                  </a:lnTo>
                  <a:lnTo>
                    <a:pt x="836" y="309"/>
                  </a:lnTo>
                  <a:lnTo>
                    <a:pt x="1012" y="309"/>
                  </a:lnTo>
                  <a:lnTo>
                    <a:pt x="1056" y="265"/>
                  </a:lnTo>
                  <a:lnTo>
                    <a:pt x="1276" y="265"/>
                  </a:lnTo>
                  <a:lnTo>
                    <a:pt x="1276" y="221"/>
                  </a:lnTo>
                  <a:lnTo>
                    <a:pt x="1671" y="221"/>
                  </a:lnTo>
                  <a:lnTo>
                    <a:pt x="1715" y="177"/>
                  </a:lnTo>
                  <a:lnTo>
                    <a:pt x="1715" y="133"/>
                  </a:lnTo>
                  <a:lnTo>
                    <a:pt x="1715" y="89"/>
                  </a:lnTo>
                  <a:lnTo>
                    <a:pt x="1715" y="45"/>
                  </a:lnTo>
                  <a:lnTo>
                    <a:pt x="1671" y="1"/>
                  </a:lnTo>
                  <a:lnTo>
                    <a:pt x="1671" y="45"/>
                  </a:lnTo>
                  <a:lnTo>
                    <a:pt x="1627" y="45"/>
                  </a:lnTo>
                  <a:lnTo>
                    <a:pt x="1627" y="1"/>
                  </a:lnTo>
                  <a:lnTo>
                    <a:pt x="1539" y="1"/>
                  </a:lnTo>
                  <a:lnTo>
                    <a:pt x="1495" y="45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8"/>
            <p:cNvSpPr/>
            <p:nvPr/>
          </p:nvSpPr>
          <p:spPr>
            <a:xfrm>
              <a:off x="4512725" y="1261925"/>
              <a:ext cx="41775" cy="16500"/>
            </a:xfrm>
            <a:custGeom>
              <a:rect b="b" l="l" r="r" t="t"/>
              <a:pathLst>
                <a:path extrusionOk="0" h="660" w="1671">
                  <a:moveTo>
                    <a:pt x="1055" y="0"/>
                  </a:moveTo>
                  <a:lnTo>
                    <a:pt x="967" y="44"/>
                  </a:lnTo>
                  <a:lnTo>
                    <a:pt x="923" y="88"/>
                  </a:lnTo>
                  <a:lnTo>
                    <a:pt x="791" y="88"/>
                  </a:lnTo>
                  <a:lnTo>
                    <a:pt x="747" y="132"/>
                  </a:lnTo>
                  <a:lnTo>
                    <a:pt x="659" y="132"/>
                  </a:lnTo>
                  <a:lnTo>
                    <a:pt x="659" y="176"/>
                  </a:lnTo>
                  <a:lnTo>
                    <a:pt x="615" y="132"/>
                  </a:lnTo>
                  <a:lnTo>
                    <a:pt x="484" y="176"/>
                  </a:lnTo>
                  <a:lnTo>
                    <a:pt x="440" y="220"/>
                  </a:lnTo>
                  <a:lnTo>
                    <a:pt x="440" y="264"/>
                  </a:lnTo>
                  <a:lnTo>
                    <a:pt x="308" y="264"/>
                  </a:lnTo>
                  <a:lnTo>
                    <a:pt x="308" y="308"/>
                  </a:lnTo>
                  <a:lnTo>
                    <a:pt x="264" y="308"/>
                  </a:lnTo>
                  <a:lnTo>
                    <a:pt x="220" y="352"/>
                  </a:lnTo>
                  <a:lnTo>
                    <a:pt x="176" y="352"/>
                  </a:lnTo>
                  <a:lnTo>
                    <a:pt x="132" y="396"/>
                  </a:lnTo>
                  <a:lnTo>
                    <a:pt x="132" y="440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28"/>
                  </a:lnTo>
                  <a:lnTo>
                    <a:pt x="44" y="616"/>
                  </a:lnTo>
                  <a:lnTo>
                    <a:pt x="88" y="659"/>
                  </a:lnTo>
                  <a:lnTo>
                    <a:pt x="132" y="659"/>
                  </a:lnTo>
                  <a:lnTo>
                    <a:pt x="176" y="616"/>
                  </a:lnTo>
                  <a:lnTo>
                    <a:pt x="220" y="572"/>
                  </a:lnTo>
                  <a:lnTo>
                    <a:pt x="264" y="572"/>
                  </a:lnTo>
                  <a:lnTo>
                    <a:pt x="264" y="528"/>
                  </a:lnTo>
                  <a:lnTo>
                    <a:pt x="352" y="528"/>
                  </a:lnTo>
                  <a:lnTo>
                    <a:pt x="352" y="484"/>
                  </a:lnTo>
                  <a:lnTo>
                    <a:pt x="396" y="484"/>
                  </a:lnTo>
                  <a:lnTo>
                    <a:pt x="440" y="440"/>
                  </a:lnTo>
                  <a:lnTo>
                    <a:pt x="484" y="396"/>
                  </a:lnTo>
                  <a:lnTo>
                    <a:pt x="571" y="396"/>
                  </a:lnTo>
                  <a:lnTo>
                    <a:pt x="615" y="352"/>
                  </a:lnTo>
                  <a:lnTo>
                    <a:pt x="703" y="352"/>
                  </a:lnTo>
                  <a:lnTo>
                    <a:pt x="703" y="308"/>
                  </a:lnTo>
                  <a:lnTo>
                    <a:pt x="879" y="308"/>
                  </a:lnTo>
                  <a:lnTo>
                    <a:pt x="879" y="264"/>
                  </a:lnTo>
                  <a:lnTo>
                    <a:pt x="1011" y="264"/>
                  </a:lnTo>
                  <a:lnTo>
                    <a:pt x="1011" y="220"/>
                  </a:lnTo>
                  <a:lnTo>
                    <a:pt x="1407" y="220"/>
                  </a:lnTo>
                  <a:lnTo>
                    <a:pt x="1451" y="176"/>
                  </a:lnTo>
                  <a:lnTo>
                    <a:pt x="1451" y="220"/>
                  </a:lnTo>
                  <a:lnTo>
                    <a:pt x="1582" y="220"/>
                  </a:lnTo>
                  <a:lnTo>
                    <a:pt x="1582" y="176"/>
                  </a:lnTo>
                  <a:lnTo>
                    <a:pt x="1626" y="220"/>
                  </a:lnTo>
                  <a:lnTo>
                    <a:pt x="1670" y="220"/>
                  </a:lnTo>
                  <a:lnTo>
                    <a:pt x="1670" y="176"/>
                  </a:lnTo>
                  <a:lnTo>
                    <a:pt x="1670" y="132"/>
                  </a:lnTo>
                  <a:lnTo>
                    <a:pt x="1670" y="44"/>
                  </a:lnTo>
                  <a:lnTo>
                    <a:pt x="1670" y="0"/>
                  </a:lnTo>
                  <a:lnTo>
                    <a:pt x="1099" y="0"/>
                  </a:lnTo>
                  <a:lnTo>
                    <a:pt x="1055" y="44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8"/>
            <p:cNvSpPr/>
            <p:nvPr/>
          </p:nvSpPr>
          <p:spPr>
            <a:xfrm>
              <a:off x="4461075" y="1239950"/>
              <a:ext cx="67050" cy="138475"/>
            </a:xfrm>
            <a:custGeom>
              <a:rect b="b" l="l" r="r" t="t"/>
              <a:pathLst>
                <a:path extrusionOk="0" h="5539" w="2682">
                  <a:moveTo>
                    <a:pt x="2681" y="0"/>
                  </a:moveTo>
                  <a:lnTo>
                    <a:pt x="0" y="923"/>
                  </a:lnTo>
                  <a:lnTo>
                    <a:pt x="0" y="1319"/>
                  </a:lnTo>
                  <a:lnTo>
                    <a:pt x="44" y="1758"/>
                  </a:lnTo>
                  <a:lnTo>
                    <a:pt x="220" y="2637"/>
                  </a:lnTo>
                  <a:lnTo>
                    <a:pt x="528" y="3868"/>
                  </a:lnTo>
                  <a:lnTo>
                    <a:pt x="791" y="4703"/>
                  </a:lnTo>
                  <a:lnTo>
                    <a:pt x="1055" y="5538"/>
                  </a:lnTo>
                  <a:lnTo>
                    <a:pt x="1275" y="5363"/>
                  </a:lnTo>
                  <a:lnTo>
                    <a:pt x="1407" y="5143"/>
                  </a:lnTo>
                  <a:lnTo>
                    <a:pt x="1539" y="4879"/>
                  </a:lnTo>
                  <a:lnTo>
                    <a:pt x="1539" y="4615"/>
                  </a:lnTo>
                  <a:lnTo>
                    <a:pt x="1451" y="4352"/>
                  </a:lnTo>
                  <a:lnTo>
                    <a:pt x="1363" y="4044"/>
                  </a:lnTo>
                  <a:lnTo>
                    <a:pt x="1187" y="3560"/>
                  </a:lnTo>
                  <a:lnTo>
                    <a:pt x="1055" y="3121"/>
                  </a:lnTo>
                  <a:lnTo>
                    <a:pt x="967" y="2813"/>
                  </a:lnTo>
                  <a:lnTo>
                    <a:pt x="967" y="2637"/>
                  </a:lnTo>
                  <a:lnTo>
                    <a:pt x="1011" y="2505"/>
                  </a:lnTo>
                  <a:lnTo>
                    <a:pt x="1055" y="2330"/>
                  </a:lnTo>
                  <a:lnTo>
                    <a:pt x="1143" y="2242"/>
                  </a:lnTo>
                  <a:lnTo>
                    <a:pt x="1363" y="2022"/>
                  </a:lnTo>
                  <a:lnTo>
                    <a:pt x="1934" y="1670"/>
                  </a:lnTo>
                  <a:lnTo>
                    <a:pt x="2110" y="1538"/>
                  </a:lnTo>
                  <a:lnTo>
                    <a:pt x="2286" y="1363"/>
                  </a:lnTo>
                  <a:lnTo>
                    <a:pt x="2418" y="1143"/>
                  </a:lnTo>
                  <a:lnTo>
                    <a:pt x="2506" y="967"/>
                  </a:lnTo>
                  <a:lnTo>
                    <a:pt x="2594" y="747"/>
                  </a:lnTo>
                  <a:lnTo>
                    <a:pt x="2681" y="484"/>
                  </a:lnTo>
                  <a:lnTo>
                    <a:pt x="2681" y="264"/>
                  </a:lnTo>
                  <a:lnTo>
                    <a:pt x="2681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8"/>
            <p:cNvSpPr/>
            <p:nvPr/>
          </p:nvSpPr>
          <p:spPr>
            <a:xfrm>
              <a:off x="4461075" y="1195975"/>
              <a:ext cx="124200" cy="78050"/>
            </a:xfrm>
            <a:custGeom>
              <a:rect b="b" l="l" r="r" t="t"/>
              <a:pathLst>
                <a:path extrusionOk="0" h="3122" w="4968">
                  <a:moveTo>
                    <a:pt x="2506" y="1"/>
                  </a:moveTo>
                  <a:lnTo>
                    <a:pt x="2154" y="45"/>
                  </a:lnTo>
                  <a:lnTo>
                    <a:pt x="1758" y="133"/>
                  </a:lnTo>
                  <a:lnTo>
                    <a:pt x="1407" y="309"/>
                  </a:lnTo>
                  <a:lnTo>
                    <a:pt x="1099" y="484"/>
                  </a:lnTo>
                  <a:lnTo>
                    <a:pt x="835" y="660"/>
                  </a:lnTo>
                  <a:lnTo>
                    <a:pt x="616" y="880"/>
                  </a:lnTo>
                  <a:lnTo>
                    <a:pt x="440" y="1144"/>
                  </a:lnTo>
                  <a:lnTo>
                    <a:pt x="308" y="1407"/>
                  </a:lnTo>
                  <a:lnTo>
                    <a:pt x="176" y="1627"/>
                  </a:lnTo>
                  <a:lnTo>
                    <a:pt x="132" y="1891"/>
                  </a:lnTo>
                  <a:lnTo>
                    <a:pt x="44" y="2374"/>
                  </a:lnTo>
                  <a:lnTo>
                    <a:pt x="0" y="2770"/>
                  </a:lnTo>
                  <a:lnTo>
                    <a:pt x="0" y="3122"/>
                  </a:lnTo>
                  <a:lnTo>
                    <a:pt x="4967" y="1232"/>
                  </a:lnTo>
                  <a:lnTo>
                    <a:pt x="4747" y="968"/>
                  </a:lnTo>
                  <a:lnTo>
                    <a:pt x="4528" y="704"/>
                  </a:lnTo>
                  <a:lnTo>
                    <a:pt x="4132" y="440"/>
                  </a:lnTo>
                  <a:lnTo>
                    <a:pt x="3692" y="177"/>
                  </a:lnTo>
                  <a:lnTo>
                    <a:pt x="3429" y="89"/>
                  </a:lnTo>
                  <a:lnTo>
                    <a:pt x="31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8"/>
            <p:cNvSpPr/>
            <p:nvPr/>
          </p:nvSpPr>
          <p:spPr>
            <a:xfrm>
              <a:off x="4453375" y="1293775"/>
              <a:ext cx="52775" cy="44000"/>
            </a:xfrm>
            <a:custGeom>
              <a:rect b="b" l="l" r="r" t="t"/>
              <a:pathLst>
                <a:path extrusionOk="0" h="1760" w="2111">
                  <a:moveTo>
                    <a:pt x="528" y="1"/>
                  </a:moveTo>
                  <a:lnTo>
                    <a:pt x="352" y="89"/>
                  </a:lnTo>
                  <a:lnTo>
                    <a:pt x="132" y="177"/>
                  </a:lnTo>
                  <a:lnTo>
                    <a:pt x="44" y="265"/>
                  </a:lnTo>
                  <a:lnTo>
                    <a:pt x="1" y="396"/>
                  </a:lnTo>
                  <a:lnTo>
                    <a:pt x="1" y="572"/>
                  </a:lnTo>
                  <a:lnTo>
                    <a:pt x="1" y="704"/>
                  </a:lnTo>
                  <a:lnTo>
                    <a:pt x="132" y="968"/>
                  </a:lnTo>
                  <a:lnTo>
                    <a:pt x="352" y="1232"/>
                  </a:lnTo>
                  <a:lnTo>
                    <a:pt x="572" y="1407"/>
                  </a:lnTo>
                  <a:lnTo>
                    <a:pt x="880" y="1583"/>
                  </a:lnTo>
                  <a:lnTo>
                    <a:pt x="1187" y="1671"/>
                  </a:lnTo>
                  <a:lnTo>
                    <a:pt x="1495" y="1759"/>
                  </a:lnTo>
                  <a:lnTo>
                    <a:pt x="2110" y="1759"/>
                  </a:lnTo>
                  <a:lnTo>
                    <a:pt x="2110" y="1715"/>
                  </a:lnTo>
                  <a:lnTo>
                    <a:pt x="1847" y="616"/>
                  </a:lnTo>
                  <a:lnTo>
                    <a:pt x="1451" y="309"/>
                  </a:lnTo>
                  <a:lnTo>
                    <a:pt x="1187" y="133"/>
                  </a:lnTo>
                  <a:lnTo>
                    <a:pt x="968" y="45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8"/>
            <p:cNvSpPr/>
            <p:nvPr/>
          </p:nvSpPr>
          <p:spPr>
            <a:xfrm>
              <a:off x="4465475" y="1305875"/>
              <a:ext cx="24200" cy="13200"/>
            </a:xfrm>
            <a:custGeom>
              <a:rect b="b" l="l" r="r" t="t"/>
              <a:pathLst>
                <a:path extrusionOk="0" h="528" w="968">
                  <a:moveTo>
                    <a:pt x="44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32"/>
                  </a:lnTo>
                  <a:lnTo>
                    <a:pt x="44" y="176"/>
                  </a:lnTo>
                  <a:lnTo>
                    <a:pt x="88" y="176"/>
                  </a:lnTo>
                  <a:lnTo>
                    <a:pt x="88" y="220"/>
                  </a:lnTo>
                  <a:lnTo>
                    <a:pt x="132" y="176"/>
                  </a:lnTo>
                  <a:lnTo>
                    <a:pt x="132" y="220"/>
                  </a:lnTo>
                  <a:lnTo>
                    <a:pt x="308" y="220"/>
                  </a:lnTo>
                  <a:lnTo>
                    <a:pt x="308" y="264"/>
                  </a:lnTo>
                  <a:lnTo>
                    <a:pt x="440" y="264"/>
                  </a:lnTo>
                  <a:lnTo>
                    <a:pt x="440" y="308"/>
                  </a:lnTo>
                  <a:lnTo>
                    <a:pt x="527" y="308"/>
                  </a:lnTo>
                  <a:lnTo>
                    <a:pt x="527" y="352"/>
                  </a:lnTo>
                  <a:lnTo>
                    <a:pt x="615" y="352"/>
                  </a:lnTo>
                  <a:lnTo>
                    <a:pt x="615" y="396"/>
                  </a:lnTo>
                  <a:lnTo>
                    <a:pt x="659" y="396"/>
                  </a:lnTo>
                  <a:lnTo>
                    <a:pt x="659" y="440"/>
                  </a:lnTo>
                  <a:lnTo>
                    <a:pt x="791" y="440"/>
                  </a:lnTo>
                  <a:lnTo>
                    <a:pt x="791" y="484"/>
                  </a:lnTo>
                  <a:lnTo>
                    <a:pt x="791" y="528"/>
                  </a:lnTo>
                  <a:lnTo>
                    <a:pt x="835" y="528"/>
                  </a:lnTo>
                  <a:lnTo>
                    <a:pt x="879" y="484"/>
                  </a:lnTo>
                  <a:lnTo>
                    <a:pt x="923" y="440"/>
                  </a:lnTo>
                  <a:lnTo>
                    <a:pt x="923" y="396"/>
                  </a:lnTo>
                  <a:lnTo>
                    <a:pt x="967" y="352"/>
                  </a:lnTo>
                  <a:lnTo>
                    <a:pt x="923" y="308"/>
                  </a:lnTo>
                  <a:lnTo>
                    <a:pt x="879" y="308"/>
                  </a:lnTo>
                  <a:lnTo>
                    <a:pt x="835" y="264"/>
                  </a:lnTo>
                  <a:lnTo>
                    <a:pt x="791" y="264"/>
                  </a:lnTo>
                  <a:lnTo>
                    <a:pt x="791" y="220"/>
                  </a:lnTo>
                  <a:lnTo>
                    <a:pt x="703" y="220"/>
                  </a:lnTo>
                  <a:lnTo>
                    <a:pt x="703" y="176"/>
                  </a:lnTo>
                  <a:lnTo>
                    <a:pt x="615" y="176"/>
                  </a:lnTo>
                  <a:lnTo>
                    <a:pt x="615" y="132"/>
                  </a:lnTo>
                  <a:lnTo>
                    <a:pt x="527" y="132"/>
                  </a:lnTo>
                  <a:lnTo>
                    <a:pt x="527" y="88"/>
                  </a:lnTo>
                  <a:lnTo>
                    <a:pt x="352" y="88"/>
                  </a:lnTo>
                  <a:lnTo>
                    <a:pt x="352" y="44"/>
                  </a:lnTo>
                  <a:lnTo>
                    <a:pt x="264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8"/>
            <p:cNvSpPr/>
            <p:nvPr/>
          </p:nvSpPr>
          <p:spPr>
            <a:xfrm>
              <a:off x="4474250" y="1310275"/>
              <a:ext cx="6625" cy="11000"/>
            </a:xfrm>
            <a:custGeom>
              <a:rect b="b" l="l" r="r" t="t"/>
              <a:pathLst>
                <a:path extrusionOk="0" h="440" w="265">
                  <a:moveTo>
                    <a:pt x="45" y="0"/>
                  </a:moveTo>
                  <a:lnTo>
                    <a:pt x="1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45" y="176"/>
                  </a:lnTo>
                  <a:lnTo>
                    <a:pt x="45" y="220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45" y="352"/>
                  </a:lnTo>
                  <a:lnTo>
                    <a:pt x="45" y="396"/>
                  </a:lnTo>
                  <a:lnTo>
                    <a:pt x="89" y="440"/>
                  </a:lnTo>
                  <a:lnTo>
                    <a:pt x="133" y="396"/>
                  </a:lnTo>
                  <a:lnTo>
                    <a:pt x="264" y="396"/>
                  </a:lnTo>
                  <a:lnTo>
                    <a:pt x="264" y="352"/>
                  </a:lnTo>
                  <a:lnTo>
                    <a:pt x="264" y="308"/>
                  </a:lnTo>
                  <a:lnTo>
                    <a:pt x="220" y="264"/>
                  </a:lnTo>
                  <a:lnTo>
                    <a:pt x="264" y="264"/>
                  </a:lnTo>
                  <a:lnTo>
                    <a:pt x="220" y="220"/>
                  </a:lnTo>
                  <a:lnTo>
                    <a:pt x="220" y="176"/>
                  </a:lnTo>
                  <a:lnTo>
                    <a:pt x="220" y="132"/>
                  </a:lnTo>
                  <a:lnTo>
                    <a:pt x="220" y="88"/>
                  </a:lnTo>
                  <a:lnTo>
                    <a:pt x="220" y="44"/>
                  </a:lnTo>
                  <a:lnTo>
                    <a:pt x="176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8"/>
            <p:cNvSpPr/>
            <p:nvPr/>
          </p:nvSpPr>
          <p:spPr>
            <a:xfrm>
              <a:off x="4458875" y="1205875"/>
              <a:ext cx="178025" cy="73650"/>
            </a:xfrm>
            <a:custGeom>
              <a:rect b="b" l="l" r="r" t="t"/>
              <a:pathLst>
                <a:path extrusionOk="0" h="2946" w="7121">
                  <a:moveTo>
                    <a:pt x="6989" y="0"/>
                  </a:moveTo>
                  <a:lnTo>
                    <a:pt x="6901" y="44"/>
                  </a:lnTo>
                  <a:lnTo>
                    <a:pt x="6813" y="44"/>
                  </a:lnTo>
                  <a:lnTo>
                    <a:pt x="6769" y="88"/>
                  </a:lnTo>
                  <a:lnTo>
                    <a:pt x="6681" y="132"/>
                  </a:lnTo>
                  <a:lnTo>
                    <a:pt x="6594" y="132"/>
                  </a:lnTo>
                  <a:lnTo>
                    <a:pt x="6462" y="176"/>
                  </a:lnTo>
                  <a:lnTo>
                    <a:pt x="6418" y="220"/>
                  </a:lnTo>
                  <a:lnTo>
                    <a:pt x="6242" y="264"/>
                  </a:lnTo>
                  <a:lnTo>
                    <a:pt x="6198" y="308"/>
                  </a:lnTo>
                  <a:lnTo>
                    <a:pt x="6110" y="308"/>
                  </a:lnTo>
                  <a:lnTo>
                    <a:pt x="6066" y="352"/>
                  </a:lnTo>
                  <a:lnTo>
                    <a:pt x="5978" y="352"/>
                  </a:lnTo>
                  <a:lnTo>
                    <a:pt x="5802" y="440"/>
                  </a:lnTo>
                  <a:lnTo>
                    <a:pt x="5758" y="440"/>
                  </a:lnTo>
                  <a:lnTo>
                    <a:pt x="5539" y="528"/>
                  </a:lnTo>
                  <a:lnTo>
                    <a:pt x="5319" y="616"/>
                  </a:lnTo>
                  <a:lnTo>
                    <a:pt x="5231" y="660"/>
                  </a:lnTo>
                  <a:lnTo>
                    <a:pt x="5187" y="660"/>
                  </a:lnTo>
                  <a:lnTo>
                    <a:pt x="5143" y="704"/>
                  </a:lnTo>
                  <a:lnTo>
                    <a:pt x="5099" y="704"/>
                  </a:lnTo>
                  <a:lnTo>
                    <a:pt x="5011" y="748"/>
                  </a:lnTo>
                  <a:lnTo>
                    <a:pt x="4923" y="792"/>
                  </a:lnTo>
                  <a:lnTo>
                    <a:pt x="4835" y="792"/>
                  </a:lnTo>
                  <a:lnTo>
                    <a:pt x="4703" y="836"/>
                  </a:lnTo>
                  <a:lnTo>
                    <a:pt x="4660" y="880"/>
                  </a:lnTo>
                  <a:lnTo>
                    <a:pt x="4572" y="880"/>
                  </a:lnTo>
                  <a:lnTo>
                    <a:pt x="4176" y="1099"/>
                  </a:lnTo>
                  <a:lnTo>
                    <a:pt x="4044" y="1143"/>
                  </a:lnTo>
                  <a:lnTo>
                    <a:pt x="3956" y="1143"/>
                  </a:lnTo>
                  <a:lnTo>
                    <a:pt x="3868" y="1231"/>
                  </a:lnTo>
                  <a:lnTo>
                    <a:pt x="3780" y="1231"/>
                  </a:lnTo>
                  <a:lnTo>
                    <a:pt x="3649" y="1275"/>
                  </a:lnTo>
                  <a:lnTo>
                    <a:pt x="3605" y="1319"/>
                  </a:lnTo>
                  <a:lnTo>
                    <a:pt x="3473" y="1363"/>
                  </a:lnTo>
                  <a:lnTo>
                    <a:pt x="3429" y="1407"/>
                  </a:lnTo>
                  <a:lnTo>
                    <a:pt x="3341" y="1407"/>
                  </a:lnTo>
                  <a:lnTo>
                    <a:pt x="3209" y="1451"/>
                  </a:lnTo>
                  <a:lnTo>
                    <a:pt x="3121" y="1495"/>
                  </a:lnTo>
                  <a:lnTo>
                    <a:pt x="3033" y="1539"/>
                  </a:lnTo>
                  <a:lnTo>
                    <a:pt x="2945" y="1583"/>
                  </a:lnTo>
                  <a:lnTo>
                    <a:pt x="2857" y="1583"/>
                  </a:lnTo>
                  <a:lnTo>
                    <a:pt x="2769" y="1627"/>
                  </a:lnTo>
                  <a:lnTo>
                    <a:pt x="2330" y="1803"/>
                  </a:lnTo>
                  <a:lnTo>
                    <a:pt x="2154" y="1891"/>
                  </a:lnTo>
                  <a:lnTo>
                    <a:pt x="2110" y="1891"/>
                  </a:lnTo>
                  <a:lnTo>
                    <a:pt x="2066" y="1934"/>
                  </a:lnTo>
                  <a:lnTo>
                    <a:pt x="1978" y="1934"/>
                  </a:lnTo>
                  <a:lnTo>
                    <a:pt x="1978" y="1978"/>
                  </a:lnTo>
                  <a:lnTo>
                    <a:pt x="1934" y="1978"/>
                  </a:lnTo>
                  <a:lnTo>
                    <a:pt x="1802" y="2022"/>
                  </a:lnTo>
                  <a:lnTo>
                    <a:pt x="1715" y="2066"/>
                  </a:lnTo>
                  <a:lnTo>
                    <a:pt x="1627" y="2066"/>
                  </a:lnTo>
                  <a:lnTo>
                    <a:pt x="1539" y="2110"/>
                  </a:lnTo>
                  <a:lnTo>
                    <a:pt x="1495" y="2154"/>
                  </a:lnTo>
                  <a:lnTo>
                    <a:pt x="1407" y="2154"/>
                  </a:lnTo>
                  <a:lnTo>
                    <a:pt x="1319" y="2198"/>
                  </a:lnTo>
                  <a:lnTo>
                    <a:pt x="1055" y="2330"/>
                  </a:lnTo>
                  <a:lnTo>
                    <a:pt x="967" y="2374"/>
                  </a:lnTo>
                  <a:lnTo>
                    <a:pt x="923" y="2374"/>
                  </a:lnTo>
                  <a:lnTo>
                    <a:pt x="835" y="2418"/>
                  </a:lnTo>
                  <a:lnTo>
                    <a:pt x="791" y="2418"/>
                  </a:lnTo>
                  <a:lnTo>
                    <a:pt x="748" y="2462"/>
                  </a:lnTo>
                  <a:lnTo>
                    <a:pt x="616" y="2506"/>
                  </a:lnTo>
                  <a:lnTo>
                    <a:pt x="528" y="2550"/>
                  </a:lnTo>
                  <a:lnTo>
                    <a:pt x="484" y="2594"/>
                  </a:lnTo>
                  <a:lnTo>
                    <a:pt x="440" y="2594"/>
                  </a:lnTo>
                  <a:lnTo>
                    <a:pt x="352" y="2638"/>
                  </a:lnTo>
                  <a:lnTo>
                    <a:pt x="264" y="2638"/>
                  </a:lnTo>
                  <a:lnTo>
                    <a:pt x="176" y="2682"/>
                  </a:lnTo>
                  <a:lnTo>
                    <a:pt x="44" y="2726"/>
                  </a:lnTo>
                  <a:lnTo>
                    <a:pt x="0" y="2770"/>
                  </a:lnTo>
                  <a:lnTo>
                    <a:pt x="0" y="2814"/>
                  </a:lnTo>
                  <a:lnTo>
                    <a:pt x="0" y="2901"/>
                  </a:lnTo>
                  <a:lnTo>
                    <a:pt x="88" y="2945"/>
                  </a:lnTo>
                  <a:lnTo>
                    <a:pt x="176" y="2901"/>
                  </a:lnTo>
                  <a:lnTo>
                    <a:pt x="220" y="2901"/>
                  </a:lnTo>
                  <a:lnTo>
                    <a:pt x="396" y="2814"/>
                  </a:lnTo>
                  <a:lnTo>
                    <a:pt x="440" y="2814"/>
                  </a:lnTo>
                  <a:lnTo>
                    <a:pt x="572" y="2770"/>
                  </a:lnTo>
                  <a:lnTo>
                    <a:pt x="748" y="2682"/>
                  </a:lnTo>
                  <a:lnTo>
                    <a:pt x="835" y="2638"/>
                  </a:lnTo>
                  <a:lnTo>
                    <a:pt x="923" y="2594"/>
                  </a:lnTo>
                  <a:lnTo>
                    <a:pt x="1011" y="2550"/>
                  </a:lnTo>
                  <a:lnTo>
                    <a:pt x="1099" y="2550"/>
                  </a:lnTo>
                  <a:lnTo>
                    <a:pt x="1187" y="2506"/>
                  </a:lnTo>
                  <a:lnTo>
                    <a:pt x="1275" y="2462"/>
                  </a:lnTo>
                  <a:lnTo>
                    <a:pt x="1319" y="2418"/>
                  </a:lnTo>
                  <a:lnTo>
                    <a:pt x="1363" y="2418"/>
                  </a:lnTo>
                  <a:lnTo>
                    <a:pt x="1451" y="2374"/>
                  </a:lnTo>
                  <a:lnTo>
                    <a:pt x="1583" y="2330"/>
                  </a:lnTo>
                  <a:lnTo>
                    <a:pt x="1802" y="2242"/>
                  </a:lnTo>
                  <a:lnTo>
                    <a:pt x="1978" y="2154"/>
                  </a:lnTo>
                  <a:lnTo>
                    <a:pt x="2154" y="2066"/>
                  </a:lnTo>
                  <a:lnTo>
                    <a:pt x="2286" y="2066"/>
                  </a:lnTo>
                  <a:lnTo>
                    <a:pt x="2286" y="2022"/>
                  </a:lnTo>
                  <a:lnTo>
                    <a:pt x="2374" y="2022"/>
                  </a:lnTo>
                  <a:lnTo>
                    <a:pt x="2462" y="1978"/>
                  </a:lnTo>
                  <a:lnTo>
                    <a:pt x="2506" y="1934"/>
                  </a:lnTo>
                  <a:lnTo>
                    <a:pt x="2550" y="1934"/>
                  </a:lnTo>
                  <a:lnTo>
                    <a:pt x="2638" y="1891"/>
                  </a:lnTo>
                  <a:lnTo>
                    <a:pt x="2682" y="1847"/>
                  </a:lnTo>
                  <a:lnTo>
                    <a:pt x="2769" y="1847"/>
                  </a:lnTo>
                  <a:lnTo>
                    <a:pt x="2813" y="1803"/>
                  </a:lnTo>
                  <a:lnTo>
                    <a:pt x="2901" y="1759"/>
                  </a:lnTo>
                  <a:lnTo>
                    <a:pt x="2989" y="1759"/>
                  </a:lnTo>
                  <a:lnTo>
                    <a:pt x="3121" y="1715"/>
                  </a:lnTo>
                  <a:lnTo>
                    <a:pt x="3209" y="1671"/>
                  </a:lnTo>
                  <a:lnTo>
                    <a:pt x="3429" y="1583"/>
                  </a:lnTo>
                  <a:lnTo>
                    <a:pt x="3473" y="1583"/>
                  </a:lnTo>
                  <a:lnTo>
                    <a:pt x="3517" y="1539"/>
                  </a:lnTo>
                  <a:lnTo>
                    <a:pt x="3693" y="1495"/>
                  </a:lnTo>
                  <a:lnTo>
                    <a:pt x="3780" y="1451"/>
                  </a:lnTo>
                  <a:lnTo>
                    <a:pt x="3824" y="1451"/>
                  </a:lnTo>
                  <a:lnTo>
                    <a:pt x="3868" y="1407"/>
                  </a:lnTo>
                  <a:lnTo>
                    <a:pt x="3956" y="1363"/>
                  </a:lnTo>
                  <a:lnTo>
                    <a:pt x="4044" y="1363"/>
                  </a:lnTo>
                  <a:lnTo>
                    <a:pt x="4044" y="1319"/>
                  </a:lnTo>
                  <a:lnTo>
                    <a:pt x="4132" y="1319"/>
                  </a:lnTo>
                  <a:lnTo>
                    <a:pt x="4220" y="1275"/>
                  </a:lnTo>
                  <a:lnTo>
                    <a:pt x="4264" y="1275"/>
                  </a:lnTo>
                  <a:lnTo>
                    <a:pt x="4308" y="1231"/>
                  </a:lnTo>
                  <a:lnTo>
                    <a:pt x="4352" y="1231"/>
                  </a:lnTo>
                  <a:lnTo>
                    <a:pt x="4396" y="1187"/>
                  </a:lnTo>
                  <a:lnTo>
                    <a:pt x="4660" y="1099"/>
                  </a:lnTo>
                  <a:lnTo>
                    <a:pt x="4747" y="1055"/>
                  </a:lnTo>
                  <a:lnTo>
                    <a:pt x="4791" y="1055"/>
                  </a:lnTo>
                  <a:lnTo>
                    <a:pt x="4923" y="1011"/>
                  </a:lnTo>
                  <a:lnTo>
                    <a:pt x="5011" y="967"/>
                  </a:lnTo>
                  <a:lnTo>
                    <a:pt x="5099" y="924"/>
                  </a:lnTo>
                  <a:lnTo>
                    <a:pt x="5143" y="924"/>
                  </a:lnTo>
                  <a:lnTo>
                    <a:pt x="5275" y="880"/>
                  </a:lnTo>
                  <a:lnTo>
                    <a:pt x="5319" y="836"/>
                  </a:lnTo>
                  <a:lnTo>
                    <a:pt x="5363" y="836"/>
                  </a:lnTo>
                  <a:lnTo>
                    <a:pt x="5407" y="792"/>
                  </a:lnTo>
                  <a:lnTo>
                    <a:pt x="5495" y="792"/>
                  </a:lnTo>
                  <a:lnTo>
                    <a:pt x="5539" y="748"/>
                  </a:lnTo>
                  <a:lnTo>
                    <a:pt x="5627" y="748"/>
                  </a:lnTo>
                  <a:lnTo>
                    <a:pt x="5670" y="704"/>
                  </a:lnTo>
                  <a:lnTo>
                    <a:pt x="5890" y="616"/>
                  </a:lnTo>
                  <a:lnTo>
                    <a:pt x="6066" y="572"/>
                  </a:lnTo>
                  <a:lnTo>
                    <a:pt x="6110" y="528"/>
                  </a:lnTo>
                  <a:lnTo>
                    <a:pt x="6154" y="528"/>
                  </a:lnTo>
                  <a:lnTo>
                    <a:pt x="6242" y="484"/>
                  </a:lnTo>
                  <a:lnTo>
                    <a:pt x="6330" y="484"/>
                  </a:lnTo>
                  <a:lnTo>
                    <a:pt x="6550" y="396"/>
                  </a:lnTo>
                  <a:lnTo>
                    <a:pt x="6594" y="396"/>
                  </a:lnTo>
                  <a:lnTo>
                    <a:pt x="6681" y="352"/>
                  </a:lnTo>
                  <a:lnTo>
                    <a:pt x="6725" y="308"/>
                  </a:lnTo>
                  <a:lnTo>
                    <a:pt x="6769" y="264"/>
                  </a:lnTo>
                  <a:lnTo>
                    <a:pt x="6857" y="264"/>
                  </a:lnTo>
                  <a:lnTo>
                    <a:pt x="6945" y="220"/>
                  </a:lnTo>
                  <a:lnTo>
                    <a:pt x="7033" y="220"/>
                  </a:lnTo>
                  <a:lnTo>
                    <a:pt x="7033" y="176"/>
                  </a:lnTo>
                  <a:lnTo>
                    <a:pt x="7077" y="176"/>
                  </a:lnTo>
                  <a:lnTo>
                    <a:pt x="7121" y="132"/>
                  </a:lnTo>
                  <a:lnTo>
                    <a:pt x="7121" y="88"/>
                  </a:lnTo>
                  <a:lnTo>
                    <a:pt x="7077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8"/>
            <p:cNvSpPr/>
            <p:nvPr/>
          </p:nvSpPr>
          <p:spPr>
            <a:xfrm>
              <a:off x="4406125" y="1542125"/>
              <a:ext cx="25300" cy="161550"/>
            </a:xfrm>
            <a:custGeom>
              <a:rect b="b" l="l" r="r" t="t"/>
              <a:pathLst>
                <a:path extrusionOk="0" h="6462" w="1012">
                  <a:moveTo>
                    <a:pt x="880" y="1"/>
                  </a:moveTo>
                  <a:lnTo>
                    <a:pt x="836" y="45"/>
                  </a:lnTo>
                  <a:lnTo>
                    <a:pt x="836" y="89"/>
                  </a:lnTo>
                  <a:lnTo>
                    <a:pt x="792" y="176"/>
                  </a:lnTo>
                  <a:lnTo>
                    <a:pt x="792" y="264"/>
                  </a:lnTo>
                  <a:lnTo>
                    <a:pt x="792" y="352"/>
                  </a:lnTo>
                  <a:lnTo>
                    <a:pt x="792" y="396"/>
                  </a:lnTo>
                  <a:lnTo>
                    <a:pt x="792" y="440"/>
                  </a:lnTo>
                  <a:lnTo>
                    <a:pt x="792" y="484"/>
                  </a:lnTo>
                  <a:lnTo>
                    <a:pt x="792" y="528"/>
                  </a:lnTo>
                  <a:lnTo>
                    <a:pt x="792" y="616"/>
                  </a:lnTo>
                  <a:lnTo>
                    <a:pt x="792" y="748"/>
                  </a:lnTo>
                  <a:lnTo>
                    <a:pt x="748" y="748"/>
                  </a:lnTo>
                  <a:lnTo>
                    <a:pt x="748" y="792"/>
                  </a:lnTo>
                  <a:lnTo>
                    <a:pt x="748" y="880"/>
                  </a:lnTo>
                  <a:lnTo>
                    <a:pt x="748" y="1012"/>
                  </a:lnTo>
                  <a:lnTo>
                    <a:pt x="704" y="1231"/>
                  </a:lnTo>
                  <a:lnTo>
                    <a:pt x="704" y="1319"/>
                  </a:lnTo>
                  <a:lnTo>
                    <a:pt x="704" y="1363"/>
                  </a:lnTo>
                  <a:lnTo>
                    <a:pt x="704" y="1407"/>
                  </a:lnTo>
                  <a:lnTo>
                    <a:pt x="704" y="1451"/>
                  </a:lnTo>
                  <a:lnTo>
                    <a:pt x="704" y="1495"/>
                  </a:lnTo>
                  <a:lnTo>
                    <a:pt x="704" y="1539"/>
                  </a:lnTo>
                  <a:lnTo>
                    <a:pt x="704" y="1583"/>
                  </a:lnTo>
                  <a:lnTo>
                    <a:pt x="660" y="1671"/>
                  </a:lnTo>
                  <a:lnTo>
                    <a:pt x="660" y="1759"/>
                  </a:lnTo>
                  <a:lnTo>
                    <a:pt x="660" y="1803"/>
                  </a:lnTo>
                  <a:lnTo>
                    <a:pt x="660" y="1847"/>
                  </a:lnTo>
                  <a:lnTo>
                    <a:pt x="660" y="1935"/>
                  </a:lnTo>
                  <a:lnTo>
                    <a:pt x="616" y="1979"/>
                  </a:lnTo>
                  <a:lnTo>
                    <a:pt x="616" y="2154"/>
                  </a:lnTo>
                  <a:lnTo>
                    <a:pt x="572" y="2550"/>
                  </a:lnTo>
                  <a:lnTo>
                    <a:pt x="572" y="2638"/>
                  </a:lnTo>
                  <a:lnTo>
                    <a:pt x="572" y="2682"/>
                  </a:lnTo>
                  <a:lnTo>
                    <a:pt x="572" y="2726"/>
                  </a:lnTo>
                  <a:lnTo>
                    <a:pt x="528" y="2814"/>
                  </a:lnTo>
                  <a:lnTo>
                    <a:pt x="528" y="2858"/>
                  </a:lnTo>
                  <a:lnTo>
                    <a:pt x="528" y="2946"/>
                  </a:lnTo>
                  <a:lnTo>
                    <a:pt x="528" y="2990"/>
                  </a:lnTo>
                  <a:lnTo>
                    <a:pt x="528" y="3077"/>
                  </a:lnTo>
                  <a:lnTo>
                    <a:pt x="528" y="3121"/>
                  </a:lnTo>
                  <a:lnTo>
                    <a:pt x="484" y="3165"/>
                  </a:lnTo>
                  <a:lnTo>
                    <a:pt x="484" y="3209"/>
                  </a:lnTo>
                  <a:lnTo>
                    <a:pt x="484" y="3297"/>
                  </a:lnTo>
                  <a:lnTo>
                    <a:pt x="484" y="3385"/>
                  </a:lnTo>
                  <a:lnTo>
                    <a:pt x="484" y="3473"/>
                  </a:lnTo>
                  <a:lnTo>
                    <a:pt x="484" y="3561"/>
                  </a:lnTo>
                  <a:lnTo>
                    <a:pt x="440" y="3649"/>
                  </a:lnTo>
                  <a:lnTo>
                    <a:pt x="440" y="3693"/>
                  </a:lnTo>
                  <a:lnTo>
                    <a:pt x="396" y="3825"/>
                  </a:lnTo>
                  <a:lnTo>
                    <a:pt x="352" y="4176"/>
                  </a:lnTo>
                  <a:lnTo>
                    <a:pt x="352" y="4220"/>
                  </a:lnTo>
                  <a:lnTo>
                    <a:pt x="352" y="4264"/>
                  </a:lnTo>
                  <a:lnTo>
                    <a:pt x="308" y="4308"/>
                  </a:lnTo>
                  <a:lnTo>
                    <a:pt x="308" y="4396"/>
                  </a:lnTo>
                  <a:lnTo>
                    <a:pt x="308" y="4440"/>
                  </a:lnTo>
                  <a:lnTo>
                    <a:pt x="308" y="4484"/>
                  </a:lnTo>
                  <a:lnTo>
                    <a:pt x="308" y="4572"/>
                  </a:lnTo>
                  <a:lnTo>
                    <a:pt x="264" y="4660"/>
                  </a:lnTo>
                  <a:lnTo>
                    <a:pt x="264" y="4704"/>
                  </a:lnTo>
                  <a:lnTo>
                    <a:pt x="264" y="4748"/>
                  </a:lnTo>
                  <a:lnTo>
                    <a:pt x="264" y="4792"/>
                  </a:lnTo>
                  <a:lnTo>
                    <a:pt x="264" y="4836"/>
                  </a:lnTo>
                  <a:lnTo>
                    <a:pt x="220" y="5055"/>
                  </a:lnTo>
                  <a:lnTo>
                    <a:pt x="176" y="5275"/>
                  </a:lnTo>
                  <a:lnTo>
                    <a:pt x="176" y="5451"/>
                  </a:lnTo>
                  <a:lnTo>
                    <a:pt x="176" y="5495"/>
                  </a:lnTo>
                  <a:lnTo>
                    <a:pt x="132" y="5539"/>
                  </a:lnTo>
                  <a:lnTo>
                    <a:pt x="132" y="5583"/>
                  </a:lnTo>
                  <a:lnTo>
                    <a:pt x="132" y="5627"/>
                  </a:lnTo>
                  <a:lnTo>
                    <a:pt x="132" y="5715"/>
                  </a:lnTo>
                  <a:lnTo>
                    <a:pt x="88" y="5847"/>
                  </a:lnTo>
                  <a:lnTo>
                    <a:pt x="88" y="5891"/>
                  </a:lnTo>
                  <a:lnTo>
                    <a:pt x="44" y="5978"/>
                  </a:lnTo>
                  <a:lnTo>
                    <a:pt x="44" y="6022"/>
                  </a:lnTo>
                  <a:lnTo>
                    <a:pt x="44" y="6066"/>
                  </a:lnTo>
                  <a:lnTo>
                    <a:pt x="44" y="6154"/>
                  </a:lnTo>
                  <a:lnTo>
                    <a:pt x="44" y="6198"/>
                  </a:lnTo>
                  <a:lnTo>
                    <a:pt x="44" y="6242"/>
                  </a:lnTo>
                  <a:lnTo>
                    <a:pt x="0" y="6330"/>
                  </a:lnTo>
                  <a:lnTo>
                    <a:pt x="44" y="6418"/>
                  </a:lnTo>
                  <a:lnTo>
                    <a:pt x="88" y="6462"/>
                  </a:lnTo>
                  <a:lnTo>
                    <a:pt x="132" y="6462"/>
                  </a:lnTo>
                  <a:lnTo>
                    <a:pt x="176" y="6418"/>
                  </a:lnTo>
                  <a:lnTo>
                    <a:pt x="176" y="6374"/>
                  </a:lnTo>
                  <a:lnTo>
                    <a:pt x="220" y="6330"/>
                  </a:lnTo>
                  <a:lnTo>
                    <a:pt x="220" y="6286"/>
                  </a:lnTo>
                  <a:lnTo>
                    <a:pt x="220" y="6198"/>
                  </a:lnTo>
                  <a:lnTo>
                    <a:pt x="220" y="6154"/>
                  </a:lnTo>
                  <a:lnTo>
                    <a:pt x="220" y="6110"/>
                  </a:lnTo>
                  <a:lnTo>
                    <a:pt x="264" y="6022"/>
                  </a:lnTo>
                  <a:lnTo>
                    <a:pt x="264" y="5935"/>
                  </a:lnTo>
                  <a:lnTo>
                    <a:pt x="308" y="5715"/>
                  </a:lnTo>
                  <a:lnTo>
                    <a:pt x="308" y="5627"/>
                  </a:lnTo>
                  <a:lnTo>
                    <a:pt x="308" y="5539"/>
                  </a:lnTo>
                  <a:lnTo>
                    <a:pt x="352" y="5539"/>
                  </a:lnTo>
                  <a:lnTo>
                    <a:pt x="352" y="5495"/>
                  </a:lnTo>
                  <a:lnTo>
                    <a:pt x="352" y="5319"/>
                  </a:lnTo>
                  <a:lnTo>
                    <a:pt x="396" y="5143"/>
                  </a:lnTo>
                  <a:lnTo>
                    <a:pt x="396" y="5099"/>
                  </a:lnTo>
                  <a:lnTo>
                    <a:pt x="440" y="5055"/>
                  </a:lnTo>
                  <a:lnTo>
                    <a:pt x="440" y="4968"/>
                  </a:lnTo>
                  <a:lnTo>
                    <a:pt x="440" y="4924"/>
                  </a:lnTo>
                  <a:lnTo>
                    <a:pt x="440" y="4880"/>
                  </a:lnTo>
                  <a:lnTo>
                    <a:pt x="440" y="4836"/>
                  </a:lnTo>
                  <a:lnTo>
                    <a:pt x="484" y="4792"/>
                  </a:lnTo>
                  <a:lnTo>
                    <a:pt x="484" y="4660"/>
                  </a:lnTo>
                  <a:lnTo>
                    <a:pt x="484" y="4616"/>
                  </a:lnTo>
                  <a:lnTo>
                    <a:pt x="484" y="4528"/>
                  </a:lnTo>
                  <a:lnTo>
                    <a:pt x="528" y="4484"/>
                  </a:lnTo>
                  <a:lnTo>
                    <a:pt x="528" y="4352"/>
                  </a:lnTo>
                  <a:lnTo>
                    <a:pt x="528" y="4308"/>
                  </a:lnTo>
                  <a:lnTo>
                    <a:pt x="528" y="4220"/>
                  </a:lnTo>
                  <a:lnTo>
                    <a:pt x="572" y="3957"/>
                  </a:lnTo>
                  <a:lnTo>
                    <a:pt x="572" y="3913"/>
                  </a:lnTo>
                  <a:lnTo>
                    <a:pt x="572" y="3869"/>
                  </a:lnTo>
                  <a:lnTo>
                    <a:pt x="616" y="3825"/>
                  </a:lnTo>
                  <a:lnTo>
                    <a:pt x="616" y="3737"/>
                  </a:lnTo>
                  <a:lnTo>
                    <a:pt x="616" y="3693"/>
                  </a:lnTo>
                  <a:lnTo>
                    <a:pt x="616" y="3649"/>
                  </a:lnTo>
                  <a:lnTo>
                    <a:pt x="616" y="3605"/>
                  </a:lnTo>
                  <a:lnTo>
                    <a:pt x="660" y="3473"/>
                  </a:lnTo>
                  <a:lnTo>
                    <a:pt x="660" y="3429"/>
                  </a:lnTo>
                  <a:lnTo>
                    <a:pt x="660" y="3341"/>
                  </a:lnTo>
                  <a:lnTo>
                    <a:pt x="660" y="3209"/>
                  </a:lnTo>
                  <a:lnTo>
                    <a:pt x="660" y="3165"/>
                  </a:lnTo>
                  <a:lnTo>
                    <a:pt x="660" y="3121"/>
                  </a:lnTo>
                  <a:lnTo>
                    <a:pt x="704" y="3077"/>
                  </a:lnTo>
                  <a:lnTo>
                    <a:pt x="704" y="2902"/>
                  </a:lnTo>
                  <a:lnTo>
                    <a:pt x="704" y="2814"/>
                  </a:lnTo>
                  <a:lnTo>
                    <a:pt x="748" y="2726"/>
                  </a:lnTo>
                  <a:lnTo>
                    <a:pt x="748" y="2638"/>
                  </a:lnTo>
                  <a:lnTo>
                    <a:pt x="748" y="2550"/>
                  </a:lnTo>
                  <a:lnTo>
                    <a:pt x="748" y="2506"/>
                  </a:lnTo>
                  <a:lnTo>
                    <a:pt x="748" y="2462"/>
                  </a:lnTo>
                  <a:lnTo>
                    <a:pt x="748" y="2374"/>
                  </a:lnTo>
                  <a:lnTo>
                    <a:pt x="792" y="2286"/>
                  </a:lnTo>
                  <a:lnTo>
                    <a:pt x="792" y="2198"/>
                  </a:lnTo>
                  <a:lnTo>
                    <a:pt x="792" y="2154"/>
                  </a:lnTo>
                  <a:lnTo>
                    <a:pt x="792" y="2067"/>
                  </a:lnTo>
                  <a:lnTo>
                    <a:pt x="836" y="2023"/>
                  </a:lnTo>
                  <a:lnTo>
                    <a:pt x="836" y="1979"/>
                  </a:lnTo>
                  <a:lnTo>
                    <a:pt x="836" y="1803"/>
                  </a:lnTo>
                  <a:lnTo>
                    <a:pt x="836" y="1627"/>
                  </a:lnTo>
                  <a:lnTo>
                    <a:pt x="880" y="1407"/>
                  </a:lnTo>
                  <a:lnTo>
                    <a:pt x="880" y="1319"/>
                  </a:lnTo>
                  <a:lnTo>
                    <a:pt x="880" y="1231"/>
                  </a:lnTo>
                  <a:lnTo>
                    <a:pt x="924" y="1187"/>
                  </a:lnTo>
                  <a:lnTo>
                    <a:pt x="924" y="1143"/>
                  </a:lnTo>
                  <a:lnTo>
                    <a:pt x="924" y="1056"/>
                  </a:lnTo>
                  <a:lnTo>
                    <a:pt x="924" y="968"/>
                  </a:lnTo>
                  <a:lnTo>
                    <a:pt x="924" y="924"/>
                  </a:lnTo>
                  <a:lnTo>
                    <a:pt x="967" y="792"/>
                  </a:lnTo>
                  <a:lnTo>
                    <a:pt x="967" y="748"/>
                  </a:lnTo>
                  <a:lnTo>
                    <a:pt x="967" y="660"/>
                  </a:lnTo>
                  <a:lnTo>
                    <a:pt x="967" y="484"/>
                  </a:lnTo>
                  <a:lnTo>
                    <a:pt x="967" y="396"/>
                  </a:lnTo>
                  <a:lnTo>
                    <a:pt x="1011" y="352"/>
                  </a:lnTo>
                  <a:lnTo>
                    <a:pt x="1011" y="176"/>
                  </a:lnTo>
                  <a:lnTo>
                    <a:pt x="1011" y="133"/>
                  </a:lnTo>
                  <a:lnTo>
                    <a:pt x="1011" y="45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8"/>
            <p:cNvSpPr/>
            <p:nvPr/>
          </p:nvSpPr>
          <p:spPr>
            <a:xfrm>
              <a:off x="4778650" y="1397075"/>
              <a:ext cx="59350" cy="196725"/>
            </a:xfrm>
            <a:custGeom>
              <a:rect b="b" l="l" r="r" t="t"/>
              <a:pathLst>
                <a:path extrusionOk="0" h="7869" w="2374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32"/>
                  </a:lnTo>
                  <a:lnTo>
                    <a:pt x="44" y="264"/>
                  </a:lnTo>
                  <a:lnTo>
                    <a:pt x="88" y="396"/>
                  </a:lnTo>
                  <a:lnTo>
                    <a:pt x="88" y="484"/>
                  </a:lnTo>
                  <a:lnTo>
                    <a:pt x="132" y="528"/>
                  </a:lnTo>
                  <a:lnTo>
                    <a:pt x="132" y="572"/>
                  </a:lnTo>
                  <a:lnTo>
                    <a:pt x="132" y="616"/>
                  </a:lnTo>
                  <a:lnTo>
                    <a:pt x="176" y="704"/>
                  </a:lnTo>
                  <a:lnTo>
                    <a:pt x="176" y="748"/>
                  </a:lnTo>
                  <a:lnTo>
                    <a:pt x="220" y="924"/>
                  </a:lnTo>
                  <a:lnTo>
                    <a:pt x="220" y="968"/>
                  </a:lnTo>
                  <a:lnTo>
                    <a:pt x="220" y="1012"/>
                  </a:lnTo>
                  <a:lnTo>
                    <a:pt x="220" y="1143"/>
                  </a:lnTo>
                  <a:lnTo>
                    <a:pt x="264" y="1275"/>
                  </a:lnTo>
                  <a:lnTo>
                    <a:pt x="352" y="1583"/>
                  </a:lnTo>
                  <a:lnTo>
                    <a:pt x="352" y="1671"/>
                  </a:lnTo>
                  <a:lnTo>
                    <a:pt x="352" y="1715"/>
                  </a:lnTo>
                  <a:lnTo>
                    <a:pt x="396" y="1759"/>
                  </a:lnTo>
                  <a:lnTo>
                    <a:pt x="396" y="1803"/>
                  </a:lnTo>
                  <a:lnTo>
                    <a:pt x="440" y="1891"/>
                  </a:lnTo>
                  <a:lnTo>
                    <a:pt x="440" y="1935"/>
                  </a:lnTo>
                  <a:lnTo>
                    <a:pt x="440" y="1979"/>
                  </a:lnTo>
                  <a:lnTo>
                    <a:pt x="484" y="2110"/>
                  </a:lnTo>
                  <a:lnTo>
                    <a:pt x="528" y="2242"/>
                  </a:lnTo>
                  <a:lnTo>
                    <a:pt x="528" y="2286"/>
                  </a:lnTo>
                  <a:lnTo>
                    <a:pt x="528" y="2330"/>
                  </a:lnTo>
                  <a:lnTo>
                    <a:pt x="572" y="2418"/>
                  </a:lnTo>
                  <a:lnTo>
                    <a:pt x="572" y="2462"/>
                  </a:lnTo>
                  <a:lnTo>
                    <a:pt x="572" y="2506"/>
                  </a:lnTo>
                  <a:lnTo>
                    <a:pt x="616" y="2682"/>
                  </a:lnTo>
                  <a:lnTo>
                    <a:pt x="747" y="3165"/>
                  </a:lnTo>
                  <a:lnTo>
                    <a:pt x="747" y="3209"/>
                  </a:lnTo>
                  <a:lnTo>
                    <a:pt x="791" y="3297"/>
                  </a:lnTo>
                  <a:lnTo>
                    <a:pt x="835" y="3341"/>
                  </a:lnTo>
                  <a:lnTo>
                    <a:pt x="835" y="3385"/>
                  </a:lnTo>
                  <a:lnTo>
                    <a:pt x="835" y="3473"/>
                  </a:lnTo>
                  <a:lnTo>
                    <a:pt x="879" y="3605"/>
                  </a:lnTo>
                  <a:lnTo>
                    <a:pt x="923" y="3693"/>
                  </a:lnTo>
                  <a:lnTo>
                    <a:pt x="967" y="3825"/>
                  </a:lnTo>
                  <a:lnTo>
                    <a:pt x="967" y="3913"/>
                  </a:lnTo>
                  <a:lnTo>
                    <a:pt x="1011" y="3957"/>
                  </a:lnTo>
                  <a:lnTo>
                    <a:pt x="1011" y="4000"/>
                  </a:lnTo>
                  <a:lnTo>
                    <a:pt x="1055" y="4088"/>
                  </a:lnTo>
                  <a:lnTo>
                    <a:pt x="1055" y="4176"/>
                  </a:lnTo>
                  <a:lnTo>
                    <a:pt x="1099" y="4308"/>
                  </a:lnTo>
                  <a:lnTo>
                    <a:pt x="1143" y="4396"/>
                  </a:lnTo>
                  <a:lnTo>
                    <a:pt x="1143" y="4528"/>
                  </a:lnTo>
                  <a:lnTo>
                    <a:pt x="1187" y="4616"/>
                  </a:lnTo>
                  <a:lnTo>
                    <a:pt x="1231" y="4704"/>
                  </a:lnTo>
                  <a:lnTo>
                    <a:pt x="1363" y="5187"/>
                  </a:lnTo>
                  <a:lnTo>
                    <a:pt x="1363" y="5231"/>
                  </a:lnTo>
                  <a:lnTo>
                    <a:pt x="1407" y="5275"/>
                  </a:lnTo>
                  <a:lnTo>
                    <a:pt x="1407" y="5363"/>
                  </a:lnTo>
                  <a:lnTo>
                    <a:pt x="1451" y="5451"/>
                  </a:lnTo>
                  <a:lnTo>
                    <a:pt x="1451" y="5495"/>
                  </a:lnTo>
                  <a:lnTo>
                    <a:pt x="1495" y="5539"/>
                  </a:lnTo>
                  <a:lnTo>
                    <a:pt x="1495" y="5671"/>
                  </a:lnTo>
                  <a:lnTo>
                    <a:pt x="1539" y="5759"/>
                  </a:lnTo>
                  <a:lnTo>
                    <a:pt x="1583" y="5803"/>
                  </a:lnTo>
                  <a:lnTo>
                    <a:pt x="1583" y="5847"/>
                  </a:lnTo>
                  <a:lnTo>
                    <a:pt x="1583" y="5891"/>
                  </a:lnTo>
                  <a:lnTo>
                    <a:pt x="1626" y="5978"/>
                  </a:lnTo>
                  <a:lnTo>
                    <a:pt x="1670" y="6198"/>
                  </a:lnTo>
                  <a:lnTo>
                    <a:pt x="1670" y="6242"/>
                  </a:lnTo>
                  <a:lnTo>
                    <a:pt x="1758" y="6506"/>
                  </a:lnTo>
                  <a:lnTo>
                    <a:pt x="1846" y="6726"/>
                  </a:lnTo>
                  <a:lnTo>
                    <a:pt x="1846" y="6770"/>
                  </a:lnTo>
                  <a:lnTo>
                    <a:pt x="1890" y="6770"/>
                  </a:lnTo>
                  <a:lnTo>
                    <a:pt x="1890" y="6814"/>
                  </a:lnTo>
                  <a:lnTo>
                    <a:pt x="1890" y="6858"/>
                  </a:lnTo>
                  <a:lnTo>
                    <a:pt x="1934" y="6945"/>
                  </a:lnTo>
                  <a:lnTo>
                    <a:pt x="1934" y="7033"/>
                  </a:lnTo>
                  <a:lnTo>
                    <a:pt x="2022" y="7209"/>
                  </a:lnTo>
                  <a:lnTo>
                    <a:pt x="2022" y="7253"/>
                  </a:lnTo>
                  <a:lnTo>
                    <a:pt x="2066" y="7385"/>
                  </a:lnTo>
                  <a:lnTo>
                    <a:pt x="2066" y="7429"/>
                  </a:lnTo>
                  <a:lnTo>
                    <a:pt x="2110" y="7473"/>
                  </a:lnTo>
                  <a:lnTo>
                    <a:pt x="2110" y="7561"/>
                  </a:lnTo>
                  <a:lnTo>
                    <a:pt x="2154" y="7561"/>
                  </a:lnTo>
                  <a:lnTo>
                    <a:pt x="2154" y="7605"/>
                  </a:lnTo>
                  <a:lnTo>
                    <a:pt x="2154" y="7693"/>
                  </a:lnTo>
                  <a:lnTo>
                    <a:pt x="2198" y="7781"/>
                  </a:lnTo>
                  <a:lnTo>
                    <a:pt x="2198" y="7825"/>
                  </a:lnTo>
                  <a:lnTo>
                    <a:pt x="2286" y="7869"/>
                  </a:lnTo>
                  <a:lnTo>
                    <a:pt x="2374" y="7869"/>
                  </a:lnTo>
                  <a:lnTo>
                    <a:pt x="2374" y="7781"/>
                  </a:lnTo>
                  <a:lnTo>
                    <a:pt x="2374" y="7737"/>
                  </a:lnTo>
                  <a:lnTo>
                    <a:pt x="2374" y="7693"/>
                  </a:lnTo>
                  <a:lnTo>
                    <a:pt x="2330" y="7649"/>
                  </a:lnTo>
                  <a:lnTo>
                    <a:pt x="2286" y="7561"/>
                  </a:lnTo>
                  <a:lnTo>
                    <a:pt x="2286" y="7473"/>
                  </a:lnTo>
                  <a:lnTo>
                    <a:pt x="2286" y="7429"/>
                  </a:lnTo>
                  <a:lnTo>
                    <a:pt x="2242" y="7385"/>
                  </a:lnTo>
                  <a:lnTo>
                    <a:pt x="2242" y="7341"/>
                  </a:lnTo>
                  <a:lnTo>
                    <a:pt x="2198" y="7209"/>
                  </a:lnTo>
                  <a:lnTo>
                    <a:pt x="2154" y="6945"/>
                  </a:lnTo>
                  <a:lnTo>
                    <a:pt x="2110" y="6945"/>
                  </a:lnTo>
                  <a:lnTo>
                    <a:pt x="2110" y="6858"/>
                  </a:lnTo>
                  <a:lnTo>
                    <a:pt x="2066" y="6770"/>
                  </a:lnTo>
                  <a:lnTo>
                    <a:pt x="2022" y="6726"/>
                  </a:lnTo>
                  <a:lnTo>
                    <a:pt x="2022" y="6682"/>
                  </a:lnTo>
                  <a:lnTo>
                    <a:pt x="1978" y="6462"/>
                  </a:lnTo>
                  <a:lnTo>
                    <a:pt x="1890" y="6242"/>
                  </a:lnTo>
                  <a:lnTo>
                    <a:pt x="1890" y="6198"/>
                  </a:lnTo>
                  <a:lnTo>
                    <a:pt x="1846" y="6110"/>
                  </a:lnTo>
                  <a:lnTo>
                    <a:pt x="1846" y="6066"/>
                  </a:lnTo>
                  <a:lnTo>
                    <a:pt x="1802" y="6022"/>
                  </a:lnTo>
                  <a:lnTo>
                    <a:pt x="1802" y="5978"/>
                  </a:lnTo>
                  <a:lnTo>
                    <a:pt x="1802" y="5891"/>
                  </a:lnTo>
                  <a:lnTo>
                    <a:pt x="1758" y="5891"/>
                  </a:lnTo>
                  <a:lnTo>
                    <a:pt x="1758" y="5803"/>
                  </a:lnTo>
                  <a:lnTo>
                    <a:pt x="1714" y="5671"/>
                  </a:lnTo>
                  <a:lnTo>
                    <a:pt x="1714" y="5627"/>
                  </a:lnTo>
                  <a:lnTo>
                    <a:pt x="1670" y="5495"/>
                  </a:lnTo>
                  <a:lnTo>
                    <a:pt x="1626" y="5407"/>
                  </a:lnTo>
                  <a:lnTo>
                    <a:pt x="1583" y="5319"/>
                  </a:lnTo>
                  <a:lnTo>
                    <a:pt x="1539" y="5231"/>
                  </a:lnTo>
                  <a:lnTo>
                    <a:pt x="1539" y="5143"/>
                  </a:lnTo>
                  <a:lnTo>
                    <a:pt x="1451" y="4836"/>
                  </a:lnTo>
                  <a:lnTo>
                    <a:pt x="1407" y="4792"/>
                  </a:lnTo>
                  <a:lnTo>
                    <a:pt x="1407" y="4748"/>
                  </a:lnTo>
                  <a:lnTo>
                    <a:pt x="1407" y="4704"/>
                  </a:lnTo>
                  <a:lnTo>
                    <a:pt x="1407" y="4660"/>
                  </a:lnTo>
                  <a:lnTo>
                    <a:pt x="1363" y="4572"/>
                  </a:lnTo>
                  <a:lnTo>
                    <a:pt x="1363" y="4484"/>
                  </a:lnTo>
                  <a:lnTo>
                    <a:pt x="1319" y="4440"/>
                  </a:lnTo>
                  <a:lnTo>
                    <a:pt x="1319" y="4352"/>
                  </a:lnTo>
                  <a:lnTo>
                    <a:pt x="1275" y="4264"/>
                  </a:lnTo>
                  <a:lnTo>
                    <a:pt x="1275" y="4176"/>
                  </a:lnTo>
                  <a:lnTo>
                    <a:pt x="1231" y="4132"/>
                  </a:lnTo>
                  <a:lnTo>
                    <a:pt x="1231" y="4044"/>
                  </a:lnTo>
                  <a:lnTo>
                    <a:pt x="1187" y="3869"/>
                  </a:lnTo>
                  <a:lnTo>
                    <a:pt x="1143" y="3869"/>
                  </a:lnTo>
                  <a:lnTo>
                    <a:pt x="1143" y="3825"/>
                  </a:lnTo>
                  <a:lnTo>
                    <a:pt x="1143" y="3781"/>
                  </a:lnTo>
                  <a:lnTo>
                    <a:pt x="1055" y="3517"/>
                  </a:lnTo>
                  <a:lnTo>
                    <a:pt x="1011" y="3429"/>
                  </a:lnTo>
                  <a:lnTo>
                    <a:pt x="967" y="3297"/>
                  </a:lnTo>
                  <a:lnTo>
                    <a:pt x="967" y="3209"/>
                  </a:lnTo>
                  <a:lnTo>
                    <a:pt x="923" y="3121"/>
                  </a:lnTo>
                  <a:lnTo>
                    <a:pt x="923" y="3077"/>
                  </a:lnTo>
                  <a:lnTo>
                    <a:pt x="923" y="3033"/>
                  </a:lnTo>
                  <a:lnTo>
                    <a:pt x="879" y="2990"/>
                  </a:lnTo>
                  <a:lnTo>
                    <a:pt x="879" y="2902"/>
                  </a:lnTo>
                  <a:lnTo>
                    <a:pt x="835" y="2814"/>
                  </a:lnTo>
                  <a:lnTo>
                    <a:pt x="835" y="2770"/>
                  </a:lnTo>
                  <a:lnTo>
                    <a:pt x="835" y="2682"/>
                  </a:lnTo>
                  <a:lnTo>
                    <a:pt x="791" y="2638"/>
                  </a:lnTo>
                  <a:lnTo>
                    <a:pt x="791" y="2594"/>
                  </a:lnTo>
                  <a:lnTo>
                    <a:pt x="791" y="2506"/>
                  </a:lnTo>
                  <a:lnTo>
                    <a:pt x="747" y="2506"/>
                  </a:lnTo>
                  <a:lnTo>
                    <a:pt x="747" y="2462"/>
                  </a:lnTo>
                  <a:lnTo>
                    <a:pt x="747" y="2374"/>
                  </a:lnTo>
                  <a:lnTo>
                    <a:pt x="703" y="2198"/>
                  </a:lnTo>
                  <a:lnTo>
                    <a:pt x="616" y="1979"/>
                  </a:lnTo>
                  <a:lnTo>
                    <a:pt x="572" y="1715"/>
                  </a:lnTo>
                  <a:lnTo>
                    <a:pt x="528" y="1583"/>
                  </a:lnTo>
                  <a:lnTo>
                    <a:pt x="528" y="1495"/>
                  </a:lnTo>
                  <a:lnTo>
                    <a:pt x="484" y="1407"/>
                  </a:lnTo>
                  <a:lnTo>
                    <a:pt x="484" y="1363"/>
                  </a:lnTo>
                  <a:lnTo>
                    <a:pt x="484" y="1275"/>
                  </a:lnTo>
                  <a:lnTo>
                    <a:pt x="440" y="1143"/>
                  </a:lnTo>
                  <a:lnTo>
                    <a:pt x="440" y="1099"/>
                  </a:lnTo>
                  <a:lnTo>
                    <a:pt x="396" y="968"/>
                  </a:lnTo>
                  <a:lnTo>
                    <a:pt x="396" y="924"/>
                  </a:lnTo>
                  <a:lnTo>
                    <a:pt x="352" y="792"/>
                  </a:lnTo>
                  <a:lnTo>
                    <a:pt x="308" y="572"/>
                  </a:lnTo>
                  <a:lnTo>
                    <a:pt x="264" y="440"/>
                  </a:lnTo>
                  <a:lnTo>
                    <a:pt x="264" y="396"/>
                  </a:lnTo>
                  <a:lnTo>
                    <a:pt x="220" y="176"/>
                  </a:lnTo>
                  <a:lnTo>
                    <a:pt x="220" y="132"/>
                  </a:lnTo>
                  <a:lnTo>
                    <a:pt x="176" y="45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8"/>
            <p:cNvSpPr/>
            <p:nvPr/>
          </p:nvSpPr>
          <p:spPr>
            <a:xfrm>
              <a:off x="4380850" y="1576200"/>
              <a:ext cx="42875" cy="34075"/>
            </a:xfrm>
            <a:custGeom>
              <a:rect b="b" l="l" r="r" t="t"/>
              <a:pathLst>
                <a:path extrusionOk="0" h="1363" w="1715">
                  <a:moveTo>
                    <a:pt x="88" y="0"/>
                  </a:moveTo>
                  <a:lnTo>
                    <a:pt x="44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44" y="176"/>
                  </a:lnTo>
                  <a:lnTo>
                    <a:pt x="88" y="220"/>
                  </a:lnTo>
                  <a:lnTo>
                    <a:pt x="132" y="220"/>
                  </a:lnTo>
                  <a:lnTo>
                    <a:pt x="176" y="264"/>
                  </a:lnTo>
                  <a:lnTo>
                    <a:pt x="220" y="308"/>
                  </a:lnTo>
                  <a:lnTo>
                    <a:pt x="264" y="308"/>
                  </a:lnTo>
                  <a:lnTo>
                    <a:pt x="308" y="352"/>
                  </a:lnTo>
                  <a:lnTo>
                    <a:pt x="308" y="396"/>
                  </a:lnTo>
                  <a:lnTo>
                    <a:pt x="396" y="396"/>
                  </a:lnTo>
                  <a:lnTo>
                    <a:pt x="440" y="440"/>
                  </a:lnTo>
                  <a:lnTo>
                    <a:pt x="484" y="484"/>
                  </a:lnTo>
                  <a:lnTo>
                    <a:pt x="528" y="484"/>
                  </a:lnTo>
                  <a:lnTo>
                    <a:pt x="528" y="528"/>
                  </a:lnTo>
                  <a:lnTo>
                    <a:pt x="660" y="616"/>
                  </a:lnTo>
                  <a:lnTo>
                    <a:pt x="704" y="616"/>
                  </a:lnTo>
                  <a:lnTo>
                    <a:pt x="704" y="660"/>
                  </a:lnTo>
                  <a:lnTo>
                    <a:pt x="748" y="660"/>
                  </a:lnTo>
                  <a:lnTo>
                    <a:pt x="748" y="704"/>
                  </a:lnTo>
                  <a:lnTo>
                    <a:pt x="836" y="704"/>
                  </a:lnTo>
                  <a:lnTo>
                    <a:pt x="836" y="747"/>
                  </a:lnTo>
                  <a:lnTo>
                    <a:pt x="880" y="747"/>
                  </a:lnTo>
                  <a:lnTo>
                    <a:pt x="924" y="791"/>
                  </a:lnTo>
                  <a:lnTo>
                    <a:pt x="968" y="835"/>
                  </a:lnTo>
                  <a:lnTo>
                    <a:pt x="1055" y="923"/>
                  </a:lnTo>
                  <a:lnTo>
                    <a:pt x="1099" y="923"/>
                  </a:lnTo>
                  <a:lnTo>
                    <a:pt x="1099" y="967"/>
                  </a:lnTo>
                  <a:lnTo>
                    <a:pt x="1143" y="967"/>
                  </a:lnTo>
                  <a:lnTo>
                    <a:pt x="1187" y="1011"/>
                  </a:lnTo>
                  <a:lnTo>
                    <a:pt x="1231" y="1011"/>
                  </a:lnTo>
                  <a:lnTo>
                    <a:pt x="1231" y="1055"/>
                  </a:lnTo>
                  <a:lnTo>
                    <a:pt x="1275" y="1099"/>
                  </a:lnTo>
                  <a:lnTo>
                    <a:pt x="1319" y="1143"/>
                  </a:lnTo>
                  <a:lnTo>
                    <a:pt x="1407" y="1187"/>
                  </a:lnTo>
                  <a:lnTo>
                    <a:pt x="1451" y="1231"/>
                  </a:lnTo>
                  <a:lnTo>
                    <a:pt x="1495" y="1275"/>
                  </a:lnTo>
                  <a:lnTo>
                    <a:pt x="1539" y="1319"/>
                  </a:lnTo>
                  <a:lnTo>
                    <a:pt x="1583" y="1319"/>
                  </a:lnTo>
                  <a:lnTo>
                    <a:pt x="1583" y="1363"/>
                  </a:lnTo>
                  <a:lnTo>
                    <a:pt x="1671" y="1363"/>
                  </a:lnTo>
                  <a:lnTo>
                    <a:pt x="1715" y="1319"/>
                  </a:lnTo>
                  <a:lnTo>
                    <a:pt x="1715" y="1275"/>
                  </a:lnTo>
                  <a:lnTo>
                    <a:pt x="1715" y="1231"/>
                  </a:lnTo>
                  <a:lnTo>
                    <a:pt x="1671" y="1187"/>
                  </a:lnTo>
                  <a:lnTo>
                    <a:pt x="1671" y="1143"/>
                  </a:lnTo>
                  <a:lnTo>
                    <a:pt x="1627" y="1143"/>
                  </a:lnTo>
                  <a:lnTo>
                    <a:pt x="1583" y="1099"/>
                  </a:lnTo>
                  <a:lnTo>
                    <a:pt x="1539" y="1055"/>
                  </a:lnTo>
                  <a:lnTo>
                    <a:pt x="1495" y="1055"/>
                  </a:lnTo>
                  <a:lnTo>
                    <a:pt x="1451" y="1011"/>
                  </a:lnTo>
                  <a:lnTo>
                    <a:pt x="1451" y="967"/>
                  </a:lnTo>
                  <a:lnTo>
                    <a:pt x="1407" y="967"/>
                  </a:lnTo>
                  <a:lnTo>
                    <a:pt x="1407" y="923"/>
                  </a:lnTo>
                  <a:lnTo>
                    <a:pt x="1363" y="923"/>
                  </a:lnTo>
                  <a:lnTo>
                    <a:pt x="1319" y="879"/>
                  </a:lnTo>
                  <a:lnTo>
                    <a:pt x="1319" y="835"/>
                  </a:lnTo>
                  <a:lnTo>
                    <a:pt x="1275" y="835"/>
                  </a:lnTo>
                  <a:lnTo>
                    <a:pt x="1231" y="791"/>
                  </a:lnTo>
                  <a:lnTo>
                    <a:pt x="1187" y="791"/>
                  </a:lnTo>
                  <a:lnTo>
                    <a:pt x="1143" y="747"/>
                  </a:lnTo>
                  <a:lnTo>
                    <a:pt x="1099" y="747"/>
                  </a:lnTo>
                  <a:lnTo>
                    <a:pt x="1099" y="704"/>
                  </a:lnTo>
                  <a:lnTo>
                    <a:pt x="1055" y="704"/>
                  </a:lnTo>
                  <a:lnTo>
                    <a:pt x="1055" y="660"/>
                  </a:lnTo>
                  <a:lnTo>
                    <a:pt x="1011" y="660"/>
                  </a:lnTo>
                  <a:lnTo>
                    <a:pt x="1011" y="616"/>
                  </a:lnTo>
                  <a:lnTo>
                    <a:pt x="968" y="616"/>
                  </a:lnTo>
                  <a:lnTo>
                    <a:pt x="924" y="572"/>
                  </a:lnTo>
                  <a:lnTo>
                    <a:pt x="880" y="572"/>
                  </a:lnTo>
                  <a:lnTo>
                    <a:pt x="836" y="528"/>
                  </a:lnTo>
                  <a:lnTo>
                    <a:pt x="836" y="484"/>
                  </a:lnTo>
                  <a:lnTo>
                    <a:pt x="748" y="484"/>
                  </a:lnTo>
                  <a:lnTo>
                    <a:pt x="748" y="440"/>
                  </a:lnTo>
                  <a:lnTo>
                    <a:pt x="704" y="440"/>
                  </a:lnTo>
                  <a:lnTo>
                    <a:pt x="704" y="396"/>
                  </a:lnTo>
                  <a:lnTo>
                    <a:pt x="660" y="396"/>
                  </a:lnTo>
                  <a:lnTo>
                    <a:pt x="616" y="352"/>
                  </a:lnTo>
                  <a:lnTo>
                    <a:pt x="572" y="308"/>
                  </a:lnTo>
                  <a:lnTo>
                    <a:pt x="484" y="264"/>
                  </a:lnTo>
                  <a:lnTo>
                    <a:pt x="440" y="264"/>
                  </a:lnTo>
                  <a:lnTo>
                    <a:pt x="440" y="220"/>
                  </a:lnTo>
                  <a:lnTo>
                    <a:pt x="396" y="220"/>
                  </a:lnTo>
                  <a:lnTo>
                    <a:pt x="396" y="176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264" y="132"/>
                  </a:lnTo>
                  <a:lnTo>
                    <a:pt x="264" y="88"/>
                  </a:lnTo>
                  <a:lnTo>
                    <a:pt x="220" y="88"/>
                  </a:lnTo>
                  <a:lnTo>
                    <a:pt x="176" y="44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8"/>
            <p:cNvSpPr/>
            <p:nvPr/>
          </p:nvSpPr>
          <p:spPr>
            <a:xfrm>
              <a:off x="4486350" y="1375100"/>
              <a:ext cx="131875" cy="103325"/>
            </a:xfrm>
            <a:custGeom>
              <a:rect b="b" l="l" r="r" t="t"/>
              <a:pathLst>
                <a:path extrusionOk="0" h="4133" w="5275">
                  <a:moveTo>
                    <a:pt x="4440" y="1"/>
                  </a:moveTo>
                  <a:lnTo>
                    <a:pt x="4396" y="44"/>
                  </a:lnTo>
                  <a:lnTo>
                    <a:pt x="4396" y="88"/>
                  </a:lnTo>
                  <a:lnTo>
                    <a:pt x="4396" y="132"/>
                  </a:lnTo>
                  <a:lnTo>
                    <a:pt x="4440" y="220"/>
                  </a:lnTo>
                  <a:lnTo>
                    <a:pt x="4484" y="220"/>
                  </a:lnTo>
                  <a:lnTo>
                    <a:pt x="4528" y="308"/>
                  </a:lnTo>
                  <a:lnTo>
                    <a:pt x="4615" y="396"/>
                  </a:lnTo>
                  <a:lnTo>
                    <a:pt x="4659" y="440"/>
                  </a:lnTo>
                  <a:lnTo>
                    <a:pt x="4703" y="484"/>
                  </a:lnTo>
                  <a:lnTo>
                    <a:pt x="4747" y="528"/>
                  </a:lnTo>
                  <a:lnTo>
                    <a:pt x="4747" y="616"/>
                  </a:lnTo>
                  <a:lnTo>
                    <a:pt x="4835" y="748"/>
                  </a:lnTo>
                  <a:lnTo>
                    <a:pt x="4967" y="1011"/>
                  </a:lnTo>
                  <a:lnTo>
                    <a:pt x="4967" y="1055"/>
                  </a:lnTo>
                  <a:lnTo>
                    <a:pt x="5011" y="1143"/>
                  </a:lnTo>
                  <a:lnTo>
                    <a:pt x="5055" y="1275"/>
                  </a:lnTo>
                  <a:lnTo>
                    <a:pt x="5055" y="1363"/>
                  </a:lnTo>
                  <a:lnTo>
                    <a:pt x="5055" y="1671"/>
                  </a:lnTo>
                  <a:lnTo>
                    <a:pt x="5055" y="1935"/>
                  </a:lnTo>
                  <a:lnTo>
                    <a:pt x="5055" y="1978"/>
                  </a:lnTo>
                  <a:lnTo>
                    <a:pt x="5055" y="2022"/>
                  </a:lnTo>
                  <a:lnTo>
                    <a:pt x="5055" y="2066"/>
                  </a:lnTo>
                  <a:lnTo>
                    <a:pt x="5011" y="2154"/>
                  </a:lnTo>
                  <a:lnTo>
                    <a:pt x="5011" y="2242"/>
                  </a:lnTo>
                  <a:lnTo>
                    <a:pt x="5011" y="2286"/>
                  </a:lnTo>
                  <a:lnTo>
                    <a:pt x="4967" y="2330"/>
                  </a:lnTo>
                  <a:lnTo>
                    <a:pt x="4967" y="2374"/>
                  </a:lnTo>
                  <a:lnTo>
                    <a:pt x="4923" y="2462"/>
                  </a:lnTo>
                  <a:lnTo>
                    <a:pt x="4879" y="2594"/>
                  </a:lnTo>
                  <a:lnTo>
                    <a:pt x="4835" y="2638"/>
                  </a:lnTo>
                  <a:lnTo>
                    <a:pt x="4747" y="2814"/>
                  </a:lnTo>
                  <a:lnTo>
                    <a:pt x="4703" y="2858"/>
                  </a:lnTo>
                  <a:lnTo>
                    <a:pt x="4615" y="2989"/>
                  </a:lnTo>
                  <a:lnTo>
                    <a:pt x="4571" y="3077"/>
                  </a:lnTo>
                  <a:lnTo>
                    <a:pt x="4484" y="3165"/>
                  </a:lnTo>
                  <a:lnTo>
                    <a:pt x="4220" y="3429"/>
                  </a:lnTo>
                  <a:lnTo>
                    <a:pt x="4176" y="3473"/>
                  </a:lnTo>
                  <a:lnTo>
                    <a:pt x="4132" y="3473"/>
                  </a:lnTo>
                  <a:lnTo>
                    <a:pt x="4088" y="3517"/>
                  </a:lnTo>
                  <a:lnTo>
                    <a:pt x="4000" y="3561"/>
                  </a:lnTo>
                  <a:lnTo>
                    <a:pt x="3912" y="3605"/>
                  </a:lnTo>
                  <a:lnTo>
                    <a:pt x="3824" y="3649"/>
                  </a:lnTo>
                  <a:lnTo>
                    <a:pt x="3780" y="3693"/>
                  </a:lnTo>
                  <a:lnTo>
                    <a:pt x="3692" y="3693"/>
                  </a:lnTo>
                  <a:lnTo>
                    <a:pt x="3561" y="3781"/>
                  </a:lnTo>
                  <a:lnTo>
                    <a:pt x="3517" y="3781"/>
                  </a:lnTo>
                  <a:lnTo>
                    <a:pt x="3429" y="3825"/>
                  </a:lnTo>
                  <a:lnTo>
                    <a:pt x="3341" y="3869"/>
                  </a:lnTo>
                  <a:lnTo>
                    <a:pt x="3121" y="3912"/>
                  </a:lnTo>
                  <a:lnTo>
                    <a:pt x="2989" y="3912"/>
                  </a:lnTo>
                  <a:lnTo>
                    <a:pt x="2681" y="3956"/>
                  </a:lnTo>
                  <a:lnTo>
                    <a:pt x="2286" y="3956"/>
                  </a:lnTo>
                  <a:lnTo>
                    <a:pt x="2154" y="3912"/>
                  </a:lnTo>
                  <a:lnTo>
                    <a:pt x="1978" y="3912"/>
                  </a:lnTo>
                  <a:lnTo>
                    <a:pt x="1890" y="3869"/>
                  </a:lnTo>
                  <a:lnTo>
                    <a:pt x="1758" y="3869"/>
                  </a:lnTo>
                  <a:lnTo>
                    <a:pt x="1714" y="3825"/>
                  </a:lnTo>
                  <a:lnTo>
                    <a:pt x="1626" y="3781"/>
                  </a:lnTo>
                  <a:lnTo>
                    <a:pt x="1539" y="3781"/>
                  </a:lnTo>
                  <a:lnTo>
                    <a:pt x="1407" y="3737"/>
                  </a:lnTo>
                  <a:lnTo>
                    <a:pt x="1363" y="3693"/>
                  </a:lnTo>
                  <a:lnTo>
                    <a:pt x="1275" y="3649"/>
                  </a:lnTo>
                  <a:lnTo>
                    <a:pt x="1055" y="3561"/>
                  </a:lnTo>
                  <a:lnTo>
                    <a:pt x="791" y="3429"/>
                  </a:lnTo>
                  <a:lnTo>
                    <a:pt x="572" y="3209"/>
                  </a:lnTo>
                  <a:lnTo>
                    <a:pt x="484" y="3077"/>
                  </a:lnTo>
                  <a:lnTo>
                    <a:pt x="440" y="2989"/>
                  </a:lnTo>
                  <a:lnTo>
                    <a:pt x="396" y="2902"/>
                  </a:lnTo>
                  <a:lnTo>
                    <a:pt x="352" y="2858"/>
                  </a:lnTo>
                  <a:lnTo>
                    <a:pt x="308" y="2726"/>
                  </a:lnTo>
                  <a:lnTo>
                    <a:pt x="264" y="2638"/>
                  </a:lnTo>
                  <a:lnTo>
                    <a:pt x="220" y="2550"/>
                  </a:lnTo>
                  <a:lnTo>
                    <a:pt x="176" y="2374"/>
                  </a:lnTo>
                  <a:lnTo>
                    <a:pt x="176" y="2330"/>
                  </a:lnTo>
                  <a:lnTo>
                    <a:pt x="176" y="2154"/>
                  </a:lnTo>
                  <a:lnTo>
                    <a:pt x="176" y="1891"/>
                  </a:lnTo>
                  <a:lnTo>
                    <a:pt x="176" y="1759"/>
                  </a:lnTo>
                  <a:lnTo>
                    <a:pt x="220" y="1715"/>
                  </a:lnTo>
                  <a:lnTo>
                    <a:pt x="264" y="1451"/>
                  </a:lnTo>
                  <a:lnTo>
                    <a:pt x="308" y="1407"/>
                  </a:lnTo>
                  <a:lnTo>
                    <a:pt x="352" y="1319"/>
                  </a:lnTo>
                  <a:lnTo>
                    <a:pt x="352" y="1187"/>
                  </a:lnTo>
                  <a:lnTo>
                    <a:pt x="264" y="1187"/>
                  </a:lnTo>
                  <a:lnTo>
                    <a:pt x="176" y="1231"/>
                  </a:lnTo>
                  <a:lnTo>
                    <a:pt x="132" y="1275"/>
                  </a:lnTo>
                  <a:lnTo>
                    <a:pt x="88" y="1407"/>
                  </a:lnTo>
                  <a:lnTo>
                    <a:pt x="44" y="1583"/>
                  </a:lnTo>
                  <a:lnTo>
                    <a:pt x="44" y="1671"/>
                  </a:lnTo>
                  <a:lnTo>
                    <a:pt x="0" y="1803"/>
                  </a:lnTo>
                  <a:lnTo>
                    <a:pt x="0" y="1847"/>
                  </a:lnTo>
                  <a:lnTo>
                    <a:pt x="0" y="1891"/>
                  </a:lnTo>
                  <a:lnTo>
                    <a:pt x="0" y="1978"/>
                  </a:lnTo>
                  <a:lnTo>
                    <a:pt x="0" y="2110"/>
                  </a:lnTo>
                  <a:lnTo>
                    <a:pt x="0" y="2330"/>
                  </a:lnTo>
                  <a:lnTo>
                    <a:pt x="0" y="2374"/>
                  </a:lnTo>
                  <a:lnTo>
                    <a:pt x="0" y="2418"/>
                  </a:lnTo>
                  <a:lnTo>
                    <a:pt x="44" y="2550"/>
                  </a:lnTo>
                  <a:lnTo>
                    <a:pt x="44" y="2594"/>
                  </a:lnTo>
                  <a:lnTo>
                    <a:pt x="88" y="2770"/>
                  </a:lnTo>
                  <a:lnTo>
                    <a:pt x="132" y="2770"/>
                  </a:lnTo>
                  <a:lnTo>
                    <a:pt x="264" y="3121"/>
                  </a:lnTo>
                  <a:lnTo>
                    <a:pt x="352" y="3253"/>
                  </a:lnTo>
                  <a:lnTo>
                    <a:pt x="396" y="3297"/>
                  </a:lnTo>
                  <a:lnTo>
                    <a:pt x="440" y="3341"/>
                  </a:lnTo>
                  <a:lnTo>
                    <a:pt x="484" y="3385"/>
                  </a:lnTo>
                  <a:lnTo>
                    <a:pt x="572" y="3473"/>
                  </a:lnTo>
                  <a:lnTo>
                    <a:pt x="659" y="3517"/>
                  </a:lnTo>
                  <a:lnTo>
                    <a:pt x="791" y="3605"/>
                  </a:lnTo>
                  <a:lnTo>
                    <a:pt x="967" y="3737"/>
                  </a:lnTo>
                  <a:lnTo>
                    <a:pt x="1011" y="3737"/>
                  </a:lnTo>
                  <a:lnTo>
                    <a:pt x="1055" y="3781"/>
                  </a:lnTo>
                  <a:lnTo>
                    <a:pt x="1143" y="3825"/>
                  </a:lnTo>
                  <a:lnTo>
                    <a:pt x="1231" y="3825"/>
                  </a:lnTo>
                  <a:lnTo>
                    <a:pt x="1275" y="3869"/>
                  </a:lnTo>
                  <a:lnTo>
                    <a:pt x="1495" y="3956"/>
                  </a:lnTo>
                  <a:lnTo>
                    <a:pt x="1846" y="4044"/>
                  </a:lnTo>
                  <a:lnTo>
                    <a:pt x="2154" y="4132"/>
                  </a:lnTo>
                  <a:lnTo>
                    <a:pt x="2813" y="4132"/>
                  </a:lnTo>
                  <a:lnTo>
                    <a:pt x="2989" y="4088"/>
                  </a:lnTo>
                  <a:lnTo>
                    <a:pt x="3165" y="4088"/>
                  </a:lnTo>
                  <a:lnTo>
                    <a:pt x="3209" y="4044"/>
                  </a:lnTo>
                  <a:lnTo>
                    <a:pt x="3385" y="4044"/>
                  </a:lnTo>
                  <a:lnTo>
                    <a:pt x="3473" y="4000"/>
                  </a:lnTo>
                  <a:lnTo>
                    <a:pt x="3604" y="3912"/>
                  </a:lnTo>
                  <a:lnTo>
                    <a:pt x="3736" y="3869"/>
                  </a:lnTo>
                  <a:lnTo>
                    <a:pt x="3912" y="3825"/>
                  </a:lnTo>
                  <a:lnTo>
                    <a:pt x="4000" y="3781"/>
                  </a:lnTo>
                  <a:lnTo>
                    <a:pt x="4132" y="3693"/>
                  </a:lnTo>
                  <a:lnTo>
                    <a:pt x="4396" y="3517"/>
                  </a:lnTo>
                  <a:lnTo>
                    <a:pt x="4615" y="3341"/>
                  </a:lnTo>
                  <a:lnTo>
                    <a:pt x="4659" y="3253"/>
                  </a:lnTo>
                  <a:lnTo>
                    <a:pt x="4703" y="3209"/>
                  </a:lnTo>
                  <a:lnTo>
                    <a:pt x="4747" y="3121"/>
                  </a:lnTo>
                  <a:lnTo>
                    <a:pt x="4879" y="3033"/>
                  </a:lnTo>
                  <a:lnTo>
                    <a:pt x="4879" y="2945"/>
                  </a:lnTo>
                  <a:lnTo>
                    <a:pt x="4923" y="2902"/>
                  </a:lnTo>
                  <a:lnTo>
                    <a:pt x="5011" y="2770"/>
                  </a:lnTo>
                  <a:lnTo>
                    <a:pt x="5055" y="2682"/>
                  </a:lnTo>
                  <a:lnTo>
                    <a:pt x="5099" y="2594"/>
                  </a:lnTo>
                  <a:lnTo>
                    <a:pt x="5099" y="2506"/>
                  </a:lnTo>
                  <a:lnTo>
                    <a:pt x="5143" y="2462"/>
                  </a:lnTo>
                  <a:lnTo>
                    <a:pt x="5143" y="2374"/>
                  </a:lnTo>
                  <a:lnTo>
                    <a:pt x="5231" y="2066"/>
                  </a:lnTo>
                  <a:lnTo>
                    <a:pt x="5231" y="2022"/>
                  </a:lnTo>
                  <a:lnTo>
                    <a:pt x="5275" y="1671"/>
                  </a:lnTo>
                  <a:lnTo>
                    <a:pt x="5231" y="1363"/>
                  </a:lnTo>
                  <a:lnTo>
                    <a:pt x="5231" y="1319"/>
                  </a:lnTo>
                  <a:lnTo>
                    <a:pt x="5231" y="1275"/>
                  </a:lnTo>
                  <a:lnTo>
                    <a:pt x="5187" y="1231"/>
                  </a:lnTo>
                  <a:lnTo>
                    <a:pt x="5187" y="1187"/>
                  </a:lnTo>
                  <a:lnTo>
                    <a:pt x="5187" y="1099"/>
                  </a:lnTo>
                  <a:lnTo>
                    <a:pt x="5143" y="1055"/>
                  </a:lnTo>
                  <a:lnTo>
                    <a:pt x="5143" y="968"/>
                  </a:lnTo>
                  <a:lnTo>
                    <a:pt x="5055" y="748"/>
                  </a:lnTo>
                  <a:lnTo>
                    <a:pt x="5011" y="704"/>
                  </a:lnTo>
                  <a:lnTo>
                    <a:pt x="4923" y="528"/>
                  </a:lnTo>
                  <a:lnTo>
                    <a:pt x="4923" y="484"/>
                  </a:lnTo>
                  <a:lnTo>
                    <a:pt x="4879" y="440"/>
                  </a:lnTo>
                  <a:lnTo>
                    <a:pt x="4791" y="308"/>
                  </a:lnTo>
                  <a:lnTo>
                    <a:pt x="4747" y="264"/>
                  </a:lnTo>
                  <a:lnTo>
                    <a:pt x="4659" y="176"/>
                  </a:lnTo>
                  <a:lnTo>
                    <a:pt x="4571" y="88"/>
                  </a:lnTo>
                  <a:lnTo>
                    <a:pt x="4440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8"/>
            <p:cNvSpPr/>
            <p:nvPr/>
          </p:nvSpPr>
          <p:spPr>
            <a:xfrm>
              <a:off x="4681950" y="1581700"/>
              <a:ext cx="109900" cy="13200"/>
            </a:xfrm>
            <a:custGeom>
              <a:rect b="b" l="l" r="r" t="t"/>
              <a:pathLst>
                <a:path extrusionOk="0" h="528" w="4396">
                  <a:moveTo>
                    <a:pt x="44" y="0"/>
                  </a:moveTo>
                  <a:lnTo>
                    <a:pt x="0" y="44"/>
                  </a:lnTo>
                  <a:lnTo>
                    <a:pt x="0" y="88"/>
                  </a:lnTo>
                  <a:lnTo>
                    <a:pt x="0" y="132"/>
                  </a:lnTo>
                  <a:lnTo>
                    <a:pt x="44" y="176"/>
                  </a:lnTo>
                  <a:lnTo>
                    <a:pt x="396" y="176"/>
                  </a:lnTo>
                  <a:lnTo>
                    <a:pt x="484" y="220"/>
                  </a:lnTo>
                  <a:lnTo>
                    <a:pt x="703" y="220"/>
                  </a:lnTo>
                  <a:lnTo>
                    <a:pt x="835" y="264"/>
                  </a:lnTo>
                  <a:lnTo>
                    <a:pt x="1143" y="264"/>
                  </a:lnTo>
                  <a:lnTo>
                    <a:pt x="1187" y="308"/>
                  </a:lnTo>
                  <a:lnTo>
                    <a:pt x="1451" y="308"/>
                  </a:lnTo>
                  <a:lnTo>
                    <a:pt x="1714" y="352"/>
                  </a:lnTo>
                  <a:lnTo>
                    <a:pt x="2110" y="352"/>
                  </a:lnTo>
                  <a:lnTo>
                    <a:pt x="2154" y="396"/>
                  </a:lnTo>
                  <a:lnTo>
                    <a:pt x="2593" y="396"/>
                  </a:lnTo>
                  <a:lnTo>
                    <a:pt x="2857" y="484"/>
                  </a:lnTo>
                  <a:lnTo>
                    <a:pt x="2857" y="440"/>
                  </a:lnTo>
                  <a:lnTo>
                    <a:pt x="2901" y="440"/>
                  </a:lnTo>
                  <a:lnTo>
                    <a:pt x="2945" y="484"/>
                  </a:lnTo>
                  <a:lnTo>
                    <a:pt x="3033" y="484"/>
                  </a:lnTo>
                  <a:lnTo>
                    <a:pt x="3033" y="440"/>
                  </a:lnTo>
                  <a:lnTo>
                    <a:pt x="3121" y="484"/>
                  </a:lnTo>
                  <a:lnTo>
                    <a:pt x="3429" y="484"/>
                  </a:lnTo>
                  <a:lnTo>
                    <a:pt x="3604" y="527"/>
                  </a:lnTo>
                  <a:lnTo>
                    <a:pt x="3736" y="484"/>
                  </a:lnTo>
                  <a:lnTo>
                    <a:pt x="4000" y="484"/>
                  </a:lnTo>
                  <a:lnTo>
                    <a:pt x="4044" y="527"/>
                  </a:lnTo>
                  <a:lnTo>
                    <a:pt x="4088" y="527"/>
                  </a:lnTo>
                  <a:lnTo>
                    <a:pt x="4132" y="484"/>
                  </a:lnTo>
                  <a:lnTo>
                    <a:pt x="4352" y="484"/>
                  </a:lnTo>
                  <a:lnTo>
                    <a:pt x="4396" y="440"/>
                  </a:lnTo>
                  <a:lnTo>
                    <a:pt x="4396" y="396"/>
                  </a:lnTo>
                  <a:lnTo>
                    <a:pt x="4396" y="352"/>
                  </a:lnTo>
                  <a:lnTo>
                    <a:pt x="4352" y="308"/>
                  </a:lnTo>
                  <a:lnTo>
                    <a:pt x="3297" y="308"/>
                  </a:lnTo>
                  <a:lnTo>
                    <a:pt x="3253" y="264"/>
                  </a:lnTo>
                  <a:lnTo>
                    <a:pt x="2681" y="264"/>
                  </a:lnTo>
                  <a:lnTo>
                    <a:pt x="2637" y="220"/>
                  </a:lnTo>
                  <a:lnTo>
                    <a:pt x="2242" y="220"/>
                  </a:lnTo>
                  <a:lnTo>
                    <a:pt x="2154" y="176"/>
                  </a:lnTo>
                  <a:lnTo>
                    <a:pt x="2154" y="220"/>
                  </a:lnTo>
                  <a:lnTo>
                    <a:pt x="2110" y="220"/>
                  </a:lnTo>
                  <a:lnTo>
                    <a:pt x="2110" y="176"/>
                  </a:lnTo>
                  <a:lnTo>
                    <a:pt x="1582" y="176"/>
                  </a:lnTo>
                  <a:lnTo>
                    <a:pt x="1539" y="132"/>
                  </a:lnTo>
                  <a:lnTo>
                    <a:pt x="1231" y="132"/>
                  </a:lnTo>
                  <a:lnTo>
                    <a:pt x="1099" y="88"/>
                  </a:lnTo>
                  <a:lnTo>
                    <a:pt x="791" y="88"/>
                  </a:lnTo>
                  <a:lnTo>
                    <a:pt x="747" y="44"/>
                  </a:lnTo>
                  <a:lnTo>
                    <a:pt x="528" y="44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8"/>
            <p:cNvSpPr/>
            <p:nvPr/>
          </p:nvSpPr>
          <p:spPr>
            <a:xfrm>
              <a:off x="4367675" y="1833325"/>
              <a:ext cx="465925" cy="135200"/>
            </a:xfrm>
            <a:custGeom>
              <a:rect b="b" l="l" r="r" t="t"/>
              <a:pathLst>
                <a:path extrusionOk="0" h="5408" w="18637">
                  <a:moveTo>
                    <a:pt x="18329" y="1"/>
                  </a:moveTo>
                  <a:lnTo>
                    <a:pt x="18241" y="45"/>
                  </a:lnTo>
                  <a:lnTo>
                    <a:pt x="18109" y="89"/>
                  </a:lnTo>
                  <a:lnTo>
                    <a:pt x="17890" y="133"/>
                  </a:lnTo>
                  <a:lnTo>
                    <a:pt x="17714" y="220"/>
                  </a:lnTo>
                  <a:lnTo>
                    <a:pt x="17626" y="220"/>
                  </a:lnTo>
                  <a:lnTo>
                    <a:pt x="17538" y="264"/>
                  </a:lnTo>
                  <a:lnTo>
                    <a:pt x="17362" y="308"/>
                  </a:lnTo>
                  <a:lnTo>
                    <a:pt x="17098" y="352"/>
                  </a:lnTo>
                  <a:lnTo>
                    <a:pt x="17011" y="396"/>
                  </a:lnTo>
                  <a:lnTo>
                    <a:pt x="16483" y="528"/>
                  </a:lnTo>
                  <a:lnTo>
                    <a:pt x="16439" y="572"/>
                  </a:lnTo>
                  <a:lnTo>
                    <a:pt x="16263" y="616"/>
                  </a:lnTo>
                  <a:lnTo>
                    <a:pt x="16000" y="704"/>
                  </a:lnTo>
                  <a:lnTo>
                    <a:pt x="15868" y="748"/>
                  </a:lnTo>
                  <a:lnTo>
                    <a:pt x="15780" y="748"/>
                  </a:lnTo>
                  <a:lnTo>
                    <a:pt x="15296" y="880"/>
                  </a:lnTo>
                  <a:lnTo>
                    <a:pt x="14769" y="1056"/>
                  </a:lnTo>
                  <a:lnTo>
                    <a:pt x="14637" y="1056"/>
                  </a:lnTo>
                  <a:lnTo>
                    <a:pt x="14593" y="1100"/>
                  </a:lnTo>
                  <a:lnTo>
                    <a:pt x="14461" y="1143"/>
                  </a:lnTo>
                  <a:lnTo>
                    <a:pt x="14329" y="1187"/>
                  </a:lnTo>
                  <a:lnTo>
                    <a:pt x="14197" y="1231"/>
                  </a:lnTo>
                  <a:lnTo>
                    <a:pt x="14066" y="1231"/>
                  </a:lnTo>
                  <a:lnTo>
                    <a:pt x="13934" y="1275"/>
                  </a:lnTo>
                  <a:lnTo>
                    <a:pt x="13890" y="1275"/>
                  </a:lnTo>
                  <a:lnTo>
                    <a:pt x="13714" y="1363"/>
                  </a:lnTo>
                  <a:lnTo>
                    <a:pt x="13406" y="1451"/>
                  </a:lnTo>
                  <a:lnTo>
                    <a:pt x="13274" y="1451"/>
                  </a:lnTo>
                  <a:lnTo>
                    <a:pt x="13011" y="1539"/>
                  </a:lnTo>
                  <a:lnTo>
                    <a:pt x="12835" y="1583"/>
                  </a:lnTo>
                  <a:lnTo>
                    <a:pt x="12527" y="1715"/>
                  </a:lnTo>
                  <a:lnTo>
                    <a:pt x="12307" y="1759"/>
                  </a:lnTo>
                  <a:lnTo>
                    <a:pt x="12132" y="1803"/>
                  </a:lnTo>
                  <a:lnTo>
                    <a:pt x="11428" y="2023"/>
                  </a:lnTo>
                  <a:lnTo>
                    <a:pt x="11296" y="2067"/>
                  </a:lnTo>
                  <a:lnTo>
                    <a:pt x="11252" y="2067"/>
                  </a:lnTo>
                  <a:lnTo>
                    <a:pt x="11121" y="2110"/>
                  </a:lnTo>
                  <a:lnTo>
                    <a:pt x="10989" y="2110"/>
                  </a:lnTo>
                  <a:lnTo>
                    <a:pt x="10769" y="2198"/>
                  </a:lnTo>
                  <a:lnTo>
                    <a:pt x="10549" y="2242"/>
                  </a:lnTo>
                  <a:lnTo>
                    <a:pt x="10461" y="2286"/>
                  </a:lnTo>
                  <a:lnTo>
                    <a:pt x="10329" y="2330"/>
                  </a:lnTo>
                  <a:lnTo>
                    <a:pt x="10022" y="2418"/>
                  </a:lnTo>
                  <a:lnTo>
                    <a:pt x="9890" y="2462"/>
                  </a:lnTo>
                  <a:lnTo>
                    <a:pt x="9802" y="2462"/>
                  </a:lnTo>
                  <a:lnTo>
                    <a:pt x="9538" y="2550"/>
                  </a:lnTo>
                  <a:lnTo>
                    <a:pt x="9143" y="2638"/>
                  </a:lnTo>
                  <a:lnTo>
                    <a:pt x="9099" y="2682"/>
                  </a:lnTo>
                  <a:lnTo>
                    <a:pt x="8967" y="2726"/>
                  </a:lnTo>
                  <a:lnTo>
                    <a:pt x="8879" y="2726"/>
                  </a:lnTo>
                  <a:lnTo>
                    <a:pt x="8308" y="2902"/>
                  </a:lnTo>
                  <a:lnTo>
                    <a:pt x="8088" y="2990"/>
                  </a:lnTo>
                  <a:lnTo>
                    <a:pt x="7780" y="3077"/>
                  </a:lnTo>
                  <a:lnTo>
                    <a:pt x="7560" y="3121"/>
                  </a:lnTo>
                  <a:lnTo>
                    <a:pt x="7384" y="3209"/>
                  </a:lnTo>
                  <a:lnTo>
                    <a:pt x="7209" y="3253"/>
                  </a:lnTo>
                  <a:lnTo>
                    <a:pt x="7121" y="3253"/>
                  </a:lnTo>
                  <a:lnTo>
                    <a:pt x="6989" y="3297"/>
                  </a:lnTo>
                  <a:lnTo>
                    <a:pt x="6813" y="3341"/>
                  </a:lnTo>
                  <a:lnTo>
                    <a:pt x="6637" y="3385"/>
                  </a:lnTo>
                  <a:lnTo>
                    <a:pt x="6505" y="3429"/>
                  </a:lnTo>
                  <a:lnTo>
                    <a:pt x="6330" y="3473"/>
                  </a:lnTo>
                  <a:lnTo>
                    <a:pt x="6198" y="3517"/>
                  </a:lnTo>
                  <a:lnTo>
                    <a:pt x="6154" y="3517"/>
                  </a:lnTo>
                  <a:lnTo>
                    <a:pt x="5890" y="3605"/>
                  </a:lnTo>
                  <a:lnTo>
                    <a:pt x="5802" y="3649"/>
                  </a:lnTo>
                  <a:lnTo>
                    <a:pt x="5582" y="3693"/>
                  </a:lnTo>
                  <a:lnTo>
                    <a:pt x="5187" y="3825"/>
                  </a:lnTo>
                  <a:lnTo>
                    <a:pt x="4615" y="3957"/>
                  </a:lnTo>
                  <a:lnTo>
                    <a:pt x="4088" y="4132"/>
                  </a:lnTo>
                  <a:lnTo>
                    <a:pt x="3736" y="4220"/>
                  </a:lnTo>
                  <a:lnTo>
                    <a:pt x="3516" y="4264"/>
                  </a:lnTo>
                  <a:lnTo>
                    <a:pt x="3385" y="4308"/>
                  </a:lnTo>
                  <a:lnTo>
                    <a:pt x="3209" y="4352"/>
                  </a:lnTo>
                  <a:lnTo>
                    <a:pt x="2989" y="4396"/>
                  </a:lnTo>
                  <a:lnTo>
                    <a:pt x="2725" y="4484"/>
                  </a:lnTo>
                  <a:lnTo>
                    <a:pt x="2637" y="4528"/>
                  </a:lnTo>
                  <a:lnTo>
                    <a:pt x="2593" y="4528"/>
                  </a:lnTo>
                  <a:lnTo>
                    <a:pt x="2286" y="4616"/>
                  </a:lnTo>
                  <a:lnTo>
                    <a:pt x="2154" y="4660"/>
                  </a:lnTo>
                  <a:lnTo>
                    <a:pt x="1890" y="4748"/>
                  </a:lnTo>
                  <a:lnTo>
                    <a:pt x="1363" y="4880"/>
                  </a:lnTo>
                  <a:lnTo>
                    <a:pt x="1099" y="4968"/>
                  </a:lnTo>
                  <a:lnTo>
                    <a:pt x="967" y="5011"/>
                  </a:lnTo>
                  <a:lnTo>
                    <a:pt x="484" y="5143"/>
                  </a:lnTo>
                  <a:lnTo>
                    <a:pt x="352" y="5187"/>
                  </a:lnTo>
                  <a:lnTo>
                    <a:pt x="176" y="5231"/>
                  </a:lnTo>
                  <a:lnTo>
                    <a:pt x="44" y="5319"/>
                  </a:lnTo>
                  <a:lnTo>
                    <a:pt x="0" y="5363"/>
                  </a:lnTo>
                  <a:lnTo>
                    <a:pt x="88" y="5407"/>
                  </a:lnTo>
                  <a:lnTo>
                    <a:pt x="352" y="5407"/>
                  </a:lnTo>
                  <a:lnTo>
                    <a:pt x="615" y="5319"/>
                  </a:lnTo>
                  <a:lnTo>
                    <a:pt x="879" y="5231"/>
                  </a:lnTo>
                  <a:lnTo>
                    <a:pt x="1099" y="5187"/>
                  </a:lnTo>
                  <a:lnTo>
                    <a:pt x="1231" y="5099"/>
                  </a:lnTo>
                  <a:lnTo>
                    <a:pt x="1319" y="5099"/>
                  </a:lnTo>
                  <a:lnTo>
                    <a:pt x="1407" y="5055"/>
                  </a:lnTo>
                  <a:lnTo>
                    <a:pt x="1582" y="5011"/>
                  </a:lnTo>
                  <a:lnTo>
                    <a:pt x="1802" y="4968"/>
                  </a:lnTo>
                  <a:lnTo>
                    <a:pt x="2154" y="4836"/>
                  </a:lnTo>
                  <a:lnTo>
                    <a:pt x="2330" y="4836"/>
                  </a:lnTo>
                  <a:lnTo>
                    <a:pt x="2374" y="4792"/>
                  </a:lnTo>
                  <a:lnTo>
                    <a:pt x="2593" y="4748"/>
                  </a:lnTo>
                  <a:lnTo>
                    <a:pt x="2681" y="4704"/>
                  </a:lnTo>
                  <a:lnTo>
                    <a:pt x="2989" y="4616"/>
                  </a:lnTo>
                  <a:lnTo>
                    <a:pt x="3648" y="4440"/>
                  </a:lnTo>
                  <a:lnTo>
                    <a:pt x="3912" y="4352"/>
                  </a:lnTo>
                  <a:lnTo>
                    <a:pt x="4000" y="4352"/>
                  </a:lnTo>
                  <a:lnTo>
                    <a:pt x="4088" y="4308"/>
                  </a:lnTo>
                  <a:lnTo>
                    <a:pt x="4220" y="4264"/>
                  </a:lnTo>
                  <a:lnTo>
                    <a:pt x="4439" y="4220"/>
                  </a:lnTo>
                  <a:lnTo>
                    <a:pt x="4527" y="4176"/>
                  </a:lnTo>
                  <a:lnTo>
                    <a:pt x="4615" y="4132"/>
                  </a:lnTo>
                  <a:lnTo>
                    <a:pt x="4879" y="4088"/>
                  </a:lnTo>
                  <a:lnTo>
                    <a:pt x="5187" y="4001"/>
                  </a:lnTo>
                  <a:lnTo>
                    <a:pt x="5319" y="3957"/>
                  </a:lnTo>
                  <a:lnTo>
                    <a:pt x="5406" y="3913"/>
                  </a:lnTo>
                  <a:lnTo>
                    <a:pt x="5582" y="3869"/>
                  </a:lnTo>
                  <a:lnTo>
                    <a:pt x="5714" y="3825"/>
                  </a:lnTo>
                  <a:lnTo>
                    <a:pt x="5846" y="3825"/>
                  </a:lnTo>
                  <a:lnTo>
                    <a:pt x="6286" y="3693"/>
                  </a:lnTo>
                  <a:lnTo>
                    <a:pt x="7384" y="3385"/>
                  </a:lnTo>
                  <a:lnTo>
                    <a:pt x="7472" y="3341"/>
                  </a:lnTo>
                  <a:lnTo>
                    <a:pt x="7648" y="3297"/>
                  </a:lnTo>
                  <a:lnTo>
                    <a:pt x="7736" y="3253"/>
                  </a:lnTo>
                  <a:lnTo>
                    <a:pt x="7780" y="3253"/>
                  </a:lnTo>
                  <a:lnTo>
                    <a:pt x="7868" y="3209"/>
                  </a:lnTo>
                  <a:lnTo>
                    <a:pt x="8132" y="3165"/>
                  </a:lnTo>
                  <a:lnTo>
                    <a:pt x="8395" y="3077"/>
                  </a:lnTo>
                  <a:lnTo>
                    <a:pt x="8615" y="3034"/>
                  </a:lnTo>
                  <a:lnTo>
                    <a:pt x="8615" y="2990"/>
                  </a:lnTo>
                  <a:lnTo>
                    <a:pt x="8923" y="2902"/>
                  </a:lnTo>
                  <a:lnTo>
                    <a:pt x="9099" y="2858"/>
                  </a:lnTo>
                  <a:lnTo>
                    <a:pt x="9231" y="2814"/>
                  </a:lnTo>
                  <a:lnTo>
                    <a:pt x="9318" y="2814"/>
                  </a:lnTo>
                  <a:lnTo>
                    <a:pt x="9582" y="2726"/>
                  </a:lnTo>
                  <a:lnTo>
                    <a:pt x="9758" y="2682"/>
                  </a:lnTo>
                  <a:lnTo>
                    <a:pt x="10066" y="2594"/>
                  </a:lnTo>
                  <a:lnTo>
                    <a:pt x="10285" y="2506"/>
                  </a:lnTo>
                  <a:lnTo>
                    <a:pt x="10593" y="2418"/>
                  </a:lnTo>
                  <a:lnTo>
                    <a:pt x="10769" y="2374"/>
                  </a:lnTo>
                  <a:lnTo>
                    <a:pt x="11033" y="2286"/>
                  </a:lnTo>
                  <a:lnTo>
                    <a:pt x="12132" y="2023"/>
                  </a:lnTo>
                  <a:lnTo>
                    <a:pt x="12263" y="1979"/>
                  </a:lnTo>
                  <a:lnTo>
                    <a:pt x="12395" y="1935"/>
                  </a:lnTo>
                  <a:lnTo>
                    <a:pt x="12527" y="1891"/>
                  </a:lnTo>
                  <a:lnTo>
                    <a:pt x="12791" y="1803"/>
                  </a:lnTo>
                  <a:lnTo>
                    <a:pt x="12923" y="1759"/>
                  </a:lnTo>
                  <a:lnTo>
                    <a:pt x="13011" y="1759"/>
                  </a:lnTo>
                  <a:lnTo>
                    <a:pt x="13274" y="1671"/>
                  </a:lnTo>
                  <a:lnTo>
                    <a:pt x="13538" y="1583"/>
                  </a:lnTo>
                  <a:lnTo>
                    <a:pt x="13670" y="1539"/>
                  </a:lnTo>
                  <a:lnTo>
                    <a:pt x="13802" y="1495"/>
                  </a:lnTo>
                  <a:lnTo>
                    <a:pt x="13890" y="1495"/>
                  </a:lnTo>
                  <a:lnTo>
                    <a:pt x="14022" y="1451"/>
                  </a:lnTo>
                  <a:lnTo>
                    <a:pt x="14593" y="1275"/>
                  </a:lnTo>
                  <a:lnTo>
                    <a:pt x="14681" y="1275"/>
                  </a:lnTo>
                  <a:lnTo>
                    <a:pt x="15252" y="1100"/>
                  </a:lnTo>
                  <a:lnTo>
                    <a:pt x="15296" y="1100"/>
                  </a:lnTo>
                  <a:lnTo>
                    <a:pt x="15868" y="924"/>
                  </a:lnTo>
                  <a:lnTo>
                    <a:pt x="15956" y="880"/>
                  </a:lnTo>
                  <a:lnTo>
                    <a:pt x="16044" y="880"/>
                  </a:lnTo>
                  <a:lnTo>
                    <a:pt x="16175" y="836"/>
                  </a:lnTo>
                  <a:lnTo>
                    <a:pt x="16307" y="792"/>
                  </a:lnTo>
                  <a:lnTo>
                    <a:pt x="16351" y="792"/>
                  </a:lnTo>
                  <a:lnTo>
                    <a:pt x="16527" y="704"/>
                  </a:lnTo>
                  <a:lnTo>
                    <a:pt x="16967" y="616"/>
                  </a:lnTo>
                  <a:lnTo>
                    <a:pt x="17055" y="572"/>
                  </a:lnTo>
                  <a:lnTo>
                    <a:pt x="17406" y="484"/>
                  </a:lnTo>
                  <a:lnTo>
                    <a:pt x="17494" y="440"/>
                  </a:lnTo>
                  <a:lnTo>
                    <a:pt x="17538" y="440"/>
                  </a:lnTo>
                  <a:lnTo>
                    <a:pt x="17626" y="396"/>
                  </a:lnTo>
                  <a:lnTo>
                    <a:pt x="17846" y="352"/>
                  </a:lnTo>
                  <a:lnTo>
                    <a:pt x="17890" y="352"/>
                  </a:lnTo>
                  <a:lnTo>
                    <a:pt x="17978" y="308"/>
                  </a:lnTo>
                  <a:lnTo>
                    <a:pt x="18153" y="264"/>
                  </a:lnTo>
                  <a:lnTo>
                    <a:pt x="18373" y="176"/>
                  </a:lnTo>
                  <a:lnTo>
                    <a:pt x="18417" y="176"/>
                  </a:lnTo>
                  <a:lnTo>
                    <a:pt x="18637" y="89"/>
                  </a:lnTo>
                  <a:lnTo>
                    <a:pt x="18637" y="45"/>
                  </a:lnTo>
                  <a:lnTo>
                    <a:pt x="18637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8"/>
            <p:cNvSpPr/>
            <p:nvPr/>
          </p:nvSpPr>
          <p:spPr>
            <a:xfrm>
              <a:off x="4784125" y="1879475"/>
              <a:ext cx="131900" cy="285725"/>
            </a:xfrm>
            <a:custGeom>
              <a:rect b="b" l="l" r="r" t="t"/>
              <a:pathLst>
                <a:path extrusionOk="0" h="11429" w="5276">
                  <a:moveTo>
                    <a:pt x="45" y="1"/>
                  </a:moveTo>
                  <a:lnTo>
                    <a:pt x="1" y="45"/>
                  </a:lnTo>
                  <a:lnTo>
                    <a:pt x="1" y="133"/>
                  </a:lnTo>
                  <a:lnTo>
                    <a:pt x="45" y="221"/>
                  </a:lnTo>
                  <a:lnTo>
                    <a:pt x="89" y="396"/>
                  </a:lnTo>
                  <a:lnTo>
                    <a:pt x="177" y="572"/>
                  </a:lnTo>
                  <a:lnTo>
                    <a:pt x="221" y="660"/>
                  </a:lnTo>
                  <a:lnTo>
                    <a:pt x="265" y="792"/>
                  </a:lnTo>
                  <a:lnTo>
                    <a:pt x="309" y="836"/>
                  </a:lnTo>
                  <a:lnTo>
                    <a:pt x="309" y="880"/>
                  </a:lnTo>
                  <a:lnTo>
                    <a:pt x="397" y="968"/>
                  </a:lnTo>
                  <a:lnTo>
                    <a:pt x="440" y="1100"/>
                  </a:lnTo>
                  <a:lnTo>
                    <a:pt x="528" y="1363"/>
                  </a:lnTo>
                  <a:lnTo>
                    <a:pt x="528" y="1407"/>
                  </a:lnTo>
                  <a:lnTo>
                    <a:pt x="572" y="1451"/>
                  </a:lnTo>
                  <a:lnTo>
                    <a:pt x="616" y="1627"/>
                  </a:lnTo>
                  <a:lnTo>
                    <a:pt x="660" y="1671"/>
                  </a:lnTo>
                  <a:lnTo>
                    <a:pt x="704" y="1847"/>
                  </a:lnTo>
                  <a:lnTo>
                    <a:pt x="748" y="1847"/>
                  </a:lnTo>
                  <a:lnTo>
                    <a:pt x="880" y="2286"/>
                  </a:lnTo>
                  <a:lnTo>
                    <a:pt x="968" y="2418"/>
                  </a:lnTo>
                  <a:lnTo>
                    <a:pt x="968" y="2506"/>
                  </a:lnTo>
                  <a:lnTo>
                    <a:pt x="1012" y="2550"/>
                  </a:lnTo>
                  <a:lnTo>
                    <a:pt x="1056" y="2594"/>
                  </a:lnTo>
                  <a:lnTo>
                    <a:pt x="1100" y="2770"/>
                  </a:lnTo>
                  <a:lnTo>
                    <a:pt x="1144" y="2814"/>
                  </a:lnTo>
                  <a:lnTo>
                    <a:pt x="1188" y="2858"/>
                  </a:lnTo>
                  <a:lnTo>
                    <a:pt x="1232" y="3034"/>
                  </a:lnTo>
                  <a:lnTo>
                    <a:pt x="1320" y="3209"/>
                  </a:lnTo>
                  <a:lnTo>
                    <a:pt x="1364" y="3297"/>
                  </a:lnTo>
                  <a:lnTo>
                    <a:pt x="1407" y="3341"/>
                  </a:lnTo>
                  <a:lnTo>
                    <a:pt x="1451" y="3473"/>
                  </a:lnTo>
                  <a:lnTo>
                    <a:pt x="1451" y="3517"/>
                  </a:lnTo>
                  <a:lnTo>
                    <a:pt x="1495" y="3605"/>
                  </a:lnTo>
                  <a:lnTo>
                    <a:pt x="1627" y="3913"/>
                  </a:lnTo>
                  <a:lnTo>
                    <a:pt x="1935" y="4572"/>
                  </a:lnTo>
                  <a:lnTo>
                    <a:pt x="1935" y="4616"/>
                  </a:lnTo>
                  <a:lnTo>
                    <a:pt x="2023" y="4748"/>
                  </a:lnTo>
                  <a:lnTo>
                    <a:pt x="2023" y="4792"/>
                  </a:lnTo>
                  <a:lnTo>
                    <a:pt x="2067" y="4792"/>
                  </a:lnTo>
                  <a:lnTo>
                    <a:pt x="2067" y="4880"/>
                  </a:lnTo>
                  <a:lnTo>
                    <a:pt x="2155" y="5012"/>
                  </a:lnTo>
                  <a:lnTo>
                    <a:pt x="2199" y="5187"/>
                  </a:lnTo>
                  <a:lnTo>
                    <a:pt x="2287" y="5319"/>
                  </a:lnTo>
                  <a:lnTo>
                    <a:pt x="2374" y="5495"/>
                  </a:lnTo>
                  <a:lnTo>
                    <a:pt x="2418" y="5627"/>
                  </a:lnTo>
                  <a:lnTo>
                    <a:pt x="2462" y="5715"/>
                  </a:lnTo>
                  <a:lnTo>
                    <a:pt x="2506" y="5759"/>
                  </a:lnTo>
                  <a:lnTo>
                    <a:pt x="2550" y="5935"/>
                  </a:lnTo>
                  <a:lnTo>
                    <a:pt x="2638" y="6023"/>
                  </a:lnTo>
                  <a:lnTo>
                    <a:pt x="2726" y="6198"/>
                  </a:lnTo>
                  <a:lnTo>
                    <a:pt x="2814" y="6374"/>
                  </a:lnTo>
                  <a:lnTo>
                    <a:pt x="2858" y="6506"/>
                  </a:lnTo>
                  <a:lnTo>
                    <a:pt x="2902" y="6638"/>
                  </a:lnTo>
                  <a:lnTo>
                    <a:pt x="2990" y="6814"/>
                  </a:lnTo>
                  <a:lnTo>
                    <a:pt x="3298" y="7473"/>
                  </a:lnTo>
                  <a:lnTo>
                    <a:pt x="3341" y="7561"/>
                  </a:lnTo>
                  <a:lnTo>
                    <a:pt x="3385" y="7649"/>
                  </a:lnTo>
                  <a:lnTo>
                    <a:pt x="3429" y="7737"/>
                  </a:lnTo>
                  <a:lnTo>
                    <a:pt x="3473" y="7869"/>
                  </a:lnTo>
                  <a:lnTo>
                    <a:pt x="3517" y="7957"/>
                  </a:lnTo>
                  <a:lnTo>
                    <a:pt x="3561" y="8001"/>
                  </a:lnTo>
                  <a:lnTo>
                    <a:pt x="3649" y="8176"/>
                  </a:lnTo>
                  <a:lnTo>
                    <a:pt x="3693" y="8308"/>
                  </a:lnTo>
                  <a:lnTo>
                    <a:pt x="3737" y="8396"/>
                  </a:lnTo>
                  <a:lnTo>
                    <a:pt x="3781" y="8484"/>
                  </a:lnTo>
                  <a:lnTo>
                    <a:pt x="3825" y="8528"/>
                  </a:lnTo>
                  <a:lnTo>
                    <a:pt x="3869" y="8616"/>
                  </a:lnTo>
                  <a:lnTo>
                    <a:pt x="4001" y="8968"/>
                  </a:lnTo>
                  <a:lnTo>
                    <a:pt x="4045" y="9011"/>
                  </a:lnTo>
                  <a:lnTo>
                    <a:pt x="4221" y="9407"/>
                  </a:lnTo>
                  <a:lnTo>
                    <a:pt x="4396" y="9759"/>
                  </a:lnTo>
                  <a:lnTo>
                    <a:pt x="4396" y="9803"/>
                  </a:lnTo>
                  <a:lnTo>
                    <a:pt x="4440" y="9803"/>
                  </a:lnTo>
                  <a:lnTo>
                    <a:pt x="4440" y="9891"/>
                  </a:lnTo>
                  <a:lnTo>
                    <a:pt x="4484" y="9935"/>
                  </a:lnTo>
                  <a:lnTo>
                    <a:pt x="4528" y="10022"/>
                  </a:lnTo>
                  <a:lnTo>
                    <a:pt x="4528" y="10066"/>
                  </a:lnTo>
                  <a:lnTo>
                    <a:pt x="4572" y="10154"/>
                  </a:lnTo>
                  <a:lnTo>
                    <a:pt x="4704" y="10418"/>
                  </a:lnTo>
                  <a:lnTo>
                    <a:pt x="4704" y="10506"/>
                  </a:lnTo>
                  <a:lnTo>
                    <a:pt x="4792" y="10682"/>
                  </a:lnTo>
                  <a:lnTo>
                    <a:pt x="4836" y="10770"/>
                  </a:lnTo>
                  <a:lnTo>
                    <a:pt x="4880" y="10770"/>
                  </a:lnTo>
                  <a:lnTo>
                    <a:pt x="4880" y="10814"/>
                  </a:lnTo>
                  <a:lnTo>
                    <a:pt x="4968" y="10945"/>
                  </a:lnTo>
                  <a:lnTo>
                    <a:pt x="4968" y="10989"/>
                  </a:lnTo>
                  <a:lnTo>
                    <a:pt x="4968" y="11033"/>
                  </a:lnTo>
                  <a:lnTo>
                    <a:pt x="5012" y="11165"/>
                  </a:lnTo>
                  <a:lnTo>
                    <a:pt x="5100" y="11297"/>
                  </a:lnTo>
                  <a:lnTo>
                    <a:pt x="5188" y="11429"/>
                  </a:lnTo>
                  <a:lnTo>
                    <a:pt x="5275" y="11429"/>
                  </a:lnTo>
                  <a:lnTo>
                    <a:pt x="5275" y="11385"/>
                  </a:lnTo>
                  <a:lnTo>
                    <a:pt x="5275" y="11297"/>
                  </a:lnTo>
                  <a:lnTo>
                    <a:pt x="5275" y="11209"/>
                  </a:lnTo>
                  <a:lnTo>
                    <a:pt x="5232" y="11165"/>
                  </a:lnTo>
                  <a:lnTo>
                    <a:pt x="5188" y="11077"/>
                  </a:lnTo>
                  <a:lnTo>
                    <a:pt x="5144" y="10945"/>
                  </a:lnTo>
                  <a:lnTo>
                    <a:pt x="5100" y="10814"/>
                  </a:lnTo>
                  <a:lnTo>
                    <a:pt x="5056" y="10770"/>
                  </a:lnTo>
                  <a:lnTo>
                    <a:pt x="5012" y="10726"/>
                  </a:lnTo>
                  <a:lnTo>
                    <a:pt x="5012" y="10638"/>
                  </a:lnTo>
                  <a:lnTo>
                    <a:pt x="4924" y="10462"/>
                  </a:lnTo>
                  <a:lnTo>
                    <a:pt x="4880" y="10418"/>
                  </a:lnTo>
                  <a:lnTo>
                    <a:pt x="4748" y="10066"/>
                  </a:lnTo>
                  <a:lnTo>
                    <a:pt x="4660" y="9935"/>
                  </a:lnTo>
                  <a:lnTo>
                    <a:pt x="4572" y="9759"/>
                  </a:lnTo>
                  <a:lnTo>
                    <a:pt x="4572" y="9715"/>
                  </a:lnTo>
                  <a:lnTo>
                    <a:pt x="4528" y="9671"/>
                  </a:lnTo>
                  <a:lnTo>
                    <a:pt x="4396" y="9363"/>
                  </a:lnTo>
                  <a:lnTo>
                    <a:pt x="4265" y="9011"/>
                  </a:lnTo>
                  <a:lnTo>
                    <a:pt x="4221" y="8968"/>
                  </a:lnTo>
                  <a:lnTo>
                    <a:pt x="4221" y="8924"/>
                  </a:lnTo>
                  <a:lnTo>
                    <a:pt x="4177" y="8836"/>
                  </a:lnTo>
                  <a:lnTo>
                    <a:pt x="4133" y="8748"/>
                  </a:lnTo>
                  <a:lnTo>
                    <a:pt x="4089" y="8660"/>
                  </a:lnTo>
                  <a:lnTo>
                    <a:pt x="4045" y="8616"/>
                  </a:lnTo>
                  <a:lnTo>
                    <a:pt x="4001" y="8528"/>
                  </a:lnTo>
                  <a:lnTo>
                    <a:pt x="4001" y="8484"/>
                  </a:lnTo>
                  <a:lnTo>
                    <a:pt x="3957" y="8396"/>
                  </a:lnTo>
                  <a:lnTo>
                    <a:pt x="3869" y="8176"/>
                  </a:lnTo>
                  <a:lnTo>
                    <a:pt x="3825" y="8132"/>
                  </a:lnTo>
                  <a:lnTo>
                    <a:pt x="3737" y="7957"/>
                  </a:lnTo>
                  <a:lnTo>
                    <a:pt x="3693" y="7825"/>
                  </a:lnTo>
                  <a:lnTo>
                    <a:pt x="3605" y="7649"/>
                  </a:lnTo>
                  <a:lnTo>
                    <a:pt x="3517" y="7561"/>
                  </a:lnTo>
                  <a:lnTo>
                    <a:pt x="3473" y="7429"/>
                  </a:lnTo>
                  <a:lnTo>
                    <a:pt x="3254" y="6990"/>
                  </a:lnTo>
                  <a:lnTo>
                    <a:pt x="3254" y="6902"/>
                  </a:lnTo>
                  <a:lnTo>
                    <a:pt x="3210" y="6858"/>
                  </a:lnTo>
                  <a:lnTo>
                    <a:pt x="3210" y="6814"/>
                  </a:lnTo>
                  <a:lnTo>
                    <a:pt x="3166" y="6726"/>
                  </a:lnTo>
                  <a:lnTo>
                    <a:pt x="3078" y="6594"/>
                  </a:lnTo>
                  <a:lnTo>
                    <a:pt x="3034" y="6462"/>
                  </a:lnTo>
                  <a:lnTo>
                    <a:pt x="2990" y="6418"/>
                  </a:lnTo>
                  <a:lnTo>
                    <a:pt x="2946" y="6330"/>
                  </a:lnTo>
                  <a:lnTo>
                    <a:pt x="2858" y="6110"/>
                  </a:lnTo>
                  <a:lnTo>
                    <a:pt x="2858" y="6067"/>
                  </a:lnTo>
                  <a:lnTo>
                    <a:pt x="2814" y="5979"/>
                  </a:lnTo>
                  <a:lnTo>
                    <a:pt x="2726" y="5847"/>
                  </a:lnTo>
                  <a:lnTo>
                    <a:pt x="2638" y="5583"/>
                  </a:lnTo>
                  <a:lnTo>
                    <a:pt x="2594" y="5583"/>
                  </a:lnTo>
                  <a:lnTo>
                    <a:pt x="2550" y="5495"/>
                  </a:lnTo>
                  <a:lnTo>
                    <a:pt x="2550" y="5451"/>
                  </a:lnTo>
                  <a:lnTo>
                    <a:pt x="2374" y="5100"/>
                  </a:lnTo>
                  <a:lnTo>
                    <a:pt x="2331" y="4924"/>
                  </a:lnTo>
                  <a:lnTo>
                    <a:pt x="2199" y="4748"/>
                  </a:lnTo>
                  <a:lnTo>
                    <a:pt x="2155" y="4616"/>
                  </a:lnTo>
                  <a:lnTo>
                    <a:pt x="2111" y="4528"/>
                  </a:lnTo>
                  <a:lnTo>
                    <a:pt x="2067" y="4396"/>
                  </a:lnTo>
                  <a:lnTo>
                    <a:pt x="2023" y="4396"/>
                  </a:lnTo>
                  <a:lnTo>
                    <a:pt x="1979" y="4308"/>
                  </a:lnTo>
                  <a:lnTo>
                    <a:pt x="1935" y="4176"/>
                  </a:lnTo>
                  <a:lnTo>
                    <a:pt x="1891" y="4045"/>
                  </a:lnTo>
                  <a:lnTo>
                    <a:pt x="1847" y="4001"/>
                  </a:lnTo>
                  <a:lnTo>
                    <a:pt x="1803" y="3869"/>
                  </a:lnTo>
                  <a:lnTo>
                    <a:pt x="1759" y="3781"/>
                  </a:lnTo>
                  <a:lnTo>
                    <a:pt x="1759" y="3737"/>
                  </a:lnTo>
                  <a:lnTo>
                    <a:pt x="1715" y="3605"/>
                  </a:lnTo>
                  <a:lnTo>
                    <a:pt x="1671" y="3605"/>
                  </a:lnTo>
                  <a:lnTo>
                    <a:pt x="1671" y="3561"/>
                  </a:lnTo>
                  <a:lnTo>
                    <a:pt x="1627" y="3429"/>
                  </a:lnTo>
                  <a:lnTo>
                    <a:pt x="1495" y="3165"/>
                  </a:lnTo>
                  <a:lnTo>
                    <a:pt x="1320" y="2814"/>
                  </a:lnTo>
                  <a:lnTo>
                    <a:pt x="1188" y="2506"/>
                  </a:lnTo>
                  <a:lnTo>
                    <a:pt x="1100" y="2286"/>
                  </a:lnTo>
                  <a:lnTo>
                    <a:pt x="1056" y="2155"/>
                  </a:lnTo>
                  <a:lnTo>
                    <a:pt x="1012" y="2067"/>
                  </a:lnTo>
                  <a:lnTo>
                    <a:pt x="968" y="1935"/>
                  </a:lnTo>
                  <a:lnTo>
                    <a:pt x="924" y="1803"/>
                  </a:lnTo>
                  <a:lnTo>
                    <a:pt x="836" y="1671"/>
                  </a:lnTo>
                  <a:lnTo>
                    <a:pt x="836" y="1583"/>
                  </a:lnTo>
                  <a:lnTo>
                    <a:pt x="792" y="1583"/>
                  </a:lnTo>
                  <a:lnTo>
                    <a:pt x="748" y="1363"/>
                  </a:lnTo>
                  <a:lnTo>
                    <a:pt x="704" y="1275"/>
                  </a:lnTo>
                  <a:lnTo>
                    <a:pt x="616" y="1100"/>
                  </a:lnTo>
                  <a:lnTo>
                    <a:pt x="484" y="792"/>
                  </a:lnTo>
                  <a:lnTo>
                    <a:pt x="397" y="660"/>
                  </a:lnTo>
                  <a:lnTo>
                    <a:pt x="397" y="572"/>
                  </a:lnTo>
                  <a:lnTo>
                    <a:pt x="265" y="264"/>
                  </a:lnTo>
                  <a:lnTo>
                    <a:pt x="221" y="177"/>
                  </a:lnTo>
                  <a:lnTo>
                    <a:pt x="177" y="45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8"/>
            <p:cNvSpPr/>
            <p:nvPr/>
          </p:nvSpPr>
          <p:spPr>
            <a:xfrm>
              <a:off x="4814900" y="1876175"/>
              <a:ext cx="127500" cy="276950"/>
            </a:xfrm>
            <a:custGeom>
              <a:rect b="b" l="l" r="r" t="t"/>
              <a:pathLst>
                <a:path extrusionOk="0" h="11078" w="5100">
                  <a:moveTo>
                    <a:pt x="45" y="1"/>
                  </a:moveTo>
                  <a:lnTo>
                    <a:pt x="1" y="45"/>
                  </a:lnTo>
                  <a:lnTo>
                    <a:pt x="1" y="133"/>
                  </a:lnTo>
                  <a:lnTo>
                    <a:pt x="1" y="221"/>
                  </a:lnTo>
                  <a:lnTo>
                    <a:pt x="89" y="396"/>
                  </a:lnTo>
                  <a:lnTo>
                    <a:pt x="176" y="572"/>
                  </a:lnTo>
                  <a:lnTo>
                    <a:pt x="220" y="660"/>
                  </a:lnTo>
                  <a:lnTo>
                    <a:pt x="264" y="748"/>
                  </a:lnTo>
                  <a:lnTo>
                    <a:pt x="264" y="792"/>
                  </a:lnTo>
                  <a:lnTo>
                    <a:pt x="308" y="836"/>
                  </a:lnTo>
                  <a:lnTo>
                    <a:pt x="352" y="968"/>
                  </a:lnTo>
                  <a:lnTo>
                    <a:pt x="396" y="1100"/>
                  </a:lnTo>
                  <a:lnTo>
                    <a:pt x="484" y="1320"/>
                  </a:lnTo>
                  <a:lnTo>
                    <a:pt x="528" y="1363"/>
                  </a:lnTo>
                  <a:lnTo>
                    <a:pt x="528" y="1407"/>
                  </a:lnTo>
                  <a:lnTo>
                    <a:pt x="528" y="1451"/>
                  </a:lnTo>
                  <a:lnTo>
                    <a:pt x="572" y="1583"/>
                  </a:lnTo>
                  <a:lnTo>
                    <a:pt x="616" y="1627"/>
                  </a:lnTo>
                  <a:lnTo>
                    <a:pt x="704" y="1803"/>
                  </a:lnTo>
                  <a:lnTo>
                    <a:pt x="836" y="2199"/>
                  </a:lnTo>
                  <a:lnTo>
                    <a:pt x="924" y="2374"/>
                  </a:lnTo>
                  <a:lnTo>
                    <a:pt x="924" y="2418"/>
                  </a:lnTo>
                  <a:lnTo>
                    <a:pt x="968" y="2462"/>
                  </a:lnTo>
                  <a:lnTo>
                    <a:pt x="1012" y="2550"/>
                  </a:lnTo>
                  <a:lnTo>
                    <a:pt x="1056" y="2682"/>
                  </a:lnTo>
                  <a:lnTo>
                    <a:pt x="1100" y="2726"/>
                  </a:lnTo>
                  <a:lnTo>
                    <a:pt x="1100" y="2770"/>
                  </a:lnTo>
                  <a:lnTo>
                    <a:pt x="1187" y="2946"/>
                  </a:lnTo>
                  <a:lnTo>
                    <a:pt x="1275" y="3122"/>
                  </a:lnTo>
                  <a:lnTo>
                    <a:pt x="1319" y="3210"/>
                  </a:lnTo>
                  <a:lnTo>
                    <a:pt x="1319" y="3254"/>
                  </a:lnTo>
                  <a:lnTo>
                    <a:pt x="1363" y="3385"/>
                  </a:lnTo>
                  <a:lnTo>
                    <a:pt x="1407" y="3429"/>
                  </a:lnTo>
                  <a:lnTo>
                    <a:pt x="1451" y="3517"/>
                  </a:lnTo>
                  <a:lnTo>
                    <a:pt x="1539" y="3781"/>
                  </a:lnTo>
                  <a:lnTo>
                    <a:pt x="1847" y="4440"/>
                  </a:lnTo>
                  <a:lnTo>
                    <a:pt x="1847" y="4484"/>
                  </a:lnTo>
                  <a:lnTo>
                    <a:pt x="1935" y="4616"/>
                  </a:lnTo>
                  <a:lnTo>
                    <a:pt x="1935" y="4660"/>
                  </a:lnTo>
                  <a:lnTo>
                    <a:pt x="1979" y="4660"/>
                  </a:lnTo>
                  <a:lnTo>
                    <a:pt x="1979" y="4704"/>
                  </a:lnTo>
                  <a:lnTo>
                    <a:pt x="2067" y="4880"/>
                  </a:lnTo>
                  <a:lnTo>
                    <a:pt x="2110" y="5012"/>
                  </a:lnTo>
                  <a:lnTo>
                    <a:pt x="2198" y="5144"/>
                  </a:lnTo>
                  <a:lnTo>
                    <a:pt x="2198" y="5188"/>
                  </a:lnTo>
                  <a:lnTo>
                    <a:pt x="2286" y="5363"/>
                  </a:lnTo>
                  <a:lnTo>
                    <a:pt x="2330" y="5451"/>
                  </a:lnTo>
                  <a:lnTo>
                    <a:pt x="2374" y="5539"/>
                  </a:lnTo>
                  <a:lnTo>
                    <a:pt x="2374" y="5583"/>
                  </a:lnTo>
                  <a:lnTo>
                    <a:pt x="2462" y="5759"/>
                  </a:lnTo>
                  <a:lnTo>
                    <a:pt x="2506" y="5847"/>
                  </a:lnTo>
                  <a:lnTo>
                    <a:pt x="2594" y="6023"/>
                  </a:lnTo>
                  <a:lnTo>
                    <a:pt x="2682" y="6155"/>
                  </a:lnTo>
                  <a:lnTo>
                    <a:pt x="2726" y="6330"/>
                  </a:lnTo>
                  <a:lnTo>
                    <a:pt x="2814" y="6418"/>
                  </a:lnTo>
                  <a:lnTo>
                    <a:pt x="2858" y="6594"/>
                  </a:lnTo>
                  <a:lnTo>
                    <a:pt x="3165" y="7253"/>
                  </a:lnTo>
                  <a:lnTo>
                    <a:pt x="3209" y="7297"/>
                  </a:lnTo>
                  <a:lnTo>
                    <a:pt x="3253" y="7385"/>
                  </a:lnTo>
                  <a:lnTo>
                    <a:pt x="3297" y="7473"/>
                  </a:lnTo>
                  <a:lnTo>
                    <a:pt x="3341" y="7649"/>
                  </a:lnTo>
                  <a:lnTo>
                    <a:pt x="3385" y="7693"/>
                  </a:lnTo>
                  <a:lnTo>
                    <a:pt x="3429" y="7737"/>
                  </a:lnTo>
                  <a:lnTo>
                    <a:pt x="3517" y="7913"/>
                  </a:lnTo>
                  <a:lnTo>
                    <a:pt x="3561" y="8045"/>
                  </a:lnTo>
                  <a:lnTo>
                    <a:pt x="3605" y="8133"/>
                  </a:lnTo>
                  <a:lnTo>
                    <a:pt x="3649" y="8220"/>
                  </a:lnTo>
                  <a:lnTo>
                    <a:pt x="3693" y="8264"/>
                  </a:lnTo>
                  <a:lnTo>
                    <a:pt x="3693" y="8352"/>
                  </a:lnTo>
                  <a:lnTo>
                    <a:pt x="3869" y="8704"/>
                  </a:lnTo>
                  <a:lnTo>
                    <a:pt x="3869" y="8748"/>
                  </a:lnTo>
                  <a:lnTo>
                    <a:pt x="4044" y="9100"/>
                  </a:lnTo>
                  <a:lnTo>
                    <a:pt x="4220" y="9451"/>
                  </a:lnTo>
                  <a:lnTo>
                    <a:pt x="4220" y="9495"/>
                  </a:lnTo>
                  <a:lnTo>
                    <a:pt x="4264" y="9495"/>
                  </a:lnTo>
                  <a:lnTo>
                    <a:pt x="4264" y="9539"/>
                  </a:lnTo>
                  <a:lnTo>
                    <a:pt x="4308" y="9627"/>
                  </a:lnTo>
                  <a:lnTo>
                    <a:pt x="4352" y="9715"/>
                  </a:lnTo>
                  <a:lnTo>
                    <a:pt x="4396" y="9803"/>
                  </a:lnTo>
                  <a:lnTo>
                    <a:pt x="4528" y="10067"/>
                  </a:lnTo>
                  <a:lnTo>
                    <a:pt x="4528" y="10154"/>
                  </a:lnTo>
                  <a:lnTo>
                    <a:pt x="4616" y="10330"/>
                  </a:lnTo>
                  <a:lnTo>
                    <a:pt x="4660" y="10418"/>
                  </a:lnTo>
                  <a:lnTo>
                    <a:pt x="4704" y="10418"/>
                  </a:lnTo>
                  <a:lnTo>
                    <a:pt x="4704" y="10462"/>
                  </a:lnTo>
                  <a:lnTo>
                    <a:pt x="4748" y="10594"/>
                  </a:lnTo>
                  <a:lnTo>
                    <a:pt x="4792" y="10594"/>
                  </a:lnTo>
                  <a:lnTo>
                    <a:pt x="4792" y="10682"/>
                  </a:lnTo>
                  <a:lnTo>
                    <a:pt x="4836" y="10814"/>
                  </a:lnTo>
                  <a:lnTo>
                    <a:pt x="4924" y="10946"/>
                  </a:lnTo>
                  <a:lnTo>
                    <a:pt x="5011" y="11034"/>
                  </a:lnTo>
                  <a:lnTo>
                    <a:pt x="5099" y="11077"/>
                  </a:lnTo>
                  <a:lnTo>
                    <a:pt x="5099" y="11034"/>
                  </a:lnTo>
                  <a:lnTo>
                    <a:pt x="5099" y="10946"/>
                  </a:lnTo>
                  <a:lnTo>
                    <a:pt x="5055" y="10858"/>
                  </a:lnTo>
                  <a:lnTo>
                    <a:pt x="5055" y="10814"/>
                  </a:lnTo>
                  <a:lnTo>
                    <a:pt x="5011" y="10726"/>
                  </a:lnTo>
                  <a:lnTo>
                    <a:pt x="4968" y="10594"/>
                  </a:lnTo>
                  <a:lnTo>
                    <a:pt x="4880" y="10462"/>
                  </a:lnTo>
                  <a:lnTo>
                    <a:pt x="4880" y="10418"/>
                  </a:lnTo>
                  <a:lnTo>
                    <a:pt x="4836" y="10374"/>
                  </a:lnTo>
                  <a:lnTo>
                    <a:pt x="4792" y="10286"/>
                  </a:lnTo>
                  <a:lnTo>
                    <a:pt x="4748" y="10110"/>
                  </a:lnTo>
                  <a:lnTo>
                    <a:pt x="4704" y="10067"/>
                  </a:lnTo>
                  <a:lnTo>
                    <a:pt x="4572" y="9759"/>
                  </a:lnTo>
                  <a:lnTo>
                    <a:pt x="4572" y="9715"/>
                  </a:lnTo>
                  <a:lnTo>
                    <a:pt x="4528" y="9627"/>
                  </a:lnTo>
                  <a:lnTo>
                    <a:pt x="4440" y="9451"/>
                  </a:lnTo>
                  <a:lnTo>
                    <a:pt x="4396" y="9407"/>
                  </a:lnTo>
                  <a:lnTo>
                    <a:pt x="4396" y="9363"/>
                  </a:lnTo>
                  <a:lnTo>
                    <a:pt x="4220" y="9056"/>
                  </a:lnTo>
                  <a:lnTo>
                    <a:pt x="4088" y="8748"/>
                  </a:lnTo>
                  <a:lnTo>
                    <a:pt x="4088" y="8704"/>
                  </a:lnTo>
                  <a:lnTo>
                    <a:pt x="4088" y="8660"/>
                  </a:lnTo>
                  <a:lnTo>
                    <a:pt x="4044" y="8660"/>
                  </a:lnTo>
                  <a:lnTo>
                    <a:pt x="4001" y="8572"/>
                  </a:lnTo>
                  <a:lnTo>
                    <a:pt x="3957" y="8484"/>
                  </a:lnTo>
                  <a:lnTo>
                    <a:pt x="3913" y="8396"/>
                  </a:lnTo>
                  <a:lnTo>
                    <a:pt x="3913" y="8352"/>
                  </a:lnTo>
                  <a:lnTo>
                    <a:pt x="3869" y="8264"/>
                  </a:lnTo>
                  <a:lnTo>
                    <a:pt x="3869" y="8220"/>
                  </a:lnTo>
                  <a:lnTo>
                    <a:pt x="3825" y="8089"/>
                  </a:lnTo>
                  <a:lnTo>
                    <a:pt x="3737" y="7913"/>
                  </a:lnTo>
                  <a:lnTo>
                    <a:pt x="3693" y="7869"/>
                  </a:lnTo>
                  <a:lnTo>
                    <a:pt x="3605" y="7693"/>
                  </a:lnTo>
                  <a:lnTo>
                    <a:pt x="3561" y="7605"/>
                  </a:lnTo>
                  <a:lnTo>
                    <a:pt x="3473" y="7429"/>
                  </a:lnTo>
                  <a:lnTo>
                    <a:pt x="3385" y="7297"/>
                  </a:lnTo>
                  <a:lnTo>
                    <a:pt x="3341" y="7166"/>
                  </a:lnTo>
                  <a:lnTo>
                    <a:pt x="3121" y="6770"/>
                  </a:lnTo>
                  <a:lnTo>
                    <a:pt x="3121" y="6682"/>
                  </a:lnTo>
                  <a:lnTo>
                    <a:pt x="3077" y="6638"/>
                  </a:lnTo>
                  <a:lnTo>
                    <a:pt x="3077" y="6594"/>
                  </a:lnTo>
                  <a:lnTo>
                    <a:pt x="3034" y="6506"/>
                  </a:lnTo>
                  <a:lnTo>
                    <a:pt x="2990" y="6374"/>
                  </a:lnTo>
                  <a:lnTo>
                    <a:pt x="2902" y="6242"/>
                  </a:lnTo>
                  <a:lnTo>
                    <a:pt x="2902" y="6199"/>
                  </a:lnTo>
                  <a:lnTo>
                    <a:pt x="2858" y="6111"/>
                  </a:lnTo>
                  <a:lnTo>
                    <a:pt x="2770" y="5935"/>
                  </a:lnTo>
                  <a:lnTo>
                    <a:pt x="2726" y="5891"/>
                  </a:lnTo>
                  <a:lnTo>
                    <a:pt x="2682" y="5803"/>
                  </a:lnTo>
                  <a:lnTo>
                    <a:pt x="2638" y="5671"/>
                  </a:lnTo>
                  <a:lnTo>
                    <a:pt x="2506" y="5407"/>
                  </a:lnTo>
                  <a:lnTo>
                    <a:pt x="2462" y="5319"/>
                  </a:lnTo>
                  <a:lnTo>
                    <a:pt x="2418" y="5275"/>
                  </a:lnTo>
                  <a:lnTo>
                    <a:pt x="2286" y="4924"/>
                  </a:lnTo>
                  <a:lnTo>
                    <a:pt x="2198" y="4792"/>
                  </a:lnTo>
                  <a:lnTo>
                    <a:pt x="2110" y="4616"/>
                  </a:lnTo>
                  <a:lnTo>
                    <a:pt x="2067" y="4484"/>
                  </a:lnTo>
                  <a:lnTo>
                    <a:pt x="2023" y="4396"/>
                  </a:lnTo>
                  <a:lnTo>
                    <a:pt x="1979" y="4265"/>
                  </a:lnTo>
                  <a:lnTo>
                    <a:pt x="1935" y="4265"/>
                  </a:lnTo>
                  <a:lnTo>
                    <a:pt x="1935" y="4177"/>
                  </a:lnTo>
                  <a:lnTo>
                    <a:pt x="1847" y="4045"/>
                  </a:lnTo>
                  <a:lnTo>
                    <a:pt x="1803" y="3957"/>
                  </a:lnTo>
                  <a:lnTo>
                    <a:pt x="1803" y="3869"/>
                  </a:lnTo>
                  <a:lnTo>
                    <a:pt x="1759" y="3781"/>
                  </a:lnTo>
                  <a:lnTo>
                    <a:pt x="1715" y="3693"/>
                  </a:lnTo>
                  <a:lnTo>
                    <a:pt x="1671" y="3649"/>
                  </a:lnTo>
                  <a:lnTo>
                    <a:pt x="1627" y="3517"/>
                  </a:lnTo>
                  <a:lnTo>
                    <a:pt x="1627" y="3473"/>
                  </a:lnTo>
                  <a:lnTo>
                    <a:pt x="1583" y="3429"/>
                  </a:lnTo>
                  <a:lnTo>
                    <a:pt x="1539" y="3341"/>
                  </a:lnTo>
                  <a:lnTo>
                    <a:pt x="1407" y="3078"/>
                  </a:lnTo>
                  <a:lnTo>
                    <a:pt x="1275" y="2726"/>
                  </a:lnTo>
                  <a:lnTo>
                    <a:pt x="1143" y="2418"/>
                  </a:lnTo>
                  <a:lnTo>
                    <a:pt x="1056" y="2199"/>
                  </a:lnTo>
                  <a:lnTo>
                    <a:pt x="1012" y="2111"/>
                  </a:lnTo>
                  <a:lnTo>
                    <a:pt x="968" y="1979"/>
                  </a:lnTo>
                  <a:lnTo>
                    <a:pt x="924" y="1891"/>
                  </a:lnTo>
                  <a:lnTo>
                    <a:pt x="880" y="1759"/>
                  </a:lnTo>
                  <a:lnTo>
                    <a:pt x="836" y="1627"/>
                  </a:lnTo>
                  <a:lnTo>
                    <a:pt x="792" y="1583"/>
                  </a:lnTo>
                  <a:lnTo>
                    <a:pt x="748" y="1539"/>
                  </a:lnTo>
                  <a:lnTo>
                    <a:pt x="704" y="1363"/>
                  </a:lnTo>
                  <a:lnTo>
                    <a:pt x="660" y="1276"/>
                  </a:lnTo>
                  <a:lnTo>
                    <a:pt x="616" y="1100"/>
                  </a:lnTo>
                  <a:lnTo>
                    <a:pt x="440" y="792"/>
                  </a:lnTo>
                  <a:lnTo>
                    <a:pt x="396" y="616"/>
                  </a:lnTo>
                  <a:lnTo>
                    <a:pt x="352" y="572"/>
                  </a:lnTo>
                  <a:lnTo>
                    <a:pt x="220" y="265"/>
                  </a:lnTo>
                  <a:lnTo>
                    <a:pt x="220" y="177"/>
                  </a:lnTo>
                  <a:lnTo>
                    <a:pt x="133" y="89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8"/>
            <p:cNvSpPr/>
            <p:nvPr/>
          </p:nvSpPr>
          <p:spPr>
            <a:xfrm>
              <a:off x="4541275" y="2034425"/>
              <a:ext cx="90150" cy="316500"/>
            </a:xfrm>
            <a:custGeom>
              <a:rect b="b" l="l" r="r" t="t"/>
              <a:pathLst>
                <a:path extrusionOk="0" h="12660" w="3606">
                  <a:moveTo>
                    <a:pt x="2506" y="0"/>
                  </a:moveTo>
                  <a:lnTo>
                    <a:pt x="1" y="12659"/>
                  </a:lnTo>
                  <a:lnTo>
                    <a:pt x="3605" y="4132"/>
                  </a:lnTo>
                  <a:lnTo>
                    <a:pt x="2506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8"/>
            <p:cNvSpPr/>
            <p:nvPr/>
          </p:nvSpPr>
          <p:spPr>
            <a:xfrm>
              <a:off x="4235800" y="1992675"/>
              <a:ext cx="151675" cy="295600"/>
            </a:xfrm>
            <a:custGeom>
              <a:rect b="b" l="l" r="r" t="t"/>
              <a:pathLst>
                <a:path extrusionOk="0" h="11824" w="6067">
                  <a:moveTo>
                    <a:pt x="5978" y="0"/>
                  </a:moveTo>
                  <a:lnTo>
                    <a:pt x="5890" y="88"/>
                  </a:lnTo>
                  <a:lnTo>
                    <a:pt x="5846" y="176"/>
                  </a:lnTo>
                  <a:lnTo>
                    <a:pt x="5759" y="308"/>
                  </a:lnTo>
                  <a:lnTo>
                    <a:pt x="5671" y="528"/>
                  </a:lnTo>
                  <a:lnTo>
                    <a:pt x="5627" y="615"/>
                  </a:lnTo>
                  <a:lnTo>
                    <a:pt x="5583" y="747"/>
                  </a:lnTo>
                  <a:lnTo>
                    <a:pt x="5539" y="791"/>
                  </a:lnTo>
                  <a:lnTo>
                    <a:pt x="5539" y="835"/>
                  </a:lnTo>
                  <a:lnTo>
                    <a:pt x="5451" y="967"/>
                  </a:lnTo>
                  <a:lnTo>
                    <a:pt x="5407" y="1099"/>
                  </a:lnTo>
                  <a:lnTo>
                    <a:pt x="5275" y="1319"/>
                  </a:lnTo>
                  <a:lnTo>
                    <a:pt x="5231" y="1407"/>
                  </a:lnTo>
                  <a:lnTo>
                    <a:pt x="5187" y="1451"/>
                  </a:lnTo>
                  <a:lnTo>
                    <a:pt x="5143" y="1582"/>
                  </a:lnTo>
                  <a:lnTo>
                    <a:pt x="5099" y="1626"/>
                  </a:lnTo>
                  <a:lnTo>
                    <a:pt x="5011" y="1802"/>
                  </a:lnTo>
                  <a:lnTo>
                    <a:pt x="5011" y="1846"/>
                  </a:lnTo>
                  <a:lnTo>
                    <a:pt x="4792" y="2242"/>
                  </a:lnTo>
                  <a:lnTo>
                    <a:pt x="4704" y="2418"/>
                  </a:lnTo>
                  <a:lnTo>
                    <a:pt x="4660" y="2462"/>
                  </a:lnTo>
                  <a:lnTo>
                    <a:pt x="4660" y="2506"/>
                  </a:lnTo>
                  <a:lnTo>
                    <a:pt x="4616" y="2593"/>
                  </a:lnTo>
                  <a:lnTo>
                    <a:pt x="4528" y="2725"/>
                  </a:lnTo>
                  <a:lnTo>
                    <a:pt x="4528" y="2813"/>
                  </a:lnTo>
                  <a:lnTo>
                    <a:pt x="4484" y="2857"/>
                  </a:lnTo>
                  <a:lnTo>
                    <a:pt x="4396" y="3033"/>
                  </a:lnTo>
                  <a:lnTo>
                    <a:pt x="4308" y="3209"/>
                  </a:lnTo>
                  <a:lnTo>
                    <a:pt x="4264" y="3297"/>
                  </a:lnTo>
                  <a:lnTo>
                    <a:pt x="4220" y="3341"/>
                  </a:lnTo>
                  <a:lnTo>
                    <a:pt x="4176" y="3473"/>
                  </a:lnTo>
                  <a:lnTo>
                    <a:pt x="4132" y="3560"/>
                  </a:lnTo>
                  <a:lnTo>
                    <a:pt x="4088" y="3648"/>
                  </a:lnTo>
                  <a:lnTo>
                    <a:pt x="3956" y="3912"/>
                  </a:lnTo>
                  <a:lnTo>
                    <a:pt x="3561" y="4615"/>
                  </a:lnTo>
                  <a:lnTo>
                    <a:pt x="3561" y="4659"/>
                  </a:lnTo>
                  <a:lnTo>
                    <a:pt x="3473" y="4791"/>
                  </a:lnTo>
                  <a:lnTo>
                    <a:pt x="3473" y="4835"/>
                  </a:lnTo>
                  <a:lnTo>
                    <a:pt x="3429" y="4923"/>
                  </a:lnTo>
                  <a:lnTo>
                    <a:pt x="3341" y="5055"/>
                  </a:lnTo>
                  <a:lnTo>
                    <a:pt x="3253" y="5231"/>
                  </a:lnTo>
                  <a:lnTo>
                    <a:pt x="3209" y="5363"/>
                  </a:lnTo>
                  <a:lnTo>
                    <a:pt x="3165" y="5407"/>
                  </a:lnTo>
                  <a:lnTo>
                    <a:pt x="3077" y="5582"/>
                  </a:lnTo>
                  <a:lnTo>
                    <a:pt x="3033" y="5714"/>
                  </a:lnTo>
                  <a:lnTo>
                    <a:pt x="2989" y="5802"/>
                  </a:lnTo>
                  <a:lnTo>
                    <a:pt x="2945" y="5846"/>
                  </a:lnTo>
                  <a:lnTo>
                    <a:pt x="2858" y="6022"/>
                  </a:lnTo>
                  <a:lnTo>
                    <a:pt x="2814" y="6110"/>
                  </a:lnTo>
                  <a:lnTo>
                    <a:pt x="2726" y="6286"/>
                  </a:lnTo>
                  <a:lnTo>
                    <a:pt x="2682" y="6461"/>
                  </a:lnTo>
                  <a:lnTo>
                    <a:pt x="2550" y="6637"/>
                  </a:lnTo>
                  <a:lnTo>
                    <a:pt x="2506" y="6769"/>
                  </a:lnTo>
                  <a:lnTo>
                    <a:pt x="2418" y="6945"/>
                  </a:lnTo>
                  <a:lnTo>
                    <a:pt x="2066" y="7604"/>
                  </a:lnTo>
                  <a:lnTo>
                    <a:pt x="2022" y="7692"/>
                  </a:lnTo>
                  <a:lnTo>
                    <a:pt x="1978" y="7780"/>
                  </a:lnTo>
                  <a:lnTo>
                    <a:pt x="1934" y="7868"/>
                  </a:lnTo>
                  <a:lnTo>
                    <a:pt x="1847" y="8044"/>
                  </a:lnTo>
                  <a:lnTo>
                    <a:pt x="1803" y="8132"/>
                  </a:lnTo>
                  <a:lnTo>
                    <a:pt x="1759" y="8176"/>
                  </a:lnTo>
                  <a:lnTo>
                    <a:pt x="1671" y="8352"/>
                  </a:lnTo>
                  <a:lnTo>
                    <a:pt x="1627" y="8483"/>
                  </a:lnTo>
                  <a:lnTo>
                    <a:pt x="1539" y="8571"/>
                  </a:lnTo>
                  <a:lnTo>
                    <a:pt x="1539" y="8659"/>
                  </a:lnTo>
                  <a:lnTo>
                    <a:pt x="1495" y="8747"/>
                  </a:lnTo>
                  <a:lnTo>
                    <a:pt x="1451" y="8791"/>
                  </a:lnTo>
                  <a:lnTo>
                    <a:pt x="1275" y="9187"/>
                  </a:lnTo>
                  <a:lnTo>
                    <a:pt x="1231" y="9231"/>
                  </a:lnTo>
                  <a:lnTo>
                    <a:pt x="1055" y="9582"/>
                  </a:lnTo>
                  <a:lnTo>
                    <a:pt x="1011" y="9626"/>
                  </a:lnTo>
                  <a:lnTo>
                    <a:pt x="836" y="9978"/>
                  </a:lnTo>
                  <a:lnTo>
                    <a:pt x="836" y="10022"/>
                  </a:lnTo>
                  <a:lnTo>
                    <a:pt x="836" y="10066"/>
                  </a:lnTo>
                  <a:lnTo>
                    <a:pt x="792" y="10110"/>
                  </a:lnTo>
                  <a:lnTo>
                    <a:pt x="748" y="10154"/>
                  </a:lnTo>
                  <a:lnTo>
                    <a:pt x="704" y="10242"/>
                  </a:lnTo>
                  <a:lnTo>
                    <a:pt x="704" y="10286"/>
                  </a:lnTo>
                  <a:lnTo>
                    <a:pt x="660" y="10417"/>
                  </a:lnTo>
                  <a:lnTo>
                    <a:pt x="484" y="10681"/>
                  </a:lnTo>
                  <a:lnTo>
                    <a:pt x="484" y="10725"/>
                  </a:lnTo>
                  <a:lnTo>
                    <a:pt x="352" y="10945"/>
                  </a:lnTo>
                  <a:lnTo>
                    <a:pt x="308" y="11033"/>
                  </a:lnTo>
                  <a:lnTo>
                    <a:pt x="308" y="11077"/>
                  </a:lnTo>
                  <a:lnTo>
                    <a:pt x="220" y="11209"/>
                  </a:lnTo>
                  <a:lnTo>
                    <a:pt x="220" y="11253"/>
                  </a:lnTo>
                  <a:lnTo>
                    <a:pt x="176" y="11296"/>
                  </a:lnTo>
                  <a:lnTo>
                    <a:pt x="132" y="11428"/>
                  </a:lnTo>
                  <a:lnTo>
                    <a:pt x="44" y="11560"/>
                  </a:lnTo>
                  <a:lnTo>
                    <a:pt x="44" y="11604"/>
                  </a:lnTo>
                  <a:lnTo>
                    <a:pt x="0" y="11736"/>
                  </a:lnTo>
                  <a:lnTo>
                    <a:pt x="44" y="11824"/>
                  </a:lnTo>
                  <a:lnTo>
                    <a:pt x="88" y="11780"/>
                  </a:lnTo>
                  <a:lnTo>
                    <a:pt x="132" y="11736"/>
                  </a:lnTo>
                  <a:lnTo>
                    <a:pt x="220" y="11648"/>
                  </a:lnTo>
                  <a:lnTo>
                    <a:pt x="220" y="11604"/>
                  </a:lnTo>
                  <a:lnTo>
                    <a:pt x="308" y="11516"/>
                  </a:lnTo>
                  <a:lnTo>
                    <a:pt x="352" y="11340"/>
                  </a:lnTo>
                  <a:lnTo>
                    <a:pt x="396" y="11253"/>
                  </a:lnTo>
                  <a:lnTo>
                    <a:pt x="440" y="11209"/>
                  </a:lnTo>
                  <a:lnTo>
                    <a:pt x="484" y="11121"/>
                  </a:lnTo>
                  <a:lnTo>
                    <a:pt x="528" y="11033"/>
                  </a:lnTo>
                  <a:lnTo>
                    <a:pt x="616" y="10857"/>
                  </a:lnTo>
                  <a:lnTo>
                    <a:pt x="616" y="10813"/>
                  </a:lnTo>
                  <a:lnTo>
                    <a:pt x="792" y="10505"/>
                  </a:lnTo>
                  <a:lnTo>
                    <a:pt x="836" y="10461"/>
                  </a:lnTo>
                  <a:lnTo>
                    <a:pt x="880" y="10329"/>
                  </a:lnTo>
                  <a:lnTo>
                    <a:pt x="967" y="10154"/>
                  </a:lnTo>
                  <a:lnTo>
                    <a:pt x="1011" y="10110"/>
                  </a:lnTo>
                  <a:lnTo>
                    <a:pt x="1011" y="10066"/>
                  </a:lnTo>
                  <a:lnTo>
                    <a:pt x="1187" y="9714"/>
                  </a:lnTo>
                  <a:lnTo>
                    <a:pt x="1363" y="9406"/>
                  </a:lnTo>
                  <a:lnTo>
                    <a:pt x="1363" y="9362"/>
                  </a:lnTo>
                  <a:lnTo>
                    <a:pt x="1407" y="9319"/>
                  </a:lnTo>
                  <a:lnTo>
                    <a:pt x="1451" y="9187"/>
                  </a:lnTo>
                  <a:lnTo>
                    <a:pt x="1495" y="9099"/>
                  </a:lnTo>
                  <a:lnTo>
                    <a:pt x="1539" y="9011"/>
                  </a:lnTo>
                  <a:lnTo>
                    <a:pt x="1583" y="8967"/>
                  </a:lnTo>
                  <a:lnTo>
                    <a:pt x="1627" y="8879"/>
                  </a:lnTo>
                  <a:lnTo>
                    <a:pt x="1627" y="8835"/>
                  </a:lnTo>
                  <a:lnTo>
                    <a:pt x="1715" y="8703"/>
                  </a:lnTo>
                  <a:lnTo>
                    <a:pt x="1803" y="8527"/>
                  </a:lnTo>
                  <a:lnTo>
                    <a:pt x="1847" y="8483"/>
                  </a:lnTo>
                  <a:lnTo>
                    <a:pt x="1934" y="8264"/>
                  </a:lnTo>
                  <a:lnTo>
                    <a:pt x="1978" y="8176"/>
                  </a:lnTo>
                  <a:lnTo>
                    <a:pt x="2066" y="7956"/>
                  </a:lnTo>
                  <a:lnTo>
                    <a:pt x="2110" y="7824"/>
                  </a:lnTo>
                  <a:lnTo>
                    <a:pt x="2198" y="7736"/>
                  </a:lnTo>
                  <a:lnTo>
                    <a:pt x="2418" y="7253"/>
                  </a:lnTo>
                  <a:lnTo>
                    <a:pt x="2462" y="7209"/>
                  </a:lnTo>
                  <a:lnTo>
                    <a:pt x="2506" y="7165"/>
                  </a:lnTo>
                  <a:lnTo>
                    <a:pt x="2550" y="7077"/>
                  </a:lnTo>
                  <a:lnTo>
                    <a:pt x="2594" y="6989"/>
                  </a:lnTo>
                  <a:lnTo>
                    <a:pt x="2638" y="6857"/>
                  </a:lnTo>
                  <a:lnTo>
                    <a:pt x="2726" y="6725"/>
                  </a:lnTo>
                  <a:lnTo>
                    <a:pt x="2726" y="6681"/>
                  </a:lnTo>
                  <a:lnTo>
                    <a:pt x="2814" y="6593"/>
                  </a:lnTo>
                  <a:lnTo>
                    <a:pt x="2901" y="6374"/>
                  </a:lnTo>
                  <a:lnTo>
                    <a:pt x="2945" y="6330"/>
                  </a:lnTo>
                  <a:lnTo>
                    <a:pt x="2945" y="6242"/>
                  </a:lnTo>
                  <a:lnTo>
                    <a:pt x="3033" y="6110"/>
                  </a:lnTo>
                  <a:lnTo>
                    <a:pt x="3165" y="5846"/>
                  </a:lnTo>
                  <a:lnTo>
                    <a:pt x="3165" y="5802"/>
                  </a:lnTo>
                  <a:lnTo>
                    <a:pt x="3209" y="5714"/>
                  </a:lnTo>
                  <a:lnTo>
                    <a:pt x="3253" y="5670"/>
                  </a:lnTo>
                  <a:lnTo>
                    <a:pt x="3429" y="5319"/>
                  </a:lnTo>
                  <a:lnTo>
                    <a:pt x="3517" y="5143"/>
                  </a:lnTo>
                  <a:lnTo>
                    <a:pt x="3605" y="4967"/>
                  </a:lnTo>
                  <a:lnTo>
                    <a:pt x="3649" y="4835"/>
                  </a:lnTo>
                  <a:lnTo>
                    <a:pt x="3737" y="4703"/>
                  </a:lnTo>
                  <a:lnTo>
                    <a:pt x="3781" y="4615"/>
                  </a:lnTo>
                  <a:lnTo>
                    <a:pt x="3825" y="4571"/>
                  </a:lnTo>
                  <a:lnTo>
                    <a:pt x="3869" y="4483"/>
                  </a:lnTo>
                  <a:lnTo>
                    <a:pt x="3912" y="4352"/>
                  </a:lnTo>
                  <a:lnTo>
                    <a:pt x="3956" y="4220"/>
                  </a:lnTo>
                  <a:lnTo>
                    <a:pt x="4000" y="4176"/>
                  </a:lnTo>
                  <a:lnTo>
                    <a:pt x="4088" y="4044"/>
                  </a:lnTo>
                  <a:lnTo>
                    <a:pt x="4132" y="3956"/>
                  </a:lnTo>
                  <a:lnTo>
                    <a:pt x="4132" y="3912"/>
                  </a:lnTo>
                  <a:lnTo>
                    <a:pt x="4220" y="3780"/>
                  </a:lnTo>
                  <a:lnTo>
                    <a:pt x="4264" y="3692"/>
                  </a:lnTo>
                  <a:lnTo>
                    <a:pt x="4308" y="3604"/>
                  </a:lnTo>
                  <a:lnTo>
                    <a:pt x="4440" y="3297"/>
                  </a:lnTo>
                  <a:lnTo>
                    <a:pt x="4616" y="2989"/>
                  </a:lnTo>
                  <a:lnTo>
                    <a:pt x="4792" y="2637"/>
                  </a:lnTo>
                  <a:lnTo>
                    <a:pt x="4923" y="2418"/>
                  </a:lnTo>
                  <a:lnTo>
                    <a:pt x="4967" y="2286"/>
                  </a:lnTo>
                  <a:lnTo>
                    <a:pt x="5011" y="2198"/>
                  </a:lnTo>
                  <a:lnTo>
                    <a:pt x="5099" y="2110"/>
                  </a:lnTo>
                  <a:lnTo>
                    <a:pt x="5187" y="1978"/>
                  </a:lnTo>
                  <a:lnTo>
                    <a:pt x="5231" y="1802"/>
                  </a:lnTo>
                  <a:lnTo>
                    <a:pt x="5275" y="1714"/>
                  </a:lnTo>
                  <a:lnTo>
                    <a:pt x="5275" y="1670"/>
                  </a:lnTo>
                  <a:lnTo>
                    <a:pt x="5407" y="1495"/>
                  </a:lnTo>
                  <a:lnTo>
                    <a:pt x="5451" y="1407"/>
                  </a:lnTo>
                  <a:lnTo>
                    <a:pt x="5539" y="1275"/>
                  </a:lnTo>
                  <a:lnTo>
                    <a:pt x="5671" y="923"/>
                  </a:lnTo>
                  <a:lnTo>
                    <a:pt x="5759" y="747"/>
                  </a:lnTo>
                  <a:lnTo>
                    <a:pt x="5803" y="703"/>
                  </a:lnTo>
                  <a:lnTo>
                    <a:pt x="5978" y="352"/>
                  </a:lnTo>
                  <a:lnTo>
                    <a:pt x="6022" y="264"/>
                  </a:lnTo>
                  <a:lnTo>
                    <a:pt x="6066" y="176"/>
                  </a:lnTo>
                  <a:lnTo>
                    <a:pt x="6066" y="44"/>
                  </a:lnTo>
                  <a:lnTo>
                    <a:pt x="60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8"/>
            <p:cNvSpPr/>
            <p:nvPr/>
          </p:nvSpPr>
          <p:spPr>
            <a:xfrm>
              <a:off x="5316000" y="1288300"/>
              <a:ext cx="223075" cy="111000"/>
            </a:xfrm>
            <a:custGeom>
              <a:rect b="b" l="l" r="r" t="t"/>
              <a:pathLst>
                <a:path extrusionOk="0" h="4440" w="8923">
                  <a:moveTo>
                    <a:pt x="7560" y="0"/>
                  </a:moveTo>
                  <a:lnTo>
                    <a:pt x="6857" y="44"/>
                  </a:lnTo>
                  <a:lnTo>
                    <a:pt x="6066" y="132"/>
                  </a:lnTo>
                  <a:lnTo>
                    <a:pt x="5275" y="264"/>
                  </a:lnTo>
                  <a:lnTo>
                    <a:pt x="3736" y="571"/>
                  </a:lnTo>
                  <a:lnTo>
                    <a:pt x="2505" y="879"/>
                  </a:lnTo>
                  <a:lnTo>
                    <a:pt x="1934" y="1099"/>
                  </a:lnTo>
                  <a:lnTo>
                    <a:pt x="1231" y="1363"/>
                  </a:lnTo>
                  <a:lnTo>
                    <a:pt x="0" y="1846"/>
                  </a:lnTo>
                  <a:lnTo>
                    <a:pt x="1275" y="4440"/>
                  </a:lnTo>
                  <a:lnTo>
                    <a:pt x="3780" y="3385"/>
                  </a:lnTo>
                  <a:lnTo>
                    <a:pt x="5934" y="2462"/>
                  </a:lnTo>
                  <a:lnTo>
                    <a:pt x="6945" y="2022"/>
                  </a:lnTo>
                  <a:lnTo>
                    <a:pt x="7824" y="1582"/>
                  </a:lnTo>
                  <a:lnTo>
                    <a:pt x="8132" y="1407"/>
                  </a:lnTo>
                  <a:lnTo>
                    <a:pt x="8439" y="1187"/>
                  </a:lnTo>
                  <a:lnTo>
                    <a:pt x="8703" y="967"/>
                  </a:lnTo>
                  <a:lnTo>
                    <a:pt x="8791" y="791"/>
                  </a:lnTo>
                  <a:lnTo>
                    <a:pt x="8879" y="659"/>
                  </a:lnTo>
                  <a:lnTo>
                    <a:pt x="8923" y="484"/>
                  </a:lnTo>
                  <a:lnTo>
                    <a:pt x="8879" y="308"/>
                  </a:lnTo>
                  <a:lnTo>
                    <a:pt x="8747" y="176"/>
                  </a:lnTo>
                  <a:lnTo>
                    <a:pt x="8571" y="88"/>
                  </a:lnTo>
                  <a:lnTo>
                    <a:pt x="8395" y="44"/>
                  </a:lnTo>
                  <a:lnTo>
                    <a:pt x="8176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8"/>
            <p:cNvSpPr/>
            <p:nvPr/>
          </p:nvSpPr>
          <p:spPr>
            <a:xfrm>
              <a:off x="5326975" y="1315750"/>
              <a:ext cx="264850" cy="122000"/>
            </a:xfrm>
            <a:custGeom>
              <a:rect b="b" l="l" r="r" t="t"/>
              <a:pathLst>
                <a:path extrusionOk="0" h="4880" w="10594">
                  <a:moveTo>
                    <a:pt x="9846" y="1"/>
                  </a:moveTo>
                  <a:lnTo>
                    <a:pt x="9451" y="45"/>
                  </a:lnTo>
                  <a:lnTo>
                    <a:pt x="9011" y="89"/>
                  </a:lnTo>
                  <a:lnTo>
                    <a:pt x="8132" y="265"/>
                  </a:lnTo>
                  <a:lnTo>
                    <a:pt x="6770" y="616"/>
                  </a:lnTo>
                  <a:lnTo>
                    <a:pt x="5231" y="1056"/>
                  </a:lnTo>
                  <a:lnTo>
                    <a:pt x="2286" y="1935"/>
                  </a:lnTo>
                  <a:lnTo>
                    <a:pt x="1143" y="2287"/>
                  </a:lnTo>
                  <a:lnTo>
                    <a:pt x="1" y="2682"/>
                  </a:lnTo>
                  <a:lnTo>
                    <a:pt x="1979" y="4880"/>
                  </a:lnTo>
                  <a:lnTo>
                    <a:pt x="4967" y="3605"/>
                  </a:lnTo>
                  <a:lnTo>
                    <a:pt x="7473" y="2550"/>
                  </a:lnTo>
                  <a:lnTo>
                    <a:pt x="8616" y="2023"/>
                  </a:lnTo>
                  <a:lnTo>
                    <a:pt x="9495" y="1583"/>
                  </a:lnTo>
                  <a:lnTo>
                    <a:pt x="9846" y="1408"/>
                  </a:lnTo>
                  <a:lnTo>
                    <a:pt x="10154" y="1232"/>
                  </a:lnTo>
                  <a:lnTo>
                    <a:pt x="10374" y="968"/>
                  </a:lnTo>
                  <a:lnTo>
                    <a:pt x="10506" y="792"/>
                  </a:lnTo>
                  <a:lnTo>
                    <a:pt x="10550" y="660"/>
                  </a:lnTo>
                  <a:lnTo>
                    <a:pt x="10594" y="484"/>
                  </a:lnTo>
                  <a:lnTo>
                    <a:pt x="10550" y="309"/>
                  </a:lnTo>
                  <a:lnTo>
                    <a:pt x="10462" y="177"/>
                  </a:lnTo>
                  <a:lnTo>
                    <a:pt x="10286" y="89"/>
                  </a:lnTo>
                  <a:lnTo>
                    <a:pt x="10066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8"/>
            <p:cNvSpPr/>
            <p:nvPr/>
          </p:nvSpPr>
          <p:spPr>
            <a:xfrm>
              <a:off x="5310500" y="1365200"/>
              <a:ext cx="267050" cy="115425"/>
            </a:xfrm>
            <a:custGeom>
              <a:rect b="b" l="l" r="r" t="t"/>
              <a:pathLst>
                <a:path extrusionOk="0" h="4617" w="10682">
                  <a:moveTo>
                    <a:pt x="9538" y="1"/>
                  </a:moveTo>
                  <a:lnTo>
                    <a:pt x="9099" y="45"/>
                  </a:lnTo>
                  <a:lnTo>
                    <a:pt x="8220" y="177"/>
                  </a:lnTo>
                  <a:lnTo>
                    <a:pt x="6857" y="484"/>
                  </a:lnTo>
                  <a:lnTo>
                    <a:pt x="5275" y="880"/>
                  </a:lnTo>
                  <a:lnTo>
                    <a:pt x="2330" y="1671"/>
                  </a:lnTo>
                  <a:lnTo>
                    <a:pt x="1143" y="1979"/>
                  </a:lnTo>
                  <a:lnTo>
                    <a:pt x="0" y="2287"/>
                  </a:lnTo>
                  <a:lnTo>
                    <a:pt x="1802" y="4616"/>
                  </a:lnTo>
                  <a:lnTo>
                    <a:pt x="4879" y="3429"/>
                  </a:lnTo>
                  <a:lnTo>
                    <a:pt x="7473" y="2418"/>
                  </a:lnTo>
                  <a:lnTo>
                    <a:pt x="9538" y="1583"/>
                  </a:lnTo>
                  <a:lnTo>
                    <a:pt x="9846" y="1407"/>
                  </a:lnTo>
                  <a:lnTo>
                    <a:pt x="10198" y="1232"/>
                  </a:lnTo>
                  <a:lnTo>
                    <a:pt x="10461" y="968"/>
                  </a:lnTo>
                  <a:lnTo>
                    <a:pt x="10549" y="836"/>
                  </a:lnTo>
                  <a:lnTo>
                    <a:pt x="10637" y="704"/>
                  </a:lnTo>
                  <a:lnTo>
                    <a:pt x="10681" y="528"/>
                  </a:lnTo>
                  <a:lnTo>
                    <a:pt x="10637" y="353"/>
                  </a:lnTo>
                  <a:lnTo>
                    <a:pt x="10549" y="177"/>
                  </a:lnTo>
                  <a:lnTo>
                    <a:pt x="10374" y="89"/>
                  </a:lnTo>
                  <a:lnTo>
                    <a:pt x="10154" y="45"/>
                  </a:lnTo>
                  <a:lnTo>
                    <a:pt x="9978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8"/>
            <p:cNvSpPr/>
            <p:nvPr/>
          </p:nvSpPr>
          <p:spPr>
            <a:xfrm>
              <a:off x="5300600" y="1415750"/>
              <a:ext cx="270350" cy="102225"/>
            </a:xfrm>
            <a:custGeom>
              <a:rect b="b" l="l" r="r" t="t"/>
              <a:pathLst>
                <a:path extrusionOk="0" h="4089" w="10814">
                  <a:moveTo>
                    <a:pt x="9275" y="1"/>
                  </a:moveTo>
                  <a:lnTo>
                    <a:pt x="8396" y="45"/>
                  </a:lnTo>
                  <a:lnTo>
                    <a:pt x="7737" y="133"/>
                  </a:lnTo>
                  <a:lnTo>
                    <a:pt x="6989" y="265"/>
                  </a:lnTo>
                  <a:lnTo>
                    <a:pt x="5363" y="572"/>
                  </a:lnTo>
                  <a:lnTo>
                    <a:pt x="3781" y="924"/>
                  </a:lnTo>
                  <a:lnTo>
                    <a:pt x="2374" y="1188"/>
                  </a:lnTo>
                  <a:lnTo>
                    <a:pt x="1187" y="1407"/>
                  </a:lnTo>
                  <a:lnTo>
                    <a:pt x="1" y="1671"/>
                  </a:lnTo>
                  <a:lnTo>
                    <a:pt x="2067" y="4089"/>
                  </a:lnTo>
                  <a:lnTo>
                    <a:pt x="2902" y="3869"/>
                  </a:lnTo>
                  <a:lnTo>
                    <a:pt x="4880" y="3253"/>
                  </a:lnTo>
                  <a:lnTo>
                    <a:pt x="6110" y="2858"/>
                  </a:lnTo>
                  <a:lnTo>
                    <a:pt x="7385" y="2462"/>
                  </a:lnTo>
                  <a:lnTo>
                    <a:pt x="8572" y="1979"/>
                  </a:lnTo>
                  <a:lnTo>
                    <a:pt x="9583" y="1539"/>
                  </a:lnTo>
                  <a:lnTo>
                    <a:pt x="10242" y="1232"/>
                  </a:lnTo>
                  <a:lnTo>
                    <a:pt x="10550" y="1012"/>
                  </a:lnTo>
                  <a:lnTo>
                    <a:pt x="10638" y="880"/>
                  </a:lnTo>
                  <a:lnTo>
                    <a:pt x="10770" y="748"/>
                  </a:lnTo>
                  <a:lnTo>
                    <a:pt x="10814" y="572"/>
                  </a:lnTo>
                  <a:lnTo>
                    <a:pt x="10814" y="396"/>
                  </a:lnTo>
                  <a:lnTo>
                    <a:pt x="10726" y="221"/>
                  </a:lnTo>
                  <a:lnTo>
                    <a:pt x="10550" y="133"/>
                  </a:lnTo>
                  <a:lnTo>
                    <a:pt x="10330" y="45"/>
                  </a:lnTo>
                  <a:lnTo>
                    <a:pt x="10154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8"/>
            <p:cNvSpPr/>
            <p:nvPr/>
          </p:nvSpPr>
          <p:spPr>
            <a:xfrm>
              <a:off x="5340175" y="1314650"/>
              <a:ext cx="135175" cy="118725"/>
            </a:xfrm>
            <a:custGeom>
              <a:rect b="b" l="l" r="r" t="t"/>
              <a:pathLst>
                <a:path extrusionOk="0" h="4749" w="5407">
                  <a:moveTo>
                    <a:pt x="1802" y="1"/>
                  </a:moveTo>
                  <a:lnTo>
                    <a:pt x="1714" y="45"/>
                  </a:lnTo>
                  <a:lnTo>
                    <a:pt x="1451" y="45"/>
                  </a:lnTo>
                  <a:lnTo>
                    <a:pt x="1363" y="89"/>
                  </a:lnTo>
                  <a:lnTo>
                    <a:pt x="1187" y="89"/>
                  </a:lnTo>
                  <a:lnTo>
                    <a:pt x="879" y="177"/>
                  </a:lnTo>
                  <a:lnTo>
                    <a:pt x="703" y="221"/>
                  </a:lnTo>
                  <a:lnTo>
                    <a:pt x="615" y="221"/>
                  </a:lnTo>
                  <a:lnTo>
                    <a:pt x="264" y="309"/>
                  </a:lnTo>
                  <a:lnTo>
                    <a:pt x="176" y="309"/>
                  </a:lnTo>
                  <a:lnTo>
                    <a:pt x="88" y="353"/>
                  </a:lnTo>
                  <a:lnTo>
                    <a:pt x="44" y="397"/>
                  </a:lnTo>
                  <a:lnTo>
                    <a:pt x="0" y="441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132" y="572"/>
                  </a:lnTo>
                  <a:lnTo>
                    <a:pt x="220" y="572"/>
                  </a:lnTo>
                  <a:lnTo>
                    <a:pt x="396" y="528"/>
                  </a:lnTo>
                  <a:lnTo>
                    <a:pt x="571" y="484"/>
                  </a:lnTo>
                  <a:lnTo>
                    <a:pt x="703" y="441"/>
                  </a:lnTo>
                  <a:lnTo>
                    <a:pt x="791" y="397"/>
                  </a:lnTo>
                  <a:lnTo>
                    <a:pt x="879" y="397"/>
                  </a:lnTo>
                  <a:lnTo>
                    <a:pt x="1011" y="353"/>
                  </a:lnTo>
                  <a:lnTo>
                    <a:pt x="1143" y="353"/>
                  </a:lnTo>
                  <a:lnTo>
                    <a:pt x="1407" y="309"/>
                  </a:lnTo>
                  <a:lnTo>
                    <a:pt x="1670" y="309"/>
                  </a:lnTo>
                  <a:lnTo>
                    <a:pt x="1714" y="265"/>
                  </a:lnTo>
                  <a:lnTo>
                    <a:pt x="1934" y="265"/>
                  </a:lnTo>
                  <a:lnTo>
                    <a:pt x="2374" y="221"/>
                  </a:lnTo>
                  <a:lnTo>
                    <a:pt x="3165" y="221"/>
                  </a:lnTo>
                  <a:lnTo>
                    <a:pt x="3385" y="265"/>
                  </a:lnTo>
                  <a:lnTo>
                    <a:pt x="3692" y="265"/>
                  </a:lnTo>
                  <a:lnTo>
                    <a:pt x="3780" y="309"/>
                  </a:lnTo>
                  <a:lnTo>
                    <a:pt x="4044" y="353"/>
                  </a:lnTo>
                  <a:lnTo>
                    <a:pt x="4747" y="572"/>
                  </a:lnTo>
                  <a:lnTo>
                    <a:pt x="4791" y="572"/>
                  </a:lnTo>
                  <a:lnTo>
                    <a:pt x="4879" y="660"/>
                  </a:lnTo>
                  <a:lnTo>
                    <a:pt x="4967" y="660"/>
                  </a:lnTo>
                  <a:lnTo>
                    <a:pt x="5011" y="704"/>
                  </a:lnTo>
                  <a:lnTo>
                    <a:pt x="5099" y="792"/>
                  </a:lnTo>
                  <a:lnTo>
                    <a:pt x="5143" y="880"/>
                  </a:lnTo>
                  <a:lnTo>
                    <a:pt x="5143" y="968"/>
                  </a:lnTo>
                  <a:lnTo>
                    <a:pt x="5143" y="1012"/>
                  </a:lnTo>
                  <a:lnTo>
                    <a:pt x="5099" y="1100"/>
                  </a:lnTo>
                  <a:lnTo>
                    <a:pt x="5011" y="1188"/>
                  </a:lnTo>
                  <a:lnTo>
                    <a:pt x="4967" y="1232"/>
                  </a:lnTo>
                  <a:lnTo>
                    <a:pt x="4923" y="1232"/>
                  </a:lnTo>
                  <a:lnTo>
                    <a:pt x="4747" y="1276"/>
                  </a:lnTo>
                  <a:lnTo>
                    <a:pt x="4615" y="1320"/>
                  </a:lnTo>
                  <a:lnTo>
                    <a:pt x="4483" y="1408"/>
                  </a:lnTo>
                  <a:lnTo>
                    <a:pt x="4396" y="1452"/>
                  </a:lnTo>
                  <a:lnTo>
                    <a:pt x="4308" y="1452"/>
                  </a:lnTo>
                  <a:lnTo>
                    <a:pt x="4132" y="1495"/>
                  </a:lnTo>
                  <a:lnTo>
                    <a:pt x="4000" y="1539"/>
                  </a:lnTo>
                  <a:lnTo>
                    <a:pt x="3824" y="1583"/>
                  </a:lnTo>
                  <a:lnTo>
                    <a:pt x="3121" y="1715"/>
                  </a:lnTo>
                  <a:lnTo>
                    <a:pt x="3033" y="1759"/>
                  </a:lnTo>
                  <a:lnTo>
                    <a:pt x="2945" y="1803"/>
                  </a:lnTo>
                  <a:lnTo>
                    <a:pt x="2857" y="1803"/>
                  </a:lnTo>
                  <a:lnTo>
                    <a:pt x="2725" y="1847"/>
                  </a:lnTo>
                  <a:lnTo>
                    <a:pt x="2637" y="1891"/>
                  </a:lnTo>
                  <a:lnTo>
                    <a:pt x="2549" y="1891"/>
                  </a:lnTo>
                  <a:lnTo>
                    <a:pt x="2374" y="1935"/>
                  </a:lnTo>
                  <a:lnTo>
                    <a:pt x="2242" y="1935"/>
                  </a:lnTo>
                  <a:lnTo>
                    <a:pt x="2154" y="1979"/>
                  </a:lnTo>
                  <a:lnTo>
                    <a:pt x="2066" y="2023"/>
                  </a:lnTo>
                  <a:lnTo>
                    <a:pt x="1890" y="2023"/>
                  </a:lnTo>
                  <a:lnTo>
                    <a:pt x="1714" y="2067"/>
                  </a:lnTo>
                  <a:lnTo>
                    <a:pt x="1626" y="2111"/>
                  </a:lnTo>
                  <a:lnTo>
                    <a:pt x="1494" y="2155"/>
                  </a:lnTo>
                  <a:lnTo>
                    <a:pt x="1451" y="2199"/>
                  </a:lnTo>
                  <a:lnTo>
                    <a:pt x="1363" y="2287"/>
                  </a:lnTo>
                  <a:lnTo>
                    <a:pt x="1319" y="2375"/>
                  </a:lnTo>
                  <a:lnTo>
                    <a:pt x="1275" y="2506"/>
                  </a:lnTo>
                  <a:lnTo>
                    <a:pt x="1275" y="2638"/>
                  </a:lnTo>
                  <a:lnTo>
                    <a:pt x="1275" y="2682"/>
                  </a:lnTo>
                  <a:lnTo>
                    <a:pt x="1275" y="3034"/>
                  </a:lnTo>
                  <a:lnTo>
                    <a:pt x="1275" y="3078"/>
                  </a:lnTo>
                  <a:lnTo>
                    <a:pt x="1275" y="3166"/>
                  </a:lnTo>
                  <a:lnTo>
                    <a:pt x="1275" y="3210"/>
                  </a:lnTo>
                  <a:lnTo>
                    <a:pt x="1275" y="3298"/>
                  </a:lnTo>
                  <a:lnTo>
                    <a:pt x="1275" y="3342"/>
                  </a:lnTo>
                  <a:lnTo>
                    <a:pt x="1275" y="3429"/>
                  </a:lnTo>
                  <a:lnTo>
                    <a:pt x="1187" y="3693"/>
                  </a:lnTo>
                  <a:lnTo>
                    <a:pt x="1143" y="3781"/>
                  </a:lnTo>
                  <a:lnTo>
                    <a:pt x="1055" y="3957"/>
                  </a:lnTo>
                  <a:lnTo>
                    <a:pt x="1055" y="4045"/>
                  </a:lnTo>
                  <a:lnTo>
                    <a:pt x="1011" y="4045"/>
                  </a:lnTo>
                  <a:lnTo>
                    <a:pt x="1011" y="4089"/>
                  </a:lnTo>
                  <a:lnTo>
                    <a:pt x="967" y="4221"/>
                  </a:lnTo>
                  <a:lnTo>
                    <a:pt x="923" y="4221"/>
                  </a:lnTo>
                  <a:lnTo>
                    <a:pt x="879" y="4309"/>
                  </a:lnTo>
                  <a:lnTo>
                    <a:pt x="835" y="4396"/>
                  </a:lnTo>
                  <a:lnTo>
                    <a:pt x="747" y="4528"/>
                  </a:lnTo>
                  <a:lnTo>
                    <a:pt x="703" y="4572"/>
                  </a:lnTo>
                  <a:lnTo>
                    <a:pt x="703" y="4660"/>
                  </a:lnTo>
                  <a:lnTo>
                    <a:pt x="703" y="4748"/>
                  </a:lnTo>
                  <a:lnTo>
                    <a:pt x="791" y="4748"/>
                  </a:lnTo>
                  <a:lnTo>
                    <a:pt x="879" y="4704"/>
                  </a:lnTo>
                  <a:lnTo>
                    <a:pt x="923" y="4660"/>
                  </a:lnTo>
                  <a:lnTo>
                    <a:pt x="967" y="4616"/>
                  </a:lnTo>
                  <a:lnTo>
                    <a:pt x="1011" y="4528"/>
                  </a:lnTo>
                  <a:lnTo>
                    <a:pt x="1099" y="4396"/>
                  </a:lnTo>
                  <a:lnTo>
                    <a:pt x="1143" y="4265"/>
                  </a:lnTo>
                  <a:lnTo>
                    <a:pt x="1187" y="4221"/>
                  </a:lnTo>
                  <a:lnTo>
                    <a:pt x="1231" y="4177"/>
                  </a:lnTo>
                  <a:lnTo>
                    <a:pt x="1275" y="4089"/>
                  </a:lnTo>
                  <a:lnTo>
                    <a:pt x="1363" y="3913"/>
                  </a:lnTo>
                  <a:lnTo>
                    <a:pt x="1363" y="3869"/>
                  </a:lnTo>
                  <a:lnTo>
                    <a:pt x="1494" y="3473"/>
                  </a:lnTo>
                  <a:lnTo>
                    <a:pt x="1494" y="3342"/>
                  </a:lnTo>
                  <a:lnTo>
                    <a:pt x="1494" y="3122"/>
                  </a:lnTo>
                  <a:lnTo>
                    <a:pt x="1538" y="3078"/>
                  </a:lnTo>
                  <a:lnTo>
                    <a:pt x="1538" y="3034"/>
                  </a:lnTo>
                  <a:lnTo>
                    <a:pt x="1538" y="2814"/>
                  </a:lnTo>
                  <a:lnTo>
                    <a:pt x="1494" y="2638"/>
                  </a:lnTo>
                  <a:lnTo>
                    <a:pt x="1494" y="2506"/>
                  </a:lnTo>
                  <a:lnTo>
                    <a:pt x="1582" y="2419"/>
                  </a:lnTo>
                  <a:lnTo>
                    <a:pt x="1626" y="2375"/>
                  </a:lnTo>
                  <a:lnTo>
                    <a:pt x="1670" y="2331"/>
                  </a:lnTo>
                  <a:lnTo>
                    <a:pt x="1714" y="2287"/>
                  </a:lnTo>
                  <a:lnTo>
                    <a:pt x="1890" y="2287"/>
                  </a:lnTo>
                  <a:lnTo>
                    <a:pt x="1978" y="2243"/>
                  </a:lnTo>
                  <a:lnTo>
                    <a:pt x="2154" y="2243"/>
                  </a:lnTo>
                  <a:lnTo>
                    <a:pt x="2330" y="2199"/>
                  </a:lnTo>
                  <a:lnTo>
                    <a:pt x="2418" y="2155"/>
                  </a:lnTo>
                  <a:lnTo>
                    <a:pt x="2593" y="2155"/>
                  </a:lnTo>
                  <a:lnTo>
                    <a:pt x="2725" y="2111"/>
                  </a:lnTo>
                  <a:lnTo>
                    <a:pt x="2901" y="2067"/>
                  </a:lnTo>
                  <a:lnTo>
                    <a:pt x="3033" y="2023"/>
                  </a:lnTo>
                  <a:lnTo>
                    <a:pt x="3165" y="1979"/>
                  </a:lnTo>
                  <a:lnTo>
                    <a:pt x="3604" y="1847"/>
                  </a:lnTo>
                  <a:lnTo>
                    <a:pt x="3736" y="1847"/>
                  </a:lnTo>
                  <a:lnTo>
                    <a:pt x="3824" y="1803"/>
                  </a:lnTo>
                  <a:lnTo>
                    <a:pt x="3912" y="1803"/>
                  </a:lnTo>
                  <a:lnTo>
                    <a:pt x="4044" y="1759"/>
                  </a:lnTo>
                  <a:lnTo>
                    <a:pt x="4176" y="1715"/>
                  </a:lnTo>
                  <a:lnTo>
                    <a:pt x="4220" y="1715"/>
                  </a:lnTo>
                  <a:lnTo>
                    <a:pt x="4308" y="1671"/>
                  </a:lnTo>
                  <a:lnTo>
                    <a:pt x="4527" y="1627"/>
                  </a:lnTo>
                  <a:lnTo>
                    <a:pt x="4571" y="1583"/>
                  </a:lnTo>
                  <a:lnTo>
                    <a:pt x="4659" y="1539"/>
                  </a:lnTo>
                  <a:lnTo>
                    <a:pt x="4835" y="1495"/>
                  </a:lnTo>
                  <a:lnTo>
                    <a:pt x="4967" y="1495"/>
                  </a:lnTo>
                  <a:lnTo>
                    <a:pt x="5099" y="1408"/>
                  </a:lnTo>
                  <a:lnTo>
                    <a:pt x="5099" y="1364"/>
                  </a:lnTo>
                  <a:lnTo>
                    <a:pt x="5187" y="1320"/>
                  </a:lnTo>
                  <a:lnTo>
                    <a:pt x="5275" y="1276"/>
                  </a:lnTo>
                  <a:lnTo>
                    <a:pt x="5363" y="1188"/>
                  </a:lnTo>
                  <a:lnTo>
                    <a:pt x="5406" y="1056"/>
                  </a:lnTo>
                  <a:lnTo>
                    <a:pt x="5406" y="924"/>
                  </a:lnTo>
                  <a:lnTo>
                    <a:pt x="5406" y="836"/>
                  </a:lnTo>
                  <a:lnTo>
                    <a:pt x="5275" y="660"/>
                  </a:lnTo>
                  <a:lnTo>
                    <a:pt x="5099" y="484"/>
                  </a:lnTo>
                  <a:lnTo>
                    <a:pt x="4967" y="441"/>
                  </a:lnTo>
                  <a:lnTo>
                    <a:pt x="4835" y="353"/>
                  </a:lnTo>
                  <a:lnTo>
                    <a:pt x="4747" y="353"/>
                  </a:lnTo>
                  <a:lnTo>
                    <a:pt x="4703" y="309"/>
                  </a:lnTo>
                  <a:lnTo>
                    <a:pt x="4615" y="265"/>
                  </a:lnTo>
                  <a:lnTo>
                    <a:pt x="4527" y="265"/>
                  </a:lnTo>
                  <a:lnTo>
                    <a:pt x="4352" y="221"/>
                  </a:lnTo>
                  <a:lnTo>
                    <a:pt x="4308" y="177"/>
                  </a:lnTo>
                  <a:lnTo>
                    <a:pt x="4176" y="133"/>
                  </a:lnTo>
                  <a:lnTo>
                    <a:pt x="4044" y="133"/>
                  </a:lnTo>
                  <a:lnTo>
                    <a:pt x="3912" y="89"/>
                  </a:lnTo>
                  <a:lnTo>
                    <a:pt x="3824" y="89"/>
                  </a:lnTo>
                  <a:lnTo>
                    <a:pt x="3692" y="45"/>
                  </a:lnTo>
                  <a:lnTo>
                    <a:pt x="3385" y="45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8"/>
            <p:cNvSpPr/>
            <p:nvPr/>
          </p:nvSpPr>
          <p:spPr>
            <a:xfrm>
              <a:off x="5480825" y="1322350"/>
              <a:ext cx="37375" cy="15425"/>
            </a:xfrm>
            <a:custGeom>
              <a:rect b="b" l="l" r="r" t="t"/>
              <a:pathLst>
                <a:path extrusionOk="0" h="617" w="1495">
                  <a:moveTo>
                    <a:pt x="1187" y="1"/>
                  </a:moveTo>
                  <a:lnTo>
                    <a:pt x="1187" y="45"/>
                  </a:lnTo>
                  <a:lnTo>
                    <a:pt x="1099" y="45"/>
                  </a:lnTo>
                  <a:lnTo>
                    <a:pt x="1055" y="89"/>
                  </a:lnTo>
                  <a:lnTo>
                    <a:pt x="1011" y="89"/>
                  </a:lnTo>
                  <a:lnTo>
                    <a:pt x="1011" y="133"/>
                  </a:lnTo>
                  <a:lnTo>
                    <a:pt x="835" y="133"/>
                  </a:lnTo>
                  <a:lnTo>
                    <a:pt x="835" y="176"/>
                  </a:lnTo>
                  <a:lnTo>
                    <a:pt x="747" y="176"/>
                  </a:lnTo>
                  <a:lnTo>
                    <a:pt x="747" y="220"/>
                  </a:lnTo>
                  <a:lnTo>
                    <a:pt x="660" y="220"/>
                  </a:lnTo>
                  <a:lnTo>
                    <a:pt x="660" y="264"/>
                  </a:lnTo>
                  <a:lnTo>
                    <a:pt x="616" y="220"/>
                  </a:lnTo>
                  <a:lnTo>
                    <a:pt x="616" y="264"/>
                  </a:lnTo>
                  <a:lnTo>
                    <a:pt x="440" y="264"/>
                  </a:lnTo>
                  <a:lnTo>
                    <a:pt x="440" y="308"/>
                  </a:lnTo>
                  <a:lnTo>
                    <a:pt x="264" y="308"/>
                  </a:lnTo>
                  <a:lnTo>
                    <a:pt x="220" y="352"/>
                  </a:lnTo>
                  <a:lnTo>
                    <a:pt x="88" y="352"/>
                  </a:lnTo>
                  <a:lnTo>
                    <a:pt x="88" y="396"/>
                  </a:lnTo>
                  <a:lnTo>
                    <a:pt x="44" y="396"/>
                  </a:lnTo>
                  <a:lnTo>
                    <a:pt x="0" y="440"/>
                  </a:lnTo>
                  <a:lnTo>
                    <a:pt x="44" y="528"/>
                  </a:lnTo>
                  <a:lnTo>
                    <a:pt x="44" y="572"/>
                  </a:lnTo>
                  <a:lnTo>
                    <a:pt x="88" y="616"/>
                  </a:lnTo>
                  <a:lnTo>
                    <a:pt x="220" y="616"/>
                  </a:lnTo>
                  <a:lnTo>
                    <a:pt x="264" y="572"/>
                  </a:lnTo>
                  <a:lnTo>
                    <a:pt x="396" y="572"/>
                  </a:lnTo>
                  <a:lnTo>
                    <a:pt x="396" y="528"/>
                  </a:lnTo>
                  <a:lnTo>
                    <a:pt x="528" y="528"/>
                  </a:lnTo>
                  <a:lnTo>
                    <a:pt x="528" y="484"/>
                  </a:lnTo>
                  <a:lnTo>
                    <a:pt x="660" y="484"/>
                  </a:lnTo>
                  <a:lnTo>
                    <a:pt x="660" y="440"/>
                  </a:lnTo>
                  <a:lnTo>
                    <a:pt x="791" y="440"/>
                  </a:lnTo>
                  <a:lnTo>
                    <a:pt x="791" y="396"/>
                  </a:lnTo>
                  <a:lnTo>
                    <a:pt x="879" y="396"/>
                  </a:lnTo>
                  <a:lnTo>
                    <a:pt x="923" y="352"/>
                  </a:lnTo>
                  <a:lnTo>
                    <a:pt x="1055" y="352"/>
                  </a:lnTo>
                  <a:lnTo>
                    <a:pt x="1099" y="308"/>
                  </a:lnTo>
                  <a:lnTo>
                    <a:pt x="1143" y="308"/>
                  </a:lnTo>
                  <a:lnTo>
                    <a:pt x="1187" y="264"/>
                  </a:lnTo>
                  <a:lnTo>
                    <a:pt x="1275" y="264"/>
                  </a:lnTo>
                  <a:lnTo>
                    <a:pt x="1319" y="220"/>
                  </a:lnTo>
                  <a:lnTo>
                    <a:pt x="1319" y="264"/>
                  </a:lnTo>
                  <a:lnTo>
                    <a:pt x="1363" y="220"/>
                  </a:lnTo>
                  <a:lnTo>
                    <a:pt x="1407" y="176"/>
                  </a:lnTo>
                  <a:lnTo>
                    <a:pt x="1451" y="133"/>
                  </a:lnTo>
                  <a:lnTo>
                    <a:pt x="1495" y="89"/>
                  </a:lnTo>
                  <a:lnTo>
                    <a:pt x="1495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8"/>
            <p:cNvSpPr/>
            <p:nvPr/>
          </p:nvSpPr>
          <p:spPr>
            <a:xfrm>
              <a:off x="5478625" y="1363025"/>
              <a:ext cx="69250" cy="24200"/>
            </a:xfrm>
            <a:custGeom>
              <a:rect b="b" l="l" r="r" t="t"/>
              <a:pathLst>
                <a:path extrusionOk="0" h="968" w="2770">
                  <a:moveTo>
                    <a:pt x="2594" y="0"/>
                  </a:moveTo>
                  <a:lnTo>
                    <a:pt x="2594" y="44"/>
                  </a:lnTo>
                  <a:lnTo>
                    <a:pt x="2506" y="44"/>
                  </a:lnTo>
                  <a:lnTo>
                    <a:pt x="2506" y="88"/>
                  </a:lnTo>
                  <a:lnTo>
                    <a:pt x="2286" y="88"/>
                  </a:lnTo>
                  <a:lnTo>
                    <a:pt x="2198" y="132"/>
                  </a:lnTo>
                  <a:lnTo>
                    <a:pt x="2110" y="132"/>
                  </a:lnTo>
                  <a:lnTo>
                    <a:pt x="2110" y="176"/>
                  </a:lnTo>
                  <a:lnTo>
                    <a:pt x="1978" y="176"/>
                  </a:lnTo>
                  <a:lnTo>
                    <a:pt x="1978" y="220"/>
                  </a:lnTo>
                  <a:lnTo>
                    <a:pt x="1802" y="220"/>
                  </a:lnTo>
                  <a:lnTo>
                    <a:pt x="1671" y="264"/>
                  </a:lnTo>
                  <a:lnTo>
                    <a:pt x="1627" y="264"/>
                  </a:lnTo>
                  <a:lnTo>
                    <a:pt x="1627" y="308"/>
                  </a:lnTo>
                  <a:lnTo>
                    <a:pt x="1495" y="308"/>
                  </a:lnTo>
                  <a:lnTo>
                    <a:pt x="1495" y="352"/>
                  </a:lnTo>
                  <a:lnTo>
                    <a:pt x="1363" y="352"/>
                  </a:lnTo>
                  <a:lnTo>
                    <a:pt x="1319" y="396"/>
                  </a:lnTo>
                  <a:lnTo>
                    <a:pt x="1275" y="396"/>
                  </a:lnTo>
                  <a:lnTo>
                    <a:pt x="1231" y="440"/>
                  </a:lnTo>
                  <a:lnTo>
                    <a:pt x="967" y="440"/>
                  </a:lnTo>
                  <a:lnTo>
                    <a:pt x="923" y="484"/>
                  </a:lnTo>
                  <a:lnTo>
                    <a:pt x="879" y="484"/>
                  </a:lnTo>
                  <a:lnTo>
                    <a:pt x="835" y="527"/>
                  </a:lnTo>
                  <a:lnTo>
                    <a:pt x="748" y="527"/>
                  </a:lnTo>
                  <a:lnTo>
                    <a:pt x="704" y="571"/>
                  </a:lnTo>
                  <a:lnTo>
                    <a:pt x="572" y="571"/>
                  </a:lnTo>
                  <a:lnTo>
                    <a:pt x="484" y="615"/>
                  </a:lnTo>
                  <a:lnTo>
                    <a:pt x="396" y="615"/>
                  </a:lnTo>
                  <a:lnTo>
                    <a:pt x="396" y="659"/>
                  </a:lnTo>
                  <a:lnTo>
                    <a:pt x="308" y="659"/>
                  </a:lnTo>
                  <a:lnTo>
                    <a:pt x="264" y="703"/>
                  </a:lnTo>
                  <a:lnTo>
                    <a:pt x="176" y="703"/>
                  </a:lnTo>
                  <a:lnTo>
                    <a:pt x="132" y="747"/>
                  </a:lnTo>
                  <a:lnTo>
                    <a:pt x="44" y="747"/>
                  </a:lnTo>
                  <a:lnTo>
                    <a:pt x="0" y="791"/>
                  </a:lnTo>
                  <a:lnTo>
                    <a:pt x="44" y="879"/>
                  </a:lnTo>
                  <a:lnTo>
                    <a:pt x="44" y="923"/>
                  </a:lnTo>
                  <a:lnTo>
                    <a:pt x="88" y="967"/>
                  </a:lnTo>
                  <a:lnTo>
                    <a:pt x="176" y="967"/>
                  </a:lnTo>
                  <a:lnTo>
                    <a:pt x="176" y="923"/>
                  </a:lnTo>
                  <a:lnTo>
                    <a:pt x="396" y="923"/>
                  </a:lnTo>
                  <a:lnTo>
                    <a:pt x="396" y="879"/>
                  </a:lnTo>
                  <a:lnTo>
                    <a:pt x="484" y="879"/>
                  </a:lnTo>
                  <a:lnTo>
                    <a:pt x="572" y="835"/>
                  </a:lnTo>
                  <a:lnTo>
                    <a:pt x="660" y="835"/>
                  </a:lnTo>
                  <a:lnTo>
                    <a:pt x="704" y="791"/>
                  </a:lnTo>
                  <a:lnTo>
                    <a:pt x="835" y="791"/>
                  </a:lnTo>
                  <a:lnTo>
                    <a:pt x="835" y="747"/>
                  </a:lnTo>
                  <a:lnTo>
                    <a:pt x="923" y="747"/>
                  </a:lnTo>
                  <a:lnTo>
                    <a:pt x="967" y="703"/>
                  </a:lnTo>
                  <a:lnTo>
                    <a:pt x="1011" y="703"/>
                  </a:lnTo>
                  <a:lnTo>
                    <a:pt x="1099" y="659"/>
                  </a:lnTo>
                  <a:lnTo>
                    <a:pt x="1275" y="659"/>
                  </a:lnTo>
                  <a:lnTo>
                    <a:pt x="1319" y="615"/>
                  </a:lnTo>
                  <a:lnTo>
                    <a:pt x="1407" y="615"/>
                  </a:lnTo>
                  <a:lnTo>
                    <a:pt x="1451" y="571"/>
                  </a:lnTo>
                  <a:lnTo>
                    <a:pt x="1583" y="571"/>
                  </a:lnTo>
                  <a:lnTo>
                    <a:pt x="1627" y="527"/>
                  </a:lnTo>
                  <a:lnTo>
                    <a:pt x="1671" y="527"/>
                  </a:lnTo>
                  <a:lnTo>
                    <a:pt x="1671" y="484"/>
                  </a:lnTo>
                  <a:lnTo>
                    <a:pt x="1802" y="484"/>
                  </a:lnTo>
                  <a:lnTo>
                    <a:pt x="1802" y="440"/>
                  </a:lnTo>
                  <a:lnTo>
                    <a:pt x="1846" y="484"/>
                  </a:lnTo>
                  <a:lnTo>
                    <a:pt x="1890" y="484"/>
                  </a:lnTo>
                  <a:lnTo>
                    <a:pt x="1890" y="440"/>
                  </a:lnTo>
                  <a:lnTo>
                    <a:pt x="1978" y="440"/>
                  </a:lnTo>
                  <a:lnTo>
                    <a:pt x="2022" y="396"/>
                  </a:lnTo>
                  <a:lnTo>
                    <a:pt x="2110" y="396"/>
                  </a:lnTo>
                  <a:lnTo>
                    <a:pt x="2198" y="352"/>
                  </a:lnTo>
                  <a:lnTo>
                    <a:pt x="2418" y="352"/>
                  </a:lnTo>
                  <a:lnTo>
                    <a:pt x="2418" y="308"/>
                  </a:lnTo>
                  <a:lnTo>
                    <a:pt x="2550" y="308"/>
                  </a:lnTo>
                  <a:lnTo>
                    <a:pt x="2594" y="264"/>
                  </a:lnTo>
                  <a:lnTo>
                    <a:pt x="2638" y="264"/>
                  </a:lnTo>
                  <a:lnTo>
                    <a:pt x="2726" y="220"/>
                  </a:lnTo>
                  <a:lnTo>
                    <a:pt x="2769" y="220"/>
                  </a:lnTo>
                  <a:lnTo>
                    <a:pt x="2769" y="132"/>
                  </a:lnTo>
                  <a:lnTo>
                    <a:pt x="2769" y="88"/>
                  </a:lnTo>
                  <a:lnTo>
                    <a:pt x="2769" y="44"/>
                  </a:lnTo>
                  <a:lnTo>
                    <a:pt x="2726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8"/>
            <p:cNvSpPr/>
            <p:nvPr/>
          </p:nvSpPr>
          <p:spPr>
            <a:xfrm>
              <a:off x="5467625" y="1413550"/>
              <a:ext cx="54975" cy="17625"/>
            </a:xfrm>
            <a:custGeom>
              <a:rect b="b" l="l" r="r" t="t"/>
              <a:pathLst>
                <a:path extrusionOk="0" h="705" w="2199">
                  <a:moveTo>
                    <a:pt x="2023" y="1"/>
                  </a:moveTo>
                  <a:lnTo>
                    <a:pt x="2023" y="45"/>
                  </a:lnTo>
                  <a:lnTo>
                    <a:pt x="1979" y="45"/>
                  </a:lnTo>
                  <a:lnTo>
                    <a:pt x="1979" y="89"/>
                  </a:lnTo>
                  <a:lnTo>
                    <a:pt x="1803" y="89"/>
                  </a:lnTo>
                  <a:lnTo>
                    <a:pt x="1715" y="133"/>
                  </a:lnTo>
                  <a:lnTo>
                    <a:pt x="1627" y="133"/>
                  </a:lnTo>
                  <a:lnTo>
                    <a:pt x="1627" y="177"/>
                  </a:lnTo>
                  <a:lnTo>
                    <a:pt x="1451" y="177"/>
                  </a:lnTo>
                  <a:lnTo>
                    <a:pt x="1319" y="221"/>
                  </a:lnTo>
                  <a:lnTo>
                    <a:pt x="1144" y="221"/>
                  </a:lnTo>
                  <a:lnTo>
                    <a:pt x="1144" y="265"/>
                  </a:lnTo>
                  <a:lnTo>
                    <a:pt x="1012" y="265"/>
                  </a:lnTo>
                  <a:lnTo>
                    <a:pt x="1012" y="309"/>
                  </a:lnTo>
                  <a:lnTo>
                    <a:pt x="968" y="309"/>
                  </a:lnTo>
                  <a:lnTo>
                    <a:pt x="924" y="265"/>
                  </a:lnTo>
                  <a:lnTo>
                    <a:pt x="924" y="309"/>
                  </a:lnTo>
                  <a:lnTo>
                    <a:pt x="660" y="309"/>
                  </a:lnTo>
                  <a:lnTo>
                    <a:pt x="660" y="353"/>
                  </a:lnTo>
                  <a:lnTo>
                    <a:pt x="616" y="353"/>
                  </a:lnTo>
                  <a:lnTo>
                    <a:pt x="572" y="309"/>
                  </a:lnTo>
                  <a:lnTo>
                    <a:pt x="572" y="353"/>
                  </a:lnTo>
                  <a:lnTo>
                    <a:pt x="352" y="353"/>
                  </a:lnTo>
                  <a:lnTo>
                    <a:pt x="308" y="397"/>
                  </a:lnTo>
                  <a:lnTo>
                    <a:pt x="265" y="397"/>
                  </a:lnTo>
                  <a:lnTo>
                    <a:pt x="221" y="440"/>
                  </a:lnTo>
                  <a:lnTo>
                    <a:pt x="89" y="440"/>
                  </a:lnTo>
                  <a:lnTo>
                    <a:pt x="89" y="484"/>
                  </a:lnTo>
                  <a:lnTo>
                    <a:pt x="1" y="484"/>
                  </a:lnTo>
                  <a:lnTo>
                    <a:pt x="1" y="528"/>
                  </a:lnTo>
                  <a:lnTo>
                    <a:pt x="1" y="616"/>
                  </a:lnTo>
                  <a:lnTo>
                    <a:pt x="45" y="660"/>
                  </a:lnTo>
                  <a:lnTo>
                    <a:pt x="89" y="704"/>
                  </a:lnTo>
                  <a:lnTo>
                    <a:pt x="133" y="704"/>
                  </a:lnTo>
                  <a:lnTo>
                    <a:pt x="133" y="660"/>
                  </a:lnTo>
                  <a:lnTo>
                    <a:pt x="308" y="660"/>
                  </a:lnTo>
                  <a:lnTo>
                    <a:pt x="352" y="616"/>
                  </a:lnTo>
                  <a:lnTo>
                    <a:pt x="528" y="616"/>
                  </a:lnTo>
                  <a:lnTo>
                    <a:pt x="528" y="572"/>
                  </a:lnTo>
                  <a:lnTo>
                    <a:pt x="704" y="572"/>
                  </a:lnTo>
                  <a:lnTo>
                    <a:pt x="748" y="528"/>
                  </a:lnTo>
                  <a:lnTo>
                    <a:pt x="1056" y="528"/>
                  </a:lnTo>
                  <a:lnTo>
                    <a:pt x="1056" y="484"/>
                  </a:lnTo>
                  <a:lnTo>
                    <a:pt x="1232" y="484"/>
                  </a:lnTo>
                  <a:lnTo>
                    <a:pt x="1275" y="440"/>
                  </a:lnTo>
                  <a:lnTo>
                    <a:pt x="1407" y="440"/>
                  </a:lnTo>
                  <a:lnTo>
                    <a:pt x="1451" y="397"/>
                  </a:lnTo>
                  <a:lnTo>
                    <a:pt x="1451" y="440"/>
                  </a:lnTo>
                  <a:lnTo>
                    <a:pt x="1495" y="440"/>
                  </a:lnTo>
                  <a:lnTo>
                    <a:pt x="1495" y="397"/>
                  </a:lnTo>
                  <a:lnTo>
                    <a:pt x="1583" y="397"/>
                  </a:lnTo>
                  <a:lnTo>
                    <a:pt x="1671" y="353"/>
                  </a:lnTo>
                  <a:lnTo>
                    <a:pt x="1891" y="353"/>
                  </a:lnTo>
                  <a:lnTo>
                    <a:pt x="1891" y="309"/>
                  </a:lnTo>
                  <a:lnTo>
                    <a:pt x="2023" y="309"/>
                  </a:lnTo>
                  <a:lnTo>
                    <a:pt x="2067" y="265"/>
                  </a:lnTo>
                  <a:lnTo>
                    <a:pt x="2111" y="265"/>
                  </a:lnTo>
                  <a:lnTo>
                    <a:pt x="2155" y="221"/>
                  </a:lnTo>
                  <a:lnTo>
                    <a:pt x="2199" y="221"/>
                  </a:lnTo>
                  <a:lnTo>
                    <a:pt x="2199" y="177"/>
                  </a:lnTo>
                  <a:lnTo>
                    <a:pt x="2199" y="133"/>
                  </a:lnTo>
                  <a:lnTo>
                    <a:pt x="2155" y="89"/>
                  </a:lnTo>
                  <a:lnTo>
                    <a:pt x="2155" y="45"/>
                  </a:lnTo>
                  <a:lnTo>
                    <a:pt x="2067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8"/>
            <p:cNvSpPr/>
            <p:nvPr/>
          </p:nvSpPr>
          <p:spPr>
            <a:xfrm>
              <a:off x="3701750" y="1634425"/>
              <a:ext cx="222000" cy="113225"/>
            </a:xfrm>
            <a:custGeom>
              <a:rect b="b" l="l" r="r" t="t"/>
              <a:pathLst>
                <a:path extrusionOk="0" h="4529" w="8880">
                  <a:moveTo>
                    <a:pt x="528" y="1"/>
                  </a:moveTo>
                  <a:lnTo>
                    <a:pt x="308" y="45"/>
                  </a:lnTo>
                  <a:lnTo>
                    <a:pt x="132" y="133"/>
                  </a:lnTo>
                  <a:lnTo>
                    <a:pt x="0" y="265"/>
                  </a:lnTo>
                  <a:lnTo>
                    <a:pt x="0" y="440"/>
                  </a:lnTo>
                  <a:lnTo>
                    <a:pt x="0" y="616"/>
                  </a:lnTo>
                  <a:lnTo>
                    <a:pt x="88" y="792"/>
                  </a:lnTo>
                  <a:lnTo>
                    <a:pt x="176" y="924"/>
                  </a:lnTo>
                  <a:lnTo>
                    <a:pt x="440" y="1188"/>
                  </a:lnTo>
                  <a:lnTo>
                    <a:pt x="748" y="1407"/>
                  </a:lnTo>
                  <a:lnTo>
                    <a:pt x="1055" y="1583"/>
                  </a:lnTo>
                  <a:lnTo>
                    <a:pt x="1891" y="2023"/>
                  </a:lnTo>
                  <a:lnTo>
                    <a:pt x="2901" y="2506"/>
                  </a:lnTo>
                  <a:lnTo>
                    <a:pt x="5055" y="3429"/>
                  </a:lnTo>
                  <a:lnTo>
                    <a:pt x="7561" y="4528"/>
                  </a:lnTo>
                  <a:lnTo>
                    <a:pt x="8879" y="1979"/>
                  </a:lnTo>
                  <a:lnTo>
                    <a:pt x="7649" y="1451"/>
                  </a:lnTo>
                  <a:lnTo>
                    <a:pt x="6945" y="1144"/>
                  </a:lnTo>
                  <a:lnTo>
                    <a:pt x="6374" y="968"/>
                  </a:lnTo>
                  <a:lnTo>
                    <a:pt x="5143" y="616"/>
                  </a:lnTo>
                  <a:lnTo>
                    <a:pt x="3605" y="309"/>
                  </a:lnTo>
                  <a:lnTo>
                    <a:pt x="2814" y="177"/>
                  </a:lnTo>
                  <a:lnTo>
                    <a:pt x="2066" y="45"/>
                  </a:lnTo>
                  <a:lnTo>
                    <a:pt x="1363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8"/>
            <p:cNvSpPr/>
            <p:nvPr/>
          </p:nvSpPr>
          <p:spPr>
            <a:xfrm>
              <a:off x="3647900" y="1660800"/>
              <a:ext cx="263750" cy="125300"/>
            </a:xfrm>
            <a:custGeom>
              <a:rect b="b" l="l" r="r" t="t"/>
              <a:pathLst>
                <a:path extrusionOk="0" h="5012" w="10550">
                  <a:moveTo>
                    <a:pt x="528" y="1"/>
                  </a:moveTo>
                  <a:lnTo>
                    <a:pt x="308" y="45"/>
                  </a:lnTo>
                  <a:lnTo>
                    <a:pt x="133" y="177"/>
                  </a:lnTo>
                  <a:lnTo>
                    <a:pt x="45" y="308"/>
                  </a:lnTo>
                  <a:lnTo>
                    <a:pt x="1" y="484"/>
                  </a:lnTo>
                  <a:lnTo>
                    <a:pt x="45" y="660"/>
                  </a:lnTo>
                  <a:lnTo>
                    <a:pt x="89" y="792"/>
                  </a:lnTo>
                  <a:lnTo>
                    <a:pt x="176" y="968"/>
                  </a:lnTo>
                  <a:lnTo>
                    <a:pt x="440" y="1231"/>
                  </a:lnTo>
                  <a:lnTo>
                    <a:pt x="748" y="1407"/>
                  </a:lnTo>
                  <a:lnTo>
                    <a:pt x="1056" y="1627"/>
                  </a:lnTo>
                  <a:lnTo>
                    <a:pt x="1979" y="2067"/>
                  </a:lnTo>
                  <a:lnTo>
                    <a:pt x="3078" y="2550"/>
                  </a:lnTo>
                  <a:lnTo>
                    <a:pt x="5583" y="3693"/>
                  </a:lnTo>
                  <a:lnTo>
                    <a:pt x="8572" y="5012"/>
                  </a:lnTo>
                  <a:lnTo>
                    <a:pt x="10550" y="2814"/>
                  </a:lnTo>
                  <a:lnTo>
                    <a:pt x="9407" y="2418"/>
                  </a:lnTo>
                  <a:lnTo>
                    <a:pt x="8264" y="2023"/>
                  </a:lnTo>
                  <a:lnTo>
                    <a:pt x="5363" y="1144"/>
                  </a:lnTo>
                  <a:lnTo>
                    <a:pt x="3781" y="660"/>
                  </a:lnTo>
                  <a:lnTo>
                    <a:pt x="2462" y="264"/>
                  </a:lnTo>
                  <a:lnTo>
                    <a:pt x="1583" y="89"/>
                  </a:lnTo>
                  <a:lnTo>
                    <a:pt x="1187" y="45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8"/>
            <p:cNvSpPr/>
            <p:nvPr/>
          </p:nvSpPr>
          <p:spPr>
            <a:xfrm>
              <a:off x="3662200" y="1711350"/>
              <a:ext cx="265950" cy="116500"/>
            </a:xfrm>
            <a:custGeom>
              <a:rect b="b" l="l" r="r" t="t"/>
              <a:pathLst>
                <a:path extrusionOk="0" h="4660" w="10638">
                  <a:moveTo>
                    <a:pt x="484" y="1"/>
                  </a:moveTo>
                  <a:lnTo>
                    <a:pt x="264" y="45"/>
                  </a:lnTo>
                  <a:lnTo>
                    <a:pt x="132" y="133"/>
                  </a:lnTo>
                  <a:lnTo>
                    <a:pt x="0" y="308"/>
                  </a:lnTo>
                  <a:lnTo>
                    <a:pt x="0" y="484"/>
                  </a:lnTo>
                  <a:lnTo>
                    <a:pt x="44" y="660"/>
                  </a:lnTo>
                  <a:lnTo>
                    <a:pt x="88" y="792"/>
                  </a:lnTo>
                  <a:lnTo>
                    <a:pt x="220" y="968"/>
                  </a:lnTo>
                  <a:lnTo>
                    <a:pt x="484" y="1187"/>
                  </a:lnTo>
                  <a:lnTo>
                    <a:pt x="791" y="1407"/>
                  </a:lnTo>
                  <a:lnTo>
                    <a:pt x="1099" y="1539"/>
                  </a:lnTo>
                  <a:lnTo>
                    <a:pt x="3165" y="2418"/>
                  </a:lnTo>
                  <a:lnTo>
                    <a:pt x="5714" y="3473"/>
                  </a:lnTo>
                  <a:lnTo>
                    <a:pt x="8747" y="4660"/>
                  </a:lnTo>
                  <a:lnTo>
                    <a:pt x="10637" y="2418"/>
                  </a:lnTo>
                  <a:lnTo>
                    <a:pt x="9494" y="2067"/>
                  </a:lnTo>
                  <a:lnTo>
                    <a:pt x="8308" y="1715"/>
                  </a:lnTo>
                  <a:lnTo>
                    <a:pt x="5363" y="924"/>
                  </a:lnTo>
                  <a:lnTo>
                    <a:pt x="3780" y="484"/>
                  </a:lnTo>
                  <a:lnTo>
                    <a:pt x="2418" y="176"/>
                  </a:lnTo>
                  <a:lnTo>
                    <a:pt x="1582" y="45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8"/>
            <p:cNvSpPr/>
            <p:nvPr/>
          </p:nvSpPr>
          <p:spPr>
            <a:xfrm>
              <a:off x="3667675" y="1760800"/>
              <a:ext cx="269250" cy="105525"/>
            </a:xfrm>
            <a:custGeom>
              <a:rect b="b" l="l" r="r" t="t"/>
              <a:pathLst>
                <a:path extrusionOk="0" h="4221" w="10770">
                  <a:moveTo>
                    <a:pt x="1100" y="1"/>
                  </a:moveTo>
                  <a:lnTo>
                    <a:pt x="660" y="45"/>
                  </a:lnTo>
                  <a:lnTo>
                    <a:pt x="440" y="45"/>
                  </a:lnTo>
                  <a:lnTo>
                    <a:pt x="265" y="133"/>
                  </a:lnTo>
                  <a:lnTo>
                    <a:pt x="89" y="220"/>
                  </a:lnTo>
                  <a:lnTo>
                    <a:pt x="1" y="396"/>
                  </a:lnTo>
                  <a:lnTo>
                    <a:pt x="1" y="572"/>
                  </a:lnTo>
                  <a:lnTo>
                    <a:pt x="45" y="748"/>
                  </a:lnTo>
                  <a:lnTo>
                    <a:pt x="133" y="880"/>
                  </a:lnTo>
                  <a:lnTo>
                    <a:pt x="265" y="1012"/>
                  </a:lnTo>
                  <a:lnTo>
                    <a:pt x="528" y="1231"/>
                  </a:lnTo>
                  <a:lnTo>
                    <a:pt x="1232" y="1539"/>
                  </a:lnTo>
                  <a:lnTo>
                    <a:pt x="1715" y="1847"/>
                  </a:lnTo>
                  <a:lnTo>
                    <a:pt x="2243" y="2067"/>
                  </a:lnTo>
                  <a:lnTo>
                    <a:pt x="3429" y="2594"/>
                  </a:lnTo>
                  <a:lnTo>
                    <a:pt x="4660" y="3034"/>
                  </a:lnTo>
                  <a:lnTo>
                    <a:pt x="5891" y="3429"/>
                  </a:lnTo>
                  <a:lnTo>
                    <a:pt x="7869" y="4001"/>
                  </a:lnTo>
                  <a:lnTo>
                    <a:pt x="8660" y="4220"/>
                  </a:lnTo>
                  <a:lnTo>
                    <a:pt x="10770" y="1847"/>
                  </a:lnTo>
                  <a:lnTo>
                    <a:pt x="9627" y="1539"/>
                  </a:lnTo>
                  <a:lnTo>
                    <a:pt x="8396" y="1319"/>
                  </a:lnTo>
                  <a:lnTo>
                    <a:pt x="7034" y="1056"/>
                  </a:lnTo>
                  <a:lnTo>
                    <a:pt x="5407" y="660"/>
                  </a:lnTo>
                  <a:lnTo>
                    <a:pt x="3781" y="308"/>
                  </a:lnTo>
                  <a:lnTo>
                    <a:pt x="3078" y="176"/>
                  </a:lnTo>
                  <a:lnTo>
                    <a:pt x="2418" y="89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8"/>
            <p:cNvSpPr/>
            <p:nvPr/>
          </p:nvSpPr>
          <p:spPr>
            <a:xfrm>
              <a:off x="3763275" y="1660800"/>
              <a:ext cx="136300" cy="119800"/>
            </a:xfrm>
            <a:custGeom>
              <a:rect b="b" l="l" r="r" t="t"/>
              <a:pathLst>
                <a:path extrusionOk="0" h="4792" w="5452">
                  <a:moveTo>
                    <a:pt x="2550" y="1"/>
                  </a:moveTo>
                  <a:lnTo>
                    <a:pt x="2506" y="45"/>
                  </a:lnTo>
                  <a:lnTo>
                    <a:pt x="1979" y="45"/>
                  </a:lnTo>
                  <a:lnTo>
                    <a:pt x="1935" y="89"/>
                  </a:lnTo>
                  <a:lnTo>
                    <a:pt x="1627" y="89"/>
                  </a:lnTo>
                  <a:lnTo>
                    <a:pt x="1320" y="133"/>
                  </a:lnTo>
                  <a:lnTo>
                    <a:pt x="968" y="221"/>
                  </a:lnTo>
                  <a:lnTo>
                    <a:pt x="572" y="352"/>
                  </a:lnTo>
                  <a:lnTo>
                    <a:pt x="440" y="440"/>
                  </a:lnTo>
                  <a:lnTo>
                    <a:pt x="397" y="484"/>
                  </a:lnTo>
                  <a:lnTo>
                    <a:pt x="353" y="484"/>
                  </a:lnTo>
                  <a:lnTo>
                    <a:pt x="309" y="528"/>
                  </a:lnTo>
                  <a:lnTo>
                    <a:pt x="133" y="660"/>
                  </a:lnTo>
                  <a:lnTo>
                    <a:pt x="89" y="748"/>
                  </a:lnTo>
                  <a:lnTo>
                    <a:pt x="45" y="836"/>
                  </a:lnTo>
                  <a:lnTo>
                    <a:pt x="1" y="968"/>
                  </a:lnTo>
                  <a:lnTo>
                    <a:pt x="45" y="1056"/>
                  </a:lnTo>
                  <a:lnTo>
                    <a:pt x="45" y="1100"/>
                  </a:lnTo>
                  <a:lnTo>
                    <a:pt x="89" y="1188"/>
                  </a:lnTo>
                  <a:lnTo>
                    <a:pt x="177" y="1275"/>
                  </a:lnTo>
                  <a:lnTo>
                    <a:pt x="309" y="1363"/>
                  </a:lnTo>
                  <a:lnTo>
                    <a:pt x="397" y="1451"/>
                  </a:lnTo>
                  <a:lnTo>
                    <a:pt x="440" y="1451"/>
                  </a:lnTo>
                  <a:lnTo>
                    <a:pt x="616" y="1539"/>
                  </a:lnTo>
                  <a:lnTo>
                    <a:pt x="748" y="1583"/>
                  </a:lnTo>
                  <a:lnTo>
                    <a:pt x="924" y="1627"/>
                  </a:lnTo>
                  <a:lnTo>
                    <a:pt x="1056" y="1671"/>
                  </a:lnTo>
                  <a:lnTo>
                    <a:pt x="1232" y="1759"/>
                  </a:lnTo>
                  <a:lnTo>
                    <a:pt x="1364" y="1759"/>
                  </a:lnTo>
                  <a:lnTo>
                    <a:pt x="1539" y="1847"/>
                  </a:lnTo>
                  <a:lnTo>
                    <a:pt x="1891" y="1979"/>
                  </a:lnTo>
                  <a:lnTo>
                    <a:pt x="2243" y="2067"/>
                  </a:lnTo>
                  <a:lnTo>
                    <a:pt x="2418" y="2067"/>
                  </a:lnTo>
                  <a:lnTo>
                    <a:pt x="2506" y="2111"/>
                  </a:lnTo>
                  <a:lnTo>
                    <a:pt x="2682" y="2155"/>
                  </a:lnTo>
                  <a:lnTo>
                    <a:pt x="2814" y="2155"/>
                  </a:lnTo>
                  <a:lnTo>
                    <a:pt x="2990" y="2198"/>
                  </a:lnTo>
                  <a:lnTo>
                    <a:pt x="3122" y="2242"/>
                  </a:lnTo>
                  <a:lnTo>
                    <a:pt x="3254" y="2286"/>
                  </a:lnTo>
                  <a:lnTo>
                    <a:pt x="3385" y="2286"/>
                  </a:lnTo>
                  <a:lnTo>
                    <a:pt x="3473" y="2330"/>
                  </a:lnTo>
                  <a:lnTo>
                    <a:pt x="3649" y="2330"/>
                  </a:lnTo>
                  <a:lnTo>
                    <a:pt x="3781" y="2418"/>
                  </a:lnTo>
                  <a:lnTo>
                    <a:pt x="3825" y="2418"/>
                  </a:lnTo>
                  <a:lnTo>
                    <a:pt x="3869" y="2550"/>
                  </a:lnTo>
                  <a:lnTo>
                    <a:pt x="3913" y="2682"/>
                  </a:lnTo>
                  <a:lnTo>
                    <a:pt x="3913" y="2726"/>
                  </a:lnTo>
                  <a:lnTo>
                    <a:pt x="3913" y="3078"/>
                  </a:lnTo>
                  <a:lnTo>
                    <a:pt x="3913" y="3165"/>
                  </a:lnTo>
                  <a:lnTo>
                    <a:pt x="3913" y="3253"/>
                  </a:lnTo>
                  <a:lnTo>
                    <a:pt x="3913" y="3297"/>
                  </a:lnTo>
                  <a:lnTo>
                    <a:pt x="3913" y="3385"/>
                  </a:lnTo>
                  <a:lnTo>
                    <a:pt x="3957" y="3429"/>
                  </a:lnTo>
                  <a:lnTo>
                    <a:pt x="3957" y="3561"/>
                  </a:lnTo>
                  <a:lnTo>
                    <a:pt x="4045" y="3825"/>
                  </a:lnTo>
                  <a:lnTo>
                    <a:pt x="4045" y="3913"/>
                  </a:lnTo>
                  <a:lnTo>
                    <a:pt x="4133" y="4133"/>
                  </a:lnTo>
                  <a:lnTo>
                    <a:pt x="4177" y="4176"/>
                  </a:lnTo>
                  <a:lnTo>
                    <a:pt x="4177" y="4220"/>
                  </a:lnTo>
                  <a:lnTo>
                    <a:pt x="4221" y="4264"/>
                  </a:lnTo>
                  <a:lnTo>
                    <a:pt x="4265" y="4396"/>
                  </a:lnTo>
                  <a:lnTo>
                    <a:pt x="4308" y="4396"/>
                  </a:lnTo>
                  <a:lnTo>
                    <a:pt x="4308" y="4484"/>
                  </a:lnTo>
                  <a:lnTo>
                    <a:pt x="4396" y="4572"/>
                  </a:lnTo>
                  <a:lnTo>
                    <a:pt x="4484" y="4704"/>
                  </a:lnTo>
                  <a:lnTo>
                    <a:pt x="4572" y="4792"/>
                  </a:lnTo>
                  <a:lnTo>
                    <a:pt x="4704" y="4792"/>
                  </a:lnTo>
                  <a:lnTo>
                    <a:pt x="4748" y="4748"/>
                  </a:lnTo>
                  <a:lnTo>
                    <a:pt x="4704" y="4660"/>
                  </a:lnTo>
                  <a:lnTo>
                    <a:pt x="4660" y="4572"/>
                  </a:lnTo>
                  <a:lnTo>
                    <a:pt x="4616" y="4528"/>
                  </a:lnTo>
                  <a:lnTo>
                    <a:pt x="4572" y="4440"/>
                  </a:lnTo>
                  <a:lnTo>
                    <a:pt x="4484" y="4308"/>
                  </a:lnTo>
                  <a:lnTo>
                    <a:pt x="4440" y="4220"/>
                  </a:lnTo>
                  <a:lnTo>
                    <a:pt x="4396" y="4176"/>
                  </a:lnTo>
                  <a:lnTo>
                    <a:pt x="4396" y="4133"/>
                  </a:lnTo>
                  <a:lnTo>
                    <a:pt x="4352" y="4045"/>
                  </a:lnTo>
                  <a:lnTo>
                    <a:pt x="4308" y="3869"/>
                  </a:lnTo>
                  <a:lnTo>
                    <a:pt x="4265" y="3825"/>
                  </a:lnTo>
                  <a:lnTo>
                    <a:pt x="4177" y="3517"/>
                  </a:lnTo>
                  <a:lnTo>
                    <a:pt x="4177" y="3473"/>
                  </a:lnTo>
                  <a:lnTo>
                    <a:pt x="4177" y="3341"/>
                  </a:lnTo>
                  <a:lnTo>
                    <a:pt x="4133" y="3209"/>
                  </a:lnTo>
                  <a:lnTo>
                    <a:pt x="4133" y="3122"/>
                  </a:lnTo>
                  <a:lnTo>
                    <a:pt x="4133" y="3078"/>
                  </a:lnTo>
                  <a:lnTo>
                    <a:pt x="4133" y="2770"/>
                  </a:lnTo>
                  <a:lnTo>
                    <a:pt x="4133" y="2550"/>
                  </a:lnTo>
                  <a:lnTo>
                    <a:pt x="4089" y="2330"/>
                  </a:lnTo>
                  <a:lnTo>
                    <a:pt x="4045" y="2286"/>
                  </a:lnTo>
                  <a:lnTo>
                    <a:pt x="4001" y="2242"/>
                  </a:lnTo>
                  <a:lnTo>
                    <a:pt x="3957" y="2242"/>
                  </a:lnTo>
                  <a:lnTo>
                    <a:pt x="3869" y="2155"/>
                  </a:lnTo>
                  <a:lnTo>
                    <a:pt x="3737" y="2155"/>
                  </a:lnTo>
                  <a:lnTo>
                    <a:pt x="3649" y="2111"/>
                  </a:lnTo>
                  <a:lnTo>
                    <a:pt x="3605" y="2111"/>
                  </a:lnTo>
                  <a:lnTo>
                    <a:pt x="3517" y="2067"/>
                  </a:lnTo>
                  <a:lnTo>
                    <a:pt x="3473" y="2067"/>
                  </a:lnTo>
                  <a:lnTo>
                    <a:pt x="3341" y="2023"/>
                  </a:lnTo>
                  <a:lnTo>
                    <a:pt x="3166" y="1979"/>
                  </a:lnTo>
                  <a:lnTo>
                    <a:pt x="3078" y="1979"/>
                  </a:lnTo>
                  <a:lnTo>
                    <a:pt x="2902" y="1935"/>
                  </a:lnTo>
                  <a:lnTo>
                    <a:pt x="2770" y="1891"/>
                  </a:lnTo>
                  <a:lnTo>
                    <a:pt x="2594" y="1891"/>
                  </a:lnTo>
                  <a:lnTo>
                    <a:pt x="2462" y="1847"/>
                  </a:lnTo>
                  <a:lnTo>
                    <a:pt x="2331" y="1803"/>
                  </a:lnTo>
                  <a:lnTo>
                    <a:pt x="1847" y="1715"/>
                  </a:lnTo>
                  <a:lnTo>
                    <a:pt x="1803" y="1671"/>
                  </a:lnTo>
                  <a:lnTo>
                    <a:pt x="1759" y="1671"/>
                  </a:lnTo>
                  <a:lnTo>
                    <a:pt x="1671" y="1627"/>
                  </a:lnTo>
                  <a:lnTo>
                    <a:pt x="1583" y="1583"/>
                  </a:lnTo>
                  <a:lnTo>
                    <a:pt x="1451" y="1583"/>
                  </a:lnTo>
                  <a:lnTo>
                    <a:pt x="1320" y="1539"/>
                  </a:lnTo>
                  <a:lnTo>
                    <a:pt x="1276" y="1495"/>
                  </a:lnTo>
                  <a:lnTo>
                    <a:pt x="1188" y="1451"/>
                  </a:lnTo>
                  <a:lnTo>
                    <a:pt x="968" y="1407"/>
                  </a:lnTo>
                  <a:lnTo>
                    <a:pt x="924" y="1407"/>
                  </a:lnTo>
                  <a:lnTo>
                    <a:pt x="836" y="1363"/>
                  </a:lnTo>
                  <a:lnTo>
                    <a:pt x="704" y="1319"/>
                  </a:lnTo>
                  <a:lnTo>
                    <a:pt x="484" y="1231"/>
                  </a:lnTo>
                  <a:lnTo>
                    <a:pt x="440" y="1188"/>
                  </a:lnTo>
                  <a:lnTo>
                    <a:pt x="397" y="1188"/>
                  </a:lnTo>
                  <a:lnTo>
                    <a:pt x="353" y="1144"/>
                  </a:lnTo>
                  <a:lnTo>
                    <a:pt x="265" y="1012"/>
                  </a:lnTo>
                  <a:lnTo>
                    <a:pt x="265" y="924"/>
                  </a:lnTo>
                  <a:lnTo>
                    <a:pt x="353" y="792"/>
                  </a:lnTo>
                  <a:lnTo>
                    <a:pt x="440" y="704"/>
                  </a:lnTo>
                  <a:lnTo>
                    <a:pt x="572" y="616"/>
                  </a:lnTo>
                  <a:lnTo>
                    <a:pt x="660" y="572"/>
                  </a:lnTo>
                  <a:lnTo>
                    <a:pt x="748" y="528"/>
                  </a:lnTo>
                  <a:lnTo>
                    <a:pt x="792" y="528"/>
                  </a:lnTo>
                  <a:lnTo>
                    <a:pt x="880" y="484"/>
                  </a:lnTo>
                  <a:lnTo>
                    <a:pt x="1012" y="440"/>
                  </a:lnTo>
                  <a:lnTo>
                    <a:pt x="1144" y="440"/>
                  </a:lnTo>
                  <a:lnTo>
                    <a:pt x="1188" y="396"/>
                  </a:lnTo>
                  <a:lnTo>
                    <a:pt x="1320" y="396"/>
                  </a:lnTo>
                  <a:lnTo>
                    <a:pt x="1407" y="352"/>
                  </a:lnTo>
                  <a:lnTo>
                    <a:pt x="1583" y="352"/>
                  </a:lnTo>
                  <a:lnTo>
                    <a:pt x="1627" y="308"/>
                  </a:lnTo>
                  <a:lnTo>
                    <a:pt x="1803" y="308"/>
                  </a:lnTo>
                  <a:lnTo>
                    <a:pt x="2067" y="264"/>
                  </a:lnTo>
                  <a:lnTo>
                    <a:pt x="3254" y="264"/>
                  </a:lnTo>
                  <a:lnTo>
                    <a:pt x="3341" y="308"/>
                  </a:lnTo>
                  <a:lnTo>
                    <a:pt x="3737" y="308"/>
                  </a:lnTo>
                  <a:lnTo>
                    <a:pt x="3957" y="352"/>
                  </a:lnTo>
                  <a:lnTo>
                    <a:pt x="4045" y="396"/>
                  </a:lnTo>
                  <a:lnTo>
                    <a:pt x="4221" y="396"/>
                  </a:lnTo>
                  <a:lnTo>
                    <a:pt x="4528" y="440"/>
                  </a:lnTo>
                  <a:lnTo>
                    <a:pt x="4704" y="484"/>
                  </a:lnTo>
                  <a:lnTo>
                    <a:pt x="4792" y="528"/>
                  </a:lnTo>
                  <a:lnTo>
                    <a:pt x="5100" y="572"/>
                  </a:lnTo>
                  <a:lnTo>
                    <a:pt x="5188" y="616"/>
                  </a:lnTo>
                  <a:lnTo>
                    <a:pt x="5451" y="616"/>
                  </a:lnTo>
                  <a:lnTo>
                    <a:pt x="5451" y="572"/>
                  </a:lnTo>
                  <a:lnTo>
                    <a:pt x="5451" y="484"/>
                  </a:lnTo>
                  <a:lnTo>
                    <a:pt x="5363" y="440"/>
                  </a:lnTo>
                  <a:lnTo>
                    <a:pt x="5276" y="396"/>
                  </a:lnTo>
                  <a:lnTo>
                    <a:pt x="5144" y="352"/>
                  </a:lnTo>
                  <a:lnTo>
                    <a:pt x="4924" y="308"/>
                  </a:lnTo>
                  <a:lnTo>
                    <a:pt x="4792" y="264"/>
                  </a:lnTo>
                  <a:lnTo>
                    <a:pt x="4616" y="264"/>
                  </a:lnTo>
                  <a:lnTo>
                    <a:pt x="4484" y="221"/>
                  </a:lnTo>
                  <a:lnTo>
                    <a:pt x="4352" y="221"/>
                  </a:lnTo>
                  <a:lnTo>
                    <a:pt x="4089" y="133"/>
                  </a:lnTo>
                  <a:lnTo>
                    <a:pt x="3957" y="133"/>
                  </a:lnTo>
                  <a:lnTo>
                    <a:pt x="3825" y="89"/>
                  </a:lnTo>
                  <a:lnTo>
                    <a:pt x="3561" y="89"/>
                  </a:lnTo>
                  <a:lnTo>
                    <a:pt x="3122" y="45"/>
                  </a:lnTo>
                  <a:lnTo>
                    <a:pt x="2946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8"/>
            <p:cNvSpPr/>
            <p:nvPr/>
          </p:nvSpPr>
          <p:spPr>
            <a:xfrm>
              <a:off x="3722625" y="1668500"/>
              <a:ext cx="36300" cy="15400"/>
            </a:xfrm>
            <a:custGeom>
              <a:rect b="b" l="l" r="r" t="t"/>
              <a:pathLst>
                <a:path extrusionOk="0" h="616" w="1452">
                  <a:moveTo>
                    <a:pt x="1" y="0"/>
                  </a:moveTo>
                  <a:lnTo>
                    <a:pt x="1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45" y="176"/>
                  </a:lnTo>
                  <a:lnTo>
                    <a:pt x="89" y="264"/>
                  </a:lnTo>
                  <a:lnTo>
                    <a:pt x="89" y="220"/>
                  </a:lnTo>
                  <a:lnTo>
                    <a:pt x="132" y="220"/>
                  </a:lnTo>
                  <a:lnTo>
                    <a:pt x="132" y="264"/>
                  </a:lnTo>
                  <a:lnTo>
                    <a:pt x="220" y="264"/>
                  </a:lnTo>
                  <a:lnTo>
                    <a:pt x="220" y="308"/>
                  </a:lnTo>
                  <a:lnTo>
                    <a:pt x="308" y="308"/>
                  </a:lnTo>
                  <a:lnTo>
                    <a:pt x="352" y="352"/>
                  </a:lnTo>
                  <a:lnTo>
                    <a:pt x="440" y="352"/>
                  </a:lnTo>
                  <a:lnTo>
                    <a:pt x="528" y="396"/>
                  </a:lnTo>
                  <a:lnTo>
                    <a:pt x="572" y="396"/>
                  </a:lnTo>
                  <a:lnTo>
                    <a:pt x="572" y="440"/>
                  </a:lnTo>
                  <a:lnTo>
                    <a:pt x="748" y="440"/>
                  </a:lnTo>
                  <a:lnTo>
                    <a:pt x="748" y="484"/>
                  </a:lnTo>
                  <a:lnTo>
                    <a:pt x="792" y="440"/>
                  </a:lnTo>
                  <a:lnTo>
                    <a:pt x="792" y="484"/>
                  </a:lnTo>
                  <a:lnTo>
                    <a:pt x="880" y="528"/>
                  </a:lnTo>
                  <a:lnTo>
                    <a:pt x="924" y="484"/>
                  </a:lnTo>
                  <a:lnTo>
                    <a:pt x="924" y="528"/>
                  </a:lnTo>
                  <a:lnTo>
                    <a:pt x="1056" y="528"/>
                  </a:lnTo>
                  <a:lnTo>
                    <a:pt x="1099" y="572"/>
                  </a:lnTo>
                  <a:lnTo>
                    <a:pt x="1275" y="572"/>
                  </a:lnTo>
                  <a:lnTo>
                    <a:pt x="1275" y="616"/>
                  </a:lnTo>
                  <a:lnTo>
                    <a:pt x="1363" y="616"/>
                  </a:lnTo>
                  <a:lnTo>
                    <a:pt x="1407" y="572"/>
                  </a:lnTo>
                  <a:lnTo>
                    <a:pt x="1407" y="484"/>
                  </a:lnTo>
                  <a:lnTo>
                    <a:pt x="1451" y="440"/>
                  </a:lnTo>
                  <a:lnTo>
                    <a:pt x="1407" y="396"/>
                  </a:lnTo>
                  <a:lnTo>
                    <a:pt x="1363" y="396"/>
                  </a:lnTo>
                  <a:lnTo>
                    <a:pt x="1363" y="352"/>
                  </a:lnTo>
                  <a:lnTo>
                    <a:pt x="1187" y="352"/>
                  </a:lnTo>
                  <a:lnTo>
                    <a:pt x="1143" y="308"/>
                  </a:lnTo>
                  <a:lnTo>
                    <a:pt x="1056" y="308"/>
                  </a:lnTo>
                  <a:lnTo>
                    <a:pt x="1056" y="264"/>
                  </a:lnTo>
                  <a:lnTo>
                    <a:pt x="968" y="264"/>
                  </a:lnTo>
                  <a:lnTo>
                    <a:pt x="968" y="308"/>
                  </a:lnTo>
                  <a:lnTo>
                    <a:pt x="924" y="308"/>
                  </a:lnTo>
                  <a:lnTo>
                    <a:pt x="880" y="264"/>
                  </a:lnTo>
                  <a:lnTo>
                    <a:pt x="880" y="220"/>
                  </a:lnTo>
                  <a:lnTo>
                    <a:pt x="704" y="220"/>
                  </a:lnTo>
                  <a:lnTo>
                    <a:pt x="660" y="176"/>
                  </a:lnTo>
                  <a:lnTo>
                    <a:pt x="528" y="176"/>
                  </a:lnTo>
                  <a:lnTo>
                    <a:pt x="528" y="132"/>
                  </a:lnTo>
                  <a:lnTo>
                    <a:pt x="396" y="132"/>
                  </a:lnTo>
                  <a:lnTo>
                    <a:pt x="352" y="88"/>
                  </a:lnTo>
                  <a:lnTo>
                    <a:pt x="308" y="88"/>
                  </a:lnTo>
                  <a:lnTo>
                    <a:pt x="308" y="44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8"/>
            <p:cNvSpPr/>
            <p:nvPr/>
          </p:nvSpPr>
          <p:spPr>
            <a:xfrm>
              <a:off x="3690750" y="1709150"/>
              <a:ext cx="69275" cy="24200"/>
            </a:xfrm>
            <a:custGeom>
              <a:rect b="b" l="l" r="r" t="t"/>
              <a:pathLst>
                <a:path extrusionOk="0" h="968" w="2771">
                  <a:moveTo>
                    <a:pt x="89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3"/>
                  </a:lnTo>
                  <a:lnTo>
                    <a:pt x="1" y="221"/>
                  </a:lnTo>
                  <a:lnTo>
                    <a:pt x="177" y="221"/>
                  </a:lnTo>
                  <a:lnTo>
                    <a:pt x="177" y="264"/>
                  </a:lnTo>
                  <a:lnTo>
                    <a:pt x="309" y="264"/>
                  </a:lnTo>
                  <a:lnTo>
                    <a:pt x="309" y="308"/>
                  </a:lnTo>
                  <a:lnTo>
                    <a:pt x="397" y="308"/>
                  </a:lnTo>
                  <a:lnTo>
                    <a:pt x="528" y="352"/>
                  </a:lnTo>
                  <a:lnTo>
                    <a:pt x="528" y="396"/>
                  </a:lnTo>
                  <a:lnTo>
                    <a:pt x="704" y="396"/>
                  </a:lnTo>
                  <a:lnTo>
                    <a:pt x="748" y="440"/>
                  </a:lnTo>
                  <a:lnTo>
                    <a:pt x="836" y="440"/>
                  </a:lnTo>
                  <a:lnTo>
                    <a:pt x="880" y="484"/>
                  </a:lnTo>
                  <a:lnTo>
                    <a:pt x="1056" y="528"/>
                  </a:lnTo>
                  <a:lnTo>
                    <a:pt x="1188" y="528"/>
                  </a:lnTo>
                  <a:lnTo>
                    <a:pt x="1188" y="572"/>
                  </a:lnTo>
                  <a:lnTo>
                    <a:pt x="1364" y="572"/>
                  </a:lnTo>
                  <a:lnTo>
                    <a:pt x="1364" y="616"/>
                  </a:lnTo>
                  <a:lnTo>
                    <a:pt x="1495" y="616"/>
                  </a:lnTo>
                  <a:lnTo>
                    <a:pt x="1539" y="660"/>
                  </a:lnTo>
                  <a:lnTo>
                    <a:pt x="1583" y="660"/>
                  </a:lnTo>
                  <a:lnTo>
                    <a:pt x="1759" y="748"/>
                  </a:lnTo>
                  <a:lnTo>
                    <a:pt x="1759" y="704"/>
                  </a:lnTo>
                  <a:lnTo>
                    <a:pt x="1803" y="704"/>
                  </a:lnTo>
                  <a:lnTo>
                    <a:pt x="1803" y="748"/>
                  </a:lnTo>
                  <a:lnTo>
                    <a:pt x="1935" y="748"/>
                  </a:lnTo>
                  <a:lnTo>
                    <a:pt x="1979" y="792"/>
                  </a:lnTo>
                  <a:lnTo>
                    <a:pt x="1979" y="748"/>
                  </a:lnTo>
                  <a:lnTo>
                    <a:pt x="2023" y="748"/>
                  </a:lnTo>
                  <a:lnTo>
                    <a:pt x="2023" y="792"/>
                  </a:lnTo>
                  <a:lnTo>
                    <a:pt x="2111" y="792"/>
                  </a:lnTo>
                  <a:lnTo>
                    <a:pt x="2155" y="836"/>
                  </a:lnTo>
                  <a:lnTo>
                    <a:pt x="2243" y="836"/>
                  </a:lnTo>
                  <a:lnTo>
                    <a:pt x="2287" y="880"/>
                  </a:lnTo>
                  <a:lnTo>
                    <a:pt x="2462" y="880"/>
                  </a:lnTo>
                  <a:lnTo>
                    <a:pt x="2506" y="924"/>
                  </a:lnTo>
                  <a:lnTo>
                    <a:pt x="2638" y="924"/>
                  </a:lnTo>
                  <a:lnTo>
                    <a:pt x="2638" y="968"/>
                  </a:lnTo>
                  <a:lnTo>
                    <a:pt x="2682" y="968"/>
                  </a:lnTo>
                  <a:lnTo>
                    <a:pt x="2726" y="924"/>
                  </a:lnTo>
                  <a:lnTo>
                    <a:pt x="2770" y="836"/>
                  </a:lnTo>
                  <a:lnTo>
                    <a:pt x="2770" y="792"/>
                  </a:lnTo>
                  <a:lnTo>
                    <a:pt x="2770" y="748"/>
                  </a:lnTo>
                  <a:lnTo>
                    <a:pt x="2726" y="748"/>
                  </a:lnTo>
                  <a:lnTo>
                    <a:pt x="2726" y="704"/>
                  </a:lnTo>
                  <a:lnTo>
                    <a:pt x="2594" y="704"/>
                  </a:lnTo>
                  <a:lnTo>
                    <a:pt x="2550" y="660"/>
                  </a:lnTo>
                  <a:lnTo>
                    <a:pt x="2374" y="660"/>
                  </a:lnTo>
                  <a:lnTo>
                    <a:pt x="2374" y="616"/>
                  </a:lnTo>
                  <a:lnTo>
                    <a:pt x="2287" y="616"/>
                  </a:lnTo>
                  <a:lnTo>
                    <a:pt x="2243" y="572"/>
                  </a:lnTo>
                  <a:lnTo>
                    <a:pt x="2111" y="572"/>
                  </a:lnTo>
                  <a:lnTo>
                    <a:pt x="2111" y="528"/>
                  </a:lnTo>
                  <a:lnTo>
                    <a:pt x="1979" y="528"/>
                  </a:lnTo>
                  <a:lnTo>
                    <a:pt x="1935" y="484"/>
                  </a:lnTo>
                  <a:lnTo>
                    <a:pt x="1891" y="484"/>
                  </a:lnTo>
                  <a:lnTo>
                    <a:pt x="1847" y="528"/>
                  </a:lnTo>
                  <a:lnTo>
                    <a:pt x="1847" y="484"/>
                  </a:lnTo>
                  <a:lnTo>
                    <a:pt x="1715" y="484"/>
                  </a:lnTo>
                  <a:lnTo>
                    <a:pt x="1715" y="440"/>
                  </a:lnTo>
                  <a:lnTo>
                    <a:pt x="1627" y="440"/>
                  </a:lnTo>
                  <a:lnTo>
                    <a:pt x="1583" y="396"/>
                  </a:lnTo>
                  <a:lnTo>
                    <a:pt x="1495" y="396"/>
                  </a:lnTo>
                  <a:lnTo>
                    <a:pt x="1451" y="352"/>
                  </a:lnTo>
                  <a:lnTo>
                    <a:pt x="1364" y="352"/>
                  </a:lnTo>
                  <a:lnTo>
                    <a:pt x="1276" y="308"/>
                  </a:lnTo>
                  <a:lnTo>
                    <a:pt x="1056" y="308"/>
                  </a:lnTo>
                  <a:lnTo>
                    <a:pt x="1056" y="264"/>
                  </a:lnTo>
                  <a:lnTo>
                    <a:pt x="1012" y="264"/>
                  </a:lnTo>
                  <a:lnTo>
                    <a:pt x="968" y="221"/>
                  </a:lnTo>
                  <a:lnTo>
                    <a:pt x="924" y="264"/>
                  </a:lnTo>
                  <a:lnTo>
                    <a:pt x="924" y="221"/>
                  </a:lnTo>
                  <a:lnTo>
                    <a:pt x="792" y="221"/>
                  </a:lnTo>
                  <a:lnTo>
                    <a:pt x="704" y="177"/>
                  </a:lnTo>
                  <a:lnTo>
                    <a:pt x="660" y="177"/>
                  </a:lnTo>
                  <a:lnTo>
                    <a:pt x="572" y="133"/>
                  </a:lnTo>
                  <a:lnTo>
                    <a:pt x="528" y="133"/>
                  </a:lnTo>
                  <a:lnTo>
                    <a:pt x="528" y="89"/>
                  </a:lnTo>
                  <a:lnTo>
                    <a:pt x="397" y="89"/>
                  </a:lnTo>
                  <a:lnTo>
                    <a:pt x="353" y="45"/>
                  </a:lnTo>
                  <a:lnTo>
                    <a:pt x="265" y="45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8"/>
            <p:cNvSpPr/>
            <p:nvPr/>
          </p:nvSpPr>
          <p:spPr>
            <a:xfrm>
              <a:off x="3716025" y="1759700"/>
              <a:ext cx="54975" cy="17600"/>
            </a:xfrm>
            <a:custGeom>
              <a:rect b="b" l="l" r="r" t="t"/>
              <a:pathLst>
                <a:path extrusionOk="0" h="704" w="2199">
                  <a:moveTo>
                    <a:pt x="89" y="1"/>
                  </a:moveTo>
                  <a:lnTo>
                    <a:pt x="45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177" y="264"/>
                  </a:lnTo>
                  <a:lnTo>
                    <a:pt x="221" y="308"/>
                  </a:lnTo>
                  <a:lnTo>
                    <a:pt x="265" y="352"/>
                  </a:lnTo>
                  <a:lnTo>
                    <a:pt x="396" y="352"/>
                  </a:lnTo>
                  <a:lnTo>
                    <a:pt x="396" y="396"/>
                  </a:lnTo>
                  <a:lnTo>
                    <a:pt x="616" y="396"/>
                  </a:lnTo>
                  <a:lnTo>
                    <a:pt x="660" y="440"/>
                  </a:lnTo>
                  <a:lnTo>
                    <a:pt x="704" y="440"/>
                  </a:lnTo>
                  <a:lnTo>
                    <a:pt x="836" y="484"/>
                  </a:lnTo>
                  <a:lnTo>
                    <a:pt x="880" y="484"/>
                  </a:lnTo>
                  <a:lnTo>
                    <a:pt x="880" y="440"/>
                  </a:lnTo>
                  <a:lnTo>
                    <a:pt x="924" y="484"/>
                  </a:lnTo>
                  <a:lnTo>
                    <a:pt x="1188" y="484"/>
                  </a:lnTo>
                  <a:lnTo>
                    <a:pt x="1232" y="528"/>
                  </a:lnTo>
                  <a:lnTo>
                    <a:pt x="1276" y="528"/>
                  </a:lnTo>
                  <a:lnTo>
                    <a:pt x="1407" y="572"/>
                  </a:lnTo>
                  <a:lnTo>
                    <a:pt x="1627" y="572"/>
                  </a:lnTo>
                  <a:lnTo>
                    <a:pt x="1671" y="616"/>
                  </a:lnTo>
                  <a:lnTo>
                    <a:pt x="1891" y="616"/>
                  </a:lnTo>
                  <a:lnTo>
                    <a:pt x="1935" y="660"/>
                  </a:lnTo>
                  <a:lnTo>
                    <a:pt x="2067" y="660"/>
                  </a:lnTo>
                  <a:lnTo>
                    <a:pt x="2067" y="704"/>
                  </a:lnTo>
                  <a:lnTo>
                    <a:pt x="2111" y="704"/>
                  </a:lnTo>
                  <a:lnTo>
                    <a:pt x="2155" y="660"/>
                  </a:lnTo>
                  <a:lnTo>
                    <a:pt x="2199" y="572"/>
                  </a:lnTo>
                  <a:lnTo>
                    <a:pt x="2199" y="528"/>
                  </a:lnTo>
                  <a:lnTo>
                    <a:pt x="2199" y="484"/>
                  </a:lnTo>
                  <a:lnTo>
                    <a:pt x="2155" y="484"/>
                  </a:lnTo>
                  <a:lnTo>
                    <a:pt x="2155" y="440"/>
                  </a:lnTo>
                  <a:lnTo>
                    <a:pt x="2023" y="440"/>
                  </a:lnTo>
                  <a:lnTo>
                    <a:pt x="1979" y="396"/>
                  </a:lnTo>
                  <a:lnTo>
                    <a:pt x="1803" y="396"/>
                  </a:lnTo>
                  <a:lnTo>
                    <a:pt x="1759" y="352"/>
                  </a:lnTo>
                  <a:lnTo>
                    <a:pt x="1583" y="352"/>
                  </a:lnTo>
                  <a:lnTo>
                    <a:pt x="1539" y="308"/>
                  </a:lnTo>
                  <a:lnTo>
                    <a:pt x="1495" y="352"/>
                  </a:lnTo>
                  <a:lnTo>
                    <a:pt x="1451" y="352"/>
                  </a:lnTo>
                  <a:lnTo>
                    <a:pt x="1363" y="308"/>
                  </a:lnTo>
                  <a:lnTo>
                    <a:pt x="1232" y="308"/>
                  </a:lnTo>
                  <a:lnTo>
                    <a:pt x="1232" y="264"/>
                  </a:lnTo>
                  <a:lnTo>
                    <a:pt x="836" y="264"/>
                  </a:lnTo>
                  <a:lnTo>
                    <a:pt x="836" y="220"/>
                  </a:lnTo>
                  <a:lnTo>
                    <a:pt x="704" y="220"/>
                  </a:lnTo>
                  <a:lnTo>
                    <a:pt x="660" y="177"/>
                  </a:lnTo>
                  <a:lnTo>
                    <a:pt x="484" y="177"/>
                  </a:lnTo>
                  <a:lnTo>
                    <a:pt x="484" y="133"/>
                  </a:lnTo>
                  <a:lnTo>
                    <a:pt x="396" y="133"/>
                  </a:lnTo>
                  <a:lnTo>
                    <a:pt x="396" y="89"/>
                  </a:lnTo>
                  <a:lnTo>
                    <a:pt x="309" y="89"/>
                  </a:lnTo>
                  <a:lnTo>
                    <a:pt x="265" y="45"/>
                  </a:lnTo>
                  <a:lnTo>
                    <a:pt x="177" y="45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3" name="Google Shape;1113;p58"/>
          <p:cNvSpPr txBox="1"/>
          <p:nvPr>
            <p:ph idx="4294967295" type="subTitle"/>
          </p:nvPr>
        </p:nvSpPr>
        <p:spPr>
          <a:xfrm>
            <a:off x="2685131" y="2598925"/>
            <a:ext cx="10215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/>
              <a:t>MAN </a:t>
            </a:r>
            <a:endParaRPr b="1" sz="1600"/>
          </a:p>
        </p:txBody>
      </p:sp>
      <p:sp>
        <p:nvSpPr>
          <p:cNvPr id="1114" name="Google Shape;1114;p58"/>
          <p:cNvSpPr txBox="1"/>
          <p:nvPr/>
        </p:nvSpPr>
        <p:spPr>
          <a:xfrm>
            <a:off x="2761326" y="2157325"/>
            <a:ext cx="14688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Nunito Black"/>
                <a:ea typeface="Nunito Black"/>
                <a:cs typeface="Nunito Black"/>
                <a:sym typeface="Nunito Black"/>
              </a:rPr>
              <a:t>14.9 %</a:t>
            </a:r>
            <a:endParaRPr sz="2200">
              <a:solidFill>
                <a:schemeClr val="accent3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115" name="Google Shape;1115;p58"/>
          <p:cNvSpPr txBox="1"/>
          <p:nvPr/>
        </p:nvSpPr>
        <p:spPr>
          <a:xfrm>
            <a:off x="998750" y="986250"/>
            <a:ext cx="103122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                                                    Depression scales, as of 2020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59"/>
          <p:cNvSpPr/>
          <p:nvPr/>
        </p:nvSpPr>
        <p:spPr>
          <a:xfrm rot="5400000">
            <a:off x="6446645" y="1469292"/>
            <a:ext cx="1089817" cy="1089063"/>
          </a:xfrm>
          <a:custGeom>
            <a:rect b="b" l="l" r="r" t="t"/>
            <a:pathLst>
              <a:path extrusionOk="0" h="8654" w="8643">
                <a:moveTo>
                  <a:pt x="4321" y="1"/>
                </a:moveTo>
                <a:lnTo>
                  <a:pt x="4091" y="12"/>
                </a:lnTo>
                <a:lnTo>
                  <a:pt x="3872" y="24"/>
                </a:lnTo>
                <a:lnTo>
                  <a:pt x="3664" y="47"/>
                </a:lnTo>
                <a:lnTo>
                  <a:pt x="3446" y="93"/>
                </a:lnTo>
                <a:lnTo>
                  <a:pt x="3238" y="139"/>
                </a:lnTo>
                <a:lnTo>
                  <a:pt x="3031" y="197"/>
                </a:lnTo>
                <a:lnTo>
                  <a:pt x="2835" y="266"/>
                </a:lnTo>
                <a:lnTo>
                  <a:pt x="2639" y="346"/>
                </a:lnTo>
                <a:lnTo>
                  <a:pt x="2443" y="427"/>
                </a:lnTo>
                <a:lnTo>
                  <a:pt x="2259" y="519"/>
                </a:lnTo>
                <a:lnTo>
                  <a:pt x="2074" y="623"/>
                </a:lnTo>
                <a:lnTo>
                  <a:pt x="1902" y="738"/>
                </a:lnTo>
                <a:lnTo>
                  <a:pt x="1729" y="865"/>
                </a:lnTo>
                <a:lnTo>
                  <a:pt x="1567" y="992"/>
                </a:lnTo>
                <a:lnTo>
                  <a:pt x="1406" y="1130"/>
                </a:lnTo>
                <a:lnTo>
                  <a:pt x="1256" y="1268"/>
                </a:lnTo>
                <a:lnTo>
                  <a:pt x="1118" y="1418"/>
                </a:lnTo>
                <a:lnTo>
                  <a:pt x="980" y="1579"/>
                </a:lnTo>
                <a:lnTo>
                  <a:pt x="853" y="1741"/>
                </a:lnTo>
                <a:lnTo>
                  <a:pt x="738" y="1913"/>
                </a:lnTo>
                <a:lnTo>
                  <a:pt x="623" y="2086"/>
                </a:lnTo>
                <a:lnTo>
                  <a:pt x="519" y="2271"/>
                </a:lnTo>
                <a:lnTo>
                  <a:pt x="427" y="2455"/>
                </a:lnTo>
                <a:lnTo>
                  <a:pt x="335" y="2639"/>
                </a:lnTo>
                <a:lnTo>
                  <a:pt x="254" y="2835"/>
                </a:lnTo>
                <a:lnTo>
                  <a:pt x="185" y="3043"/>
                </a:lnTo>
                <a:lnTo>
                  <a:pt x="127" y="3250"/>
                </a:lnTo>
                <a:lnTo>
                  <a:pt x="81" y="3457"/>
                </a:lnTo>
                <a:lnTo>
                  <a:pt x="46" y="3665"/>
                </a:lnTo>
                <a:lnTo>
                  <a:pt x="12" y="3884"/>
                </a:lnTo>
                <a:lnTo>
                  <a:pt x="0" y="4103"/>
                </a:lnTo>
                <a:lnTo>
                  <a:pt x="0" y="4322"/>
                </a:lnTo>
                <a:lnTo>
                  <a:pt x="0" y="4552"/>
                </a:lnTo>
                <a:lnTo>
                  <a:pt x="12" y="4771"/>
                </a:lnTo>
                <a:lnTo>
                  <a:pt x="46" y="4990"/>
                </a:lnTo>
                <a:lnTo>
                  <a:pt x="81" y="5197"/>
                </a:lnTo>
                <a:lnTo>
                  <a:pt x="127" y="5405"/>
                </a:lnTo>
                <a:lnTo>
                  <a:pt x="185" y="5612"/>
                </a:lnTo>
                <a:lnTo>
                  <a:pt x="254" y="5808"/>
                </a:lnTo>
                <a:lnTo>
                  <a:pt x="335" y="6004"/>
                </a:lnTo>
                <a:lnTo>
                  <a:pt x="427" y="6200"/>
                </a:lnTo>
                <a:lnTo>
                  <a:pt x="519" y="6384"/>
                </a:lnTo>
                <a:lnTo>
                  <a:pt x="623" y="6568"/>
                </a:lnTo>
                <a:lnTo>
                  <a:pt x="738" y="6741"/>
                </a:lnTo>
                <a:lnTo>
                  <a:pt x="853" y="6914"/>
                </a:lnTo>
                <a:lnTo>
                  <a:pt x="980" y="7075"/>
                </a:lnTo>
                <a:lnTo>
                  <a:pt x="1118" y="7237"/>
                </a:lnTo>
                <a:lnTo>
                  <a:pt x="1256" y="7386"/>
                </a:lnTo>
                <a:lnTo>
                  <a:pt x="1406" y="7525"/>
                </a:lnTo>
                <a:lnTo>
                  <a:pt x="1567" y="7663"/>
                </a:lnTo>
                <a:lnTo>
                  <a:pt x="1729" y="7790"/>
                </a:lnTo>
                <a:lnTo>
                  <a:pt x="1902" y="7905"/>
                </a:lnTo>
                <a:lnTo>
                  <a:pt x="2074" y="8020"/>
                </a:lnTo>
                <a:lnTo>
                  <a:pt x="2259" y="8124"/>
                </a:lnTo>
                <a:lnTo>
                  <a:pt x="2443" y="8228"/>
                </a:lnTo>
                <a:lnTo>
                  <a:pt x="2639" y="8308"/>
                </a:lnTo>
                <a:lnTo>
                  <a:pt x="2835" y="8389"/>
                </a:lnTo>
                <a:lnTo>
                  <a:pt x="3031" y="8458"/>
                </a:lnTo>
                <a:lnTo>
                  <a:pt x="3238" y="8516"/>
                </a:lnTo>
                <a:lnTo>
                  <a:pt x="3446" y="8562"/>
                </a:lnTo>
                <a:lnTo>
                  <a:pt x="3664" y="8596"/>
                </a:lnTo>
                <a:lnTo>
                  <a:pt x="3872" y="8631"/>
                </a:lnTo>
                <a:lnTo>
                  <a:pt x="4091" y="8642"/>
                </a:lnTo>
                <a:lnTo>
                  <a:pt x="4321" y="8654"/>
                </a:lnTo>
                <a:lnTo>
                  <a:pt x="4540" y="8642"/>
                </a:lnTo>
                <a:lnTo>
                  <a:pt x="4759" y="8631"/>
                </a:lnTo>
                <a:lnTo>
                  <a:pt x="4978" y="8596"/>
                </a:lnTo>
                <a:lnTo>
                  <a:pt x="5185" y="8562"/>
                </a:lnTo>
                <a:lnTo>
                  <a:pt x="5404" y="8516"/>
                </a:lnTo>
                <a:lnTo>
                  <a:pt x="5600" y="8458"/>
                </a:lnTo>
                <a:lnTo>
                  <a:pt x="5808" y="8389"/>
                </a:lnTo>
                <a:lnTo>
                  <a:pt x="6003" y="8308"/>
                </a:lnTo>
                <a:lnTo>
                  <a:pt x="6188" y="8228"/>
                </a:lnTo>
                <a:lnTo>
                  <a:pt x="6384" y="8124"/>
                </a:lnTo>
                <a:lnTo>
                  <a:pt x="6557" y="8020"/>
                </a:lnTo>
                <a:lnTo>
                  <a:pt x="6741" y="7905"/>
                </a:lnTo>
                <a:lnTo>
                  <a:pt x="6902" y="7790"/>
                </a:lnTo>
                <a:lnTo>
                  <a:pt x="7063" y="7663"/>
                </a:lnTo>
                <a:lnTo>
                  <a:pt x="7225" y="7525"/>
                </a:lnTo>
                <a:lnTo>
                  <a:pt x="7375" y="7386"/>
                </a:lnTo>
                <a:lnTo>
                  <a:pt x="7513" y="7237"/>
                </a:lnTo>
                <a:lnTo>
                  <a:pt x="7651" y="7075"/>
                </a:lnTo>
                <a:lnTo>
                  <a:pt x="7778" y="6914"/>
                </a:lnTo>
                <a:lnTo>
                  <a:pt x="7905" y="6741"/>
                </a:lnTo>
                <a:lnTo>
                  <a:pt x="8020" y="6568"/>
                </a:lnTo>
                <a:lnTo>
                  <a:pt x="8124" y="6384"/>
                </a:lnTo>
                <a:lnTo>
                  <a:pt x="8216" y="6200"/>
                </a:lnTo>
                <a:lnTo>
                  <a:pt x="8296" y="6004"/>
                </a:lnTo>
                <a:lnTo>
                  <a:pt x="8377" y="5808"/>
                </a:lnTo>
                <a:lnTo>
                  <a:pt x="8446" y="5612"/>
                </a:lnTo>
                <a:lnTo>
                  <a:pt x="8504" y="5405"/>
                </a:lnTo>
                <a:lnTo>
                  <a:pt x="8550" y="5197"/>
                </a:lnTo>
                <a:lnTo>
                  <a:pt x="8596" y="4990"/>
                </a:lnTo>
                <a:lnTo>
                  <a:pt x="8619" y="4771"/>
                </a:lnTo>
                <a:lnTo>
                  <a:pt x="8630" y="4552"/>
                </a:lnTo>
                <a:lnTo>
                  <a:pt x="8642" y="4322"/>
                </a:lnTo>
                <a:lnTo>
                  <a:pt x="8630" y="4103"/>
                </a:lnTo>
                <a:lnTo>
                  <a:pt x="8619" y="3884"/>
                </a:lnTo>
                <a:lnTo>
                  <a:pt x="8596" y="3665"/>
                </a:lnTo>
                <a:lnTo>
                  <a:pt x="8550" y="3457"/>
                </a:lnTo>
                <a:lnTo>
                  <a:pt x="8504" y="3250"/>
                </a:lnTo>
                <a:lnTo>
                  <a:pt x="8446" y="3043"/>
                </a:lnTo>
                <a:lnTo>
                  <a:pt x="8377" y="2835"/>
                </a:lnTo>
                <a:lnTo>
                  <a:pt x="8296" y="2639"/>
                </a:lnTo>
                <a:lnTo>
                  <a:pt x="8216" y="2455"/>
                </a:lnTo>
                <a:lnTo>
                  <a:pt x="8124" y="2271"/>
                </a:lnTo>
                <a:lnTo>
                  <a:pt x="8020" y="2086"/>
                </a:lnTo>
                <a:lnTo>
                  <a:pt x="7905" y="1913"/>
                </a:lnTo>
                <a:lnTo>
                  <a:pt x="7778" y="1741"/>
                </a:lnTo>
                <a:lnTo>
                  <a:pt x="7651" y="1579"/>
                </a:lnTo>
                <a:lnTo>
                  <a:pt x="7513" y="1418"/>
                </a:lnTo>
                <a:lnTo>
                  <a:pt x="7375" y="1268"/>
                </a:lnTo>
                <a:lnTo>
                  <a:pt x="7225" y="1130"/>
                </a:lnTo>
                <a:lnTo>
                  <a:pt x="7063" y="992"/>
                </a:lnTo>
                <a:lnTo>
                  <a:pt x="6902" y="865"/>
                </a:lnTo>
                <a:lnTo>
                  <a:pt x="6741" y="738"/>
                </a:lnTo>
                <a:lnTo>
                  <a:pt x="6557" y="623"/>
                </a:lnTo>
                <a:lnTo>
                  <a:pt x="6384" y="519"/>
                </a:lnTo>
                <a:lnTo>
                  <a:pt x="6188" y="427"/>
                </a:lnTo>
                <a:lnTo>
                  <a:pt x="6003" y="346"/>
                </a:lnTo>
                <a:lnTo>
                  <a:pt x="5808" y="266"/>
                </a:lnTo>
                <a:lnTo>
                  <a:pt x="5600" y="197"/>
                </a:lnTo>
                <a:lnTo>
                  <a:pt x="5404" y="139"/>
                </a:lnTo>
                <a:lnTo>
                  <a:pt x="5185" y="93"/>
                </a:lnTo>
                <a:lnTo>
                  <a:pt x="4978" y="47"/>
                </a:lnTo>
                <a:lnTo>
                  <a:pt x="4759" y="24"/>
                </a:lnTo>
                <a:lnTo>
                  <a:pt x="4540" y="12"/>
                </a:lnTo>
                <a:lnTo>
                  <a:pt x="432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59"/>
          <p:cNvSpPr/>
          <p:nvPr/>
        </p:nvSpPr>
        <p:spPr>
          <a:xfrm rot="5400000">
            <a:off x="4109123" y="1374965"/>
            <a:ext cx="1131217" cy="1189947"/>
          </a:xfrm>
          <a:custGeom>
            <a:rect b="b" l="l" r="r" t="t"/>
            <a:pathLst>
              <a:path extrusionOk="0" h="8654" w="8643">
                <a:moveTo>
                  <a:pt x="4321" y="1"/>
                </a:moveTo>
                <a:lnTo>
                  <a:pt x="4091" y="12"/>
                </a:lnTo>
                <a:lnTo>
                  <a:pt x="3872" y="24"/>
                </a:lnTo>
                <a:lnTo>
                  <a:pt x="3664" y="47"/>
                </a:lnTo>
                <a:lnTo>
                  <a:pt x="3446" y="93"/>
                </a:lnTo>
                <a:lnTo>
                  <a:pt x="3238" y="139"/>
                </a:lnTo>
                <a:lnTo>
                  <a:pt x="3031" y="197"/>
                </a:lnTo>
                <a:lnTo>
                  <a:pt x="2835" y="266"/>
                </a:lnTo>
                <a:lnTo>
                  <a:pt x="2639" y="346"/>
                </a:lnTo>
                <a:lnTo>
                  <a:pt x="2443" y="427"/>
                </a:lnTo>
                <a:lnTo>
                  <a:pt x="2259" y="519"/>
                </a:lnTo>
                <a:lnTo>
                  <a:pt x="2074" y="623"/>
                </a:lnTo>
                <a:lnTo>
                  <a:pt x="1902" y="738"/>
                </a:lnTo>
                <a:lnTo>
                  <a:pt x="1729" y="865"/>
                </a:lnTo>
                <a:lnTo>
                  <a:pt x="1567" y="992"/>
                </a:lnTo>
                <a:lnTo>
                  <a:pt x="1406" y="1130"/>
                </a:lnTo>
                <a:lnTo>
                  <a:pt x="1256" y="1268"/>
                </a:lnTo>
                <a:lnTo>
                  <a:pt x="1118" y="1418"/>
                </a:lnTo>
                <a:lnTo>
                  <a:pt x="980" y="1579"/>
                </a:lnTo>
                <a:lnTo>
                  <a:pt x="853" y="1741"/>
                </a:lnTo>
                <a:lnTo>
                  <a:pt x="738" y="1913"/>
                </a:lnTo>
                <a:lnTo>
                  <a:pt x="623" y="2086"/>
                </a:lnTo>
                <a:lnTo>
                  <a:pt x="519" y="2271"/>
                </a:lnTo>
                <a:lnTo>
                  <a:pt x="427" y="2455"/>
                </a:lnTo>
                <a:lnTo>
                  <a:pt x="335" y="2639"/>
                </a:lnTo>
                <a:lnTo>
                  <a:pt x="254" y="2835"/>
                </a:lnTo>
                <a:lnTo>
                  <a:pt x="185" y="3043"/>
                </a:lnTo>
                <a:lnTo>
                  <a:pt x="127" y="3250"/>
                </a:lnTo>
                <a:lnTo>
                  <a:pt x="81" y="3457"/>
                </a:lnTo>
                <a:lnTo>
                  <a:pt x="46" y="3665"/>
                </a:lnTo>
                <a:lnTo>
                  <a:pt x="12" y="3884"/>
                </a:lnTo>
                <a:lnTo>
                  <a:pt x="0" y="4103"/>
                </a:lnTo>
                <a:lnTo>
                  <a:pt x="0" y="4322"/>
                </a:lnTo>
                <a:lnTo>
                  <a:pt x="0" y="4552"/>
                </a:lnTo>
                <a:lnTo>
                  <a:pt x="12" y="4771"/>
                </a:lnTo>
                <a:lnTo>
                  <a:pt x="46" y="4990"/>
                </a:lnTo>
                <a:lnTo>
                  <a:pt x="81" y="5197"/>
                </a:lnTo>
                <a:lnTo>
                  <a:pt x="127" y="5405"/>
                </a:lnTo>
                <a:lnTo>
                  <a:pt x="185" y="5612"/>
                </a:lnTo>
                <a:lnTo>
                  <a:pt x="254" y="5808"/>
                </a:lnTo>
                <a:lnTo>
                  <a:pt x="335" y="6004"/>
                </a:lnTo>
                <a:lnTo>
                  <a:pt x="427" y="6200"/>
                </a:lnTo>
                <a:lnTo>
                  <a:pt x="519" y="6384"/>
                </a:lnTo>
                <a:lnTo>
                  <a:pt x="623" y="6568"/>
                </a:lnTo>
                <a:lnTo>
                  <a:pt x="738" y="6741"/>
                </a:lnTo>
                <a:lnTo>
                  <a:pt x="853" y="6914"/>
                </a:lnTo>
                <a:lnTo>
                  <a:pt x="980" y="7075"/>
                </a:lnTo>
                <a:lnTo>
                  <a:pt x="1118" y="7237"/>
                </a:lnTo>
                <a:lnTo>
                  <a:pt x="1256" y="7386"/>
                </a:lnTo>
                <a:lnTo>
                  <a:pt x="1406" y="7525"/>
                </a:lnTo>
                <a:lnTo>
                  <a:pt x="1567" y="7663"/>
                </a:lnTo>
                <a:lnTo>
                  <a:pt x="1729" y="7790"/>
                </a:lnTo>
                <a:lnTo>
                  <a:pt x="1902" y="7905"/>
                </a:lnTo>
                <a:lnTo>
                  <a:pt x="2074" y="8020"/>
                </a:lnTo>
                <a:lnTo>
                  <a:pt x="2259" y="8124"/>
                </a:lnTo>
                <a:lnTo>
                  <a:pt x="2443" y="8228"/>
                </a:lnTo>
                <a:lnTo>
                  <a:pt x="2639" y="8308"/>
                </a:lnTo>
                <a:lnTo>
                  <a:pt x="2835" y="8389"/>
                </a:lnTo>
                <a:lnTo>
                  <a:pt x="3031" y="8458"/>
                </a:lnTo>
                <a:lnTo>
                  <a:pt x="3238" y="8516"/>
                </a:lnTo>
                <a:lnTo>
                  <a:pt x="3446" y="8562"/>
                </a:lnTo>
                <a:lnTo>
                  <a:pt x="3664" y="8596"/>
                </a:lnTo>
                <a:lnTo>
                  <a:pt x="3872" y="8631"/>
                </a:lnTo>
                <a:lnTo>
                  <a:pt x="4091" y="8642"/>
                </a:lnTo>
                <a:lnTo>
                  <a:pt x="4321" y="8654"/>
                </a:lnTo>
                <a:lnTo>
                  <a:pt x="4540" y="8642"/>
                </a:lnTo>
                <a:lnTo>
                  <a:pt x="4759" y="8631"/>
                </a:lnTo>
                <a:lnTo>
                  <a:pt x="4978" y="8596"/>
                </a:lnTo>
                <a:lnTo>
                  <a:pt x="5185" y="8562"/>
                </a:lnTo>
                <a:lnTo>
                  <a:pt x="5404" y="8516"/>
                </a:lnTo>
                <a:lnTo>
                  <a:pt x="5600" y="8458"/>
                </a:lnTo>
                <a:lnTo>
                  <a:pt x="5808" y="8389"/>
                </a:lnTo>
                <a:lnTo>
                  <a:pt x="6003" y="8308"/>
                </a:lnTo>
                <a:lnTo>
                  <a:pt x="6188" y="8228"/>
                </a:lnTo>
                <a:lnTo>
                  <a:pt x="6384" y="8124"/>
                </a:lnTo>
                <a:lnTo>
                  <a:pt x="6557" y="8020"/>
                </a:lnTo>
                <a:lnTo>
                  <a:pt x="6741" y="7905"/>
                </a:lnTo>
                <a:lnTo>
                  <a:pt x="6902" y="7790"/>
                </a:lnTo>
                <a:lnTo>
                  <a:pt x="7063" y="7663"/>
                </a:lnTo>
                <a:lnTo>
                  <a:pt x="7225" y="7525"/>
                </a:lnTo>
                <a:lnTo>
                  <a:pt x="7375" y="7386"/>
                </a:lnTo>
                <a:lnTo>
                  <a:pt x="7513" y="7237"/>
                </a:lnTo>
                <a:lnTo>
                  <a:pt x="7651" y="7075"/>
                </a:lnTo>
                <a:lnTo>
                  <a:pt x="7778" y="6914"/>
                </a:lnTo>
                <a:lnTo>
                  <a:pt x="7905" y="6741"/>
                </a:lnTo>
                <a:lnTo>
                  <a:pt x="8020" y="6568"/>
                </a:lnTo>
                <a:lnTo>
                  <a:pt x="8124" y="6384"/>
                </a:lnTo>
                <a:lnTo>
                  <a:pt x="8216" y="6200"/>
                </a:lnTo>
                <a:lnTo>
                  <a:pt x="8296" y="6004"/>
                </a:lnTo>
                <a:lnTo>
                  <a:pt x="8377" y="5808"/>
                </a:lnTo>
                <a:lnTo>
                  <a:pt x="8446" y="5612"/>
                </a:lnTo>
                <a:lnTo>
                  <a:pt x="8504" y="5405"/>
                </a:lnTo>
                <a:lnTo>
                  <a:pt x="8550" y="5197"/>
                </a:lnTo>
                <a:lnTo>
                  <a:pt x="8596" y="4990"/>
                </a:lnTo>
                <a:lnTo>
                  <a:pt x="8619" y="4771"/>
                </a:lnTo>
                <a:lnTo>
                  <a:pt x="8630" y="4552"/>
                </a:lnTo>
                <a:lnTo>
                  <a:pt x="8642" y="4322"/>
                </a:lnTo>
                <a:lnTo>
                  <a:pt x="8630" y="4103"/>
                </a:lnTo>
                <a:lnTo>
                  <a:pt x="8619" y="3884"/>
                </a:lnTo>
                <a:lnTo>
                  <a:pt x="8596" y="3665"/>
                </a:lnTo>
                <a:lnTo>
                  <a:pt x="8550" y="3457"/>
                </a:lnTo>
                <a:lnTo>
                  <a:pt x="8504" y="3250"/>
                </a:lnTo>
                <a:lnTo>
                  <a:pt x="8446" y="3043"/>
                </a:lnTo>
                <a:lnTo>
                  <a:pt x="8377" y="2835"/>
                </a:lnTo>
                <a:lnTo>
                  <a:pt x="8296" y="2639"/>
                </a:lnTo>
                <a:lnTo>
                  <a:pt x="8216" y="2455"/>
                </a:lnTo>
                <a:lnTo>
                  <a:pt x="8124" y="2271"/>
                </a:lnTo>
                <a:lnTo>
                  <a:pt x="8020" y="2086"/>
                </a:lnTo>
                <a:lnTo>
                  <a:pt x="7905" y="1913"/>
                </a:lnTo>
                <a:lnTo>
                  <a:pt x="7778" y="1741"/>
                </a:lnTo>
                <a:lnTo>
                  <a:pt x="7651" y="1579"/>
                </a:lnTo>
                <a:lnTo>
                  <a:pt x="7513" y="1418"/>
                </a:lnTo>
                <a:lnTo>
                  <a:pt x="7375" y="1268"/>
                </a:lnTo>
                <a:lnTo>
                  <a:pt x="7225" y="1130"/>
                </a:lnTo>
                <a:lnTo>
                  <a:pt x="7063" y="992"/>
                </a:lnTo>
                <a:lnTo>
                  <a:pt x="6902" y="865"/>
                </a:lnTo>
                <a:lnTo>
                  <a:pt x="6741" y="738"/>
                </a:lnTo>
                <a:lnTo>
                  <a:pt x="6557" y="623"/>
                </a:lnTo>
                <a:lnTo>
                  <a:pt x="6384" y="519"/>
                </a:lnTo>
                <a:lnTo>
                  <a:pt x="6188" y="427"/>
                </a:lnTo>
                <a:lnTo>
                  <a:pt x="6003" y="346"/>
                </a:lnTo>
                <a:lnTo>
                  <a:pt x="5808" y="266"/>
                </a:lnTo>
                <a:lnTo>
                  <a:pt x="5600" y="197"/>
                </a:lnTo>
                <a:lnTo>
                  <a:pt x="5404" y="139"/>
                </a:lnTo>
                <a:lnTo>
                  <a:pt x="5185" y="93"/>
                </a:lnTo>
                <a:lnTo>
                  <a:pt x="4978" y="47"/>
                </a:lnTo>
                <a:lnTo>
                  <a:pt x="4759" y="24"/>
                </a:lnTo>
                <a:lnTo>
                  <a:pt x="4540" y="12"/>
                </a:lnTo>
                <a:lnTo>
                  <a:pt x="432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59"/>
          <p:cNvSpPr/>
          <p:nvPr/>
        </p:nvSpPr>
        <p:spPr>
          <a:xfrm rot="5400000">
            <a:off x="1765623" y="1389708"/>
            <a:ext cx="1064774" cy="1094017"/>
          </a:xfrm>
          <a:custGeom>
            <a:rect b="b" l="l" r="r" t="t"/>
            <a:pathLst>
              <a:path extrusionOk="0" h="8654" w="8643">
                <a:moveTo>
                  <a:pt x="4321" y="1"/>
                </a:moveTo>
                <a:lnTo>
                  <a:pt x="4091" y="12"/>
                </a:lnTo>
                <a:lnTo>
                  <a:pt x="3872" y="24"/>
                </a:lnTo>
                <a:lnTo>
                  <a:pt x="3664" y="47"/>
                </a:lnTo>
                <a:lnTo>
                  <a:pt x="3446" y="93"/>
                </a:lnTo>
                <a:lnTo>
                  <a:pt x="3238" y="139"/>
                </a:lnTo>
                <a:lnTo>
                  <a:pt x="3031" y="197"/>
                </a:lnTo>
                <a:lnTo>
                  <a:pt x="2835" y="266"/>
                </a:lnTo>
                <a:lnTo>
                  <a:pt x="2639" y="346"/>
                </a:lnTo>
                <a:lnTo>
                  <a:pt x="2443" y="427"/>
                </a:lnTo>
                <a:lnTo>
                  <a:pt x="2259" y="519"/>
                </a:lnTo>
                <a:lnTo>
                  <a:pt x="2074" y="623"/>
                </a:lnTo>
                <a:lnTo>
                  <a:pt x="1902" y="738"/>
                </a:lnTo>
                <a:lnTo>
                  <a:pt x="1729" y="865"/>
                </a:lnTo>
                <a:lnTo>
                  <a:pt x="1567" y="992"/>
                </a:lnTo>
                <a:lnTo>
                  <a:pt x="1406" y="1130"/>
                </a:lnTo>
                <a:lnTo>
                  <a:pt x="1256" y="1268"/>
                </a:lnTo>
                <a:lnTo>
                  <a:pt x="1118" y="1418"/>
                </a:lnTo>
                <a:lnTo>
                  <a:pt x="980" y="1579"/>
                </a:lnTo>
                <a:lnTo>
                  <a:pt x="853" y="1741"/>
                </a:lnTo>
                <a:lnTo>
                  <a:pt x="738" y="1913"/>
                </a:lnTo>
                <a:lnTo>
                  <a:pt x="623" y="2086"/>
                </a:lnTo>
                <a:lnTo>
                  <a:pt x="519" y="2271"/>
                </a:lnTo>
                <a:lnTo>
                  <a:pt x="427" y="2455"/>
                </a:lnTo>
                <a:lnTo>
                  <a:pt x="335" y="2639"/>
                </a:lnTo>
                <a:lnTo>
                  <a:pt x="254" y="2835"/>
                </a:lnTo>
                <a:lnTo>
                  <a:pt x="185" y="3043"/>
                </a:lnTo>
                <a:lnTo>
                  <a:pt x="127" y="3250"/>
                </a:lnTo>
                <a:lnTo>
                  <a:pt x="81" y="3457"/>
                </a:lnTo>
                <a:lnTo>
                  <a:pt x="46" y="3665"/>
                </a:lnTo>
                <a:lnTo>
                  <a:pt x="12" y="3884"/>
                </a:lnTo>
                <a:lnTo>
                  <a:pt x="0" y="4103"/>
                </a:lnTo>
                <a:lnTo>
                  <a:pt x="0" y="4322"/>
                </a:lnTo>
                <a:lnTo>
                  <a:pt x="0" y="4552"/>
                </a:lnTo>
                <a:lnTo>
                  <a:pt x="12" y="4771"/>
                </a:lnTo>
                <a:lnTo>
                  <a:pt x="46" y="4990"/>
                </a:lnTo>
                <a:lnTo>
                  <a:pt x="81" y="5197"/>
                </a:lnTo>
                <a:lnTo>
                  <a:pt x="127" y="5405"/>
                </a:lnTo>
                <a:lnTo>
                  <a:pt x="185" y="5612"/>
                </a:lnTo>
                <a:lnTo>
                  <a:pt x="254" y="5808"/>
                </a:lnTo>
                <a:lnTo>
                  <a:pt x="335" y="6004"/>
                </a:lnTo>
                <a:lnTo>
                  <a:pt x="427" y="6200"/>
                </a:lnTo>
                <a:lnTo>
                  <a:pt x="519" y="6384"/>
                </a:lnTo>
                <a:lnTo>
                  <a:pt x="623" y="6568"/>
                </a:lnTo>
                <a:lnTo>
                  <a:pt x="738" y="6741"/>
                </a:lnTo>
                <a:lnTo>
                  <a:pt x="853" y="6914"/>
                </a:lnTo>
                <a:lnTo>
                  <a:pt x="980" y="7075"/>
                </a:lnTo>
                <a:lnTo>
                  <a:pt x="1118" y="7237"/>
                </a:lnTo>
                <a:lnTo>
                  <a:pt x="1256" y="7386"/>
                </a:lnTo>
                <a:lnTo>
                  <a:pt x="1406" y="7525"/>
                </a:lnTo>
                <a:lnTo>
                  <a:pt x="1567" y="7663"/>
                </a:lnTo>
                <a:lnTo>
                  <a:pt x="1729" y="7790"/>
                </a:lnTo>
                <a:lnTo>
                  <a:pt x="1902" y="7905"/>
                </a:lnTo>
                <a:lnTo>
                  <a:pt x="2074" y="8020"/>
                </a:lnTo>
                <a:lnTo>
                  <a:pt x="2259" y="8124"/>
                </a:lnTo>
                <a:lnTo>
                  <a:pt x="2443" y="8228"/>
                </a:lnTo>
                <a:lnTo>
                  <a:pt x="2639" y="8308"/>
                </a:lnTo>
                <a:lnTo>
                  <a:pt x="2835" y="8389"/>
                </a:lnTo>
                <a:lnTo>
                  <a:pt x="3031" y="8458"/>
                </a:lnTo>
                <a:lnTo>
                  <a:pt x="3238" y="8516"/>
                </a:lnTo>
                <a:lnTo>
                  <a:pt x="3446" y="8562"/>
                </a:lnTo>
                <a:lnTo>
                  <a:pt x="3664" y="8596"/>
                </a:lnTo>
                <a:lnTo>
                  <a:pt x="3872" y="8631"/>
                </a:lnTo>
                <a:lnTo>
                  <a:pt x="4091" y="8642"/>
                </a:lnTo>
                <a:lnTo>
                  <a:pt x="4321" y="8654"/>
                </a:lnTo>
                <a:lnTo>
                  <a:pt x="4540" y="8642"/>
                </a:lnTo>
                <a:lnTo>
                  <a:pt x="4759" y="8631"/>
                </a:lnTo>
                <a:lnTo>
                  <a:pt x="4978" y="8596"/>
                </a:lnTo>
                <a:lnTo>
                  <a:pt x="5185" y="8562"/>
                </a:lnTo>
                <a:lnTo>
                  <a:pt x="5404" y="8516"/>
                </a:lnTo>
                <a:lnTo>
                  <a:pt x="5600" y="8458"/>
                </a:lnTo>
                <a:lnTo>
                  <a:pt x="5808" y="8389"/>
                </a:lnTo>
                <a:lnTo>
                  <a:pt x="6003" y="8308"/>
                </a:lnTo>
                <a:lnTo>
                  <a:pt x="6188" y="8228"/>
                </a:lnTo>
                <a:lnTo>
                  <a:pt x="6384" y="8124"/>
                </a:lnTo>
                <a:lnTo>
                  <a:pt x="6557" y="8020"/>
                </a:lnTo>
                <a:lnTo>
                  <a:pt x="6741" y="7905"/>
                </a:lnTo>
                <a:lnTo>
                  <a:pt x="6902" y="7790"/>
                </a:lnTo>
                <a:lnTo>
                  <a:pt x="7063" y="7663"/>
                </a:lnTo>
                <a:lnTo>
                  <a:pt x="7225" y="7525"/>
                </a:lnTo>
                <a:lnTo>
                  <a:pt x="7375" y="7386"/>
                </a:lnTo>
                <a:lnTo>
                  <a:pt x="7513" y="7237"/>
                </a:lnTo>
                <a:lnTo>
                  <a:pt x="7651" y="7075"/>
                </a:lnTo>
                <a:lnTo>
                  <a:pt x="7778" y="6914"/>
                </a:lnTo>
                <a:lnTo>
                  <a:pt x="7905" y="6741"/>
                </a:lnTo>
                <a:lnTo>
                  <a:pt x="8020" y="6568"/>
                </a:lnTo>
                <a:lnTo>
                  <a:pt x="8124" y="6384"/>
                </a:lnTo>
                <a:lnTo>
                  <a:pt x="8216" y="6200"/>
                </a:lnTo>
                <a:lnTo>
                  <a:pt x="8296" y="6004"/>
                </a:lnTo>
                <a:lnTo>
                  <a:pt x="8377" y="5808"/>
                </a:lnTo>
                <a:lnTo>
                  <a:pt x="8446" y="5612"/>
                </a:lnTo>
                <a:lnTo>
                  <a:pt x="8504" y="5405"/>
                </a:lnTo>
                <a:lnTo>
                  <a:pt x="8550" y="5197"/>
                </a:lnTo>
                <a:lnTo>
                  <a:pt x="8596" y="4990"/>
                </a:lnTo>
                <a:lnTo>
                  <a:pt x="8619" y="4771"/>
                </a:lnTo>
                <a:lnTo>
                  <a:pt x="8630" y="4552"/>
                </a:lnTo>
                <a:lnTo>
                  <a:pt x="8642" y="4322"/>
                </a:lnTo>
                <a:lnTo>
                  <a:pt x="8630" y="4103"/>
                </a:lnTo>
                <a:lnTo>
                  <a:pt x="8619" y="3884"/>
                </a:lnTo>
                <a:lnTo>
                  <a:pt x="8596" y="3665"/>
                </a:lnTo>
                <a:lnTo>
                  <a:pt x="8550" y="3457"/>
                </a:lnTo>
                <a:lnTo>
                  <a:pt x="8504" y="3250"/>
                </a:lnTo>
                <a:lnTo>
                  <a:pt x="8446" y="3043"/>
                </a:lnTo>
                <a:lnTo>
                  <a:pt x="8377" y="2835"/>
                </a:lnTo>
                <a:lnTo>
                  <a:pt x="8296" y="2639"/>
                </a:lnTo>
                <a:lnTo>
                  <a:pt x="8216" y="2455"/>
                </a:lnTo>
                <a:lnTo>
                  <a:pt x="8124" y="2271"/>
                </a:lnTo>
                <a:lnTo>
                  <a:pt x="8020" y="2086"/>
                </a:lnTo>
                <a:lnTo>
                  <a:pt x="7905" y="1913"/>
                </a:lnTo>
                <a:lnTo>
                  <a:pt x="7778" y="1741"/>
                </a:lnTo>
                <a:lnTo>
                  <a:pt x="7651" y="1579"/>
                </a:lnTo>
                <a:lnTo>
                  <a:pt x="7513" y="1418"/>
                </a:lnTo>
                <a:lnTo>
                  <a:pt x="7375" y="1268"/>
                </a:lnTo>
                <a:lnTo>
                  <a:pt x="7225" y="1130"/>
                </a:lnTo>
                <a:lnTo>
                  <a:pt x="7063" y="992"/>
                </a:lnTo>
                <a:lnTo>
                  <a:pt x="6902" y="865"/>
                </a:lnTo>
                <a:lnTo>
                  <a:pt x="6741" y="738"/>
                </a:lnTo>
                <a:lnTo>
                  <a:pt x="6557" y="623"/>
                </a:lnTo>
                <a:lnTo>
                  <a:pt x="6384" y="519"/>
                </a:lnTo>
                <a:lnTo>
                  <a:pt x="6188" y="427"/>
                </a:lnTo>
                <a:lnTo>
                  <a:pt x="6003" y="346"/>
                </a:lnTo>
                <a:lnTo>
                  <a:pt x="5808" y="266"/>
                </a:lnTo>
                <a:lnTo>
                  <a:pt x="5600" y="197"/>
                </a:lnTo>
                <a:lnTo>
                  <a:pt x="5404" y="139"/>
                </a:lnTo>
                <a:lnTo>
                  <a:pt x="5185" y="93"/>
                </a:lnTo>
                <a:lnTo>
                  <a:pt x="4978" y="47"/>
                </a:lnTo>
                <a:lnTo>
                  <a:pt x="4759" y="24"/>
                </a:lnTo>
                <a:lnTo>
                  <a:pt x="4540" y="12"/>
                </a:lnTo>
                <a:lnTo>
                  <a:pt x="432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</a:t>
            </a:r>
            <a:r>
              <a:rPr lang="en">
                <a:solidFill>
                  <a:schemeClr val="accent3"/>
                </a:solidFill>
              </a:rPr>
              <a:t>THE </a:t>
            </a:r>
            <a:r>
              <a:rPr lang="en">
                <a:solidFill>
                  <a:schemeClr val="accent2"/>
                </a:solidFill>
              </a:rPr>
              <a:t>COMPETITION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124" name="Google Shape;1124;p59"/>
          <p:cNvSpPr txBox="1"/>
          <p:nvPr>
            <p:ph idx="1" type="subTitle"/>
          </p:nvPr>
        </p:nvSpPr>
        <p:spPr>
          <a:xfrm>
            <a:off x="1394779" y="2535546"/>
            <a:ext cx="19092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HEALIUM</a:t>
            </a:r>
            <a:endParaRPr/>
          </a:p>
        </p:txBody>
      </p:sp>
      <p:sp>
        <p:nvSpPr>
          <p:cNvPr id="1125" name="Google Shape;1125;p59"/>
          <p:cNvSpPr txBox="1"/>
          <p:nvPr>
            <p:ph idx="2" type="subTitle"/>
          </p:nvPr>
        </p:nvSpPr>
        <p:spPr>
          <a:xfrm>
            <a:off x="1343450" y="2764472"/>
            <a:ext cx="19092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AR App available only on App Store</a:t>
            </a:r>
            <a:endParaRPr/>
          </a:p>
        </p:txBody>
      </p:sp>
      <p:sp>
        <p:nvSpPr>
          <p:cNvPr id="1126" name="Google Shape;1126;p59"/>
          <p:cNvSpPr txBox="1"/>
          <p:nvPr>
            <p:ph idx="3" type="subTitle"/>
          </p:nvPr>
        </p:nvSpPr>
        <p:spPr>
          <a:xfrm>
            <a:off x="3742127" y="2572763"/>
            <a:ext cx="19092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WYSA</a:t>
            </a:r>
            <a:endParaRPr/>
          </a:p>
        </p:txBody>
      </p:sp>
      <p:sp>
        <p:nvSpPr>
          <p:cNvPr id="1127" name="Google Shape;1127;p59"/>
          <p:cNvSpPr txBox="1"/>
          <p:nvPr>
            <p:ph idx="4" type="subTitle"/>
          </p:nvPr>
        </p:nvSpPr>
        <p:spPr>
          <a:xfrm>
            <a:off x="3742127" y="2838215"/>
            <a:ext cx="19092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App providing chat sessions.</a:t>
            </a:r>
            <a:endParaRPr/>
          </a:p>
        </p:txBody>
      </p:sp>
      <p:sp>
        <p:nvSpPr>
          <p:cNvPr id="1128" name="Google Shape;1128;p59"/>
          <p:cNvSpPr txBox="1"/>
          <p:nvPr>
            <p:ph idx="5" type="subTitle"/>
          </p:nvPr>
        </p:nvSpPr>
        <p:spPr>
          <a:xfrm>
            <a:off x="6005542" y="2596094"/>
            <a:ext cx="1909200" cy="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BETTERHELP</a:t>
            </a:r>
            <a:endParaRPr/>
          </a:p>
        </p:txBody>
      </p:sp>
      <p:sp>
        <p:nvSpPr>
          <p:cNvPr id="1129" name="Google Shape;1129;p59"/>
          <p:cNvSpPr txBox="1"/>
          <p:nvPr>
            <p:ph idx="6" type="subTitle"/>
          </p:nvPr>
        </p:nvSpPr>
        <p:spPr>
          <a:xfrm>
            <a:off x="6005542" y="2838215"/>
            <a:ext cx="19092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App to get paid counselling online</a:t>
            </a:r>
            <a:endParaRPr/>
          </a:p>
        </p:txBody>
      </p:sp>
      <p:pic>
        <p:nvPicPr>
          <p:cNvPr id="1130" name="Google Shape;1130;p59"/>
          <p:cNvPicPr preferRelativeResize="0"/>
          <p:nvPr/>
        </p:nvPicPr>
        <p:blipFill rotWithShape="1">
          <a:blip r:embed="rId3">
            <a:alphaModFix/>
          </a:blip>
          <a:srcRect b="17202" l="33640" r="34072" t="23106"/>
          <a:stretch/>
        </p:blipFill>
        <p:spPr>
          <a:xfrm>
            <a:off x="1819989" y="1486755"/>
            <a:ext cx="956100" cy="9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31" name="Google Shape;113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4513" y="1481555"/>
            <a:ext cx="1060500" cy="976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32" name="Google Shape;1132;p59"/>
          <p:cNvSpPr txBox="1"/>
          <p:nvPr/>
        </p:nvSpPr>
        <p:spPr>
          <a:xfrm>
            <a:off x="1751000" y="3756200"/>
            <a:ext cx="6046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But, they have limited features and some are not available in both play store and App Store. They also don’t provide an interface where all people can use the application. 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33" name="Google Shape;113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0206" y="1530265"/>
            <a:ext cx="982800" cy="96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34" name="Google Shape;1134;p59"/>
          <p:cNvSpPr txBox="1"/>
          <p:nvPr/>
        </p:nvSpPr>
        <p:spPr>
          <a:xfrm>
            <a:off x="6454986" y="1404325"/>
            <a:ext cx="1848000" cy="14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60"/>
          <p:cNvSpPr txBox="1"/>
          <p:nvPr>
            <p:ph type="title"/>
          </p:nvPr>
        </p:nvSpPr>
        <p:spPr>
          <a:xfrm>
            <a:off x="4410200" y="1747925"/>
            <a:ext cx="3416400" cy="12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GOALS</a:t>
            </a:r>
            <a:r>
              <a:rPr lang="en"/>
              <a:t> &amp; STRATEGY</a:t>
            </a:r>
            <a:endParaRPr/>
          </a:p>
        </p:txBody>
      </p:sp>
      <p:grpSp>
        <p:nvGrpSpPr>
          <p:cNvPr id="1140" name="Google Shape;1140;p60"/>
          <p:cNvGrpSpPr/>
          <p:nvPr/>
        </p:nvGrpSpPr>
        <p:grpSpPr>
          <a:xfrm>
            <a:off x="1670188" y="683077"/>
            <a:ext cx="1984556" cy="4106849"/>
            <a:chOff x="238125" y="1849250"/>
            <a:chExt cx="1054325" cy="2181825"/>
          </a:xfrm>
        </p:grpSpPr>
        <p:sp>
          <p:nvSpPr>
            <p:cNvPr id="1141" name="Google Shape;1141;p60"/>
            <p:cNvSpPr/>
            <p:nvPr/>
          </p:nvSpPr>
          <p:spPr>
            <a:xfrm>
              <a:off x="620950" y="2159950"/>
              <a:ext cx="620400" cy="435975"/>
            </a:xfrm>
            <a:custGeom>
              <a:rect b="b" l="l" r="r" t="t"/>
              <a:pathLst>
                <a:path extrusionOk="0" h="17439" w="24816">
                  <a:moveTo>
                    <a:pt x="2967" y="0"/>
                  </a:moveTo>
                  <a:lnTo>
                    <a:pt x="2647" y="40"/>
                  </a:lnTo>
                  <a:lnTo>
                    <a:pt x="2366" y="120"/>
                  </a:lnTo>
                  <a:lnTo>
                    <a:pt x="2045" y="200"/>
                  </a:lnTo>
                  <a:lnTo>
                    <a:pt x="1765" y="321"/>
                  </a:lnTo>
                  <a:lnTo>
                    <a:pt x="1484" y="481"/>
                  </a:lnTo>
                  <a:lnTo>
                    <a:pt x="1203" y="641"/>
                  </a:lnTo>
                  <a:lnTo>
                    <a:pt x="963" y="842"/>
                  </a:lnTo>
                  <a:lnTo>
                    <a:pt x="762" y="1082"/>
                  </a:lnTo>
                  <a:lnTo>
                    <a:pt x="562" y="1323"/>
                  </a:lnTo>
                  <a:lnTo>
                    <a:pt x="402" y="1604"/>
                  </a:lnTo>
                  <a:lnTo>
                    <a:pt x="281" y="1844"/>
                  </a:lnTo>
                  <a:lnTo>
                    <a:pt x="161" y="2125"/>
                  </a:lnTo>
                  <a:lnTo>
                    <a:pt x="81" y="2445"/>
                  </a:lnTo>
                  <a:lnTo>
                    <a:pt x="1" y="2726"/>
                  </a:lnTo>
                  <a:lnTo>
                    <a:pt x="1" y="3007"/>
                  </a:lnTo>
                  <a:lnTo>
                    <a:pt x="1" y="3327"/>
                  </a:lnTo>
                  <a:lnTo>
                    <a:pt x="41" y="3608"/>
                  </a:lnTo>
                  <a:lnTo>
                    <a:pt x="81" y="3929"/>
                  </a:lnTo>
                  <a:lnTo>
                    <a:pt x="161" y="4209"/>
                  </a:lnTo>
                  <a:lnTo>
                    <a:pt x="281" y="4490"/>
                  </a:lnTo>
                  <a:lnTo>
                    <a:pt x="442" y="4771"/>
                  </a:lnTo>
                  <a:lnTo>
                    <a:pt x="642" y="5051"/>
                  </a:lnTo>
                  <a:lnTo>
                    <a:pt x="9141" y="16236"/>
                  </a:lnTo>
                  <a:lnTo>
                    <a:pt x="9341" y="16476"/>
                  </a:lnTo>
                  <a:lnTo>
                    <a:pt x="9582" y="16717"/>
                  </a:lnTo>
                  <a:lnTo>
                    <a:pt x="9863" y="16917"/>
                  </a:lnTo>
                  <a:lnTo>
                    <a:pt x="10183" y="17078"/>
                  </a:lnTo>
                  <a:lnTo>
                    <a:pt x="10464" y="17238"/>
                  </a:lnTo>
                  <a:lnTo>
                    <a:pt x="10785" y="17358"/>
                  </a:lnTo>
                  <a:lnTo>
                    <a:pt x="11145" y="17398"/>
                  </a:lnTo>
                  <a:lnTo>
                    <a:pt x="11466" y="17438"/>
                  </a:lnTo>
                  <a:lnTo>
                    <a:pt x="11947" y="17438"/>
                  </a:lnTo>
                  <a:lnTo>
                    <a:pt x="12268" y="17398"/>
                  </a:lnTo>
                  <a:lnTo>
                    <a:pt x="12589" y="17318"/>
                  </a:lnTo>
                  <a:lnTo>
                    <a:pt x="12869" y="17198"/>
                  </a:lnTo>
                  <a:lnTo>
                    <a:pt x="13150" y="17038"/>
                  </a:lnTo>
                  <a:lnTo>
                    <a:pt x="13430" y="16877"/>
                  </a:lnTo>
                  <a:lnTo>
                    <a:pt x="13711" y="16677"/>
                  </a:lnTo>
                  <a:lnTo>
                    <a:pt x="13911" y="16436"/>
                  </a:lnTo>
                  <a:lnTo>
                    <a:pt x="23974" y="5452"/>
                  </a:lnTo>
                  <a:lnTo>
                    <a:pt x="24214" y="5212"/>
                  </a:lnTo>
                  <a:lnTo>
                    <a:pt x="24375" y="4931"/>
                  </a:lnTo>
                  <a:lnTo>
                    <a:pt x="24535" y="4650"/>
                  </a:lnTo>
                  <a:lnTo>
                    <a:pt x="24615" y="4370"/>
                  </a:lnTo>
                  <a:lnTo>
                    <a:pt x="24735" y="4089"/>
                  </a:lnTo>
                  <a:lnTo>
                    <a:pt x="24775" y="3808"/>
                  </a:lnTo>
                  <a:lnTo>
                    <a:pt x="24815" y="3488"/>
                  </a:lnTo>
                  <a:lnTo>
                    <a:pt x="24815" y="3207"/>
                  </a:lnTo>
                  <a:lnTo>
                    <a:pt x="24775" y="2886"/>
                  </a:lnTo>
                  <a:lnTo>
                    <a:pt x="24735" y="2606"/>
                  </a:lnTo>
                  <a:lnTo>
                    <a:pt x="24655" y="2325"/>
                  </a:lnTo>
                  <a:lnTo>
                    <a:pt x="24535" y="2004"/>
                  </a:lnTo>
                  <a:lnTo>
                    <a:pt x="24375" y="1764"/>
                  </a:lnTo>
                  <a:lnTo>
                    <a:pt x="24214" y="1483"/>
                  </a:lnTo>
                  <a:lnTo>
                    <a:pt x="24014" y="1243"/>
                  </a:lnTo>
                  <a:lnTo>
                    <a:pt x="23813" y="1002"/>
                  </a:lnTo>
                  <a:lnTo>
                    <a:pt x="23533" y="802"/>
                  </a:lnTo>
                  <a:lnTo>
                    <a:pt x="23292" y="641"/>
                  </a:lnTo>
                  <a:lnTo>
                    <a:pt x="23011" y="481"/>
                  </a:lnTo>
                  <a:lnTo>
                    <a:pt x="22731" y="361"/>
                  </a:lnTo>
                  <a:lnTo>
                    <a:pt x="22450" y="281"/>
                  </a:lnTo>
                  <a:lnTo>
                    <a:pt x="22130" y="241"/>
                  </a:lnTo>
                  <a:lnTo>
                    <a:pt x="21849" y="200"/>
                  </a:lnTo>
                  <a:lnTo>
                    <a:pt x="21528" y="200"/>
                  </a:lnTo>
                  <a:lnTo>
                    <a:pt x="21248" y="241"/>
                  </a:lnTo>
                  <a:lnTo>
                    <a:pt x="20967" y="281"/>
                  </a:lnTo>
                  <a:lnTo>
                    <a:pt x="20646" y="361"/>
                  </a:lnTo>
                  <a:lnTo>
                    <a:pt x="20366" y="481"/>
                  </a:lnTo>
                  <a:lnTo>
                    <a:pt x="20125" y="641"/>
                  </a:lnTo>
                  <a:lnTo>
                    <a:pt x="19845" y="802"/>
                  </a:lnTo>
                  <a:lnTo>
                    <a:pt x="19604" y="1002"/>
                  </a:lnTo>
                  <a:lnTo>
                    <a:pt x="19363" y="1203"/>
                  </a:lnTo>
                  <a:lnTo>
                    <a:pt x="11827" y="9461"/>
                  </a:lnTo>
                  <a:lnTo>
                    <a:pt x="5653" y="1163"/>
                  </a:lnTo>
                  <a:lnTo>
                    <a:pt x="5453" y="922"/>
                  </a:lnTo>
                  <a:lnTo>
                    <a:pt x="5212" y="722"/>
                  </a:lnTo>
                  <a:lnTo>
                    <a:pt x="4972" y="521"/>
                  </a:lnTo>
                  <a:lnTo>
                    <a:pt x="4731" y="361"/>
                  </a:lnTo>
                  <a:lnTo>
                    <a:pt x="4451" y="241"/>
                  </a:lnTo>
                  <a:lnTo>
                    <a:pt x="4170" y="120"/>
                  </a:lnTo>
                  <a:lnTo>
                    <a:pt x="3849" y="40"/>
                  </a:lnTo>
                  <a:lnTo>
                    <a:pt x="35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60"/>
            <p:cNvSpPr/>
            <p:nvPr/>
          </p:nvSpPr>
          <p:spPr>
            <a:xfrm>
              <a:off x="620950" y="2159950"/>
              <a:ext cx="620400" cy="435975"/>
            </a:xfrm>
            <a:custGeom>
              <a:rect b="b" l="l" r="r" t="t"/>
              <a:pathLst>
                <a:path extrusionOk="0" fill="none" h="17439" w="24816">
                  <a:moveTo>
                    <a:pt x="11626" y="17438"/>
                  </a:moveTo>
                  <a:lnTo>
                    <a:pt x="11626" y="17438"/>
                  </a:lnTo>
                  <a:lnTo>
                    <a:pt x="11466" y="17438"/>
                  </a:lnTo>
                  <a:lnTo>
                    <a:pt x="11466" y="17438"/>
                  </a:lnTo>
                  <a:lnTo>
                    <a:pt x="11145" y="17398"/>
                  </a:lnTo>
                  <a:lnTo>
                    <a:pt x="10785" y="17358"/>
                  </a:lnTo>
                  <a:lnTo>
                    <a:pt x="10464" y="17238"/>
                  </a:lnTo>
                  <a:lnTo>
                    <a:pt x="10183" y="17078"/>
                  </a:lnTo>
                  <a:lnTo>
                    <a:pt x="9863" y="16917"/>
                  </a:lnTo>
                  <a:lnTo>
                    <a:pt x="9582" y="16717"/>
                  </a:lnTo>
                  <a:lnTo>
                    <a:pt x="9341" y="16476"/>
                  </a:lnTo>
                  <a:lnTo>
                    <a:pt x="9141" y="16236"/>
                  </a:lnTo>
                  <a:lnTo>
                    <a:pt x="642" y="5051"/>
                  </a:lnTo>
                  <a:lnTo>
                    <a:pt x="642" y="5051"/>
                  </a:lnTo>
                  <a:lnTo>
                    <a:pt x="442" y="4771"/>
                  </a:lnTo>
                  <a:lnTo>
                    <a:pt x="281" y="4490"/>
                  </a:lnTo>
                  <a:lnTo>
                    <a:pt x="161" y="4209"/>
                  </a:lnTo>
                  <a:lnTo>
                    <a:pt x="81" y="3929"/>
                  </a:lnTo>
                  <a:lnTo>
                    <a:pt x="41" y="3608"/>
                  </a:lnTo>
                  <a:lnTo>
                    <a:pt x="1" y="3327"/>
                  </a:lnTo>
                  <a:lnTo>
                    <a:pt x="1" y="3007"/>
                  </a:lnTo>
                  <a:lnTo>
                    <a:pt x="1" y="2726"/>
                  </a:lnTo>
                  <a:lnTo>
                    <a:pt x="81" y="2445"/>
                  </a:lnTo>
                  <a:lnTo>
                    <a:pt x="161" y="2125"/>
                  </a:lnTo>
                  <a:lnTo>
                    <a:pt x="281" y="1844"/>
                  </a:lnTo>
                  <a:lnTo>
                    <a:pt x="402" y="1604"/>
                  </a:lnTo>
                  <a:lnTo>
                    <a:pt x="562" y="1323"/>
                  </a:lnTo>
                  <a:lnTo>
                    <a:pt x="762" y="1082"/>
                  </a:lnTo>
                  <a:lnTo>
                    <a:pt x="963" y="842"/>
                  </a:lnTo>
                  <a:lnTo>
                    <a:pt x="1203" y="641"/>
                  </a:lnTo>
                  <a:lnTo>
                    <a:pt x="1203" y="641"/>
                  </a:lnTo>
                  <a:lnTo>
                    <a:pt x="1484" y="481"/>
                  </a:lnTo>
                  <a:lnTo>
                    <a:pt x="1765" y="321"/>
                  </a:lnTo>
                  <a:lnTo>
                    <a:pt x="2045" y="200"/>
                  </a:lnTo>
                  <a:lnTo>
                    <a:pt x="2366" y="120"/>
                  </a:lnTo>
                  <a:lnTo>
                    <a:pt x="2647" y="40"/>
                  </a:lnTo>
                  <a:lnTo>
                    <a:pt x="2967" y="0"/>
                  </a:lnTo>
                  <a:lnTo>
                    <a:pt x="3248" y="0"/>
                  </a:lnTo>
                  <a:lnTo>
                    <a:pt x="3569" y="0"/>
                  </a:lnTo>
                  <a:lnTo>
                    <a:pt x="3849" y="40"/>
                  </a:lnTo>
                  <a:lnTo>
                    <a:pt x="4170" y="120"/>
                  </a:lnTo>
                  <a:lnTo>
                    <a:pt x="4451" y="241"/>
                  </a:lnTo>
                  <a:lnTo>
                    <a:pt x="4731" y="361"/>
                  </a:lnTo>
                  <a:lnTo>
                    <a:pt x="4972" y="521"/>
                  </a:lnTo>
                  <a:lnTo>
                    <a:pt x="5212" y="722"/>
                  </a:lnTo>
                  <a:lnTo>
                    <a:pt x="5453" y="922"/>
                  </a:lnTo>
                  <a:lnTo>
                    <a:pt x="5653" y="1163"/>
                  </a:lnTo>
                  <a:lnTo>
                    <a:pt x="11827" y="9461"/>
                  </a:lnTo>
                  <a:lnTo>
                    <a:pt x="19363" y="1203"/>
                  </a:lnTo>
                  <a:lnTo>
                    <a:pt x="19363" y="1203"/>
                  </a:lnTo>
                  <a:lnTo>
                    <a:pt x="19604" y="1002"/>
                  </a:lnTo>
                  <a:lnTo>
                    <a:pt x="19845" y="802"/>
                  </a:lnTo>
                  <a:lnTo>
                    <a:pt x="20125" y="641"/>
                  </a:lnTo>
                  <a:lnTo>
                    <a:pt x="20366" y="481"/>
                  </a:lnTo>
                  <a:lnTo>
                    <a:pt x="20646" y="361"/>
                  </a:lnTo>
                  <a:lnTo>
                    <a:pt x="20967" y="281"/>
                  </a:lnTo>
                  <a:lnTo>
                    <a:pt x="21248" y="241"/>
                  </a:lnTo>
                  <a:lnTo>
                    <a:pt x="21528" y="200"/>
                  </a:lnTo>
                  <a:lnTo>
                    <a:pt x="21849" y="200"/>
                  </a:lnTo>
                  <a:lnTo>
                    <a:pt x="22130" y="241"/>
                  </a:lnTo>
                  <a:lnTo>
                    <a:pt x="22450" y="281"/>
                  </a:lnTo>
                  <a:lnTo>
                    <a:pt x="22731" y="361"/>
                  </a:lnTo>
                  <a:lnTo>
                    <a:pt x="23011" y="481"/>
                  </a:lnTo>
                  <a:lnTo>
                    <a:pt x="23292" y="641"/>
                  </a:lnTo>
                  <a:lnTo>
                    <a:pt x="23533" y="802"/>
                  </a:lnTo>
                  <a:lnTo>
                    <a:pt x="23813" y="1002"/>
                  </a:lnTo>
                  <a:lnTo>
                    <a:pt x="23813" y="1002"/>
                  </a:lnTo>
                  <a:lnTo>
                    <a:pt x="24014" y="1243"/>
                  </a:lnTo>
                  <a:lnTo>
                    <a:pt x="24214" y="1483"/>
                  </a:lnTo>
                  <a:lnTo>
                    <a:pt x="24375" y="1764"/>
                  </a:lnTo>
                  <a:lnTo>
                    <a:pt x="24535" y="2004"/>
                  </a:lnTo>
                  <a:lnTo>
                    <a:pt x="24655" y="2325"/>
                  </a:lnTo>
                  <a:lnTo>
                    <a:pt x="24735" y="2606"/>
                  </a:lnTo>
                  <a:lnTo>
                    <a:pt x="24775" y="2886"/>
                  </a:lnTo>
                  <a:lnTo>
                    <a:pt x="24815" y="3207"/>
                  </a:lnTo>
                  <a:lnTo>
                    <a:pt x="24815" y="3488"/>
                  </a:lnTo>
                  <a:lnTo>
                    <a:pt x="24775" y="3808"/>
                  </a:lnTo>
                  <a:lnTo>
                    <a:pt x="24735" y="4089"/>
                  </a:lnTo>
                  <a:lnTo>
                    <a:pt x="24615" y="4370"/>
                  </a:lnTo>
                  <a:lnTo>
                    <a:pt x="24535" y="4650"/>
                  </a:lnTo>
                  <a:lnTo>
                    <a:pt x="24375" y="4931"/>
                  </a:lnTo>
                  <a:lnTo>
                    <a:pt x="24214" y="5212"/>
                  </a:lnTo>
                  <a:lnTo>
                    <a:pt x="23974" y="5452"/>
                  </a:lnTo>
                  <a:lnTo>
                    <a:pt x="13911" y="16436"/>
                  </a:lnTo>
                  <a:lnTo>
                    <a:pt x="13911" y="16436"/>
                  </a:lnTo>
                  <a:lnTo>
                    <a:pt x="13711" y="16677"/>
                  </a:lnTo>
                  <a:lnTo>
                    <a:pt x="13430" y="16877"/>
                  </a:lnTo>
                  <a:lnTo>
                    <a:pt x="13150" y="17038"/>
                  </a:lnTo>
                  <a:lnTo>
                    <a:pt x="12869" y="17198"/>
                  </a:lnTo>
                  <a:lnTo>
                    <a:pt x="12589" y="17318"/>
                  </a:lnTo>
                  <a:lnTo>
                    <a:pt x="12268" y="17398"/>
                  </a:lnTo>
                  <a:lnTo>
                    <a:pt x="11947" y="17438"/>
                  </a:lnTo>
                  <a:lnTo>
                    <a:pt x="11626" y="1743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60"/>
            <p:cNvSpPr/>
            <p:nvPr/>
          </p:nvSpPr>
          <p:spPr>
            <a:xfrm>
              <a:off x="439550" y="2011600"/>
              <a:ext cx="41125" cy="58175"/>
            </a:xfrm>
            <a:custGeom>
              <a:rect b="b" l="l" r="r" t="t"/>
              <a:pathLst>
                <a:path extrusionOk="0" h="2327" w="1645">
                  <a:moveTo>
                    <a:pt x="1524" y="1"/>
                  </a:moveTo>
                  <a:lnTo>
                    <a:pt x="1484" y="41"/>
                  </a:lnTo>
                  <a:lnTo>
                    <a:pt x="1484" y="81"/>
                  </a:lnTo>
                  <a:lnTo>
                    <a:pt x="1484" y="121"/>
                  </a:lnTo>
                  <a:lnTo>
                    <a:pt x="1484" y="161"/>
                  </a:lnTo>
                  <a:lnTo>
                    <a:pt x="1484" y="201"/>
                  </a:lnTo>
                  <a:lnTo>
                    <a:pt x="1484" y="241"/>
                  </a:lnTo>
                  <a:lnTo>
                    <a:pt x="1444" y="322"/>
                  </a:lnTo>
                  <a:lnTo>
                    <a:pt x="1404" y="362"/>
                  </a:lnTo>
                  <a:lnTo>
                    <a:pt x="1404" y="402"/>
                  </a:lnTo>
                  <a:lnTo>
                    <a:pt x="1404" y="442"/>
                  </a:lnTo>
                  <a:lnTo>
                    <a:pt x="1364" y="522"/>
                  </a:lnTo>
                  <a:lnTo>
                    <a:pt x="1364" y="562"/>
                  </a:lnTo>
                  <a:lnTo>
                    <a:pt x="1364" y="602"/>
                  </a:lnTo>
                  <a:lnTo>
                    <a:pt x="1364" y="642"/>
                  </a:lnTo>
                  <a:lnTo>
                    <a:pt x="1324" y="682"/>
                  </a:lnTo>
                  <a:lnTo>
                    <a:pt x="1324" y="723"/>
                  </a:lnTo>
                  <a:lnTo>
                    <a:pt x="1324" y="763"/>
                  </a:lnTo>
                  <a:lnTo>
                    <a:pt x="1284" y="803"/>
                  </a:lnTo>
                  <a:lnTo>
                    <a:pt x="1284" y="843"/>
                  </a:lnTo>
                  <a:lnTo>
                    <a:pt x="1244" y="883"/>
                  </a:lnTo>
                  <a:lnTo>
                    <a:pt x="1163" y="1043"/>
                  </a:lnTo>
                  <a:lnTo>
                    <a:pt x="1163" y="1083"/>
                  </a:lnTo>
                  <a:lnTo>
                    <a:pt x="1123" y="1083"/>
                  </a:lnTo>
                  <a:lnTo>
                    <a:pt x="1123" y="1123"/>
                  </a:lnTo>
                  <a:lnTo>
                    <a:pt x="1083" y="1164"/>
                  </a:lnTo>
                  <a:lnTo>
                    <a:pt x="1083" y="1204"/>
                  </a:lnTo>
                  <a:lnTo>
                    <a:pt x="1043" y="1244"/>
                  </a:lnTo>
                  <a:lnTo>
                    <a:pt x="1043" y="1284"/>
                  </a:lnTo>
                  <a:lnTo>
                    <a:pt x="1003" y="1324"/>
                  </a:lnTo>
                  <a:lnTo>
                    <a:pt x="963" y="1364"/>
                  </a:lnTo>
                  <a:lnTo>
                    <a:pt x="963" y="1404"/>
                  </a:lnTo>
                  <a:lnTo>
                    <a:pt x="923" y="1444"/>
                  </a:lnTo>
                  <a:lnTo>
                    <a:pt x="883" y="1444"/>
                  </a:lnTo>
                  <a:lnTo>
                    <a:pt x="883" y="1484"/>
                  </a:lnTo>
                  <a:lnTo>
                    <a:pt x="762" y="1605"/>
                  </a:lnTo>
                  <a:lnTo>
                    <a:pt x="722" y="1605"/>
                  </a:lnTo>
                  <a:lnTo>
                    <a:pt x="722" y="1645"/>
                  </a:lnTo>
                  <a:lnTo>
                    <a:pt x="682" y="1685"/>
                  </a:lnTo>
                  <a:lnTo>
                    <a:pt x="682" y="1725"/>
                  </a:lnTo>
                  <a:lnTo>
                    <a:pt x="642" y="1725"/>
                  </a:lnTo>
                  <a:lnTo>
                    <a:pt x="602" y="1765"/>
                  </a:lnTo>
                  <a:lnTo>
                    <a:pt x="602" y="1805"/>
                  </a:lnTo>
                  <a:lnTo>
                    <a:pt x="562" y="1805"/>
                  </a:lnTo>
                  <a:lnTo>
                    <a:pt x="482" y="1845"/>
                  </a:lnTo>
                  <a:lnTo>
                    <a:pt x="482" y="1885"/>
                  </a:lnTo>
                  <a:lnTo>
                    <a:pt x="402" y="1925"/>
                  </a:lnTo>
                  <a:lnTo>
                    <a:pt x="362" y="1965"/>
                  </a:lnTo>
                  <a:lnTo>
                    <a:pt x="321" y="2005"/>
                  </a:lnTo>
                  <a:lnTo>
                    <a:pt x="281" y="2005"/>
                  </a:lnTo>
                  <a:lnTo>
                    <a:pt x="281" y="2045"/>
                  </a:lnTo>
                  <a:lnTo>
                    <a:pt x="201" y="2086"/>
                  </a:lnTo>
                  <a:lnTo>
                    <a:pt x="161" y="2086"/>
                  </a:lnTo>
                  <a:lnTo>
                    <a:pt x="121" y="2126"/>
                  </a:lnTo>
                  <a:lnTo>
                    <a:pt x="81" y="2126"/>
                  </a:lnTo>
                  <a:lnTo>
                    <a:pt x="81" y="2166"/>
                  </a:lnTo>
                  <a:lnTo>
                    <a:pt x="41" y="2166"/>
                  </a:lnTo>
                  <a:lnTo>
                    <a:pt x="1" y="2206"/>
                  </a:lnTo>
                  <a:lnTo>
                    <a:pt x="1" y="2286"/>
                  </a:lnTo>
                  <a:lnTo>
                    <a:pt x="41" y="2286"/>
                  </a:lnTo>
                  <a:lnTo>
                    <a:pt x="81" y="2326"/>
                  </a:lnTo>
                  <a:lnTo>
                    <a:pt x="121" y="2286"/>
                  </a:lnTo>
                  <a:lnTo>
                    <a:pt x="161" y="2286"/>
                  </a:lnTo>
                  <a:lnTo>
                    <a:pt x="161" y="2246"/>
                  </a:lnTo>
                  <a:lnTo>
                    <a:pt x="241" y="2246"/>
                  </a:lnTo>
                  <a:lnTo>
                    <a:pt x="281" y="2206"/>
                  </a:lnTo>
                  <a:lnTo>
                    <a:pt x="362" y="2166"/>
                  </a:lnTo>
                  <a:lnTo>
                    <a:pt x="362" y="2126"/>
                  </a:lnTo>
                  <a:lnTo>
                    <a:pt x="402" y="2126"/>
                  </a:lnTo>
                  <a:lnTo>
                    <a:pt x="402" y="2086"/>
                  </a:lnTo>
                  <a:lnTo>
                    <a:pt x="442" y="2086"/>
                  </a:lnTo>
                  <a:lnTo>
                    <a:pt x="482" y="2045"/>
                  </a:lnTo>
                  <a:lnTo>
                    <a:pt x="562" y="2005"/>
                  </a:lnTo>
                  <a:lnTo>
                    <a:pt x="602" y="2005"/>
                  </a:lnTo>
                  <a:lnTo>
                    <a:pt x="602" y="1965"/>
                  </a:lnTo>
                  <a:lnTo>
                    <a:pt x="642" y="1925"/>
                  </a:lnTo>
                  <a:lnTo>
                    <a:pt x="682" y="1925"/>
                  </a:lnTo>
                  <a:lnTo>
                    <a:pt x="682" y="1885"/>
                  </a:lnTo>
                  <a:lnTo>
                    <a:pt x="722" y="1845"/>
                  </a:lnTo>
                  <a:lnTo>
                    <a:pt x="762" y="1805"/>
                  </a:lnTo>
                  <a:lnTo>
                    <a:pt x="803" y="1805"/>
                  </a:lnTo>
                  <a:lnTo>
                    <a:pt x="803" y="1765"/>
                  </a:lnTo>
                  <a:lnTo>
                    <a:pt x="843" y="1725"/>
                  </a:lnTo>
                  <a:lnTo>
                    <a:pt x="923" y="1645"/>
                  </a:lnTo>
                  <a:lnTo>
                    <a:pt x="963" y="1605"/>
                  </a:lnTo>
                  <a:lnTo>
                    <a:pt x="1003" y="1564"/>
                  </a:lnTo>
                  <a:lnTo>
                    <a:pt x="1043" y="1524"/>
                  </a:lnTo>
                  <a:lnTo>
                    <a:pt x="1043" y="1484"/>
                  </a:lnTo>
                  <a:lnTo>
                    <a:pt x="1083" y="1444"/>
                  </a:lnTo>
                  <a:lnTo>
                    <a:pt x="1123" y="1404"/>
                  </a:lnTo>
                  <a:lnTo>
                    <a:pt x="1163" y="1364"/>
                  </a:lnTo>
                  <a:lnTo>
                    <a:pt x="1163" y="1324"/>
                  </a:lnTo>
                  <a:lnTo>
                    <a:pt x="1244" y="1244"/>
                  </a:lnTo>
                  <a:lnTo>
                    <a:pt x="1244" y="1204"/>
                  </a:lnTo>
                  <a:lnTo>
                    <a:pt x="1244" y="1164"/>
                  </a:lnTo>
                  <a:lnTo>
                    <a:pt x="1284" y="1123"/>
                  </a:lnTo>
                  <a:lnTo>
                    <a:pt x="1284" y="1083"/>
                  </a:lnTo>
                  <a:lnTo>
                    <a:pt x="1324" y="1083"/>
                  </a:lnTo>
                  <a:lnTo>
                    <a:pt x="1324" y="1043"/>
                  </a:lnTo>
                  <a:lnTo>
                    <a:pt x="1324" y="1003"/>
                  </a:lnTo>
                  <a:lnTo>
                    <a:pt x="1364" y="1003"/>
                  </a:lnTo>
                  <a:lnTo>
                    <a:pt x="1364" y="963"/>
                  </a:lnTo>
                  <a:lnTo>
                    <a:pt x="1364" y="923"/>
                  </a:lnTo>
                  <a:lnTo>
                    <a:pt x="1404" y="883"/>
                  </a:lnTo>
                  <a:lnTo>
                    <a:pt x="1404" y="843"/>
                  </a:lnTo>
                  <a:lnTo>
                    <a:pt x="1444" y="803"/>
                  </a:lnTo>
                  <a:lnTo>
                    <a:pt x="1484" y="723"/>
                  </a:lnTo>
                  <a:lnTo>
                    <a:pt x="1484" y="642"/>
                  </a:lnTo>
                  <a:lnTo>
                    <a:pt x="1524" y="562"/>
                  </a:lnTo>
                  <a:lnTo>
                    <a:pt x="1524" y="522"/>
                  </a:lnTo>
                  <a:lnTo>
                    <a:pt x="1564" y="522"/>
                  </a:lnTo>
                  <a:lnTo>
                    <a:pt x="1564" y="482"/>
                  </a:lnTo>
                  <a:lnTo>
                    <a:pt x="1564" y="442"/>
                  </a:lnTo>
                  <a:lnTo>
                    <a:pt x="1564" y="402"/>
                  </a:lnTo>
                  <a:lnTo>
                    <a:pt x="1604" y="362"/>
                  </a:lnTo>
                  <a:lnTo>
                    <a:pt x="1604" y="322"/>
                  </a:lnTo>
                  <a:lnTo>
                    <a:pt x="1604" y="201"/>
                  </a:lnTo>
                  <a:lnTo>
                    <a:pt x="1604" y="161"/>
                  </a:lnTo>
                  <a:lnTo>
                    <a:pt x="1644" y="81"/>
                  </a:lnTo>
                  <a:lnTo>
                    <a:pt x="1644" y="41"/>
                  </a:lnTo>
                  <a:lnTo>
                    <a:pt x="1604" y="1"/>
                  </a:lnTo>
                  <a:close/>
                </a:path>
              </a:pathLst>
            </a:custGeom>
            <a:solidFill>
              <a:srgbClr val="A774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60"/>
            <p:cNvSpPr/>
            <p:nvPr/>
          </p:nvSpPr>
          <p:spPr>
            <a:xfrm>
              <a:off x="435550" y="2075750"/>
              <a:ext cx="20075" cy="57150"/>
            </a:xfrm>
            <a:custGeom>
              <a:rect b="b" l="l" r="r" t="t"/>
              <a:pathLst>
                <a:path extrusionOk="0" h="2286" w="803">
                  <a:moveTo>
                    <a:pt x="682" y="1"/>
                  </a:moveTo>
                  <a:lnTo>
                    <a:pt x="642" y="41"/>
                  </a:lnTo>
                  <a:lnTo>
                    <a:pt x="642" y="81"/>
                  </a:lnTo>
                  <a:lnTo>
                    <a:pt x="602" y="81"/>
                  </a:lnTo>
                  <a:lnTo>
                    <a:pt x="602" y="121"/>
                  </a:lnTo>
                  <a:lnTo>
                    <a:pt x="562" y="161"/>
                  </a:lnTo>
                  <a:lnTo>
                    <a:pt x="522" y="201"/>
                  </a:lnTo>
                  <a:lnTo>
                    <a:pt x="522" y="241"/>
                  </a:lnTo>
                  <a:lnTo>
                    <a:pt x="481" y="241"/>
                  </a:lnTo>
                  <a:lnTo>
                    <a:pt x="481" y="281"/>
                  </a:lnTo>
                  <a:lnTo>
                    <a:pt x="481" y="321"/>
                  </a:lnTo>
                  <a:lnTo>
                    <a:pt x="401" y="361"/>
                  </a:lnTo>
                  <a:lnTo>
                    <a:pt x="401" y="402"/>
                  </a:lnTo>
                  <a:lnTo>
                    <a:pt x="361" y="442"/>
                  </a:lnTo>
                  <a:lnTo>
                    <a:pt x="361" y="482"/>
                  </a:lnTo>
                  <a:lnTo>
                    <a:pt x="321" y="522"/>
                  </a:lnTo>
                  <a:lnTo>
                    <a:pt x="321" y="562"/>
                  </a:lnTo>
                  <a:lnTo>
                    <a:pt x="321" y="602"/>
                  </a:lnTo>
                  <a:lnTo>
                    <a:pt x="281" y="602"/>
                  </a:lnTo>
                  <a:lnTo>
                    <a:pt x="281" y="642"/>
                  </a:lnTo>
                  <a:lnTo>
                    <a:pt x="241" y="682"/>
                  </a:lnTo>
                  <a:lnTo>
                    <a:pt x="201" y="802"/>
                  </a:lnTo>
                  <a:lnTo>
                    <a:pt x="201" y="842"/>
                  </a:lnTo>
                  <a:lnTo>
                    <a:pt x="161" y="842"/>
                  </a:lnTo>
                  <a:lnTo>
                    <a:pt x="161" y="883"/>
                  </a:lnTo>
                  <a:lnTo>
                    <a:pt x="161" y="923"/>
                  </a:lnTo>
                  <a:lnTo>
                    <a:pt x="121" y="923"/>
                  </a:lnTo>
                  <a:lnTo>
                    <a:pt x="121" y="963"/>
                  </a:lnTo>
                  <a:lnTo>
                    <a:pt x="121" y="1003"/>
                  </a:lnTo>
                  <a:lnTo>
                    <a:pt x="121" y="1043"/>
                  </a:lnTo>
                  <a:lnTo>
                    <a:pt x="121" y="1083"/>
                  </a:lnTo>
                  <a:lnTo>
                    <a:pt x="81" y="1083"/>
                  </a:lnTo>
                  <a:lnTo>
                    <a:pt x="81" y="1123"/>
                  </a:lnTo>
                  <a:lnTo>
                    <a:pt x="81" y="1163"/>
                  </a:lnTo>
                  <a:lnTo>
                    <a:pt x="81" y="1203"/>
                  </a:lnTo>
                  <a:lnTo>
                    <a:pt x="81" y="1243"/>
                  </a:lnTo>
                  <a:lnTo>
                    <a:pt x="81" y="1283"/>
                  </a:lnTo>
                  <a:lnTo>
                    <a:pt x="41" y="1444"/>
                  </a:lnTo>
                  <a:lnTo>
                    <a:pt x="41" y="1484"/>
                  </a:lnTo>
                  <a:lnTo>
                    <a:pt x="0" y="1524"/>
                  </a:lnTo>
                  <a:lnTo>
                    <a:pt x="41" y="1564"/>
                  </a:lnTo>
                  <a:lnTo>
                    <a:pt x="41" y="1604"/>
                  </a:lnTo>
                  <a:lnTo>
                    <a:pt x="41" y="1644"/>
                  </a:lnTo>
                  <a:lnTo>
                    <a:pt x="41" y="1684"/>
                  </a:lnTo>
                  <a:lnTo>
                    <a:pt x="41" y="1765"/>
                  </a:lnTo>
                  <a:lnTo>
                    <a:pt x="41" y="1805"/>
                  </a:lnTo>
                  <a:lnTo>
                    <a:pt x="41" y="1885"/>
                  </a:lnTo>
                  <a:lnTo>
                    <a:pt x="41" y="1925"/>
                  </a:lnTo>
                  <a:lnTo>
                    <a:pt x="41" y="1965"/>
                  </a:lnTo>
                  <a:lnTo>
                    <a:pt x="81" y="1965"/>
                  </a:lnTo>
                  <a:lnTo>
                    <a:pt x="81" y="2005"/>
                  </a:lnTo>
                  <a:lnTo>
                    <a:pt x="81" y="2045"/>
                  </a:lnTo>
                  <a:lnTo>
                    <a:pt x="81" y="2085"/>
                  </a:lnTo>
                  <a:lnTo>
                    <a:pt x="81" y="2165"/>
                  </a:lnTo>
                  <a:lnTo>
                    <a:pt x="121" y="2165"/>
                  </a:lnTo>
                  <a:lnTo>
                    <a:pt x="121" y="2205"/>
                  </a:lnTo>
                  <a:lnTo>
                    <a:pt x="161" y="2246"/>
                  </a:lnTo>
                  <a:lnTo>
                    <a:pt x="161" y="2286"/>
                  </a:lnTo>
                  <a:lnTo>
                    <a:pt x="241" y="2286"/>
                  </a:lnTo>
                  <a:lnTo>
                    <a:pt x="281" y="2246"/>
                  </a:lnTo>
                  <a:lnTo>
                    <a:pt x="281" y="2205"/>
                  </a:lnTo>
                  <a:lnTo>
                    <a:pt x="281" y="2165"/>
                  </a:lnTo>
                  <a:lnTo>
                    <a:pt x="241" y="2125"/>
                  </a:lnTo>
                  <a:lnTo>
                    <a:pt x="241" y="2085"/>
                  </a:lnTo>
                  <a:lnTo>
                    <a:pt x="241" y="2045"/>
                  </a:lnTo>
                  <a:lnTo>
                    <a:pt x="241" y="2005"/>
                  </a:lnTo>
                  <a:lnTo>
                    <a:pt x="201" y="1965"/>
                  </a:lnTo>
                  <a:lnTo>
                    <a:pt x="201" y="1925"/>
                  </a:lnTo>
                  <a:lnTo>
                    <a:pt x="201" y="1845"/>
                  </a:lnTo>
                  <a:lnTo>
                    <a:pt x="201" y="1805"/>
                  </a:lnTo>
                  <a:lnTo>
                    <a:pt x="201" y="1765"/>
                  </a:lnTo>
                  <a:lnTo>
                    <a:pt x="161" y="1724"/>
                  </a:lnTo>
                  <a:lnTo>
                    <a:pt x="161" y="1684"/>
                  </a:lnTo>
                  <a:lnTo>
                    <a:pt x="201" y="1644"/>
                  </a:lnTo>
                  <a:lnTo>
                    <a:pt x="201" y="1604"/>
                  </a:lnTo>
                  <a:lnTo>
                    <a:pt x="201" y="1564"/>
                  </a:lnTo>
                  <a:lnTo>
                    <a:pt x="161" y="1524"/>
                  </a:lnTo>
                  <a:lnTo>
                    <a:pt x="161" y="1484"/>
                  </a:lnTo>
                  <a:lnTo>
                    <a:pt x="161" y="1444"/>
                  </a:lnTo>
                  <a:lnTo>
                    <a:pt x="201" y="1364"/>
                  </a:lnTo>
                  <a:lnTo>
                    <a:pt x="201" y="1324"/>
                  </a:lnTo>
                  <a:lnTo>
                    <a:pt x="201" y="1283"/>
                  </a:lnTo>
                  <a:lnTo>
                    <a:pt x="201" y="1243"/>
                  </a:lnTo>
                  <a:lnTo>
                    <a:pt x="241" y="1243"/>
                  </a:lnTo>
                  <a:lnTo>
                    <a:pt x="241" y="1203"/>
                  </a:lnTo>
                  <a:lnTo>
                    <a:pt x="241" y="1163"/>
                  </a:lnTo>
                  <a:lnTo>
                    <a:pt x="241" y="1083"/>
                  </a:lnTo>
                  <a:lnTo>
                    <a:pt x="281" y="1043"/>
                  </a:lnTo>
                  <a:lnTo>
                    <a:pt x="281" y="1003"/>
                  </a:lnTo>
                  <a:lnTo>
                    <a:pt x="281" y="963"/>
                  </a:lnTo>
                  <a:lnTo>
                    <a:pt x="321" y="923"/>
                  </a:lnTo>
                  <a:lnTo>
                    <a:pt x="321" y="883"/>
                  </a:lnTo>
                  <a:lnTo>
                    <a:pt x="321" y="842"/>
                  </a:lnTo>
                  <a:lnTo>
                    <a:pt x="361" y="802"/>
                  </a:lnTo>
                  <a:lnTo>
                    <a:pt x="361" y="762"/>
                  </a:lnTo>
                  <a:lnTo>
                    <a:pt x="401" y="762"/>
                  </a:lnTo>
                  <a:lnTo>
                    <a:pt x="401" y="722"/>
                  </a:lnTo>
                  <a:lnTo>
                    <a:pt x="401" y="682"/>
                  </a:lnTo>
                  <a:lnTo>
                    <a:pt x="441" y="642"/>
                  </a:lnTo>
                  <a:lnTo>
                    <a:pt x="481" y="562"/>
                  </a:lnTo>
                  <a:lnTo>
                    <a:pt x="522" y="522"/>
                  </a:lnTo>
                  <a:lnTo>
                    <a:pt x="522" y="482"/>
                  </a:lnTo>
                  <a:lnTo>
                    <a:pt x="562" y="442"/>
                  </a:lnTo>
                  <a:lnTo>
                    <a:pt x="562" y="402"/>
                  </a:lnTo>
                  <a:lnTo>
                    <a:pt x="602" y="402"/>
                  </a:lnTo>
                  <a:lnTo>
                    <a:pt x="602" y="361"/>
                  </a:lnTo>
                  <a:lnTo>
                    <a:pt x="642" y="321"/>
                  </a:lnTo>
                  <a:lnTo>
                    <a:pt x="682" y="281"/>
                  </a:lnTo>
                  <a:lnTo>
                    <a:pt x="722" y="201"/>
                  </a:lnTo>
                  <a:lnTo>
                    <a:pt x="722" y="161"/>
                  </a:lnTo>
                  <a:lnTo>
                    <a:pt x="762" y="121"/>
                  </a:lnTo>
                  <a:lnTo>
                    <a:pt x="802" y="121"/>
                  </a:lnTo>
                  <a:lnTo>
                    <a:pt x="802" y="81"/>
                  </a:lnTo>
                  <a:lnTo>
                    <a:pt x="762" y="41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rgbClr val="A774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0"/>
            <p:cNvSpPr/>
            <p:nvPr/>
          </p:nvSpPr>
          <p:spPr>
            <a:xfrm>
              <a:off x="442575" y="1959500"/>
              <a:ext cx="98225" cy="201475"/>
            </a:xfrm>
            <a:custGeom>
              <a:rect b="b" l="l" r="r" t="t"/>
              <a:pathLst>
                <a:path extrusionOk="0" h="8059" w="3929">
                  <a:moveTo>
                    <a:pt x="3688" y="0"/>
                  </a:moveTo>
                  <a:lnTo>
                    <a:pt x="1684" y="321"/>
                  </a:lnTo>
                  <a:lnTo>
                    <a:pt x="1523" y="1283"/>
                  </a:lnTo>
                  <a:lnTo>
                    <a:pt x="1363" y="2245"/>
                  </a:lnTo>
                  <a:lnTo>
                    <a:pt x="1283" y="2726"/>
                  </a:lnTo>
                  <a:lnTo>
                    <a:pt x="1123" y="3207"/>
                  </a:lnTo>
                  <a:lnTo>
                    <a:pt x="962" y="3648"/>
                  </a:lnTo>
                  <a:lnTo>
                    <a:pt x="762" y="4049"/>
                  </a:lnTo>
                  <a:lnTo>
                    <a:pt x="200" y="4891"/>
                  </a:lnTo>
                  <a:lnTo>
                    <a:pt x="80" y="5132"/>
                  </a:lnTo>
                  <a:lnTo>
                    <a:pt x="0" y="5412"/>
                  </a:lnTo>
                  <a:lnTo>
                    <a:pt x="0" y="5653"/>
                  </a:lnTo>
                  <a:lnTo>
                    <a:pt x="40" y="5933"/>
                  </a:lnTo>
                  <a:lnTo>
                    <a:pt x="80" y="6174"/>
                  </a:lnTo>
                  <a:lnTo>
                    <a:pt x="200" y="6455"/>
                  </a:lnTo>
                  <a:lnTo>
                    <a:pt x="321" y="6695"/>
                  </a:lnTo>
                  <a:lnTo>
                    <a:pt x="481" y="6896"/>
                  </a:lnTo>
                  <a:lnTo>
                    <a:pt x="641" y="7056"/>
                  </a:lnTo>
                  <a:lnTo>
                    <a:pt x="802" y="7176"/>
                  </a:lnTo>
                  <a:lnTo>
                    <a:pt x="1163" y="7417"/>
                  </a:lnTo>
                  <a:lnTo>
                    <a:pt x="1563" y="7577"/>
                  </a:lnTo>
                  <a:lnTo>
                    <a:pt x="2004" y="7697"/>
                  </a:lnTo>
                  <a:lnTo>
                    <a:pt x="3889" y="8058"/>
                  </a:lnTo>
                  <a:lnTo>
                    <a:pt x="3929" y="7617"/>
                  </a:lnTo>
                  <a:lnTo>
                    <a:pt x="3929" y="7176"/>
                  </a:lnTo>
                  <a:lnTo>
                    <a:pt x="3849" y="6334"/>
                  </a:lnTo>
                  <a:lnTo>
                    <a:pt x="3808" y="3648"/>
                  </a:lnTo>
                  <a:lnTo>
                    <a:pt x="36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0"/>
            <p:cNvSpPr/>
            <p:nvPr/>
          </p:nvSpPr>
          <p:spPr>
            <a:xfrm>
              <a:off x="348350" y="3003800"/>
              <a:ext cx="87225" cy="100250"/>
            </a:xfrm>
            <a:custGeom>
              <a:rect b="b" l="l" r="r" t="t"/>
              <a:pathLst>
                <a:path extrusionOk="0" h="4010" w="3489">
                  <a:moveTo>
                    <a:pt x="762" y="0"/>
                  </a:moveTo>
                  <a:lnTo>
                    <a:pt x="1" y="1604"/>
                  </a:lnTo>
                  <a:lnTo>
                    <a:pt x="482" y="2045"/>
                  </a:lnTo>
                  <a:lnTo>
                    <a:pt x="963" y="2486"/>
                  </a:lnTo>
                  <a:lnTo>
                    <a:pt x="1524" y="3007"/>
                  </a:lnTo>
                  <a:lnTo>
                    <a:pt x="2125" y="3488"/>
                  </a:lnTo>
                  <a:lnTo>
                    <a:pt x="2687" y="3849"/>
                  </a:lnTo>
                  <a:lnTo>
                    <a:pt x="2927" y="3929"/>
                  </a:lnTo>
                  <a:lnTo>
                    <a:pt x="3168" y="4009"/>
                  </a:lnTo>
                  <a:lnTo>
                    <a:pt x="3328" y="4009"/>
                  </a:lnTo>
                  <a:lnTo>
                    <a:pt x="3368" y="3969"/>
                  </a:lnTo>
                  <a:lnTo>
                    <a:pt x="3448" y="3929"/>
                  </a:lnTo>
                  <a:lnTo>
                    <a:pt x="3488" y="3769"/>
                  </a:lnTo>
                  <a:lnTo>
                    <a:pt x="3448" y="3568"/>
                  </a:lnTo>
                  <a:lnTo>
                    <a:pt x="3368" y="3328"/>
                  </a:lnTo>
                  <a:lnTo>
                    <a:pt x="3208" y="3047"/>
                  </a:lnTo>
                  <a:lnTo>
                    <a:pt x="2767" y="2406"/>
                  </a:lnTo>
                  <a:lnTo>
                    <a:pt x="2286" y="1724"/>
                  </a:lnTo>
                  <a:lnTo>
                    <a:pt x="1725" y="1083"/>
                  </a:lnTo>
                  <a:lnTo>
                    <a:pt x="1243" y="52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60"/>
            <p:cNvSpPr/>
            <p:nvPr/>
          </p:nvSpPr>
          <p:spPr>
            <a:xfrm>
              <a:off x="1009825" y="2164950"/>
              <a:ext cx="231525" cy="243550"/>
            </a:xfrm>
            <a:custGeom>
              <a:rect b="b" l="l" r="r" t="t"/>
              <a:pathLst>
                <a:path extrusionOk="0" h="9742" w="9261">
                  <a:moveTo>
                    <a:pt x="5973" y="0"/>
                  </a:moveTo>
                  <a:lnTo>
                    <a:pt x="5693" y="41"/>
                  </a:lnTo>
                  <a:lnTo>
                    <a:pt x="5412" y="81"/>
                  </a:lnTo>
                  <a:lnTo>
                    <a:pt x="5091" y="161"/>
                  </a:lnTo>
                  <a:lnTo>
                    <a:pt x="4811" y="281"/>
                  </a:lnTo>
                  <a:lnTo>
                    <a:pt x="4570" y="441"/>
                  </a:lnTo>
                  <a:lnTo>
                    <a:pt x="4290" y="602"/>
                  </a:lnTo>
                  <a:lnTo>
                    <a:pt x="4049" y="802"/>
                  </a:lnTo>
                  <a:lnTo>
                    <a:pt x="3808" y="1003"/>
                  </a:lnTo>
                  <a:lnTo>
                    <a:pt x="0" y="5172"/>
                  </a:lnTo>
                  <a:lnTo>
                    <a:pt x="2085" y="7377"/>
                  </a:lnTo>
                  <a:lnTo>
                    <a:pt x="4290" y="9742"/>
                  </a:lnTo>
                  <a:lnTo>
                    <a:pt x="8419" y="5252"/>
                  </a:lnTo>
                  <a:lnTo>
                    <a:pt x="8659" y="5012"/>
                  </a:lnTo>
                  <a:lnTo>
                    <a:pt x="8820" y="4731"/>
                  </a:lnTo>
                  <a:lnTo>
                    <a:pt x="8980" y="4450"/>
                  </a:lnTo>
                  <a:lnTo>
                    <a:pt x="9060" y="4170"/>
                  </a:lnTo>
                  <a:lnTo>
                    <a:pt x="9180" y="3889"/>
                  </a:lnTo>
                  <a:lnTo>
                    <a:pt x="9220" y="3608"/>
                  </a:lnTo>
                  <a:lnTo>
                    <a:pt x="9260" y="3288"/>
                  </a:lnTo>
                  <a:lnTo>
                    <a:pt x="9260" y="3007"/>
                  </a:lnTo>
                  <a:lnTo>
                    <a:pt x="9220" y="2686"/>
                  </a:lnTo>
                  <a:lnTo>
                    <a:pt x="9180" y="2406"/>
                  </a:lnTo>
                  <a:lnTo>
                    <a:pt x="9100" y="2125"/>
                  </a:lnTo>
                  <a:lnTo>
                    <a:pt x="8980" y="1804"/>
                  </a:lnTo>
                  <a:lnTo>
                    <a:pt x="8820" y="1564"/>
                  </a:lnTo>
                  <a:lnTo>
                    <a:pt x="8659" y="1283"/>
                  </a:lnTo>
                  <a:lnTo>
                    <a:pt x="8459" y="1043"/>
                  </a:lnTo>
                  <a:lnTo>
                    <a:pt x="8258" y="802"/>
                  </a:lnTo>
                  <a:lnTo>
                    <a:pt x="7978" y="602"/>
                  </a:lnTo>
                  <a:lnTo>
                    <a:pt x="7737" y="441"/>
                  </a:lnTo>
                  <a:lnTo>
                    <a:pt x="7456" y="281"/>
                  </a:lnTo>
                  <a:lnTo>
                    <a:pt x="7176" y="161"/>
                  </a:lnTo>
                  <a:lnTo>
                    <a:pt x="6895" y="81"/>
                  </a:lnTo>
                  <a:lnTo>
                    <a:pt x="6575" y="41"/>
                  </a:lnTo>
                  <a:lnTo>
                    <a:pt x="6294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60"/>
            <p:cNvSpPr/>
            <p:nvPr/>
          </p:nvSpPr>
          <p:spPr>
            <a:xfrm>
              <a:off x="1009825" y="2164950"/>
              <a:ext cx="231525" cy="243550"/>
            </a:xfrm>
            <a:custGeom>
              <a:rect b="b" l="l" r="r" t="t"/>
              <a:pathLst>
                <a:path extrusionOk="0" fill="none" h="9742" w="9261">
                  <a:moveTo>
                    <a:pt x="8258" y="802"/>
                  </a:moveTo>
                  <a:lnTo>
                    <a:pt x="8258" y="802"/>
                  </a:lnTo>
                  <a:lnTo>
                    <a:pt x="7978" y="602"/>
                  </a:lnTo>
                  <a:lnTo>
                    <a:pt x="7737" y="441"/>
                  </a:lnTo>
                  <a:lnTo>
                    <a:pt x="7456" y="281"/>
                  </a:lnTo>
                  <a:lnTo>
                    <a:pt x="7176" y="161"/>
                  </a:lnTo>
                  <a:lnTo>
                    <a:pt x="6895" y="81"/>
                  </a:lnTo>
                  <a:lnTo>
                    <a:pt x="6575" y="41"/>
                  </a:lnTo>
                  <a:lnTo>
                    <a:pt x="6294" y="0"/>
                  </a:lnTo>
                  <a:lnTo>
                    <a:pt x="5973" y="0"/>
                  </a:lnTo>
                  <a:lnTo>
                    <a:pt x="5693" y="41"/>
                  </a:lnTo>
                  <a:lnTo>
                    <a:pt x="5412" y="81"/>
                  </a:lnTo>
                  <a:lnTo>
                    <a:pt x="5091" y="161"/>
                  </a:lnTo>
                  <a:lnTo>
                    <a:pt x="4811" y="281"/>
                  </a:lnTo>
                  <a:lnTo>
                    <a:pt x="4570" y="441"/>
                  </a:lnTo>
                  <a:lnTo>
                    <a:pt x="4290" y="602"/>
                  </a:lnTo>
                  <a:lnTo>
                    <a:pt x="4049" y="802"/>
                  </a:lnTo>
                  <a:lnTo>
                    <a:pt x="3808" y="1003"/>
                  </a:lnTo>
                  <a:lnTo>
                    <a:pt x="0" y="5172"/>
                  </a:lnTo>
                  <a:lnTo>
                    <a:pt x="0" y="5172"/>
                  </a:lnTo>
                  <a:lnTo>
                    <a:pt x="2085" y="7377"/>
                  </a:lnTo>
                  <a:lnTo>
                    <a:pt x="4290" y="9742"/>
                  </a:lnTo>
                  <a:lnTo>
                    <a:pt x="8419" y="5252"/>
                  </a:lnTo>
                  <a:lnTo>
                    <a:pt x="8419" y="5252"/>
                  </a:lnTo>
                  <a:lnTo>
                    <a:pt x="8659" y="5012"/>
                  </a:lnTo>
                  <a:lnTo>
                    <a:pt x="8820" y="4731"/>
                  </a:lnTo>
                  <a:lnTo>
                    <a:pt x="8980" y="4450"/>
                  </a:lnTo>
                  <a:lnTo>
                    <a:pt x="9060" y="4170"/>
                  </a:lnTo>
                  <a:lnTo>
                    <a:pt x="9180" y="3889"/>
                  </a:lnTo>
                  <a:lnTo>
                    <a:pt x="9220" y="3608"/>
                  </a:lnTo>
                  <a:lnTo>
                    <a:pt x="9260" y="3288"/>
                  </a:lnTo>
                  <a:lnTo>
                    <a:pt x="9260" y="3007"/>
                  </a:lnTo>
                  <a:lnTo>
                    <a:pt x="9220" y="2686"/>
                  </a:lnTo>
                  <a:lnTo>
                    <a:pt x="9180" y="2406"/>
                  </a:lnTo>
                  <a:lnTo>
                    <a:pt x="9100" y="2125"/>
                  </a:lnTo>
                  <a:lnTo>
                    <a:pt x="8980" y="1804"/>
                  </a:lnTo>
                  <a:lnTo>
                    <a:pt x="8820" y="1564"/>
                  </a:lnTo>
                  <a:lnTo>
                    <a:pt x="8659" y="1283"/>
                  </a:lnTo>
                  <a:lnTo>
                    <a:pt x="8459" y="1043"/>
                  </a:lnTo>
                  <a:lnTo>
                    <a:pt x="8258" y="80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60"/>
            <p:cNvSpPr/>
            <p:nvPr/>
          </p:nvSpPr>
          <p:spPr>
            <a:xfrm>
              <a:off x="1025850" y="2019625"/>
              <a:ext cx="244575" cy="299700"/>
            </a:xfrm>
            <a:custGeom>
              <a:rect b="b" l="l" r="r" t="t"/>
              <a:pathLst>
                <a:path extrusionOk="0" h="11988" w="9783">
                  <a:moveTo>
                    <a:pt x="5332" y="1"/>
                  </a:moveTo>
                  <a:lnTo>
                    <a:pt x="5332" y="41"/>
                  </a:lnTo>
                  <a:lnTo>
                    <a:pt x="5172" y="41"/>
                  </a:lnTo>
                  <a:lnTo>
                    <a:pt x="5052" y="81"/>
                  </a:lnTo>
                  <a:lnTo>
                    <a:pt x="4971" y="121"/>
                  </a:lnTo>
                  <a:lnTo>
                    <a:pt x="4891" y="201"/>
                  </a:lnTo>
                  <a:lnTo>
                    <a:pt x="41" y="8620"/>
                  </a:lnTo>
                  <a:lnTo>
                    <a:pt x="0" y="8740"/>
                  </a:lnTo>
                  <a:lnTo>
                    <a:pt x="0" y="8860"/>
                  </a:lnTo>
                  <a:lnTo>
                    <a:pt x="81" y="9021"/>
                  </a:lnTo>
                  <a:lnTo>
                    <a:pt x="161" y="9101"/>
                  </a:lnTo>
                  <a:lnTo>
                    <a:pt x="3769" y="11907"/>
                  </a:lnTo>
                  <a:lnTo>
                    <a:pt x="3889" y="11987"/>
                  </a:lnTo>
                  <a:lnTo>
                    <a:pt x="4530" y="11987"/>
                  </a:lnTo>
                  <a:lnTo>
                    <a:pt x="4651" y="11947"/>
                  </a:lnTo>
                  <a:lnTo>
                    <a:pt x="4731" y="11907"/>
                  </a:lnTo>
                  <a:lnTo>
                    <a:pt x="4811" y="11867"/>
                  </a:lnTo>
                  <a:lnTo>
                    <a:pt x="4891" y="11787"/>
                  </a:lnTo>
                  <a:lnTo>
                    <a:pt x="9742" y="3408"/>
                  </a:lnTo>
                  <a:lnTo>
                    <a:pt x="9782" y="3248"/>
                  </a:lnTo>
                  <a:lnTo>
                    <a:pt x="9782" y="3128"/>
                  </a:lnTo>
                  <a:lnTo>
                    <a:pt x="9742" y="3007"/>
                  </a:lnTo>
                  <a:lnTo>
                    <a:pt x="9622" y="2887"/>
                  </a:lnTo>
                  <a:lnTo>
                    <a:pt x="6014" y="81"/>
                  </a:lnTo>
                  <a:lnTo>
                    <a:pt x="5893" y="41"/>
                  </a:lnTo>
                  <a:lnTo>
                    <a:pt x="5773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0"/>
            <p:cNvSpPr/>
            <p:nvPr/>
          </p:nvSpPr>
          <p:spPr>
            <a:xfrm>
              <a:off x="1025850" y="2019625"/>
              <a:ext cx="244575" cy="299700"/>
            </a:xfrm>
            <a:custGeom>
              <a:rect b="b" l="l" r="r" t="t"/>
              <a:pathLst>
                <a:path extrusionOk="0" fill="none" h="11988" w="9783">
                  <a:moveTo>
                    <a:pt x="9622" y="2887"/>
                  </a:moveTo>
                  <a:lnTo>
                    <a:pt x="6014" y="81"/>
                  </a:lnTo>
                  <a:lnTo>
                    <a:pt x="6014" y="81"/>
                  </a:lnTo>
                  <a:lnTo>
                    <a:pt x="5893" y="41"/>
                  </a:lnTo>
                  <a:lnTo>
                    <a:pt x="5773" y="1"/>
                  </a:lnTo>
                  <a:lnTo>
                    <a:pt x="5773" y="1"/>
                  </a:lnTo>
                  <a:lnTo>
                    <a:pt x="5773" y="1"/>
                  </a:lnTo>
                  <a:lnTo>
                    <a:pt x="5773" y="1"/>
                  </a:lnTo>
                  <a:lnTo>
                    <a:pt x="5773" y="1"/>
                  </a:lnTo>
                  <a:lnTo>
                    <a:pt x="5773" y="1"/>
                  </a:lnTo>
                  <a:lnTo>
                    <a:pt x="5733" y="1"/>
                  </a:lnTo>
                  <a:lnTo>
                    <a:pt x="5733" y="1"/>
                  </a:lnTo>
                  <a:lnTo>
                    <a:pt x="5733" y="1"/>
                  </a:lnTo>
                  <a:lnTo>
                    <a:pt x="5733" y="1"/>
                  </a:lnTo>
                  <a:lnTo>
                    <a:pt x="5733" y="1"/>
                  </a:lnTo>
                  <a:lnTo>
                    <a:pt x="5733" y="1"/>
                  </a:lnTo>
                  <a:lnTo>
                    <a:pt x="5733" y="1"/>
                  </a:lnTo>
                  <a:lnTo>
                    <a:pt x="5733" y="1"/>
                  </a:lnTo>
                  <a:lnTo>
                    <a:pt x="5733" y="1"/>
                  </a:lnTo>
                  <a:lnTo>
                    <a:pt x="5733" y="1"/>
                  </a:lnTo>
                  <a:lnTo>
                    <a:pt x="5693" y="1"/>
                  </a:lnTo>
                  <a:lnTo>
                    <a:pt x="5693" y="1"/>
                  </a:lnTo>
                  <a:lnTo>
                    <a:pt x="5693" y="1"/>
                  </a:lnTo>
                  <a:lnTo>
                    <a:pt x="5693" y="1"/>
                  </a:lnTo>
                  <a:lnTo>
                    <a:pt x="5693" y="1"/>
                  </a:lnTo>
                  <a:lnTo>
                    <a:pt x="5693" y="1"/>
                  </a:lnTo>
                  <a:lnTo>
                    <a:pt x="5693" y="1"/>
                  </a:lnTo>
                  <a:lnTo>
                    <a:pt x="5693" y="1"/>
                  </a:lnTo>
                  <a:lnTo>
                    <a:pt x="5693" y="1"/>
                  </a:lnTo>
                  <a:lnTo>
                    <a:pt x="5653" y="1"/>
                  </a:lnTo>
                  <a:lnTo>
                    <a:pt x="5653" y="1"/>
                  </a:lnTo>
                  <a:lnTo>
                    <a:pt x="5653" y="1"/>
                  </a:lnTo>
                  <a:lnTo>
                    <a:pt x="5653" y="1"/>
                  </a:lnTo>
                  <a:lnTo>
                    <a:pt x="5653" y="1"/>
                  </a:lnTo>
                  <a:lnTo>
                    <a:pt x="5653" y="1"/>
                  </a:lnTo>
                  <a:lnTo>
                    <a:pt x="5653" y="1"/>
                  </a:lnTo>
                  <a:lnTo>
                    <a:pt x="5653" y="1"/>
                  </a:lnTo>
                  <a:lnTo>
                    <a:pt x="5653" y="1"/>
                  </a:lnTo>
                  <a:lnTo>
                    <a:pt x="5613" y="1"/>
                  </a:lnTo>
                  <a:lnTo>
                    <a:pt x="5613" y="1"/>
                  </a:lnTo>
                  <a:lnTo>
                    <a:pt x="5613" y="1"/>
                  </a:lnTo>
                  <a:lnTo>
                    <a:pt x="5613" y="1"/>
                  </a:lnTo>
                  <a:lnTo>
                    <a:pt x="5613" y="1"/>
                  </a:lnTo>
                  <a:lnTo>
                    <a:pt x="5613" y="1"/>
                  </a:lnTo>
                  <a:lnTo>
                    <a:pt x="5613" y="1"/>
                  </a:lnTo>
                  <a:lnTo>
                    <a:pt x="5613" y="1"/>
                  </a:lnTo>
                  <a:lnTo>
                    <a:pt x="5613" y="1"/>
                  </a:lnTo>
                  <a:lnTo>
                    <a:pt x="5573" y="1"/>
                  </a:lnTo>
                  <a:lnTo>
                    <a:pt x="5573" y="1"/>
                  </a:lnTo>
                  <a:lnTo>
                    <a:pt x="5573" y="1"/>
                  </a:lnTo>
                  <a:lnTo>
                    <a:pt x="5573" y="1"/>
                  </a:lnTo>
                  <a:lnTo>
                    <a:pt x="5573" y="1"/>
                  </a:lnTo>
                  <a:lnTo>
                    <a:pt x="5573" y="1"/>
                  </a:lnTo>
                  <a:lnTo>
                    <a:pt x="5573" y="1"/>
                  </a:lnTo>
                  <a:lnTo>
                    <a:pt x="5573" y="1"/>
                  </a:lnTo>
                  <a:lnTo>
                    <a:pt x="5573" y="1"/>
                  </a:lnTo>
                  <a:lnTo>
                    <a:pt x="5533" y="1"/>
                  </a:lnTo>
                  <a:lnTo>
                    <a:pt x="5533" y="1"/>
                  </a:lnTo>
                  <a:lnTo>
                    <a:pt x="5533" y="1"/>
                  </a:lnTo>
                  <a:lnTo>
                    <a:pt x="5533" y="1"/>
                  </a:lnTo>
                  <a:lnTo>
                    <a:pt x="5533" y="1"/>
                  </a:lnTo>
                  <a:lnTo>
                    <a:pt x="5533" y="1"/>
                  </a:lnTo>
                  <a:lnTo>
                    <a:pt x="5533" y="1"/>
                  </a:lnTo>
                  <a:lnTo>
                    <a:pt x="5533" y="1"/>
                  </a:lnTo>
                  <a:lnTo>
                    <a:pt x="5533" y="1"/>
                  </a:lnTo>
                  <a:lnTo>
                    <a:pt x="5533" y="1"/>
                  </a:lnTo>
                  <a:lnTo>
                    <a:pt x="5493" y="1"/>
                  </a:lnTo>
                  <a:lnTo>
                    <a:pt x="5493" y="1"/>
                  </a:lnTo>
                  <a:lnTo>
                    <a:pt x="5493" y="1"/>
                  </a:lnTo>
                  <a:lnTo>
                    <a:pt x="5493" y="1"/>
                  </a:lnTo>
                  <a:lnTo>
                    <a:pt x="5493" y="1"/>
                  </a:lnTo>
                  <a:lnTo>
                    <a:pt x="5493" y="1"/>
                  </a:lnTo>
                  <a:lnTo>
                    <a:pt x="5493" y="1"/>
                  </a:lnTo>
                  <a:lnTo>
                    <a:pt x="5493" y="1"/>
                  </a:lnTo>
                  <a:lnTo>
                    <a:pt x="5493" y="1"/>
                  </a:lnTo>
                  <a:lnTo>
                    <a:pt x="5452" y="1"/>
                  </a:lnTo>
                  <a:lnTo>
                    <a:pt x="5452" y="1"/>
                  </a:lnTo>
                  <a:lnTo>
                    <a:pt x="5452" y="1"/>
                  </a:lnTo>
                  <a:lnTo>
                    <a:pt x="5452" y="1"/>
                  </a:lnTo>
                  <a:lnTo>
                    <a:pt x="5452" y="1"/>
                  </a:lnTo>
                  <a:lnTo>
                    <a:pt x="5452" y="1"/>
                  </a:lnTo>
                  <a:lnTo>
                    <a:pt x="5452" y="1"/>
                  </a:lnTo>
                  <a:lnTo>
                    <a:pt x="5452" y="1"/>
                  </a:lnTo>
                  <a:lnTo>
                    <a:pt x="5452" y="1"/>
                  </a:lnTo>
                  <a:lnTo>
                    <a:pt x="5412" y="1"/>
                  </a:lnTo>
                  <a:lnTo>
                    <a:pt x="5412" y="1"/>
                  </a:lnTo>
                  <a:lnTo>
                    <a:pt x="5412" y="1"/>
                  </a:lnTo>
                  <a:lnTo>
                    <a:pt x="5412" y="1"/>
                  </a:lnTo>
                  <a:lnTo>
                    <a:pt x="5412" y="1"/>
                  </a:lnTo>
                  <a:lnTo>
                    <a:pt x="5412" y="1"/>
                  </a:lnTo>
                  <a:lnTo>
                    <a:pt x="5412" y="1"/>
                  </a:lnTo>
                  <a:lnTo>
                    <a:pt x="5412" y="1"/>
                  </a:lnTo>
                  <a:lnTo>
                    <a:pt x="5412" y="1"/>
                  </a:lnTo>
                  <a:lnTo>
                    <a:pt x="5372" y="1"/>
                  </a:lnTo>
                  <a:lnTo>
                    <a:pt x="5372" y="1"/>
                  </a:lnTo>
                  <a:lnTo>
                    <a:pt x="5372" y="1"/>
                  </a:lnTo>
                  <a:lnTo>
                    <a:pt x="5372" y="1"/>
                  </a:lnTo>
                  <a:lnTo>
                    <a:pt x="5372" y="1"/>
                  </a:lnTo>
                  <a:lnTo>
                    <a:pt x="5372" y="1"/>
                  </a:lnTo>
                  <a:lnTo>
                    <a:pt x="5372" y="1"/>
                  </a:lnTo>
                  <a:lnTo>
                    <a:pt x="5372" y="1"/>
                  </a:lnTo>
                  <a:lnTo>
                    <a:pt x="5372" y="1"/>
                  </a:lnTo>
                  <a:lnTo>
                    <a:pt x="5372" y="1"/>
                  </a:lnTo>
                  <a:lnTo>
                    <a:pt x="5332" y="1"/>
                  </a:lnTo>
                  <a:lnTo>
                    <a:pt x="5332" y="1"/>
                  </a:lnTo>
                  <a:lnTo>
                    <a:pt x="5332" y="1"/>
                  </a:lnTo>
                  <a:lnTo>
                    <a:pt x="5332" y="1"/>
                  </a:lnTo>
                  <a:lnTo>
                    <a:pt x="5332" y="1"/>
                  </a:lnTo>
                  <a:lnTo>
                    <a:pt x="5332" y="41"/>
                  </a:lnTo>
                  <a:lnTo>
                    <a:pt x="5332" y="41"/>
                  </a:lnTo>
                  <a:lnTo>
                    <a:pt x="5332" y="41"/>
                  </a:lnTo>
                  <a:lnTo>
                    <a:pt x="5332" y="41"/>
                  </a:lnTo>
                  <a:lnTo>
                    <a:pt x="5292" y="41"/>
                  </a:lnTo>
                  <a:lnTo>
                    <a:pt x="5292" y="41"/>
                  </a:lnTo>
                  <a:lnTo>
                    <a:pt x="5292" y="41"/>
                  </a:lnTo>
                  <a:lnTo>
                    <a:pt x="5292" y="41"/>
                  </a:lnTo>
                  <a:lnTo>
                    <a:pt x="5292" y="41"/>
                  </a:lnTo>
                  <a:lnTo>
                    <a:pt x="5292" y="41"/>
                  </a:lnTo>
                  <a:lnTo>
                    <a:pt x="5292" y="41"/>
                  </a:lnTo>
                  <a:lnTo>
                    <a:pt x="5292" y="41"/>
                  </a:lnTo>
                  <a:lnTo>
                    <a:pt x="5292" y="41"/>
                  </a:lnTo>
                  <a:lnTo>
                    <a:pt x="5252" y="41"/>
                  </a:lnTo>
                  <a:lnTo>
                    <a:pt x="5252" y="41"/>
                  </a:lnTo>
                  <a:lnTo>
                    <a:pt x="5252" y="41"/>
                  </a:lnTo>
                  <a:lnTo>
                    <a:pt x="5252" y="41"/>
                  </a:lnTo>
                  <a:lnTo>
                    <a:pt x="5252" y="41"/>
                  </a:lnTo>
                  <a:lnTo>
                    <a:pt x="5172" y="41"/>
                  </a:lnTo>
                  <a:lnTo>
                    <a:pt x="5052" y="81"/>
                  </a:lnTo>
                  <a:lnTo>
                    <a:pt x="4971" y="121"/>
                  </a:lnTo>
                  <a:lnTo>
                    <a:pt x="4891" y="201"/>
                  </a:lnTo>
                  <a:lnTo>
                    <a:pt x="41" y="8620"/>
                  </a:lnTo>
                  <a:lnTo>
                    <a:pt x="41" y="8620"/>
                  </a:lnTo>
                  <a:lnTo>
                    <a:pt x="0" y="8740"/>
                  </a:lnTo>
                  <a:lnTo>
                    <a:pt x="0" y="8860"/>
                  </a:lnTo>
                  <a:lnTo>
                    <a:pt x="81" y="9021"/>
                  </a:lnTo>
                  <a:lnTo>
                    <a:pt x="161" y="9101"/>
                  </a:lnTo>
                  <a:lnTo>
                    <a:pt x="3769" y="11907"/>
                  </a:lnTo>
                  <a:lnTo>
                    <a:pt x="3769" y="11907"/>
                  </a:lnTo>
                  <a:lnTo>
                    <a:pt x="3889" y="11987"/>
                  </a:lnTo>
                  <a:lnTo>
                    <a:pt x="4009" y="11987"/>
                  </a:lnTo>
                  <a:lnTo>
                    <a:pt x="4009" y="11987"/>
                  </a:lnTo>
                  <a:lnTo>
                    <a:pt x="4009" y="11987"/>
                  </a:lnTo>
                  <a:lnTo>
                    <a:pt x="4009" y="11987"/>
                  </a:lnTo>
                  <a:lnTo>
                    <a:pt x="4049" y="11987"/>
                  </a:lnTo>
                  <a:lnTo>
                    <a:pt x="4049" y="11987"/>
                  </a:lnTo>
                  <a:lnTo>
                    <a:pt x="4049" y="11987"/>
                  </a:lnTo>
                  <a:lnTo>
                    <a:pt x="4049" y="11987"/>
                  </a:lnTo>
                  <a:lnTo>
                    <a:pt x="4049" y="11987"/>
                  </a:lnTo>
                  <a:lnTo>
                    <a:pt x="4049" y="11987"/>
                  </a:lnTo>
                  <a:lnTo>
                    <a:pt x="4049" y="11987"/>
                  </a:lnTo>
                  <a:lnTo>
                    <a:pt x="4049" y="11987"/>
                  </a:lnTo>
                  <a:lnTo>
                    <a:pt x="4049" y="11987"/>
                  </a:lnTo>
                  <a:lnTo>
                    <a:pt x="4089" y="11987"/>
                  </a:lnTo>
                  <a:lnTo>
                    <a:pt x="4089" y="11987"/>
                  </a:lnTo>
                  <a:lnTo>
                    <a:pt x="4089" y="11987"/>
                  </a:lnTo>
                  <a:lnTo>
                    <a:pt x="4089" y="11987"/>
                  </a:lnTo>
                  <a:lnTo>
                    <a:pt x="4089" y="11987"/>
                  </a:lnTo>
                  <a:lnTo>
                    <a:pt x="4089" y="11987"/>
                  </a:lnTo>
                  <a:lnTo>
                    <a:pt x="4089" y="11987"/>
                  </a:lnTo>
                  <a:lnTo>
                    <a:pt x="4089" y="11987"/>
                  </a:lnTo>
                  <a:lnTo>
                    <a:pt x="4089" y="11987"/>
                  </a:lnTo>
                  <a:lnTo>
                    <a:pt x="4130" y="11987"/>
                  </a:lnTo>
                  <a:lnTo>
                    <a:pt x="4130" y="11987"/>
                  </a:lnTo>
                  <a:lnTo>
                    <a:pt x="4130" y="11987"/>
                  </a:lnTo>
                  <a:lnTo>
                    <a:pt x="4130" y="11987"/>
                  </a:lnTo>
                  <a:lnTo>
                    <a:pt x="4130" y="11987"/>
                  </a:lnTo>
                  <a:lnTo>
                    <a:pt x="4130" y="11987"/>
                  </a:lnTo>
                  <a:lnTo>
                    <a:pt x="4130" y="11987"/>
                  </a:lnTo>
                  <a:lnTo>
                    <a:pt x="4130" y="11987"/>
                  </a:lnTo>
                  <a:lnTo>
                    <a:pt x="4130" y="11987"/>
                  </a:lnTo>
                  <a:lnTo>
                    <a:pt x="4130" y="11987"/>
                  </a:lnTo>
                  <a:lnTo>
                    <a:pt x="4170" y="11987"/>
                  </a:lnTo>
                  <a:lnTo>
                    <a:pt x="4170" y="11987"/>
                  </a:lnTo>
                  <a:lnTo>
                    <a:pt x="4170" y="11987"/>
                  </a:lnTo>
                  <a:lnTo>
                    <a:pt x="4170" y="11987"/>
                  </a:lnTo>
                  <a:lnTo>
                    <a:pt x="4170" y="11987"/>
                  </a:lnTo>
                  <a:lnTo>
                    <a:pt x="4170" y="11987"/>
                  </a:lnTo>
                  <a:lnTo>
                    <a:pt x="4170" y="11987"/>
                  </a:lnTo>
                  <a:lnTo>
                    <a:pt x="4170" y="11987"/>
                  </a:lnTo>
                  <a:lnTo>
                    <a:pt x="4170" y="11987"/>
                  </a:lnTo>
                  <a:lnTo>
                    <a:pt x="4210" y="11987"/>
                  </a:lnTo>
                  <a:lnTo>
                    <a:pt x="4210" y="11987"/>
                  </a:lnTo>
                  <a:lnTo>
                    <a:pt x="4210" y="11987"/>
                  </a:lnTo>
                  <a:lnTo>
                    <a:pt x="4210" y="11987"/>
                  </a:lnTo>
                  <a:lnTo>
                    <a:pt x="4210" y="11987"/>
                  </a:lnTo>
                  <a:lnTo>
                    <a:pt x="4210" y="11987"/>
                  </a:lnTo>
                  <a:lnTo>
                    <a:pt x="4210" y="11987"/>
                  </a:lnTo>
                  <a:lnTo>
                    <a:pt x="4210" y="11987"/>
                  </a:lnTo>
                  <a:lnTo>
                    <a:pt x="4210" y="11987"/>
                  </a:lnTo>
                  <a:lnTo>
                    <a:pt x="4250" y="11987"/>
                  </a:lnTo>
                  <a:lnTo>
                    <a:pt x="4250" y="11987"/>
                  </a:lnTo>
                  <a:lnTo>
                    <a:pt x="4250" y="11987"/>
                  </a:lnTo>
                  <a:lnTo>
                    <a:pt x="4250" y="11987"/>
                  </a:lnTo>
                  <a:lnTo>
                    <a:pt x="4250" y="11987"/>
                  </a:lnTo>
                  <a:lnTo>
                    <a:pt x="4250" y="11987"/>
                  </a:lnTo>
                  <a:lnTo>
                    <a:pt x="4250" y="11987"/>
                  </a:lnTo>
                  <a:lnTo>
                    <a:pt x="4250" y="11987"/>
                  </a:lnTo>
                  <a:lnTo>
                    <a:pt x="4250" y="11987"/>
                  </a:lnTo>
                  <a:lnTo>
                    <a:pt x="4290" y="11987"/>
                  </a:lnTo>
                  <a:lnTo>
                    <a:pt x="4290" y="11987"/>
                  </a:lnTo>
                  <a:lnTo>
                    <a:pt x="4290" y="11987"/>
                  </a:lnTo>
                  <a:lnTo>
                    <a:pt x="4290" y="11987"/>
                  </a:lnTo>
                  <a:lnTo>
                    <a:pt x="4290" y="11987"/>
                  </a:lnTo>
                  <a:lnTo>
                    <a:pt x="4290" y="11987"/>
                  </a:lnTo>
                  <a:lnTo>
                    <a:pt x="4290" y="11987"/>
                  </a:lnTo>
                  <a:lnTo>
                    <a:pt x="4290" y="11987"/>
                  </a:lnTo>
                  <a:lnTo>
                    <a:pt x="4290" y="11987"/>
                  </a:lnTo>
                  <a:lnTo>
                    <a:pt x="4330" y="11987"/>
                  </a:lnTo>
                  <a:lnTo>
                    <a:pt x="4330" y="11987"/>
                  </a:lnTo>
                  <a:lnTo>
                    <a:pt x="4330" y="11987"/>
                  </a:lnTo>
                  <a:lnTo>
                    <a:pt x="4330" y="11987"/>
                  </a:lnTo>
                  <a:lnTo>
                    <a:pt x="4330" y="11987"/>
                  </a:lnTo>
                  <a:lnTo>
                    <a:pt x="4330" y="11987"/>
                  </a:lnTo>
                  <a:lnTo>
                    <a:pt x="4330" y="11987"/>
                  </a:lnTo>
                  <a:lnTo>
                    <a:pt x="4330" y="11987"/>
                  </a:lnTo>
                  <a:lnTo>
                    <a:pt x="4330" y="11987"/>
                  </a:lnTo>
                  <a:lnTo>
                    <a:pt x="4330" y="11987"/>
                  </a:lnTo>
                  <a:lnTo>
                    <a:pt x="4370" y="11987"/>
                  </a:lnTo>
                  <a:lnTo>
                    <a:pt x="4370" y="11987"/>
                  </a:lnTo>
                  <a:lnTo>
                    <a:pt x="4370" y="11987"/>
                  </a:lnTo>
                  <a:lnTo>
                    <a:pt x="4370" y="11987"/>
                  </a:lnTo>
                  <a:lnTo>
                    <a:pt x="4370" y="11987"/>
                  </a:lnTo>
                  <a:lnTo>
                    <a:pt x="4370" y="11987"/>
                  </a:lnTo>
                  <a:lnTo>
                    <a:pt x="4370" y="11987"/>
                  </a:lnTo>
                  <a:lnTo>
                    <a:pt x="4370" y="11987"/>
                  </a:lnTo>
                  <a:lnTo>
                    <a:pt x="4370" y="11987"/>
                  </a:lnTo>
                  <a:lnTo>
                    <a:pt x="4410" y="11987"/>
                  </a:lnTo>
                  <a:lnTo>
                    <a:pt x="4410" y="11987"/>
                  </a:lnTo>
                  <a:lnTo>
                    <a:pt x="4410" y="11987"/>
                  </a:lnTo>
                  <a:lnTo>
                    <a:pt x="4410" y="11987"/>
                  </a:lnTo>
                  <a:lnTo>
                    <a:pt x="4410" y="11987"/>
                  </a:lnTo>
                  <a:lnTo>
                    <a:pt x="4410" y="11987"/>
                  </a:lnTo>
                  <a:lnTo>
                    <a:pt x="4410" y="11987"/>
                  </a:lnTo>
                  <a:lnTo>
                    <a:pt x="4410" y="11987"/>
                  </a:lnTo>
                  <a:lnTo>
                    <a:pt x="4410" y="11987"/>
                  </a:lnTo>
                  <a:lnTo>
                    <a:pt x="4450" y="11987"/>
                  </a:lnTo>
                  <a:lnTo>
                    <a:pt x="4450" y="11987"/>
                  </a:lnTo>
                  <a:lnTo>
                    <a:pt x="4450" y="11987"/>
                  </a:lnTo>
                  <a:lnTo>
                    <a:pt x="4450" y="11987"/>
                  </a:lnTo>
                  <a:lnTo>
                    <a:pt x="4450" y="11987"/>
                  </a:lnTo>
                  <a:lnTo>
                    <a:pt x="4450" y="11987"/>
                  </a:lnTo>
                  <a:lnTo>
                    <a:pt x="4450" y="11987"/>
                  </a:lnTo>
                  <a:lnTo>
                    <a:pt x="4450" y="11987"/>
                  </a:lnTo>
                  <a:lnTo>
                    <a:pt x="4450" y="11987"/>
                  </a:lnTo>
                  <a:lnTo>
                    <a:pt x="4490" y="11987"/>
                  </a:lnTo>
                  <a:lnTo>
                    <a:pt x="4490" y="11987"/>
                  </a:lnTo>
                  <a:lnTo>
                    <a:pt x="4490" y="11987"/>
                  </a:lnTo>
                  <a:lnTo>
                    <a:pt x="4490" y="11987"/>
                  </a:lnTo>
                  <a:lnTo>
                    <a:pt x="4490" y="11987"/>
                  </a:lnTo>
                  <a:lnTo>
                    <a:pt x="4490" y="11987"/>
                  </a:lnTo>
                  <a:lnTo>
                    <a:pt x="4490" y="11987"/>
                  </a:lnTo>
                  <a:lnTo>
                    <a:pt x="4490" y="11987"/>
                  </a:lnTo>
                  <a:lnTo>
                    <a:pt x="4490" y="11987"/>
                  </a:lnTo>
                  <a:lnTo>
                    <a:pt x="4490" y="11987"/>
                  </a:lnTo>
                  <a:lnTo>
                    <a:pt x="4530" y="11987"/>
                  </a:lnTo>
                  <a:lnTo>
                    <a:pt x="4530" y="11987"/>
                  </a:lnTo>
                  <a:lnTo>
                    <a:pt x="4530" y="11987"/>
                  </a:lnTo>
                  <a:lnTo>
                    <a:pt x="4530" y="11987"/>
                  </a:lnTo>
                  <a:lnTo>
                    <a:pt x="4530" y="11987"/>
                  </a:lnTo>
                  <a:lnTo>
                    <a:pt x="4530" y="11987"/>
                  </a:lnTo>
                  <a:lnTo>
                    <a:pt x="4530" y="11987"/>
                  </a:lnTo>
                  <a:lnTo>
                    <a:pt x="4651" y="11947"/>
                  </a:lnTo>
                  <a:lnTo>
                    <a:pt x="4731" y="11907"/>
                  </a:lnTo>
                  <a:lnTo>
                    <a:pt x="4811" y="11867"/>
                  </a:lnTo>
                  <a:lnTo>
                    <a:pt x="4891" y="11787"/>
                  </a:lnTo>
                  <a:lnTo>
                    <a:pt x="9742" y="3408"/>
                  </a:lnTo>
                  <a:lnTo>
                    <a:pt x="9742" y="3408"/>
                  </a:lnTo>
                  <a:lnTo>
                    <a:pt x="9782" y="3248"/>
                  </a:lnTo>
                  <a:lnTo>
                    <a:pt x="9782" y="3128"/>
                  </a:lnTo>
                  <a:lnTo>
                    <a:pt x="9742" y="3007"/>
                  </a:lnTo>
                  <a:lnTo>
                    <a:pt x="9622" y="288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0"/>
            <p:cNvSpPr/>
            <p:nvPr/>
          </p:nvSpPr>
          <p:spPr>
            <a:xfrm>
              <a:off x="1025850" y="2020625"/>
              <a:ext cx="231525" cy="298700"/>
            </a:xfrm>
            <a:custGeom>
              <a:rect b="b" l="l" r="r" t="t"/>
              <a:pathLst>
                <a:path extrusionOk="0" h="11948" w="9261">
                  <a:moveTo>
                    <a:pt x="5172" y="1"/>
                  </a:moveTo>
                  <a:lnTo>
                    <a:pt x="5012" y="41"/>
                  </a:lnTo>
                  <a:lnTo>
                    <a:pt x="4891" y="161"/>
                  </a:lnTo>
                  <a:lnTo>
                    <a:pt x="41" y="8580"/>
                  </a:lnTo>
                  <a:lnTo>
                    <a:pt x="0" y="8700"/>
                  </a:lnTo>
                  <a:lnTo>
                    <a:pt x="0" y="8820"/>
                  </a:lnTo>
                  <a:lnTo>
                    <a:pt x="81" y="8981"/>
                  </a:lnTo>
                  <a:lnTo>
                    <a:pt x="161" y="9061"/>
                  </a:lnTo>
                  <a:lnTo>
                    <a:pt x="3769" y="11867"/>
                  </a:lnTo>
                  <a:lnTo>
                    <a:pt x="3929" y="11947"/>
                  </a:lnTo>
                  <a:lnTo>
                    <a:pt x="4089" y="11947"/>
                  </a:lnTo>
                  <a:lnTo>
                    <a:pt x="4250" y="11867"/>
                  </a:lnTo>
                  <a:lnTo>
                    <a:pt x="4370" y="11747"/>
                  </a:lnTo>
                  <a:lnTo>
                    <a:pt x="9221" y="3368"/>
                  </a:lnTo>
                  <a:lnTo>
                    <a:pt x="9261" y="3248"/>
                  </a:lnTo>
                  <a:lnTo>
                    <a:pt x="9261" y="3088"/>
                  </a:lnTo>
                  <a:lnTo>
                    <a:pt x="9221" y="2967"/>
                  </a:lnTo>
                  <a:lnTo>
                    <a:pt x="9101" y="2847"/>
                  </a:lnTo>
                  <a:lnTo>
                    <a:pt x="5493" y="81"/>
                  </a:lnTo>
                  <a:lnTo>
                    <a:pt x="5332" y="1"/>
                  </a:lnTo>
                  <a:close/>
                </a:path>
              </a:pathLst>
            </a:custGeom>
            <a:solidFill>
              <a:srgbClr val="A774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60"/>
            <p:cNvSpPr/>
            <p:nvPr/>
          </p:nvSpPr>
          <p:spPr>
            <a:xfrm>
              <a:off x="1025850" y="2020625"/>
              <a:ext cx="231525" cy="298700"/>
            </a:xfrm>
            <a:custGeom>
              <a:rect b="b" l="l" r="r" t="t"/>
              <a:pathLst>
                <a:path extrusionOk="0" fill="none" h="11948" w="9261">
                  <a:moveTo>
                    <a:pt x="3769" y="11867"/>
                  </a:moveTo>
                  <a:lnTo>
                    <a:pt x="161" y="9061"/>
                  </a:lnTo>
                  <a:lnTo>
                    <a:pt x="161" y="9061"/>
                  </a:lnTo>
                  <a:lnTo>
                    <a:pt x="81" y="8981"/>
                  </a:lnTo>
                  <a:lnTo>
                    <a:pt x="0" y="8820"/>
                  </a:lnTo>
                  <a:lnTo>
                    <a:pt x="0" y="8700"/>
                  </a:lnTo>
                  <a:lnTo>
                    <a:pt x="41" y="8580"/>
                  </a:lnTo>
                  <a:lnTo>
                    <a:pt x="4891" y="161"/>
                  </a:lnTo>
                  <a:lnTo>
                    <a:pt x="4891" y="161"/>
                  </a:lnTo>
                  <a:lnTo>
                    <a:pt x="5012" y="41"/>
                  </a:lnTo>
                  <a:lnTo>
                    <a:pt x="5172" y="1"/>
                  </a:lnTo>
                  <a:lnTo>
                    <a:pt x="5332" y="1"/>
                  </a:lnTo>
                  <a:lnTo>
                    <a:pt x="5493" y="81"/>
                  </a:lnTo>
                  <a:lnTo>
                    <a:pt x="9101" y="2847"/>
                  </a:lnTo>
                  <a:lnTo>
                    <a:pt x="9101" y="2847"/>
                  </a:lnTo>
                  <a:lnTo>
                    <a:pt x="9221" y="2967"/>
                  </a:lnTo>
                  <a:lnTo>
                    <a:pt x="9261" y="3088"/>
                  </a:lnTo>
                  <a:lnTo>
                    <a:pt x="9261" y="3248"/>
                  </a:lnTo>
                  <a:lnTo>
                    <a:pt x="9221" y="3368"/>
                  </a:lnTo>
                  <a:lnTo>
                    <a:pt x="4370" y="11747"/>
                  </a:lnTo>
                  <a:lnTo>
                    <a:pt x="4370" y="11747"/>
                  </a:lnTo>
                  <a:lnTo>
                    <a:pt x="4250" y="11867"/>
                  </a:lnTo>
                  <a:lnTo>
                    <a:pt x="4089" y="11947"/>
                  </a:lnTo>
                  <a:lnTo>
                    <a:pt x="3929" y="11947"/>
                  </a:lnTo>
                  <a:lnTo>
                    <a:pt x="3769" y="118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0"/>
            <p:cNvSpPr/>
            <p:nvPr/>
          </p:nvSpPr>
          <p:spPr>
            <a:xfrm>
              <a:off x="1041875" y="2041675"/>
              <a:ext cx="200475" cy="255600"/>
            </a:xfrm>
            <a:custGeom>
              <a:rect b="b" l="l" r="r" t="t"/>
              <a:pathLst>
                <a:path extrusionOk="0" h="10224" w="8019">
                  <a:moveTo>
                    <a:pt x="4250" y="1"/>
                  </a:moveTo>
                  <a:lnTo>
                    <a:pt x="4130" y="41"/>
                  </a:lnTo>
                  <a:lnTo>
                    <a:pt x="4010" y="161"/>
                  </a:lnTo>
                  <a:lnTo>
                    <a:pt x="41" y="7096"/>
                  </a:lnTo>
                  <a:lnTo>
                    <a:pt x="1" y="7217"/>
                  </a:lnTo>
                  <a:lnTo>
                    <a:pt x="1" y="7377"/>
                  </a:lnTo>
                  <a:lnTo>
                    <a:pt x="41" y="7497"/>
                  </a:lnTo>
                  <a:lnTo>
                    <a:pt x="161" y="7577"/>
                  </a:lnTo>
                  <a:lnTo>
                    <a:pt x="3448" y="10143"/>
                  </a:lnTo>
                  <a:lnTo>
                    <a:pt x="3609" y="10223"/>
                  </a:lnTo>
                  <a:lnTo>
                    <a:pt x="3769" y="10223"/>
                  </a:lnTo>
                  <a:lnTo>
                    <a:pt x="3889" y="10143"/>
                  </a:lnTo>
                  <a:lnTo>
                    <a:pt x="4010" y="10023"/>
                  </a:lnTo>
                  <a:lnTo>
                    <a:pt x="7938" y="3087"/>
                  </a:lnTo>
                  <a:lnTo>
                    <a:pt x="8019" y="2967"/>
                  </a:lnTo>
                  <a:lnTo>
                    <a:pt x="7978" y="2847"/>
                  </a:lnTo>
                  <a:lnTo>
                    <a:pt x="7938" y="2727"/>
                  </a:lnTo>
                  <a:lnTo>
                    <a:pt x="7858" y="2606"/>
                  </a:lnTo>
                  <a:lnTo>
                    <a:pt x="4531" y="41"/>
                  </a:lnTo>
                  <a:lnTo>
                    <a:pt x="4411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0"/>
            <p:cNvSpPr/>
            <p:nvPr/>
          </p:nvSpPr>
          <p:spPr>
            <a:xfrm>
              <a:off x="1041875" y="2041675"/>
              <a:ext cx="200475" cy="255600"/>
            </a:xfrm>
            <a:custGeom>
              <a:rect b="b" l="l" r="r" t="t"/>
              <a:pathLst>
                <a:path extrusionOk="0" fill="none" h="10224" w="8019">
                  <a:moveTo>
                    <a:pt x="3448" y="10143"/>
                  </a:moveTo>
                  <a:lnTo>
                    <a:pt x="161" y="7577"/>
                  </a:lnTo>
                  <a:lnTo>
                    <a:pt x="161" y="7577"/>
                  </a:lnTo>
                  <a:lnTo>
                    <a:pt x="41" y="7497"/>
                  </a:lnTo>
                  <a:lnTo>
                    <a:pt x="1" y="7377"/>
                  </a:lnTo>
                  <a:lnTo>
                    <a:pt x="1" y="7217"/>
                  </a:lnTo>
                  <a:lnTo>
                    <a:pt x="41" y="7096"/>
                  </a:lnTo>
                  <a:lnTo>
                    <a:pt x="4010" y="161"/>
                  </a:lnTo>
                  <a:lnTo>
                    <a:pt x="4010" y="161"/>
                  </a:lnTo>
                  <a:lnTo>
                    <a:pt x="4130" y="41"/>
                  </a:lnTo>
                  <a:lnTo>
                    <a:pt x="4250" y="1"/>
                  </a:lnTo>
                  <a:lnTo>
                    <a:pt x="4411" y="1"/>
                  </a:lnTo>
                  <a:lnTo>
                    <a:pt x="4531" y="41"/>
                  </a:lnTo>
                  <a:lnTo>
                    <a:pt x="7858" y="2606"/>
                  </a:lnTo>
                  <a:lnTo>
                    <a:pt x="7858" y="2606"/>
                  </a:lnTo>
                  <a:lnTo>
                    <a:pt x="7938" y="2727"/>
                  </a:lnTo>
                  <a:lnTo>
                    <a:pt x="7978" y="2847"/>
                  </a:lnTo>
                  <a:lnTo>
                    <a:pt x="8019" y="2967"/>
                  </a:lnTo>
                  <a:lnTo>
                    <a:pt x="7938" y="3087"/>
                  </a:lnTo>
                  <a:lnTo>
                    <a:pt x="4010" y="10023"/>
                  </a:lnTo>
                  <a:lnTo>
                    <a:pt x="4010" y="10023"/>
                  </a:lnTo>
                  <a:lnTo>
                    <a:pt x="3889" y="10143"/>
                  </a:lnTo>
                  <a:lnTo>
                    <a:pt x="3769" y="10223"/>
                  </a:lnTo>
                  <a:lnTo>
                    <a:pt x="3609" y="10223"/>
                  </a:lnTo>
                  <a:lnTo>
                    <a:pt x="3448" y="101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0"/>
            <p:cNvSpPr/>
            <p:nvPr/>
          </p:nvSpPr>
          <p:spPr>
            <a:xfrm>
              <a:off x="1174175" y="2127875"/>
              <a:ext cx="118275" cy="90225"/>
            </a:xfrm>
            <a:custGeom>
              <a:rect b="b" l="l" r="r" t="t"/>
              <a:pathLst>
                <a:path extrusionOk="0" h="3609" w="4731">
                  <a:moveTo>
                    <a:pt x="442" y="0"/>
                  </a:moveTo>
                  <a:lnTo>
                    <a:pt x="321" y="40"/>
                  </a:lnTo>
                  <a:lnTo>
                    <a:pt x="201" y="80"/>
                  </a:lnTo>
                  <a:lnTo>
                    <a:pt x="81" y="201"/>
                  </a:lnTo>
                  <a:lnTo>
                    <a:pt x="41" y="321"/>
                  </a:lnTo>
                  <a:lnTo>
                    <a:pt x="1" y="481"/>
                  </a:lnTo>
                  <a:lnTo>
                    <a:pt x="41" y="722"/>
                  </a:lnTo>
                  <a:lnTo>
                    <a:pt x="161" y="962"/>
                  </a:lnTo>
                  <a:lnTo>
                    <a:pt x="281" y="1123"/>
                  </a:lnTo>
                  <a:lnTo>
                    <a:pt x="482" y="1283"/>
                  </a:lnTo>
                  <a:lnTo>
                    <a:pt x="1083" y="1804"/>
                  </a:lnTo>
                  <a:lnTo>
                    <a:pt x="1805" y="2406"/>
                  </a:lnTo>
                  <a:lnTo>
                    <a:pt x="3248" y="3488"/>
                  </a:lnTo>
                  <a:lnTo>
                    <a:pt x="3408" y="3568"/>
                  </a:lnTo>
                  <a:lnTo>
                    <a:pt x="3568" y="3608"/>
                  </a:lnTo>
                  <a:lnTo>
                    <a:pt x="3689" y="3608"/>
                  </a:lnTo>
                  <a:lnTo>
                    <a:pt x="3889" y="3568"/>
                  </a:lnTo>
                  <a:lnTo>
                    <a:pt x="4049" y="3488"/>
                  </a:lnTo>
                  <a:lnTo>
                    <a:pt x="4170" y="3368"/>
                  </a:lnTo>
                  <a:lnTo>
                    <a:pt x="4330" y="3247"/>
                  </a:lnTo>
                  <a:lnTo>
                    <a:pt x="4450" y="3047"/>
                  </a:lnTo>
                  <a:lnTo>
                    <a:pt x="4490" y="3007"/>
                  </a:lnTo>
                  <a:lnTo>
                    <a:pt x="4611" y="2806"/>
                  </a:lnTo>
                  <a:lnTo>
                    <a:pt x="4691" y="2566"/>
                  </a:lnTo>
                  <a:lnTo>
                    <a:pt x="4731" y="2365"/>
                  </a:lnTo>
                  <a:lnTo>
                    <a:pt x="4731" y="2165"/>
                  </a:lnTo>
                  <a:lnTo>
                    <a:pt x="4691" y="1965"/>
                  </a:lnTo>
                  <a:lnTo>
                    <a:pt x="4611" y="1804"/>
                  </a:lnTo>
                  <a:lnTo>
                    <a:pt x="4531" y="1644"/>
                  </a:lnTo>
                  <a:lnTo>
                    <a:pt x="4370" y="1524"/>
                  </a:lnTo>
                  <a:lnTo>
                    <a:pt x="3649" y="1123"/>
                  </a:lnTo>
                  <a:lnTo>
                    <a:pt x="2967" y="762"/>
                  </a:lnTo>
                  <a:lnTo>
                    <a:pt x="2205" y="401"/>
                  </a:lnTo>
                  <a:lnTo>
                    <a:pt x="1764" y="241"/>
                  </a:lnTo>
                  <a:lnTo>
                    <a:pt x="1364" y="120"/>
                  </a:lnTo>
                  <a:lnTo>
                    <a:pt x="963" y="40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0"/>
            <p:cNvSpPr/>
            <p:nvPr/>
          </p:nvSpPr>
          <p:spPr>
            <a:xfrm>
              <a:off x="1134100" y="2145900"/>
              <a:ext cx="145325" cy="110275"/>
            </a:xfrm>
            <a:custGeom>
              <a:rect b="b" l="l" r="r" t="t"/>
              <a:pathLst>
                <a:path extrusionOk="0" h="4411" w="5813">
                  <a:moveTo>
                    <a:pt x="281" y="1"/>
                  </a:moveTo>
                  <a:lnTo>
                    <a:pt x="160" y="81"/>
                  </a:lnTo>
                  <a:lnTo>
                    <a:pt x="40" y="201"/>
                  </a:lnTo>
                  <a:lnTo>
                    <a:pt x="0" y="322"/>
                  </a:lnTo>
                  <a:lnTo>
                    <a:pt x="0" y="482"/>
                  </a:lnTo>
                  <a:lnTo>
                    <a:pt x="0" y="722"/>
                  </a:lnTo>
                  <a:lnTo>
                    <a:pt x="120" y="963"/>
                  </a:lnTo>
                  <a:lnTo>
                    <a:pt x="281" y="1123"/>
                  </a:lnTo>
                  <a:lnTo>
                    <a:pt x="441" y="1284"/>
                  </a:lnTo>
                  <a:lnTo>
                    <a:pt x="1243" y="1965"/>
                  </a:lnTo>
                  <a:lnTo>
                    <a:pt x="2365" y="2807"/>
                  </a:lnTo>
                  <a:lnTo>
                    <a:pt x="4370" y="4290"/>
                  </a:lnTo>
                  <a:lnTo>
                    <a:pt x="4490" y="4330"/>
                  </a:lnTo>
                  <a:lnTo>
                    <a:pt x="4570" y="4370"/>
                  </a:lnTo>
                  <a:lnTo>
                    <a:pt x="4730" y="4411"/>
                  </a:lnTo>
                  <a:lnTo>
                    <a:pt x="4851" y="4370"/>
                  </a:lnTo>
                  <a:lnTo>
                    <a:pt x="5091" y="4290"/>
                  </a:lnTo>
                  <a:lnTo>
                    <a:pt x="5372" y="4090"/>
                  </a:lnTo>
                  <a:lnTo>
                    <a:pt x="5572" y="3849"/>
                  </a:lnTo>
                  <a:lnTo>
                    <a:pt x="5693" y="3609"/>
                  </a:lnTo>
                  <a:lnTo>
                    <a:pt x="5773" y="3368"/>
                  </a:lnTo>
                  <a:lnTo>
                    <a:pt x="5813" y="3088"/>
                  </a:lnTo>
                  <a:lnTo>
                    <a:pt x="5813" y="2847"/>
                  </a:lnTo>
                  <a:lnTo>
                    <a:pt x="5733" y="2647"/>
                  </a:lnTo>
                  <a:lnTo>
                    <a:pt x="5612" y="2446"/>
                  </a:lnTo>
                  <a:lnTo>
                    <a:pt x="5452" y="2326"/>
                  </a:lnTo>
                  <a:lnTo>
                    <a:pt x="5252" y="2206"/>
                  </a:lnTo>
                  <a:lnTo>
                    <a:pt x="3408" y="1244"/>
                  </a:lnTo>
                  <a:lnTo>
                    <a:pt x="2405" y="682"/>
                  </a:lnTo>
                  <a:lnTo>
                    <a:pt x="1563" y="281"/>
                  </a:lnTo>
                  <a:lnTo>
                    <a:pt x="1082" y="121"/>
                  </a:lnTo>
                  <a:lnTo>
                    <a:pt x="802" y="41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0"/>
            <p:cNvSpPr/>
            <p:nvPr/>
          </p:nvSpPr>
          <p:spPr>
            <a:xfrm>
              <a:off x="1132075" y="2187000"/>
              <a:ext cx="137325" cy="98250"/>
            </a:xfrm>
            <a:custGeom>
              <a:rect b="b" l="l" r="r" t="t"/>
              <a:pathLst>
                <a:path extrusionOk="0" h="3930" w="5493">
                  <a:moveTo>
                    <a:pt x="402" y="0"/>
                  </a:moveTo>
                  <a:lnTo>
                    <a:pt x="281" y="41"/>
                  </a:lnTo>
                  <a:lnTo>
                    <a:pt x="161" y="81"/>
                  </a:lnTo>
                  <a:lnTo>
                    <a:pt x="41" y="201"/>
                  </a:lnTo>
                  <a:lnTo>
                    <a:pt x="1" y="361"/>
                  </a:lnTo>
                  <a:lnTo>
                    <a:pt x="1" y="481"/>
                  </a:lnTo>
                  <a:lnTo>
                    <a:pt x="41" y="722"/>
                  </a:lnTo>
                  <a:lnTo>
                    <a:pt x="161" y="963"/>
                  </a:lnTo>
                  <a:lnTo>
                    <a:pt x="281" y="1123"/>
                  </a:lnTo>
                  <a:lnTo>
                    <a:pt x="482" y="1283"/>
                  </a:lnTo>
                  <a:lnTo>
                    <a:pt x="1244" y="1844"/>
                  </a:lnTo>
                  <a:lnTo>
                    <a:pt x="2246" y="2566"/>
                  </a:lnTo>
                  <a:lnTo>
                    <a:pt x="4090" y="3809"/>
                  </a:lnTo>
                  <a:lnTo>
                    <a:pt x="4210" y="3889"/>
                  </a:lnTo>
                  <a:lnTo>
                    <a:pt x="4330" y="3889"/>
                  </a:lnTo>
                  <a:lnTo>
                    <a:pt x="4451" y="3929"/>
                  </a:lnTo>
                  <a:lnTo>
                    <a:pt x="4571" y="3889"/>
                  </a:lnTo>
                  <a:lnTo>
                    <a:pt x="4852" y="3769"/>
                  </a:lnTo>
                  <a:lnTo>
                    <a:pt x="5092" y="3568"/>
                  </a:lnTo>
                  <a:lnTo>
                    <a:pt x="5252" y="3328"/>
                  </a:lnTo>
                  <a:lnTo>
                    <a:pt x="5373" y="3087"/>
                  </a:lnTo>
                  <a:lnTo>
                    <a:pt x="5453" y="2847"/>
                  </a:lnTo>
                  <a:lnTo>
                    <a:pt x="5493" y="2566"/>
                  </a:lnTo>
                  <a:lnTo>
                    <a:pt x="5453" y="2326"/>
                  </a:lnTo>
                  <a:lnTo>
                    <a:pt x="5413" y="2125"/>
                  </a:lnTo>
                  <a:lnTo>
                    <a:pt x="5293" y="1965"/>
                  </a:lnTo>
                  <a:lnTo>
                    <a:pt x="5092" y="1844"/>
                  </a:lnTo>
                  <a:lnTo>
                    <a:pt x="4892" y="1764"/>
                  </a:lnTo>
                  <a:lnTo>
                    <a:pt x="3248" y="963"/>
                  </a:lnTo>
                  <a:lnTo>
                    <a:pt x="2366" y="522"/>
                  </a:lnTo>
                  <a:lnTo>
                    <a:pt x="1564" y="201"/>
                  </a:lnTo>
                  <a:lnTo>
                    <a:pt x="1083" y="8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0"/>
            <p:cNvSpPr/>
            <p:nvPr/>
          </p:nvSpPr>
          <p:spPr>
            <a:xfrm>
              <a:off x="1123075" y="2214050"/>
              <a:ext cx="120275" cy="101250"/>
            </a:xfrm>
            <a:custGeom>
              <a:rect b="b" l="l" r="r" t="t"/>
              <a:pathLst>
                <a:path extrusionOk="0" h="4050" w="4811">
                  <a:moveTo>
                    <a:pt x="441" y="1"/>
                  </a:moveTo>
                  <a:lnTo>
                    <a:pt x="281" y="41"/>
                  </a:lnTo>
                  <a:lnTo>
                    <a:pt x="160" y="81"/>
                  </a:lnTo>
                  <a:lnTo>
                    <a:pt x="80" y="201"/>
                  </a:lnTo>
                  <a:lnTo>
                    <a:pt x="0" y="362"/>
                  </a:lnTo>
                  <a:lnTo>
                    <a:pt x="0" y="482"/>
                  </a:lnTo>
                  <a:lnTo>
                    <a:pt x="0" y="602"/>
                  </a:lnTo>
                  <a:lnTo>
                    <a:pt x="40" y="722"/>
                  </a:lnTo>
                  <a:lnTo>
                    <a:pt x="160" y="963"/>
                  </a:lnTo>
                  <a:lnTo>
                    <a:pt x="441" y="1324"/>
                  </a:lnTo>
                  <a:lnTo>
                    <a:pt x="802" y="1765"/>
                  </a:lnTo>
                  <a:lnTo>
                    <a:pt x="1203" y="2206"/>
                  </a:lnTo>
                  <a:lnTo>
                    <a:pt x="1604" y="2607"/>
                  </a:lnTo>
                  <a:lnTo>
                    <a:pt x="1964" y="2927"/>
                  </a:lnTo>
                  <a:lnTo>
                    <a:pt x="2686" y="3529"/>
                  </a:lnTo>
                  <a:lnTo>
                    <a:pt x="3327" y="3970"/>
                  </a:lnTo>
                  <a:lnTo>
                    <a:pt x="3448" y="4010"/>
                  </a:lnTo>
                  <a:lnTo>
                    <a:pt x="3568" y="4050"/>
                  </a:lnTo>
                  <a:lnTo>
                    <a:pt x="3808" y="4050"/>
                  </a:lnTo>
                  <a:lnTo>
                    <a:pt x="4049" y="3970"/>
                  </a:lnTo>
                  <a:lnTo>
                    <a:pt x="4290" y="3809"/>
                  </a:lnTo>
                  <a:lnTo>
                    <a:pt x="4370" y="3729"/>
                  </a:lnTo>
                  <a:lnTo>
                    <a:pt x="4530" y="3529"/>
                  </a:lnTo>
                  <a:lnTo>
                    <a:pt x="4690" y="3248"/>
                  </a:lnTo>
                  <a:lnTo>
                    <a:pt x="4771" y="3007"/>
                  </a:lnTo>
                  <a:lnTo>
                    <a:pt x="4811" y="2727"/>
                  </a:lnTo>
                  <a:lnTo>
                    <a:pt x="4811" y="2486"/>
                  </a:lnTo>
                  <a:lnTo>
                    <a:pt x="4771" y="2286"/>
                  </a:lnTo>
                  <a:lnTo>
                    <a:pt x="4650" y="2085"/>
                  </a:lnTo>
                  <a:lnTo>
                    <a:pt x="4490" y="1965"/>
                  </a:lnTo>
                  <a:lnTo>
                    <a:pt x="4330" y="1845"/>
                  </a:lnTo>
                  <a:lnTo>
                    <a:pt x="3648" y="1484"/>
                  </a:lnTo>
                  <a:lnTo>
                    <a:pt x="2967" y="1083"/>
                  </a:lnTo>
                  <a:lnTo>
                    <a:pt x="2245" y="642"/>
                  </a:lnTo>
                  <a:lnTo>
                    <a:pt x="1563" y="322"/>
                  </a:lnTo>
                  <a:lnTo>
                    <a:pt x="1082" y="121"/>
                  </a:lnTo>
                  <a:lnTo>
                    <a:pt x="842" y="81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0"/>
            <p:cNvSpPr/>
            <p:nvPr/>
          </p:nvSpPr>
          <p:spPr>
            <a:xfrm>
              <a:off x="1052900" y="2120850"/>
              <a:ext cx="58150" cy="78200"/>
            </a:xfrm>
            <a:custGeom>
              <a:rect b="b" l="l" r="r" t="t"/>
              <a:pathLst>
                <a:path extrusionOk="0" h="3128" w="2326">
                  <a:moveTo>
                    <a:pt x="1003" y="1"/>
                  </a:moveTo>
                  <a:lnTo>
                    <a:pt x="763" y="41"/>
                  </a:lnTo>
                  <a:lnTo>
                    <a:pt x="562" y="161"/>
                  </a:lnTo>
                  <a:lnTo>
                    <a:pt x="322" y="361"/>
                  </a:lnTo>
                  <a:lnTo>
                    <a:pt x="161" y="562"/>
                  </a:lnTo>
                  <a:lnTo>
                    <a:pt x="81" y="762"/>
                  </a:lnTo>
                  <a:lnTo>
                    <a:pt x="1" y="963"/>
                  </a:lnTo>
                  <a:lnTo>
                    <a:pt x="41" y="1203"/>
                  </a:lnTo>
                  <a:lnTo>
                    <a:pt x="81" y="1404"/>
                  </a:lnTo>
                  <a:lnTo>
                    <a:pt x="161" y="1644"/>
                  </a:lnTo>
                  <a:lnTo>
                    <a:pt x="281" y="1845"/>
                  </a:lnTo>
                  <a:lnTo>
                    <a:pt x="562" y="2246"/>
                  </a:lnTo>
                  <a:lnTo>
                    <a:pt x="923" y="2566"/>
                  </a:lnTo>
                  <a:lnTo>
                    <a:pt x="1244" y="2847"/>
                  </a:lnTo>
                  <a:lnTo>
                    <a:pt x="1484" y="3007"/>
                  </a:lnTo>
                  <a:lnTo>
                    <a:pt x="1685" y="3127"/>
                  </a:lnTo>
                  <a:lnTo>
                    <a:pt x="2045" y="3127"/>
                  </a:lnTo>
                  <a:lnTo>
                    <a:pt x="2206" y="3007"/>
                  </a:lnTo>
                  <a:lnTo>
                    <a:pt x="2286" y="2767"/>
                  </a:lnTo>
                  <a:lnTo>
                    <a:pt x="2326" y="2486"/>
                  </a:lnTo>
                  <a:lnTo>
                    <a:pt x="2326" y="2045"/>
                  </a:lnTo>
                  <a:lnTo>
                    <a:pt x="2206" y="1524"/>
                  </a:lnTo>
                  <a:lnTo>
                    <a:pt x="2045" y="1003"/>
                  </a:lnTo>
                  <a:lnTo>
                    <a:pt x="1885" y="562"/>
                  </a:lnTo>
                  <a:lnTo>
                    <a:pt x="1685" y="281"/>
                  </a:lnTo>
                  <a:lnTo>
                    <a:pt x="1444" y="81"/>
                  </a:lnTo>
                  <a:lnTo>
                    <a:pt x="1244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0"/>
            <p:cNvSpPr/>
            <p:nvPr/>
          </p:nvSpPr>
          <p:spPr>
            <a:xfrm>
              <a:off x="1176175" y="2154925"/>
              <a:ext cx="64175" cy="35100"/>
            </a:xfrm>
            <a:custGeom>
              <a:rect b="b" l="l" r="r" t="t"/>
              <a:pathLst>
                <a:path extrusionOk="0" h="1404" w="2567">
                  <a:moveTo>
                    <a:pt x="121" y="1"/>
                  </a:moveTo>
                  <a:lnTo>
                    <a:pt x="41" y="41"/>
                  </a:lnTo>
                  <a:lnTo>
                    <a:pt x="41" y="81"/>
                  </a:lnTo>
                  <a:lnTo>
                    <a:pt x="1" y="121"/>
                  </a:lnTo>
                  <a:lnTo>
                    <a:pt x="1" y="201"/>
                  </a:lnTo>
                  <a:lnTo>
                    <a:pt x="41" y="241"/>
                  </a:lnTo>
                  <a:lnTo>
                    <a:pt x="161" y="241"/>
                  </a:lnTo>
                  <a:lnTo>
                    <a:pt x="161" y="281"/>
                  </a:lnTo>
                  <a:lnTo>
                    <a:pt x="201" y="281"/>
                  </a:lnTo>
                  <a:lnTo>
                    <a:pt x="281" y="321"/>
                  </a:lnTo>
                  <a:lnTo>
                    <a:pt x="281" y="361"/>
                  </a:lnTo>
                  <a:lnTo>
                    <a:pt x="321" y="361"/>
                  </a:lnTo>
                  <a:lnTo>
                    <a:pt x="362" y="401"/>
                  </a:lnTo>
                  <a:lnTo>
                    <a:pt x="442" y="442"/>
                  </a:lnTo>
                  <a:lnTo>
                    <a:pt x="482" y="482"/>
                  </a:lnTo>
                  <a:lnTo>
                    <a:pt x="522" y="482"/>
                  </a:lnTo>
                  <a:lnTo>
                    <a:pt x="562" y="522"/>
                  </a:lnTo>
                  <a:lnTo>
                    <a:pt x="642" y="522"/>
                  </a:lnTo>
                  <a:lnTo>
                    <a:pt x="642" y="562"/>
                  </a:lnTo>
                  <a:lnTo>
                    <a:pt x="722" y="562"/>
                  </a:lnTo>
                  <a:lnTo>
                    <a:pt x="722" y="602"/>
                  </a:lnTo>
                  <a:lnTo>
                    <a:pt x="762" y="602"/>
                  </a:lnTo>
                  <a:lnTo>
                    <a:pt x="802" y="642"/>
                  </a:lnTo>
                  <a:lnTo>
                    <a:pt x="963" y="722"/>
                  </a:lnTo>
                  <a:lnTo>
                    <a:pt x="1043" y="722"/>
                  </a:lnTo>
                  <a:lnTo>
                    <a:pt x="1043" y="762"/>
                  </a:lnTo>
                  <a:lnTo>
                    <a:pt x="1083" y="802"/>
                  </a:lnTo>
                  <a:lnTo>
                    <a:pt x="1203" y="802"/>
                  </a:lnTo>
                  <a:lnTo>
                    <a:pt x="1203" y="842"/>
                  </a:lnTo>
                  <a:lnTo>
                    <a:pt x="1243" y="842"/>
                  </a:lnTo>
                  <a:lnTo>
                    <a:pt x="1284" y="883"/>
                  </a:lnTo>
                  <a:lnTo>
                    <a:pt x="1364" y="883"/>
                  </a:lnTo>
                  <a:lnTo>
                    <a:pt x="1404" y="923"/>
                  </a:lnTo>
                  <a:lnTo>
                    <a:pt x="1444" y="963"/>
                  </a:lnTo>
                  <a:lnTo>
                    <a:pt x="1524" y="1003"/>
                  </a:lnTo>
                  <a:lnTo>
                    <a:pt x="1604" y="1043"/>
                  </a:lnTo>
                  <a:lnTo>
                    <a:pt x="1644" y="1043"/>
                  </a:lnTo>
                  <a:lnTo>
                    <a:pt x="1684" y="1083"/>
                  </a:lnTo>
                  <a:lnTo>
                    <a:pt x="1765" y="1083"/>
                  </a:lnTo>
                  <a:lnTo>
                    <a:pt x="1805" y="1123"/>
                  </a:lnTo>
                  <a:lnTo>
                    <a:pt x="1845" y="1123"/>
                  </a:lnTo>
                  <a:lnTo>
                    <a:pt x="1885" y="1163"/>
                  </a:lnTo>
                  <a:lnTo>
                    <a:pt x="1925" y="1203"/>
                  </a:lnTo>
                  <a:lnTo>
                    <a:pt x="1965" y="1203"/>
                  </a:lnTo>
                  <a:lnTo>
                    <a:pt x="2045" y="1243"/>
                  </a:lnTo>
                  <a:lnTo>
                    <a:pt x="2125" y="1283"/>
                  </a:lnTo>
                  <a:lnTo>
                    <a:pt x="2206" y="1283"/>
                  </a:lnTo>
                  <a:lnTo>
                    <a:pt x="2286" y="1324"/>
                  </a:lnTo>
                  <a:lnTo>
                    <a:pt x="2326" y="1364"/>
                  </a:lnTo>
                  <a:lnTo>
                    <a:pt x="2406" y="1364"/>
                  </a:lnTo>
                  <a:lnTo>
                    <a:pt x="2406" y="1404"/>
                  </a:lnTo>
                  <a:lnTo>
                    <a:pt x="2486" y="1404"/>
                  </a:lnTo>
                  <a:lnTo>
                    <a:pt x="2526" y="1364"/>
                  </a:lnTo>
                  <a:lnTo>
                    <a:pt x="2566" y="1324"/>
                  </a:lnTo>
                  <a:lnTo>
                    <a:pt x="2566" y="1243"/>
                  </a:lnTo>
                  <a:lnTo>
                    <a:pt x="2566" y="1203"/>
                  </a:lnTo>
                  <a:lnTo>
                    <a:pt x="2526" y="1163"/>
                  </a:lnTo>
                  <a:lnTo>
                    <a:pt x="2446" y="1163"/>
                  </a:lnTo>
                  <a:lnTo>
                    <a:pt x="2446" y="1123"/>
                  </a:lnTo>
                  <a:lnTo>
                    <a:pt x="2406" y="1123"/>
                  </a:lnTo>
                  <a:lnTo>
                    <a:pt x="2326" y="1083"/>
                  </a:lnTo>
                  <a:lnTo>
                    <a:pt x="2246" y="1083"/>
                  </a:lnTo>
                  <a:lnTo>
                    <a:pt x="2206" y="1043"/>
                  </a:lnTo>
                  <a:lnTo>
                    <a:pt x="2125" y="1003"/>
                  </a:lnTo>
                  <a:lnTo>
                    <a:pt x="2085" y="963"/>
                  </a:lnTo>
                  <a:lnTo>
                    <a:pt x="1965" y="963"/>
                  </a:lnTo>
                  <a:lnTo>
                    <a:pt x="1965" y="923"/>
                  </a:lnTo>
                  <a:lnTo>
                    <a:pt x="1925" y="923"/>
                  </a:lnTo>
                  <a:lnTo>
                    <a:pt x="1885" y="883"/>
                  </a:lnTo>
                  <a:lnTo>
                    <a:pt x="1845" y="842"/>
                  </a:lnTo>
                  <a:lnTo>
                    <a:pt x="1725" y="842"/>
                  </a:lnTo>
                  <a:lnTo>
                    <a:pt x="1604" y="762"/>
                  </a:lnTo>
                  <a:lnTo>
                    <a:pt x="1564" y="762"/>
                  </a:lnTo>
                  <a:lnTo>
                    <a:pt x="1564" y="722"/>
                  </a:lnTo>
                  <a:lnTo>
                    <a:pt x="1484" y="722"/>
                  </a:lnTo>
                  <a:lnTo>
                    <a:pt x="1484" y="682"/>
                  </a:lnTo>
                  <a:lnTo>
                    <a:pt x="1404" y="682"/>
                  </a:lnTo>
                  <a:lnTo>
                    <a:pt x="1404" y="642"/>
                  </a:lnTo>
                  <a:lnTo>
                    <a:pt x="1364" y="642"/>
                  </a:lnTo>
                  <a:lnTo>
                    <a:pt x="1324" y="602"/>
                  </a:lnTo>
                  <a:lnTo>
                    <a:pt x="1284" y="602"/>
                  </a:lnTo>
                  <a:lnTo>
                    <a:pt x="1203" y="562"/>
                  </a:lnTo>
                  <a:lnTo>
                    <a:pt x="1163" y="562"/>
                  </a:lnTo>
                  <a:lnTo>
                    <a:pt x="1123" y="522"/>
                  </a:lnTo>
                  <a:lnTo>
                    <a:pt x="1043" y="522"/>
                  </a:lnTo>
                  <a:lnTo>
                    <a:pt x="1003" y="482"/>
                  </a:lnTo>
                  <a:lnTo>
                    <a:pt x="963" y="482"/>
                  </a:lnTo>
                  <a:lnTo>
                    <a:pt x="963" y="442"/>
                  </a:lnTo>
                  <a:lnTo>
                    <a:pt x="883" y="442"/>
                  </a:lnTo>
                  <a:lnTo>
                    <a:pt x="883" y="401"/>
                  </a:lnTo>
                  <a:lnTo>
                    <a:pt x="843" y="401"/>
                  </a:lnTo>
                  <a:lnTo>
                    <a:pt x="762" y="361"/>
                  </a:lnTo>
                  <a:lnTo>
                    <a:pt x="682" y="321"/>
                  </a:lnTo>
                  <a:lnTo>
                    <a:pt x="642" y="281"/>
                  </a:lnTo>
                  <a:lnTo>
                    <a:pt x="602" y="241"/>
                  </a:lnTo>
                  <a:lnTo>
                    <a:pt x="522" y="241"/>
                  </a:lnTo>
                  <a:lnTo>
                    <a:pt x="522" y="201"/>
                  </a:lnTo>
                  <a:lnTo>
                    <a:pt x="482" y="161"/>
                  </a:lnTo>
                  <a:lnTo>
                    <a:pt x="442" y="161"/>
                  </a:lnTo>
                  <a:lnTo>
                    <a:pt x="402" y="121"/>
                  </a:lnTo>
                  <a:lnTo>
                    <a:pt x="362" y="121"/>
                  </a:lnTo>
                  <a:lnTo>
                    <a:pt x="362" y="81"/>
                  </a:lnTo>
                  <a:lnTo>
                    <a:pt x="281" y="81"/>
                  </a:lnTo>
                  <a:lnTo>
                    <a:pt x="241" y="41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0"/>
            <p:cNvSpPr/>
            <p:nvPr/>
          </p:nvSpPr>
          <p:spPr>
            <a:xfrm>
              <a:off x="1154125" y="2185000"/>
              <a:ext cx="75200" cy="41100"/>
            </a:xfrm>
            <a:custGeom>
              <a:rect b="b" l="l" r="r" t="t"/>
              <a:pathLst>
                <a:path extrusionOk="0" h="1644" w="3008">
                  <a:moveTo>
                    <a:pt x="81" y="0"/>
                  </a:moveTo>
                  <a:lnTo>
                    <a:pt x="41" y="40"/>
                  </a:lnTo>
                  <a:lnTo>
                    <a:pt x="1" y="80"/>
                  </a:lnTo>
                  <a:lnTo>
                    <a:pt x="1" y="161"/>
                  </a:lnTo>
                  <a:lnTo>
                    <a:pt x="1" y="201"/>
                  </a:lnTo>
                  <a:lnTo>
                    <a:pt x="41" y="201"/>
                  </a:lnTo>
                  <a:lnTo>
                    <a:pt x="81" y="241"/>
                  </a:lnTo>
                  <a:lnTo>
                    <a:pt x="201" y="241"/>
                  </a:lnTo>
                  <a:lnTo>
                    <a:pt x="241" y="281"/>
                  </a:lnTo>
                  <a:lnTo>
                    <a:pt x="281" y="281"/>
                  </a:lnTo>
                  <a:lnTo>
                    <a:pt x="321" y="321"/>
                  </a:lnTo>
                  <a:lnTo>
                    <a:pt x="321" y="361"/>
                  </a:lnTo>
                  <a:lnTo>
                    <a:pt x="402" y="361"/>
                  </a:lnTo>
                  <a:lnTo>
                    <a:pt x="442" y="401"/>
                  </a:lnTo>
                  <a:lnTo>
                    <a:pt x="522" y="441"/>
                  </a:lnTo>
                  <a:lnTo>
                    <a:pt x="562" y="481"/>
                  </a:lnTo>
                  <a:lnTo>
                    <a:pt x="602" y="481"/>
                  </a:lnTo>
                  <a:lnTo>
                    <a:pt x="642" y="521"/>
                  </a:lnTo>
                  <a:lnTo>
                    <a:pt x="682" y="521"/>
                  </a:lnTo>
                  <a:lnTo>
                    <a:pt x="722" y="561"/>
                  </a:lnTo>
                  <a:lnTo>
                    <a:pt x="803" y="602"/>
                  </a:lnTo>
                  <a:lnTo>
                    <a:pt x="883" y="602"/>
                  </a:lnTo>
                  <a:lnTo>
                    <a:pt x="883" y="642"/>
                  </a:lnTo>
                  <a:lnTo>
                    <a:pt x="963" y="682"/>
                  </a:lnTo>
                  <a:lnTo>
                    <a:pt x="1123" y="802"/>
                  </a:lnTo>
                  <a:lnTo>
                    <a:pt x="1203" y="802"/>
                  </a:lnTo>
                  <a:lnTo>
                    <a:pt x="1244" y="842"/>
                  </a:lnTo>
                  <a:lnTo>
                    <a:pt x="1284" y="882"/>
                  </a:lnTo>
                  <a:lnTo>
                    <a:pt x="1364" y="882"/>
                  </a:lnTo>
                  <a:lnTo>
                    <a:pt x="1404" y="922"/>
                  </a:lnTo>
                  <a:lnTo>
                    <a:pt x="1444" y="922"/>
                  </a:lnTo>
                  <a:lnTo>
                    <a:pt x="1484" y="962"/>
                  </a:lnTo>
                  <a:lnTo>
                    <a:pt x="1604" y="962"/>
                  </a:lnTo>
                  <a:lnTo>
                    <a:pt x="1604" y="1002"/>
                  </a:lnTo>
                  <a:lnTo>
                    <a:pt x="1644" y="1043"/>
                  </a:lnTo>
                  <a:lnTo>
                    <a:pt x="1684" y="1043"/>
                  </a:lnTo>
                  <a:lnTo>
                    <a:pt x="1725" y="1083"/>
                  </a:lnTo>
                  <a:lnTo>
                    <a:pt x="1805" y="1163"/>
                  </a:lnTo>
                  <a:lnTo>
                    <a:pt x="1885" y="1203"/>
                  </a:lnTo>
                  <a:lnTo>
                    <a:pt x="1925" y="1203"/>
                  </a:lnTo>
                  <a:lnTo>
                    <a:pt x="1965" y="1243"/>
                  </a:lnTo>
                  <a:lnTo>
                    <a:pt x="2005" y="1243"/>
                  </a:lnTo>
                  <a:lnTo>
                    <a:pt x="2085" y="1283"/>
                  </a:lnTo>
                  <a:lnTo>
                    <a:pt x="2125" y="1283"/>
                  </a:lnTo>
                  <a:lnTo>
                    <a:pt x="2166" y="1323"/>
                  </a:lnTo>
                  <a:lnTo>
                    <a:pt x="2206" y="1323"/>
                  </a:lnTo>
                  <a:lnTo>
                    <a:pt x="2286" y="1363"/>
                  </a:lnTo>
                  <a:lnTo>
                    <a:pt x="2286" y="1403"/>
                  </a:lnTo>
                  <a:lnTo>
                    <a:pt x="2366" y="1443"/>
                  </a:lnTo>
                  <a:lnTo>
                    <a:pt x="2406" y="1443"/>
                  </a:lnTo>
                  <a:lnTo>
                    <a:pt x="2486" y="1484"/>
                  </a:lnTo>
                  <a:lnTo>
                    <a:pt x="2566" y="1484"/>
                  </a:lnTo>
                  <a:lnTo>
                    <a:pt x="2607" y="1524"/>
                  </a:lnTo>
                  <a:lnTo>
                    <a:pt x="2647" y="1564"/>
                  </a:lnTo>
                  <a:lnTo>
                    <a:pt x="2687" y="1564"/>
                  </a:lnTo>
                  <a:lnTo>
                    <a:pt x="2727" y="1604"/>
                  </a:lnTo>
                  <a:lnTo>
                    <a:pt x="2807" y="1604"/>
                  </a:lnTo>
                  <a:lnTo>
                    <a:pt x="2847" y="1644"/>
                  </a:lnTo>
                  <a:lnTo>
                    <a:pt x="2967" y="1644"/>
                  </a:lnTo>
                  <a:lnTo>
                    <a:pt x="3007" y="1564"/>
                  </a:lnTo>
                  <a:lnTo>
                    <a:pt x="3007" y="1524"/>
                  </a:lnTo>
                  <a:lnTo>
                    <a:pt x="3007" y="1484"/>
                  </a:lnTo>
                  <a:lnTo>
                    <a:pt x="3007" y="1443"/>
                  </a:lnTo>
                  <a:lnTo>
                    <a:pt x="2967" y="1443"/>
                  </a:lnTo>
                  <a:lnTo>
                    <a:pt x="2967" y="1403"/>
                  </a:lnTo>
                  <a:lnTo>
                    <a:pt x="2847" y="1403"/>
                  </a:lnTo>
                  <a:lnTo>
                    <a:pt x="2847" y="1363"/>
                  </a:lnTo>
                  <a:lnTo>
                    <a:pt x="2807" y="1363"/>
                  </a:lnTo>
                  <a:lnTo>
                    <a:pt x="2807" y="1323"/>
                  </a:lnTo>
                  <a:lnTo>
                    <a:pt x="2687" y="1283"/>
                  </a:lnTo>
                  <a:lnTo>
                    <a:pt x="2607" y="1283"/>
                  </a:lnTo>
                  <a:lnTo>
                    <a:pt x="2566" y="1243"/>
                  </a:lnTo>
                  <a:lnTo>
                    <a:pt x="2486" y="1203"/>
                  </a:lnTo>
                  <a:lnTo>
                    <a:pt x="2406" y="1163"/>
                  </a:lnTo>
                  <a:lnTo>
                    <a:pt x="2366" y="1163"/>
                  </a:lnTo>
                  <a:lnTo>
                    <a:pt x="2326" y="1123"/>
                  </a:lnTo>
                  <a:lnTo>
                    <a:pt x="2286" y="1123"/>
                  </a:lnTo>
                  <a:lnTo>
                    <a:pt x="2246" y="1083"/>
                  </a:lnTo>
                  <a:lnTo>
                    <a:pt x="2206" y="1043"/>
                  </a:lnTo>
                  <a:lnTo>
                    <a:pt x="2125" y="1043"/>
                  </a:lnTo>
                  <a:lnTo>
                    <a:pt x="2125" y="1002"/>
                  </a:lnTo>
                  <a:lnTo>
                    <a:pt x="2005" y="1002"/>
                  </a:lnTo>
                  <a:lnTo>
                    <a:pt x="2005" y="962"/>
                  </a:lnTo>
                  <a:lnTo>
                    <a:pt x="1885" y="922"/>
                  </a:lnTo>
                  <a:lnTo>
                    <a:pt x="1845" y="922"/>
                  </a:lnTo>
                  <a:lnTo>
                    <a:pt x="1845" y="882"/>
                  </a:lnTo>
                  <a:lnTo>
                    <a:pt x="1805" y="882"/>
                  </a:lnTo>
                  <a:lnTo>
                    <a:pt x="1805" y="842"/>
                  </a:lnTo>
                  <a:lnTo>
                    <a:pt x="1725" y="842"/>
                  </a:lnTo>
                  <a:lnTo>
                    <a:pt x="1725" y="802"/>
                  </a:lnTo>
                  <a:lnTo>
                    <a:pt x="1684" y="762"/>
                  </a:lnTo>
                  <a:lnTo>
                    <a:pt x="1604" y="762"/>
                  </a:lnTo>
                  <a:lnTo>
                    <a:pt x="1524" y="722"/>
                  </a:lnTo>
                  <a:lnTo>
                    <a:pt x="1484" y="722"/>
                  </a:lnTo>
                  <a:lnTo>
                    <a:pt x="1484" y="682"/>
                  </a:lnTo>
                  <a:lnTo>
                    <a:pt x="1404" y="642"/>
                  </a:lnTo>
                  <a:lnTo>
                    <a:pt x="1364" y="642"/>
                  </a:lnTo>
                  <a:lnTo>
                    <a:pt x="1324" y="602"/>
                  </a:lnTo>
                  <a:lnTo>
                    <a:pt x="1244" y="602"/>
                  </a:lnTo>
                  <a:lnTo>
                    <a:pt x="1203" y="561"/>
                  </a:lnTo>
                  <a:lnTo>
                    <a:pt x="1163" y="561"/>
                  </a:lnTo>
                  <a:lnTo>
                    <a:pt x="1163" y="521"/>
                  </a:lnTo>
                  <a:lnTo>
                    <a:pt x="1123" y="521"/>
                  </a:lnTo>
                  <a:lnTo>
                    <a:pt x="1083" y="481"/>
                  </a:lnTo>
                  <a:lnTo>
                    <a:pt x="1043" y="481"/>
                  </a:lnTo>
                  <a:lnTo>
                    <a:pt x="1003" y="441"/>
                  </a:lnTo>
                  <a:lnTo>
                    <a:pt x="963" y="401"/>
                  </a:lnTo>
                  <a:lnTo>
                    <a:pt x="883" y="401"/>
                  </a:lnTo>
                  <a:lnTo>
                    <a:pt x="803" y="321"/>
                  </a:lnTo>
                  <a:lnTo>
                    <a:pt x="722" y="281"/>
                  </a:lnTo>
                  <a:lnTo>
                    <a:pt x="682" y="241"/>
                  </a:lnTo>
                  <a:lnTo>
                    <a:pt x="642" y="241"/>
                  </a:lnTo>
                  <a:lnTo>
                    <a:pt x="602" y="201"/>
                  </a:lnTo>
                  <a:lnTo>
                    <a:pt x="562" y="161"/>
                  </a:lnTo>
                  <a:lnTo>
                    <a:pt x="482" y="161"/>
                  </a:lnTo>
                  <a:lnTo>
                    <a:pt x="442" y="121"/>
                  </a:lnTo>
                  <a:lnTo>
                    <a:pt x="402" y="80"/>
                  </a:lnTo>
                  <a:lnTo>
                    <a:pt x="281" y="40"/>
                  </a:lnTo>
                  <a:lnTo>
                    <a:pt x="241" y="4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0"/>
            <p:cNvSpPr/>
            <p:nvPr/>
          </p:nvSpPr>
          <p:spPr>
            <a:xfrm>
              <a:off x="1138100" y="2213050"/>
              <a:ext cx="65175" cy="42125"/>
            </a:xfrm>
            <a:custGeom>
              <a:rect b="b" l="l" r="r" t="t"/>
              <a:pathLst>
                <a:path extrusionOk="0" h="1685" w="2607">
                  <a:moveTo>
                    <a:pt x="121" y="1"/>
                  </a:moveTo>
                  <a:lnTo>
                    <a:pt x="81" y="41"/>
                  </a:lnTo>
                  <a:lnTo>
                    <a:pt x="40" y="41"/>
                  </a:lnTo>
                  <a:lnTo>
                    <a:pt x="40" y="121"/>
                  </a:lnTo>
                  <a:lnTo>
                    <a:pt x="0" y="161"/>
                  </a:lnTo>
                  <a:lnTo>
                    <a:pt x="40" y="201"/>
                  </a:lnTo>
                  <a:lnTo>
                    <a:pt x="40" y="241"/>
                  </a:lnTo>
                  <a:lnTo>
                    <a:pt x="161" y="241"/>
                  </a:lnTo>
                  <a:lnTo>
                    <a:pt x="201" y="281"/>
                  </a:lnTo>
                  <a:lnTo>
                    <a:pt x="241" y="281"/>
                  </a:lnTo>
                  <a:lnTo>
                    <a:pt x="281" y="321"/>
                  </a:lnTo>
                  <a:lnTo>
                    <a:pt x="281" y="362"/>
                  </a:lnTo>
                  <a:lnTo>
                    <a:pt x="321" y="362"/>
                  </a:lnTo>
                  <a:lnTo>
                    <a:pt x="321" y="402"/>
                  </a:lnTo>
                  <a:lnTo>
                    <a:pt x="401" y="402"/>
                  </a:lnTo>
                  <a:lnTo>
                    <a:pt x="481" y="482"/>
                  </a:lnTo>
                  <a:lnTo>
                    <a:pt x="522" y="482"/>
                  </a:lnTo>
                  <a:lnTo>
                    <a:pt x="522" y="522"/>
                  </a:lnTo>
                  <a:lnTo>
                    <a:pt x="642" y="522"/>
                  </a:lnTo>
                  <a:lnTo>
                    <a:pt x="642" y="562"/>
                  </a:lnTo>
                  <a:lnTo>
                    <a:pt x="682" y="602"/>
                  </a:lnTo>
                  <a:lnTo>
                    <a:pt x="762" y="602"/>
                  </a:lnTo>
                  <a:lnTo>
                    <a:pt x="762" y="642"/>
                  </a:lnTo>
                  <a:lnTo>
                    <a:pt x="802" y="642"/>
                  </a:lnTo>
                  <a:lnTo>
                    <a:pt x="842" y="682"/>
                  </a:lnTo>
                  <a:lnTo>
                    <a:pt x="1003" y="762"/>
                  </a:lnTo>
                  <a:lnTo>
                    <a:pt x="1043" y="802"/>
                  </a:lnTo>
                  <a:lnTo>
                    <a:pt x="1083" y="802"/>
                  </a:lnTo>
                  <a:lnTo>
                    <a:pt x="1123" y="843"/>
                  </a:lnTo>
                  <a:lnTo>
                    <a:pt x="1163" y="843"/>
                  </a:lnTo>
                  <a:lnTo>
                    <a:pt x="1203" y="883"/>
                  </a:lnTo>
                  <a:lnTo>
                    <a:pt x="1243" y="883"/>
                  </a:lnTo>
                  <a:lnTo>
                    <a:pt x="1283" y="923"/>
                  </a:lnTo>
                  <a:lnTo>
                    <a:pt x="1323" y="963"/>
                  </a:lnTo>
                  <a:lnTo>
                    <a:pt x="1403" y="963"/>
                  </a:lnTo>
                  <a:lnTo>
                    <a:pt x="1444" y="1003"/>
                  </a:lnTo>
                  <a:lnTo>
                    <a:pt x="1484" y="1043"/>
                  </a:lnTo>
                  <a:lnTo>
                    <a:pt x="1524" y="1043"/>
                  </a:lnTo>
                  <a:lnTo>
                    <a:pt x="1644" y="1163"/>
                  </a:lnTo>
                  <a:lnTo>
                    <a:pt x="1684" y="1163"/>
                  </a:lnTo>
                  <a:lnTo>
                    <a:pt x="1684" y="1203"/>
                  </a:lnTo>
                  <a:lnTo>
                    <a:pt x="1764" y="1203"/>
                  </a:lnTo>
                  <a:lnTo>
                    <a:pt x="1804" y="1243"/>
                  </a:lnTo>
                  <a:lnTo>
                    <a:pt x="1844" y="1284"/>
                  </a:lnTo>
                  <a:lnTo>
                    <a:pt x="1885" y="1284"/>
                  </a:lnTo>
                  <a:lnTo>
                    <a:pt x="1965" y="1364"/>
                  </a:lnTo>
                  <a:lnTo>
                    <a:pt x="2005" y="1364"/>
                  </a:lnTo>
                  <a:lnTo>
                    <a:pt x="2045" y="1404"/>
                  </a:lnTo>
                  <a:lnTo>
                    <a:pt x="2125" y="1484"/>
                  </a:lnTo>
                  <a:lnTo>
                    <a:pt x="2165" y="1444"/>
                  </a:lnTo>
                  <a:lnTo>
                    <a:pt x="2165" y="1484"/>
                  </a:lnTo>
                  <a:lnTo>
                    <a:pt x="2205" y="1484"/>
                  </a:lnTo>
                  <a:lnTo>
                    <a:pt x="2245" y="1524"/>
                  </a:lnTo>
                  <a:lnTo>
                    <a:pt x="2285" y="1564"/>
                  </a:lnTo>
                  <a:lnTo>
                    <a:pt x="2325" y="1604"/>
                  </a:lnTo>
                  <a:lnTo>
                    <a:pt x="2366" y="1604"/>
                  </a:lnTo>
                  <a:lnTo>
                    <a:pt x="2406" y="1644"/>
                  </a:lnTo>
                  <a:lnTo>
                    <a:pt x="2446" y="1684"/>
                  </a:lnTo>
                  <a:lnTo>
                    <a:pt x="2526" y="1684"/>
                  </a:lnTo>
                  <a:lnTo>
                    <a:pt x="2606" y="1604"/>
                  </a:lnTo>
                  <a:lnTo>
                    <a:pt x="2606" y="1564"/>
                  </a:lnTo>
                  <a:lnTo>
                    <a:pt x="2606" y="1524"/>
                  </a:lnTo>
                  <a:lnTo>
                    <a:pt x="2606" y="1484"/>
                  </a:lnTo>
                  <a:lnTo>
                    <a:pt x="2566" y="1444"/>
                  </a:lnTo>
                  <a:lnTo>
                    <a:pt x="2486" y="1444"/>
                  </a:lnTo>
                  <a:lnTo>
                    <a:pt x="2486" y="1404"/>
                  </a:lnTo>
                  <a:lnTo>
                    <a:pt x="2446" y="1364"/>
                  </a:lnTo>
                  <a:lnTo>
                    <a:pt x="2366" y="1324"/>
                  </a:lnTo>
                  <a:lnTo>
                    <a:pt x="2325" y="1284"/>
                  </a:lnTo>
                  <a:lnTo>
                    <a:pt x="2285" y="1284"/>
                  </a:lnTo>
                  <a:lnTo>
                    <a:pt x="2285" y="1243"/>
                  </a:lnTo>
                  <a:lnTo>
                    <a:pt x="2205" y="1203"/>
                  </a:lnTo>
                  <a:lnTo>
                    <a:pt x="2125" y="1163"/>
                  </a:lnTo>
                  <a:lnTo>
                    <a:pt x="2085" y="1123"/>
                  </a:lnTo>
                  <a:lnTo>
                    <a:pt x="2045" y="1123"/>
                  </a:lnTo>
                  <a:lnTo>
                    <a:pt x="2045" y="1083"/>
                  </a:lnTo>
                  <a:lnTo>
                    <a:pt x="2005" y="1083"/>
                  </a:lnTo>
                  <a:lnTo>
                    <a:pt x="1965" y="1043"/>
                  </a:lnTo>
                  <a:lnTo>
                    <a:pt x="1925" y="1043"/>
                  </a:lnTo>
                  <a:lnTo>
                    <a:pt x="1885" y="1003"/>
                  </a:lnTo>
                  <a:lnTo>
                    <a:pt x="1844" y="963"/>
                  </a:lnTo>
                  <a:lnTo>
                    <a:pt x="1764" y="963"/>
                  </a:lnTo>
                  <a:lnTo>
                    <a:pt x="1684" y="883"/>
                  </a:lnTo>
                  <a:lnTo>
                    <a:pt x="1644" y="883"/>
                  </a:lnTo>
                  <a:lnTo>
                    <a:pt x="1644" y="843"/>
                  </a:lnTo>
                  <a:lnTo>
                    <a:pt x="1604" y="843"/>
                  </a:lnTo>
                  <a:lnTo>
                    <a:pt x="1564" y="802"/>
                  </a:lnTo>
                  <a:lnTo>
                    <a:pt x="1524" y="802"/>
                  </a:lnTo>
                  <a:lnTo>
                    <a:pt x="1484" y="762"/>
                  </a:lnTo>
                  <a:lnTo>
                    <a:pt x="1444" y="762"/>
                  </a:lnTo>
                  <a:lnTo>
                    <a:pt x="1444" y="722"/>
                  </a:lnTo>
                  <a:lnTo>
                    <a:pt x="1363" y="682"/>
                  </a:lnTo>
                  <a:lnTo>
                    <a:pt x="1323" y="682"/>
                  </a:lnTo>
                  <a:lnTo>
                    <a:pt x="1243" y="642"/>
                  </a:lnTo>
                  <a:lnTo>
                    <a:pt x="1203" y="602"/>
                  </a:lnTo>
                  <a:lnTo>
                    <a:pt x="1123" y="602"/>
                  </a:lnTo>
                  <a:lnTo>
                    <a:pt x="1123" y="562"/>
                  </a:lnTo>
                  <a:lnTo>
                    <a:pt x="1043" y="562"/>
                  </a:lnTo>
                  <a:lnTo>
                    <a:pt x="1043" y="522"/>
                  </a:lnTo>
                  <a:lnTo>
                    <a:pt x="1003" y="522"/>
                  </a:lnTo>
                  <a:lnTo>
                    <a:pt x="1003" y="482"/>
                  </a:lnTo>
                  <a:lnTo>
                    <a:pt x="962" y="482"/>
                  </a:lnTo>
                  <a:lnTo>
                    <a:pt x="922" y="442"/>
                  </a:lnTo>
                  <a:lnTo>
                    <a:pt x="882" y="442"/>
                  </a:lnTo>
                  <a:lnTo>
                    <a:pt x="802" y="402"/>
                  </a:lnTo>
                  <a:lnTo>
                    <a:pt x="722" y="362"/>
                  </a:lnTo>
                  <a:lnTo>
                    <a:pt x="682" y="321"/>
                  </a:lnTo>
                  <a:lnTo>
                    <a:pt x="602" y="281"/>
                  </a:lnTo>
                  <a:lnTo>
                    <a:pt x="602" y="241"/>
                  </a:lnTo>
                  <a:lnTo>
                    <a:pt x="562" y="241"/>
                  </a:lnTo>
                  <a:lnTo>
                    <a:pt x="562" y="201"/>
                  </a:lnTo>
                  <a:lnTo>
                    <a:pt x="481" y="201"/>
                  </a:lnTo>
                  <a:lnTo>
                    <a:pt x="481" y="161"/>
                  </a:lnTo>
                  <a:lnTo>
                    <a:pt x="441" y="161"/>
                  </a:lnTo>
                  <a:lnTo>
                    <a:pt x="401" y="121"/>
                  </a:lnTo>
                  <a:lnTo>
                    <a:pt x="361" y="121"/>
                  </a:lnTo>
                  <a:lnTo>
                    <a:pt x="281" y="81"/>
                  </a:lnTo>
                  <a:lnTo>
                    <a:pt x="281" y="41"/>
                  </a:lnTo>
                  <a:lnTo>
                    <a:pt x="241" y="41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60"/>
            <p:cNvSpPr/>
            <p:nvPr/>
          </p:nvSpPr>
          <p:spPr>
            <a:xfrm>
              <a:off x="1071950" y="2264175"/>
              <a:ext cx="10050" cy="11050"/>
            </a:xfrm>
            <a:custGeom>
              <a:rect b="b" l="l" r="r" t="t"/>
              <a:pathLst>
                <a:path extrusionOk="0" h="442" w="402">
                  <a:moveTo>
                    <a:pt x="161" y="0"/>
                  </a:moveTo>
                  <a:lnTo>
                    <a:pt x="81" y="40"/>
                  </a:lnTo>
                  <a:lnTo>
                    <a:pt x="41" y="80"/>
                  </a:lnTo>
                  <a:lnTo>
                    <a:pt x="1" y="161"/>
                  </a:lnTo>
                  <a:lnTo>
                    <a:pt x="1" y="241"/>
                  </a:lnTo>
                  <a:lnTo>
                    <a:pt x="1" y="321"/>
                  </a:lnTo>
                  <a:lnTo>
                    <a:pt x="41" y="401"/>
                  </a:lnTo>
                  <a:lnTo>
                    <a:pt x="121" y="441"/>
                  </a:lnTo>
                  <a:lnTo>
                    <a:pt x="241" y="441"/>
                  </a:lnTo>
                  <a:lnTo>
                    <a:pt x="321" y="401"/>
                  </a:lnTo>
                  <a:lnTo>
                    <a:pt x="361" y="361"/>
                  </a:lnTo>
                  <a:lnTo>
                    <a:pt x="401" y="281"/>
                  </a:lnTo>
                  <a:lnTo>
                    <a:pt x="401" y="201"/>
                  </a:lnTo>
                  <a:lnTo>
                    <a:pt x="401" y="120"/>
                  </a:lnTo>
                  <a:lnTo>
                    <a:pt x="361" y="40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0"/>
            <p:cNvSpPr/>
            <p:nvPr/>
          </p:nvSpPr>
          <p:spPr>
            <a:xfrm>
              <a:off x="1186200" y="2053700"/>
              <a:ext cx="36100" cy="29100"/>
            </a:xfrm>
            <a:custGeom>
              <a:rect b="b" l="l" r="r" t="t"/>
              <a:pathLst>
                <a:path extrusionOk="0" h="1164" w="1444">
                  <a:moveTo>
                    <a:pt x="41" y="1"/>
                  </a:moveTo>
                  <a:lnTo>
                    <a:pt x="41" y="41"/>
                  </a:lnTo>
                  <a:lnTo>
                    <a:pt x="1" y="81"/>
                  </a:lnTo>
                  <a:lnTo>
                    <a:pt x="1" y="121"/>
                  </a:lnTo>
                  <a:lnTo>
                    <a:pt x="41" y="161"/>
                  </a:lnTo>
                  <a:lnTo>
                    <a:pt x="81" y="161"/>
                  </a:lnTo>
                  <a:lnTo>
                    <a:pt x="121" y="201"/>
                  </a:lnTo>
                  <a:lnTo>
                    <a:pt x="161" y="241"/>
                  </a:lnTo>
                  <a:lnTo>
                    <a:pt x="201" y="281"/>
                  </a:lnTo>
                  <a:lnTo>
                    <a:pt x="241" y="321"/>
                  </a:lnTo>
                  <a:lnTo>
                    <a:pt x="281" y="321"/>
                  </a:lnTo>
                  <a:lnTo>
                    <a:pt x="281" y="361"/>
                  </a:lnTo>
                  <a:lnTo>
                    <a:pt x="321" y="361"/>
                  </a:lnTo>
                  <a:lnTo>
                    <a:pt x="321" y="402"/>
                  </a:lnTo>
                  <a:lnTo>
                    <a:pt x="401" y="402"/>
                  </a:lnTo>
                  <a:lnTo>
                    <a:pt x="401" y="442"/>
                  </a:lnTo>
                  <a:lnTo>
                    <a:pt x="442" y="482"/>
                  </a:lnTo>
                  <a:lnTo>
                    <a:pt x="522" y="522"/>
                  </a:lnTo>
                  <a:lnTo>
                    <a:pt x="522" y="562"/>
                  </a:lnTo>
                  <a:lnTo>
                    <a:pt x="562" y="562"/>
                  </a:lnTo>
                  <a:lnTo>
                    <a:pt x="602" y="602"/>
                  </a:lnTo>
                  <a:lnTo>
                    <a:pt x="642" y="602"/>
                  </a:lnTo>
                  <a:lnTo>
                    <a:pt x="642" y="642"/>
                  </a:lnTo>
                  <a:lnTo>
                    <a:pt x="682" y="642"/>
                  </a:lnTo>
                  <a:lnTo>
                    <a:pt x="682" y="682"/>
                  </a:lnTo>
                  <a:lnTo>
                    <a:pt x="762" y="682"/>
                  </a:lnTo>
                  <a:lnTo>
                    <a:pt x="762" y="722"/>
                  </a:lnTo>
                  <a:lnTo>
                    <a:pt x="802" y="762"/>
                  </a:lnTo>
                  <a:lnTo>
                    <a:pt x="883" y="843"/>
                  </a:lnTo>
                  <a:lnTo>
                    <a:pt x="923" y="843"/>
                  </a:lnTo>
                  <a:lnTo>
                    <a:pt x="923" y="883"/>
                  </a:lnTo>
                  <a:lnTo>
                    <a:pt x="963" y="883"/>
                  </a:lnTo>
                  <a:lnTo>
                    <a:pt x="1003" y="923"/>
                  </a:lnTo>
                  <a:lnTo>
                    <a:pt x="1083" y="963"/>
                  </a:lnTo>
                  <a:lnTo>
                    <a:pt x="1123" y="1003"/>
                  </a:lnTo>
                  <a:lnTo>
                    <a:pt x="1163" y="1043"/>
                  </a:lnTo>
                  <a:lnTo>
                    <a:pt x="1203" y="1043"/>
                  </a:lnTo>
                  <a:lnTo>
                    <a:pt x="1203" y="1083"/>
                  </a:lnTo>
                  <a:lnTo>
                    <a:pt x="1243" y="1083"/>
                  </a:lnTo>
                  <a:lnTo>
                    <a:pt x="1243" y="1123"/>
                  </a:lnTo>
                  <a:lnTo>
                    <a:pt x="1283" y="1123"/>
                  </a:lnTo>
                  <a:lnTo>
                    <a:pt x="1324" y="1163"/>
                  </a:lnTo>
                  <a:lnTo>
                    <a:pt x="1404" y="1163"/>
                  </a:lnTo>
                  <a:lnTo>
                    <a:pt x="1404" y="1123"/>
                  </a:lnTo>
                  <a:lnTo>
                    <a:pt x="1444" y="1123"/>
                  </a:lnTo>
                  <a:lnTo>
                    <a:pt x="1444" y="1083"/>
                  </a:lnTo>
                  <a:lnTo>
                    <a:pt x="1444" y="1043"/>
                  </a:lnTo>
                  <a:lnTo>
                    <a:pt x="1364" y="1043"/>
                  </a:lnTo>
                  <a:lnTo>
                    <a:pt x="1364" y="1003"/>
                  </a:lnTo>
                  <a:lnTo>
                    <a:pt x="1324" y="963"/>
                  </a:lnTo>
                  <a:lnTo>
                    <a:pt x="1283" y="963"/>
                  </a:lnTo>
                  <a:lnTo>
                    <a:pt x="1243" y="923"/>
                  </a:lnTo>
                  <a:lnTo>
                    <a:pt x="1203" y="883"/>
                  </a:lnTo>
                  <a:lnTo>
                    <a:pt x="1163" y="843"/>
                  </a:lnTo>
                  <a:lnTo>
                    <a:pt x="1123" y="843"/>
                  </a:lnTo>
                  <a:lnTo>
                    <a:pt x="1123" y="802"/>
                  </a:lnTo>
                  <a:lnTo>
                    <a:pt x="1083" y="802"/>
                  </a:lnTo>
                  <a:lnTo>
                    <a:pt x="1083" y="762"/>
                  </a:lnTo>
                  <a:lnTo>
                    <a:pt x="1043" y="762"/>
                  </a:lnTo>
                  <a:lnTo>
                    <a:pt x="1043" y="722"/>
                  </a:lnTo>
                  <a:lnTo>
                    <a:pt x="963" y="722"/>
                  </a:lnTo>
                  <a:lnTo>
                    <a:pt x="923" y="682"/>
                  </a:lnTo>
                  <a:lnTo>
                    <a:pt x="923" y="642"/>
                  </a:lnTo>
                  <a:lnTo>
                    <a:pt x="883" y="642"/>
                  </a:lnTo>
                  <a:lnTo>
                    <a:pt x="883" y="602"/>
                  </a:lnTo>
                  <a:lnTo>
                    <a:pt x="842" y="602"/>
                  </a:lnTo>
                  <a:lnTo>
                    <a:pt x="802" y="562"/>
                  </a:lnTo>
                  <a:lnTo>
                    <a:pt x="762" y="522"/>
                  </a:lnTo>
                  <a:lnTo>
                    <a:pt x="722" y="522"/>
                  </a:lnTo>
                  <a:lnTo>
                    <a:pt x="682" y="482"/>
                  </a:lnTo>
                  <a:lnTo>
                    <a:pt x="642" y="442"/>
                  </a:lnTo>
                  <a:lnTo>
                    <a:pt x="602" y="442"/>
                  </a:lnTo>
                  <a:lnTo>
                    <a:pt x="602" y="402"/>
                  </a:lnTo>
                  <a:lnTo>
                    <a:pt x="562" y="402"/>
                  </a:lnTo>
                  <a:lnTo>
                    <a:pt x="562" y="361"/>
                  </a:lnTo>
                  <a:lnTo>
                    <a:pt x="522" y="361"/>
                  </a:lnTo>
                  <a:lnTo>
                    <a:pt x="522" y="321"/>
                  </a:lnTo>
                  <a:lnTo>
                    <a:pt x="482" y="321"/>
                  </a:lnTo>
                  <a:lnTo>
                    <a:pt x="442" y="281"/>
                  </a:lnTo>
                  <a:lnTo>
                    <a:pt x="401" y="281"/>
                  </a:lnTo>
                  <a:lnTo>
                    <a:pt x="361" y="241"/>
                  </a:lnTo>
                  <a:lnTo>
                    <a:pt x="361" y="201"/>
                  </a:lnTo>
                  <a:lnTo>
                    <a:pt x="321" y="201"/>
                  </a:lnTo>
                  <a:lnTo>
                    <a:pt x="321" y="161"/>
                  </a:lnTo>
                  <a:lnTo>
                    <a:pt x="281" y="121"/>
                  </a:lnTo>
                  <a:lnTo>
                    <a:pt x="241" y="121"/>
                  </a:lnTo>
                  <a:lnTo>
                    <a:pt x="201" y="81"/>
                  </a:lnTo>
                  <a:lnTo>
                    <a:pt x="161" y="81"/>
                  </a:lnTo>
                  <a:lnTo>
                    <a:pt x="161" y="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0"/>
            <p:cNvSpPr/>
            <p:nvPr/>
          </p:nvSpPr>
          <p:spPr>
            <a:xfrm>
              <a:off x="544800" y="2622950"/>
              <a:ext cx="366825" cy="1277850"/>
            </a:xfrm>
            <a:custGeom>
              <a:rect b="b" l="l" r="r" t="t"/>
              <a:pathLst>
                <a:path extrusionOk="0" h="51114" w="14673">
                  <a:moveTo>
                    <a:pt x="5773" y="1"/>
                  </a:moveTo>
                  <a:lnTo>
                    <a:pt x="4811" y="41"/>
                  </a:lnTo>
                  <a:lnTo>
                    <a:pt x="2967" y="121"/>
                  </a:lnTo>
                  <a:lnTo>
                    <a:pt x="1443" y="241"/>
                  </a:lnTo>
                  <a:lnTo>
                    <a:pt x="0" y="402"/>
                  </a:lnTo>
                  <a:lnTo>
                    <a:pt x="8018" y="51113"/>
                  </a:lnTo>
                  <a:lnTo>
                    <a:pt x="14672" y="51073"/>
                  </a:lnTo>
                  <a:lnTo>
                    <a:pt x="11746" y="1123"/>
                  </a:lnTo>
                  <a:lnTo>
                    <a:pt x="11425" y="963"/>
                  </a:lnTo>
                  <a:lnTo>
                    <a:pt x="11145" y="803"/>
                  </a:lnTo>
                  <a:lnTo>
                    <a:pt x="10784" y="642"/>
                  </a:lnTo>
                  <a:lnTo>
                    <a:pt x="10423" y="522"/>
                  </a:lnTo>
                  <a:lnTo>
                    <a:pt x="9581" y="322"/>
                  </a:lnTo>
                  <a:lnTo>
                    <a:pt x="8699" y="201"/>
                  </a:lnTo>
                  <a:lnTo>
                    <a:pt x="7737" y="81"/>
                  </a:lnTo>
                  <a:lnTo>
                    <a:pt x="6775" y="41"/>
                  </a:lnTo>
                  <a:lnTo>
                    <a:pt x="5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0"/>
            <p:cNvSpPr/>
            <p:nvPr/>
          </p:nvSpPr>
          <p:spPr>
            <a:xfrm>
              <a:off x="252150" y="2153925"/>
              <a:ext cx="214500" cy="745675"/>
            </a:xfrm>
            <a:custGeom>
              <a:rect b="b" l="l" r="r" t="t"/>
              <a:pathLst>
                <a:path extrusionOk="0" h="29827" w="8580">
                  <a:moveTo>
                    <a:pt x="6495" y="1"/>
                  </a:moveTo>
                  <a:lnTo>
                    <a:pt x="5973" y="81"/>
                  </a:lnTo>
                  <a:lnTo>
                    <a:pt x="5452" y="201"/>
                  </a:lnTo>
                  <a:lnTo>
                    <a:pt x="5011" y="361"/>
                  </a:lnTo>
                  <a:lnTo>
                    <a:pt x="4570" y="562"/>
                  </a:lnTo>
                  <a:lnTo>
                    <a:pt x="4210" y="762"/>
                  </a:lnTo>
                  <a:lnTo>
                    <a:pt x="3849" y="1003"/>
                  </a:lnTo>
                  <a:lnTo>
                    <a:pt x="3528" y="1283"/>
                  </a:lnTo>
                  <a:lnTo>
                    <a:pt x="3247" y="1564"/>
                  </a:lnTo>
                  <a:lnTo>
                    <a:pt x="3007" y="1885"/>
                  </a:lnTo>
                  <a:lnTo>
                    <a:pt x="2806" y="2205"/>
                  </a:lnTo>
                  <a:lnTo>
                    <a:pt x="2606" y="2526"/>
                  </a:lnTo>
                  <a:lnTo>
                    <a:pt x="2486" y="2887"/>
                  </a:lnTo>
                  <a:lnTo>
                    <a:pt x="2365" y="3208"/>
                  </a:lnTo>
                  <a:lnTo>
                    <a:pt x="2285" y="3568"/>
                  </a:lnTo>
                  <a:lnTo>
                    <a:pt x="2245" y="3889"/>
                  </a:lnTo>
                  <a:lnTo>
                    <a:pt x="882" y="19724"/>
                  </a:lnTo>
                  <a:lnTo>
                    <a:pt x="0" y="29105"/>
                  </a:lnTo>
                  <a:lnTo>
                    <a:pt x="6214" y="29826"/>
                  </a:lnTo>
                  <a:lnTo>
                    <a:pt x="7096" y="20285"/>
                  </a:lnTo>
                  <a:lnTo>
                    <a:pt x="8459" y="4410"/>
                  </a:lnTo>
                  <a:lnTo>
                    <a:pt x="8539" y="3729"/>
                  </a:lnTo>
                  <a:lnTo>
                    <a:pt x="8579" y="3007"/>
                  </a:lnTo>
                  <a:lnTo>
                    <a:pt x="8539" y="2245"/>
                  </a:lnTo>
                  <a:lnTo>
                    <a:pt x="8459" y="1564"/>
                  </a:lnTo>
                  <a:lnTo>
                    <a:pt x="8379" y="1243"/>
                  </a:lnTo>
                  <a:lnTo>
                    <a:pt x="8299" y="923"/>
                  </a:lnTo>
                  <a:lnTo>
                    <a:pt x="8178" y="682"/>
                  </a:lnTo>
                  <a:lnTo>
                    <a:pt x="8018" y="441"/>
                  </a:lnTo>
                  <a:lnTo>
                    <a:pt x="7817" y="241"/>
                  </a:lnTo>
                  <a:lnTo>
                    <a:pt x="7617" y="121"/>
                  </a:lnTo>
                  <a:lnTo>
                    <a:pt x="73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0"/>
            <p:cNvSpPr/>
            <p:nvPr/>
          </p:nvSpPr>
          <p:spPr>
            <a:xfrm>
              <a:off x="252150" y="2153925"/>
              <a:ext cx="214500" cy="745675"/>
            </a:xfrm>
            <a:custGeom>
              <a:rect b="b" l="l" r="r" t="t"/>
              <a:pathLst>
                <a:path extrusionOk="0" fill="none" h="29827" w="8580">
                  <a:moveTo>
                    <a:pt x="0" y="29105"/>
                  </a:moveTo>
                  <a:lnTo>
                    <a:pt x="882" y="19724"/>
                  </a:lnTo>
                  <a:lnTo>
                    <a:pt x="2245" y="3889"/>
                  </a:lnTo>
                  <a:lnTo>
                    <a:pt x="2245" y="3889"/>
                  </a:lnTo>
                  <a:lnTo>
                    <a:pt x="2285" y="3568"/>
                  </a:lnTo>
                  <a:lnTo>
                    <a:pt x="2365" y="3208"/>
                  </a:lnTo>
                  <a:lnTo>
                    <a:pt x="2486" y="2887"/>
                  </a:lnTo>
                  <a:lnTo>
                    <a:pt x="2606" y="2526"/>
                  </a:lnTo>
                  <a:lnTo>
                    <a:pt x="2806" y="2205"/>
                  </a:lnTo>
                  <a:lnTo>
                    <a:pt x="3007" y="1885"/>
                  </a:lnTo>
                  <a:lnTo>
                    <a:pt x="3247" y="1564"/>
                  </a:lnTo>
                  <a:lnTo>
                    <a:pt x="3528" y="1283"/>
                  </a:lnTo>
                  <a:lnTo>
                    <a:pt x="3849" y="1003"/>
                  </a:lnTo>
                  <a:lnTo>
                    <a:pt x="4210" y="762"/>
                  </a:lnTo>
                  <a:lnTo>
                    <a:pt x="4570" y="562"/>
                  </a:lnTo>
                  <a:lnTo>
                    <a:pt x="5011" y="361"/>
                  </a:lnTo>
                  <a:lnTo>
                    <a:pt x="5452" y="201"/>
                  </a:lnTo>
                  <a:lnTo>
                    <a:pt x="5973" y="81"/>
                  </a:lnTo>
                  <a:lnTo>
                    <a:pt x="6495" y="1"/>
                  </a:lnTo>
                  <a:lnTo>
                    <a:pt x="7056" y="1"/>
                  </a:lnTo>
                  <a:lnTo>
                    <a:pt x="7056" y="1"/>
                  </a:lnTo>
                  <a:lnTo>
                    <a:pt x="7336" y="1"/>
                  </a:lnTo>
                  <a:lnTo>
                    <a:pt x="7617" y="121"/>
                  </a:lnTo>
                  <a:lnTo>
                    <a:pt x="7817" y="241"/>
                  </a:lnTo>
                  <a:lnTo>
                    <a:pt x="8018" y="441"/>
                  </a:lnTo>
                  <a:lnTo>
                    <a:pt x="8178" y="682"/>
                  </a:lnTo>
                  <a:lnTo>
                    <a:pt x="8299" y="923"/>
                  </a:lnTo>
                  <a:lnTo>
                    <a:pt x="8379" y="1243"/>
                  </a:lnTo>
                  <a:lnTo>
                    <a:pt x="8459" y="1564"/>
                  </a:lnTo>
                  <a:lnTo>
                    <a:pt x="8539" y="2245"/>
                  </a:lnTo>
                  <a:lnTo>
                    <a:pt x="8579" y="3007"/>
                  </a:lnTo>
                  <a:lnTo>
                    <a:pt x="8539" y="3729"/>
                  </a:lnTo>
                  <a:lnTo>
                    <a:pt x="8459" y="4410"/>
                  </a:lnTo>
                  <a:lnTo>
                    <a:pt x="7096" y="20285"/>
                  </a:lnTo>
                  <a:lnTo>
                    <a:pt x="6214" y="2982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0"/>
            <p:cNvSpPr/>
            <p:nvPr/>
          </p:nvSpPr>
          <p:spPr>
            <a:xfrm>
              <a:off x="238125" y="2881525"/>
              <a:ext cx="169375" cy="340775"/>
            </a:xfrm>
            <a:custGeom>
              <a:rect b="b" l="l" r="r" t="t"/>
              <a:pathLst>
                <a:path extrusionOk="0" h="13631" w="6775">
                  <a:moveTo>
                    <a:pt x="561" y="1"/>
                  </a:moveTo>
                  <a:lnTo>
                    <a:pt x="120" y="2887"/>
                  </a:lnTo>
                  <a:lnTo>
                    <a:pt x="40" y="3528"/>
                  </a:lnTo>
                  <a:lnTo>
                    <a:pt x="0" y="4170"/>
                  </a:lnTo>
                  <a:lnTo>
                    <a:pt x="0" y="4771"/>
                  </a:lnTo>
                  <a:lnTo>
                    <a:pt x="0" y="5413"/>
                  </a:lnTo>
                  <a:lnTo>
                    <a:pt x="40" y="6054"/>
                  </a:lnTo>
                  <a:lnTo>
                    <a:pt x="120" y="6655"/>
                  </a:lnTo>
                  <a:lnTo>
                    <a:pt x="200" y="7297"/>
                  </a:lnTo>
                  <a:lnTo>
                    <a:pt x="321" y="7898"/>
                  </a:lnTo>
                  <a:lnTo>
                    <a:pt x="682" y="9542"/>
                  </a:lnTo>
                  <a:lnTo>
                    <a:pt x="882" y="10343"/>
                  </a:lnTo>
                  <a:lnTo>
                    <a:pt x="1082" y="11065"/>
                  </a:lnTo>
                  <a:lnTo>
                    <a:pt x="1323" y="11706"/>
                  </a:lnTo>
                  <a:lnTo>
                    <a:pt x="1523" y="12187"/>
                  </a:lnTo>
                  <a:lnTo>
                    <a:pt x="1644" y="12348"/>
                  </a:lnTo>
                  <a:lnTo>
                    <a:pt x="1724" y="12468"/>
                  </a:lnTo>
                  <a:lnTo>
                    <a:pt x="1844" y="12548"/>
                  </a:lnTo>
                  <a:lnTo>
                    <a:pt x="1924" y="12588"/>
                  </a:lnTo>
                  <a:lnTo>
                    <a:pt x="2004" y="12548"/>
                  </a:lnTo>
                  <a:lnTo>
                    <a:pt x="2085" y="12468"/>
                  </a:lnTo>
                  <a:lnTo>
                    <a:pt x="2165" y="12268"/>
                  </a:lnTo>
                  <a:lnTo>
                    <a:pt x="2205" y="11947"/>
                  </a:lnTo>
                  <a:lnTo>
                    <a:pt x="2245" y="11546"/>
                  </a:lnTo>
                  <a:lnTo>
                    <a:pt x="2205" y="11065"/>
                  </a:lnTo>
                  <a:lnTo>
                    <a:pt x="2183" y="10782"/>
                  </a:lnTo>
                  <a:lnTo>
                    <a:pt x="2325" y="11386"/>
                  </a:lnTo>
                  <a:lnTo>
                    <a:pt x="2445" y="11987"/>
                  </a:lnTo>
                  <a:lnTo>
                    <a:pt x="2646" y="12548"/>
                  </a:lnTo>
                  <a:lnTo>
                    <a:pt x="2806" y="12989"/>
                  </a:lnTo>
                  <a:lnTo>
                    <a:pt x="2967" y="13350"/>
                  </a:lnTo>
                  <a:lnTo>
                    <a:pt x="3047" y="13470"/>
                  </a:lnTo>
                  <a:lnTo>
                    <a:pt x="3167" y="13550"/>
                  </a:lnTo>
                  <a:lnTo>
                    <a:pt x="3247" y="13631"/>
                  </a:lnTo>
                  <a:lnTo>
                    <a:pt x="3327" y="13631"/>
                  </a:lnTo>
                  <a:lnTo>
                    <a:pt x="3408" y="13591"/>
                  </a:lnTo>
                  <a:lnTo>
                    <a:pt x="3488" y="13550"/>
                  </a:lnTo>
                  <a:lnTo>
                    <a:pt x="3568" y="13430"/>
                  </a:lnTo>
                  <a:lnTo>
                    <a:pt x="3608" y="13310"/>
                  </a:lnTo>
                  <a:lnTo>
                    <a:pt x="3648" y="12949"/>
                  </a:lnTo>
                  <a:lnTo>
                    <a:pt x="3688" y="12548"/>
                  </a:lnTo>
                  <a:lnTo>
                    <a:pt x="3688" y="12027"/>
                  </a:lnTo>
                  <a:lnTo>
                    <a:pt x="3648" y="11466"/>
                  </a:lnTo>
                  <a:lnTo>
                    <a:pt x="3528" y="10263"/>
                  </a:lnTo>
                  <a:lnTo>
                    <a:pt x="3472" y="9926"/>
                  </a:lnTo>
                  <a:lnTo>
                    <a:pt x="3472" y="9926"/>
                  </a:lnTo>
                  <a:lnTo>
                    <a:pt x="3688" y="10865"/>
                  </a:lnTo>
                  <a:lnTo>
                    <a:pt x="3808" y="11346"/>
                  </a:lnTo>
                  <a:lnTo>
                    <a:pt x="3969" y="11787"/>
                  </a:lnTo>
                  <a:lnTo>
                    <a:pt x="4129" y="12107"/>
                  </a:lnTo>
                  <a:lnTo>
                    <a:pt x="4289" y="12388"/>
                  </a:lnTo>
                  <a:lnTo>
                    <a:pt x="4490" y="12548"/>
                  </a:lnTo>
                  <a:lnTo>
                    <a:pt x="4570" y="12588"/>
                  </a:lnTo>
                  <a:lnTo>
                    <a:pt x="4690" y="12588"/>
                  </a:lnTo>
                  <a:lnTo>
                    <a:pt x="4771" y="12548"/>
                  </a:lnTo>
                  <a:lnTo>
                    <a:pt x="4851" y="12508"/>
                  </a:lnTo>
                  <a:lnTo>
                    <a:pt x="4971" y="12308"/>
                  </a:lnTo>
                  <a:lnTo>
                    <a:pt x="5051" y="11987"/>
                  </a:lnTo>
                  <a:lnTo>
                    <a:pt x="5091" y="11626"/>
                  </a:lnTo>
                  <a:lnTo>
                    <a:pt x="5091" y="11185"/>
                  </a:lnTo>
                  <a:lnTo>
                    <a:pt x="5091" y="10704"/>
                  </a:lnTo>
                  <a:lnTo>
                    <a:pt x="5011" y="9622"/>
                  </a:lnTo>
                  <a:lnTo>
                    <a:pt x="4987" y="9417"/>
                  </a:lnTo>
                  <a:lnTo>
                    <a:pt x="5171" y="10263"/>
                  </a:lnTo>
                  <a:lnTo>
                    <a:pt x="5292" y="10704"/>
                  </a:lnTo>
                  <a:lnTo>
                    <a:pt x="5452" y="11065"/>
                  </a:lnTo>
                  <a:lnTo>
                    <a:pt x="5572" y="11386"/>
                  </a:lnTo>
                  <a:lnTo>
                    <a:pt x="5733" y="11586"/>
                  </a:lnTo>
                  <a:lnTo>
                    <a:pt x="5933" y="11706"/>
                  </a:lnTo>
                  <a:lnTo>
                    <a:pt x="6013" y="11746"/>
                  </a:lnTo>
                  <a:lnTo>
                    <a:pt x="6134" y="11746"/>
                  </a:lnTo>
                  <a:lnTo>
                    <a:pt x="6214" y="11666"/>
                  </a:lnTo>
                  <a:lnTo>
                    <a:pt x="6334" y="11586"/>
                  </a:lnTo>
                  <a:lnTo>
                    <a:pt x="6414" y="11426"/>
                  </a:lnTo>
                  <a:lnTo>
                    <a:pt x="6454" y="11225"/>
                  </a:lnTo>
                  <a:lnTo>
                    <a:pt x="6534" y="10704"/>
                  </a:lnTo>
                  <a:lnTo>
                    <a:pt x="6534" y="10063"/>
                  </a:lnTo>
                  <a:lnTo>
                    <a:pt x="6454" y="9301"/>
                  </a:lnTo>
                  <a:lnTo>
                    <a:pt x="6374" y="8499"/>
                  </a:lnTo>
                  <a:lnTo>
                    <a:pt x="6134" y="6816"/>
                  </a:lnTo>
                  <a:lnTo>
                    <a:pt x="6013" y="6054"/>
                  </a:lnTo>
                  <a:lnTo>
                    <a:pt x="5973" y="5292"/>
                  </a:lnTo>
                  <a:lnTo>
                    <a:pt x="5973" y="4531"/>
                  </a:lnTo>
                  <a:lnTo>
                    <a:pt x="6053" y="3769"/>
                  </a:lnTo>
                  <a:lnTo>
                    <a:pt x="6134" y="3007"/>
                  </a:lnTo>
                  <a:lnTo>
                    <a:pt x="6294" y="2286"/>
                  </a:lnTo>
                  <a:lnTo>
                    <a:pt x="6494" y="1524"/>
                  </a:lnTo>
                  <a:lnTo>
                    <a:pt x="6735" y="802"/>
                  </a:lnTo>
                  <a:lnTo>
                    <a:pt x="6775" y="722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0"/>
            <p:cNvSpPr/>
            <p:nvPr/>
          </p:nvSpPr>
          <p:spPr>
            <a:xfrm>
              <a:off x="258150" y="2832425"/>
              <a:ext cx="127300" cy="23075"/>
            </a:xfrm>
            <a:custGeom>
              <a:rect b="b" l="l" r="r" t="t"/>
              <a:pathLst>
                <a:path extrusionOk="0" h="923" w="5092">
                  <a:moveTo>
                    <a:pt x="81" y="0"/>
                  </a:moveTo>
                  <a:lnTo>
                    <a:pt x="41" y="40"/>
                  </a:lnTo>
                  <a:lnTo>
                    <a:pt x="41" y="80"/>
                  </a:lnTo>
                  <a:lnTo>
                    <a:pt x="1" y="161"/>
                  </a:lnTo>
                  <a:lnTo>
                    <a:pt x="41" y="201"/>
                  </a:lnTo>
                  <a:lnTo>
                    <a:pt x="81" y="241"/>
                  </a:lnTo>
                  <a:lnTo>
                    <a:pt x="482" y="241"/>
                  </a:lnTo>
                  <a:lnTo>
                    <a:pt x="562" y="281"/>
                  </a:lnTo>
                  <a:lnTo>
                    <a:pt x="602" y="281"/>
                  </a:lnTo>
                  <a:lnTo>
                    <a:pt x="642" y="321"/>
                  </a:lnTo>
                  <a:lnTo>
                    <a:pt x="803" y="321"/>
                  </a:lnTo>
                  <a:lnTo>
                    <a:pt x="963" y="361"/>
                  </a:lnTo>
                  <a:lnTo>
                    <a:pt x="1083" y="361"/>
                  </a:lnTo>
                  <a:lnTo>
                    <a:pt x="1123" y="401"/>
                  </a:lnTo>
                  <a:lnTo>
                    <a:pt x="1203" y="401"/>
                  </a:lnTo>
                  <a:lnTo>
                    <a:pt x="1203" y="361"/>
                  </a:lnTo>
                  <a:lnTo>
                    <a:pt x="1244" y="361"/>
                  </a:lnTo>
                  <a:lnTo>
                    <a:pt x="1324" y="401"/>
                  </a:lnTo>
                  <a:lnTo>
                    <a:pt x="1524" y="401"/>
                  </a:lnTo>
                  <a:lnTo>
                    <a:pt x="1524" y="441"/>
                  </a:lnTo>
                  <a:lnTo>
                    <a:pt x="1684" y="441"/>
                  </a:lnTo>
                  <a:lnTo>
                    <a:pt x="2005" y="521"/>
                  </a:lnTo>
                  <a:lnTo>
                    <a:pt x="2206" y="521"/>
                  </a:lnTo>
                  <a:lnTo>
                    <a:pt x="2246" y="562"/>
                  </a:lnTo>
                  <a:lnTo>
                    <a:pt x="2526" y="562"/>
                  </a:lnTo>
                  <a:lnTo>
                    <a:pt x="2607" y="602"/>
                  </a:lnTo>
                  <a:lnTo>
                    <a:pt x="2727" y="602"/>
                  </a:lnTo>
                  <a:lnTo>
                    <a:pt x="2767" y="562"/>
                  </a:lnTo>
                  <a:lnTo>
                    <a:pt x="2767" y="602"/>
                  </a:lnTo>
                  <a:lnTo>
                    <a:pt x="2847" y="642"/>
                  </a:lnTo>
                  <a:lnTo>
                    <a:pt x="2967" y="642"/>
                  </a:lnTo>
                  <a:lnTo>
                    <a:pt x="3128" y="682"/>
                  </a:lnTo>
                  <a:lnTo>
                    <a:pt x="3288" y="722"/>
                  </a:lnTo>
                  <a:lnTo>
                    <a:pt x="3328" y="722"/>
                  </a:lnTo>
                  <a:lnTo>
                    <a:pt x="3368" y="682"/>
                  </a:lnTo>
                  <a:lnTo>
                    <a:pt x="3368" y="722"/>
                  </a:lnTo>
                  <a:lnTo>
                    <a:pt x="3569" y="722"/>
                  </a:lnTo>
                  <a:lnTo>
                    <a:pt x="3649" y="762"/>
                  </a:lnTo>
                  <a:lnTo>
                    <a:pt x="3809" y="762"/>
                  </a:lnTo>
                  <a:lnTo>
                    <a:pt x="3929" y="802"/>
                  </a:lnTo>
                  <a:lnTo>
                    <a:pt x="3970" y="802"/>
                  </a:lnTo>
                  <a:lnTo>
                    <a:pt x="4130" y="842"/>
                  </a:lnTo>
                  <a:lnTo>
                    <a:pt x="4451" y="842"/>
                  </a:lnTo>
                  <a:lnTo>
                    <a:pt x="4571" y="882"/>
                  </a:lnTo>
                  <a:lnTo>
                    <a:pt x="4851" y="882"/>
                  </a:lnTo>
                  <a:lnTo>
                    <a:pt x="4851" y="922"/>
                  </a:lnTo>
                  <a:lnTo>
                    <a:pt x="5012" y="922"/>
                  </a:lnTo>
                  <a:lnTo>
                    <a:pt x="5052" y="882"/>
                  </a:lnTo>
                  <a:lnTo>
                    <a:pt x="5092" y="802"/>
                  </a:lnTo>
                  <a:lnTo>
                    <a:pt x="5052" y="762"/>
                  </a:lnTo>
                  <a:lnTo>
                    <a:pt x="5052" y="722"/>
                  </a:lnTo>
                  <a:lnTo>
                    <a:pt x="5012" y="682"/>
                  </a:lnTo>
                  <a:lnTo>
                    <a:pt x="4771" y="682"/>
                  </a:lnTo>
                  <a:lnTo>
                    <a:pt x="4731" y="642"/>
                  </a:lnTo>
                  <a:lnTo>
                    <a:pt x="4651" y="642"/>
                  </a:lnTo>
                  <a:lnTo>
                    <a:pt x="4491" y="602"/>
                  </a:lnTo>
                  <a:lnTo>
                    <a:pt x="4330" y="602"/>
                  </a:lnTo>
                  <a:lnTo>
                    <a:pt x="4170" y="562"/>
                  </a:lnTo>
                  <a:lnTo>
                    <a:pt x="4010" y="562"/>
                  </a:lnTo>
                  <a:lnTo>
                    <a:pt x="4010" y="521"/>
                  </a:lnTo>
                  <a:lnTo>
                    <a:pt x="3769" y="521"/>
                  </a:lnTo>
                  <a:lnTo>
                    <a:pt x="3689" y="481"/>
                  </a:lnTo>
                  <a:lnTo>
                    <a:pt x="3328" y="481"/>
                  </a:lnTo>
                  <a:lnTo>
                    <a:pt x="3128" y="441"/>
                  </a:lnTo>
                  <a:lnTo>
                    <a:pt x="3088" y="441"/>
                  </a:lnTo>
                  <a:lnTo>
                    <a:pt x="3047" y="401"/>
                  </a:lnTo>
                  <a:lnTo>
                    <a:pt x="2887" y="401"/>
                  </a:lnTo>
                  <a:lnTo>
                    <a:pt x="2847" y="361"/>
                  </a:lnTo>
                  <a:lnTo>
                    <a:pt x="2607" y="361"/>
                  </a:lnTo>
                  <a:lnTo>
                    <a:pt x="2526" y="321"/>
                  </a:lnTo>
                  <a:lnTo>
                    <a:pt x="2446" y="321"/>
                  </a:lnTo>
                  <a:lnTo>
                    <a:pt x="2286" y="281"/>
                  </a:lnTo>
                  <a:lnTo>
                    <a:pt x="1885" y="281"/>
                  </a:lnTo>
                  <a:lnTo>
                    <a:pt x="1845" y="241"/>
                  </a:lnTo>
                  <a:lnTo>
                    <a:pt x="1684" y="241"/>
                  </a:lnTo>
                  <a:lnTo>
                    <a:pt x="1644" y="201"/>
                  </a:lnTo>
                  <a:lnTo>
                    <a:pt x="1444" y="201"/>
                  </a:lnTo>
                  <a:lnTo>
                    <a:pt x="1284" y="161"/>
                  </a:lnTo>
                  <a:lnTo>
                    <a:pt x="1123" y="161"/>
                  </a:lnTo>
                  <a:lnTo>
                    <a:pt x="1043" y="121"/>
                  </a:lnTo>
                  <a:lnTo>
                    <a:pt x="963" y="121"/>
                  </a:lnTo>
                  <a:lnTo>
                    <a:pt x="923" y="80"/>
                  </a:lnTo>
                  <a:lnTo>
                    <a:pt x="722" y="80"/>
                  </a:lnTo>
                  <a:lnTo>
                    <a:pt x="642" y="40"/>
                  </a:lnTo>
                  <a:lnTo>
                    <a:pt x="402" y="40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0"/>
            <p:cNvSpPr/>
            <p:nvPr/>
          </p:nvSpPr>
          <p:spPr>
            <a:xfrm>
              <a:off x="330325" y="2596900"/>
              <a:ext cx="297675" cy="1305900"/>
            </a:xfrm>
            <a:custGeom>
              <a:rect b="b" l="l" r="r" t="t"/>
              <a:pathLst>
                <a:path extrusionOk="0" h="52236" w="11907">
                  <a:moveTo>
                    <a:pt x="6895" y="1"/>
                  </a:moveTo>
                  <a:lnTo>
                    <a:pt x="5893" y="41"/>
                  </a:lnTo>
                  <a:lnTo>
                    <a:pt x="4891" y="81"/>
                  </a:lnTo>
                  <a:lnTo>
                    <a:pt x="3047" y="281"/>
                  </a:lnTo>
                  <a:lnTo>
                    <a:pt x="1483" y="482"/>
                  </a:lnTo>
                  <a:lnTo>
                    <a:pt x="0" y="722"/>
                  </a:lnTo>
                  <a:lnTo>
                    <a:pt x="1363" y="52155"/>
                  </a:lnTo>
                  <a:lnTo>
                    <a:pt x="7857" y="52236"/>
                  </a:lnTo>
                  <a:lnTo>
                    <a:pt x="11906" y="923"/>
                  </a:lnTo>
                  <a:lnTo>
                    <a:pt x="11626" y="762"/>
                  </a:lnTo>
                  <a:lnTo>
                    <a:pt x="11305" y="602"/>
                  </a:lnTo>
                  <a:lnTo>
                    <a:pt x="10944" y="482"/>
                  </a:lnTo>
                  <a:lnTo>
                    <a:pt x="10583" y="361"/>
                  </a:lnTo>
                  <a:lnTo>
                    <a:pt x="9742" y="201"/>
                  </a:lnTo>
                  <a:lnTo>
                    <a:pt x="8860" y="81"/>
                  </a:lnTo>
                  <a:lnTo>
                    <a:pt x="78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0"/>
            <p:cNvSpPr/>
            <p:nvPr/>
          </p:nvSpPr>
          <p:spPr>
            <a:xfrm>
              <a:off x="521750" y="2687100"/>
              <a:ext cx="180400" cy="24075"/>
            </a:xfrm>
            <a:custGeom>
              <a:rect b="b" l="l" r="r" t="t"/>
              <a:pathLst>
                <a:path extrusionOk="0" h="963" w="7216">
                  <a:moveTo>
                    <a:pt x="7015" y="0"/>
                  </a:moveTo>
                  <a:lnTo>
                    <a:pt x="6935" y="41"/>
                  </a:lnTo>
                  <a:lnTo>
                    <a:pt x="6575" y="41"/>
                  </a:lnTo>
                  <a:lnTo>
                    <a:pt x="6374" y="81"/>
                  </a:lnTo>
                  <a:lnTo>
                    <a:pt x="6294" y="81"/>
                  </a:lnTo>
                  <a:lnTo>
                    <a:pt x="6174" y="121"/>
                  </a:lnTo>
                  <a:lnTo>
                    <a:pt x="6134" y="121"/>
                  </a:lnTo>
                  <a:lnTo>
                    <a:pt x="5893" y="161"/>
                  </a:lnTo>
                  <a:lnTo>
                    <a:pt x="5532" y="161"/>
                  </a:lnTo>
                  <a:lnTo>
                    <a:pt x="5492" y="201"/>
                  </a:lnTo>
                  <a:lnTo>
                    <a:pt x="5131" y="201"/>
                  </a:lnTo>
                  <a:lnTo>
                    <a:pt x="5011" y="241"/>
                  </a:lnTo>
                  <a:lnTo>
                    <a:pt x="4851" y="241"/>
                  </a:lnTo>
                  <a:lnTo>
                    <a:pt x="4771" y="281"/>
                  </a:lnTo>
                  <a:lnTo>
                    <a:pt x="4690" y="281"/>
                  </a:lnTo>
                  <a:lnTo>
                    <a:pt x="4410" y="321"/>
                  </a:lnTo>
                  <a:lnTo>
                    <a:pt x="4330" y="321"/>
                  </a:lnTo>
                  <a:lnTo>
                    <a:pt x="4289" y="281"/>
                  </a:lnTo>
                  <a:lnTo>
                    <a:pt x="4249" y="321"/>
                  </a:lnTo>
                  <a:lnTo>
                    <a:pt x="3969" y="321"/>
                  </a:lnTo>
                  <a:lnTo>
                    <a:pt x="3848" y="361"/>
                  </a:lnTo>
                  <a:lnTo>
                    <a:pt x="3688" y="361"/>
                  </a:lnTo>
                  <a:lnTo>
                    <a:pt x="3528" y="401"/>
                  </a:lnTo>
                  <a:lnTo>
                    <a:pt x="3207" y="401"/>
                  </a:lnTo>
                  <a:lnTo>
                    <a:pt x="3127" y="441"/>
                  </a:lnTo>
                  <a:lnTo>
                    <a:pt x="3007" y="441"/>
                  </a:lnTo>
                  <a:lnTo>
                    <a:pt x="2926" y="482"/>
                  </a:lnTo>
                  <a:lnTo>
                    <a:pt x="2646" y="482"/>
                  </a:lnTo>
                  <a:lnTo>
                    <a:pt x="2566" y="522"/>
                  </a:lnTo>
                  <a:lnTo>
                    <a:pt x="2526" y="482"/>
                  </a:lnTo>
                  <a:lnTo>
                    <a:pt x="2445" y="482"/>
                  </a:lnTo>
                  <a:lnTo>
                    <a:pt x="2365" y="522"/>
                  </a:lnTo>
                  <a:lnTo>
                    <a:pt x="2165" y="522"/>
                  </a:lnTo>
                  <a:lnTo>
                    <a:pt x="2004" y="562"/>
                  </a:lnTo>
                  <a:lnTo>
                    <a:pt x="1764" y="562"/>
                  </a:lnTo>
                  <a:lnTo>
                    <a:pt x="1563" y="602"/>
                  </a:lnTo>
                  <a:lnTo>
                    <a:pt x="1122" y="602"/>
                  </a:lnTo>
                  <a:lnTo>
                    <a:pt x="1042" y="642"/>
                  </a:lnTo>
                  <a:lnTo>
                    <a:pt x="722" y="642"/>
                  </a:lnTo>
                  <a:lnTo>
                    <a:pt x="521" y="682"/>
                  </a:lnTo>
                  <a:lnTo>
                    <a:pt x="361" y="682"/>
                  </a:lnTo>
                  <a:lnTo>
                    <a:pt x="160" y="722"/>
                  </a:lnTo>
                  <a:lnTo>
                    <a:pt x="120" y="722"/>
                  </a:lnTo>
                  <a:lnTo>
                    <a:pt x="40" y="762"/>
                  </a:lnTo>
                  <a:lnTo>
                    <a:pt x="0" y="802"/>
                  </a:lnTo>
                  <a:lnTo>
                    <a:pt x="0" y="842"/>
                  </a:lnTo>
                  <a:lnTo>
                    <a:pt x="0" y="923"/>
                  </a:lnTo>
                  <a:lnTo>
                    <a:pt x="80" y="963"/>
                  </a:lnTo>
                  <a:lnTo>
                    <a:pt x="321" y="963"/>
                  </a:lnTo>
                  <a:lnTo>
                    <a:pt x="401" y="923"/>
                  </a:lnTo>
                  <a:lnTo>
                    <a:pt x="521" y="923"/>
                  </a:lnTo>
                  <a:lnTo>
                    <a:pt x="601" y="882"/>
                  </a:lnTo>
                  <a:lnTo>
                    <a:pt x="1122" y="882"/>
                  </a:lnTo>
                  <a:lnTo>
                    <a:pt x="1163" y="842"/>
                  </a:lnTo>
                  <a:lnTo>
                    <a:pt x="1604" y="842"/>
                  </a:lnTo>
                  <a:lnTo>
                    <a:pt x="1724" y="802"/>
                  </a:lnTo>
                  <a:lnTo>
                    <a:pt x="2004" y="802"/>
                  </a:lnTo>
                  <a:lnTo>
                    <a:pt x="2045" y="762"/>
                  </a:lnTo>
                  <a:lnTo>
                    <a:pt x="2405" y="762"/>
                  </a:lnTo>
                  <a:lnTo>
                    <a:pt x="2846" y="722"/>
                  </a:lnTo>
                  <a:lnTo>
                    <a:pt x="2886" y="722"/>
                  </a:lnTo>
                  <a:lnTo>
                    <a:pt x="2967" y="682"/>
                  </a:lnTo>
                  <a:lnTo>
                    <a:pt x="3007" y="682"/>
                  </a:lnTo>
                  <a:lnTo>
                    <a:pt x="3047" y="642"/>
                  </a:lnTo>
                  <a:lnTo>
                    <a:pt x="3127" y="682"/>
                  </a:lnTo>
                  <a:lnTo>
                    <a:pt x="3247" y="682"/>
                  </a:lnTo>
                  <a:lnTo>
                    <a:pt x="3327" y="642"/>
                  </a:lnTo>
                  <a:lnTo>
                    <a:pt x="3448" y="642"/>
                  </a:lnTo>
                  <a:lnTo>
                    <a:pt x="3528" y="602"/>
                  </a:lnTo>
                  <a:lnTo>
                    <a:pt x="3768" y="602"/>
                  </a:lnTo>
                  <a:lnTo>
                    <a:pt x="3889" y="562"/>
                  </a:lnTo>
                  <a:lnTo>
                    <a:pt x="4169" y="562"/>
                  </a:lnTo>
                  <a:lnTo>
                    <a:pt x="4289" y="522"/>
                  </a:lnTo>
                  <a:lnTo>
                    <a:pt x="4490" y="562"/>
                  </a:lnTo>
                  <a:lnTo>
                    <a:pt x="4690" y="522"/>
                  </a:lnTo>
                  <a:lnTo>
                    <a:pt x="4730" y="522"/>
                  </a:lnTo>
                  <a:lnTo>
                    <a:pt x="4811" y="482"/>
                  </a:lnTo>
                  <a:lnTo>
                    <a:pt x="5051" y="482"/>
                  </a:lnTo>
                  <a:lnTo>
                    <a:pt x="5131" y="441"/>
                  </a:lnTo>
                  <a:lnTo>
                    <a:pt x="5412" y="441"/>
                  </a:lnTo>
                  <a:lnTo>
                    <a:pt x="5652" y="401"/>
                  </a:lnTo>
                  <a:lnTo>
                    <a:pt x="5933" y="401"/>
                  </a:lnTo>
                  <a:lnTo>
                    <a:pt x="6134" y="361"/>
                  </a:lnTo>
                  <a:lnTo>
                    <a:pt x="6254" y="361"/>
                  </a:lnTo>
                  <a:lnTo>
                    <a:pt x="6334" y="321"/>
                  </a:lnTo>
                  <a:lnTo>
                    <a:pt x="6735" y="321"/>
                  </a:lnTo>
                  <a:lnTo>
                    <a:pt x="6775" y="281"/>
                  </a:lnTo>
                  <a:lnTo>
                    <a:pt x="7015" y="281"/>
                  </a:lnTo>
                  <a:lnTo>
                    <a:pt x="7136" y="241"/>
                  </a:lnTo>
                  <a:lnTo>
                    <a:pt x="7176" y="241"/>
                  </a:lnTo>
                  <a:lnTo>
                    <a:pt x="7216" y="201"/>
                  </a:lnTo>
                  <a:lnTo>
                    <a:pt x="7216" y="121"/>
                  </a:lnTo>
                  <a:lnTo>
                    <a:pt x="7216" y="81"/>
                  </a:lnTo>
                  <a:lnTo>
                    <a:pt x="7176" y="41"/>
                  </a:lnTo>
                  <a:lnTo>
                    <a:pt x="7096" y="41"/>
                  </a:lnTo>
                  <a:lnTo>
                    <a:pt x="7056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0"/>
            <p:cNvSpPr/>
            <p:nvPr/>
          </p:nvSpPr>
          <p:spPr>
            <a:xfrm>
              <a:off x="322300" y="2144900"/>
              <a:ext cx="516150" cy="540225"/>
            </a:xfrm>
            <a:custGeom>
              <a:rect b="b" l="l" r="r" t="t"/>
              <a:pathLst>
                <a:path extrusionOk="0" h="21609" w="20646">
                  <a:moveTo>
                    <a:pt x="13751" y="1"/>
                  </a:moveTo>
                  <a:lnTo>
                    <a:pt x="4490" y="321"/>
                  </a:lnTo>
                  <a:lnTo>
                    <a:pt x="4009" y="362"/>
                  </a:lnTo>
                  <a:lnTo>
                    <a:pt x="3608" y="442"/>
                  </a:lnTo>
                  <a:lnTo>
                    <a:pt x="3167" y="562"/>
                  </a:lnTo>
                  <a:lnTo>
                    <a:pt x="2767" y="722"/>
                  </a:lnTo>
                  <a:lnTo>
                    <a:pt x="2366" y="883"/>
                  </a:lnTo>
                  <a:lnTo>
                    <a:pt x="2005" y="1123"/>
                  </a:lnTo>
                  <a:lnTo>
                    <a:pt x="1684" y="1364"/>
                  </a:lnTo>
                  <a:lnTo>
                    <a:pt x="1363" y="1684"/>
                  </a:lnTo>
                  <a:lnTo>
                    <a:pt x="1083" y="2005"/>
                  </a:lnTo>
                  <a:lnTo>
                    <a:pt x="802" y="2326"/>
                  </a:lnTo>
                  <a:lnTo>
                    <a:pt x="602" y="2687"/>
                  </a:lnTo>
                  <a:lnTo>
                    <a:pt x="401" y="3088"/>
                  </a:lnTo>
                  <a:lnTo>
                    <a:pt x="241" y="3488"/>
                  </a:lnTo>
                  <a:lnTo>
                    <a:pt x="121" y="3929"/>
                  </a:lnTo>
                  <a:lnTo>
                    <a:pt x="41" y="4370"/>
                  </a:lnTo>
                  <a:lnTo>
                    <a:pt x="0" y="4811"/>
                  </a:lnTo>
                  <a:lnTo>
                    <a:pt x="161" y="21608"/>
                  </a:lnTo>
                  <a:lnTo>
                    <a:pt x="1844" y="21568"/>
                  </a:lnTo>
                  <a:lnTo>
                    <a:pt x="3408" y="21488"/>
                  </a:lnTo>
                  <a:lnTo>
                    <a:pt x="6174" y="21288"/>
                  </a:lnTo>
                  <a:lnTo>
                    <a:pt x="8660" y="21047"/>
                  </a:lnTo>
                  <a:lnTo>
                    <a:pt x="10904" y="20807"/>
                  </a:lnTo>
                  <a:lnTo>
                    <a:pt x="13109" y="20566"/>
                  </a:lnTo>
                  <a:lnTo>
                    <a:pt x="15354" y="20406"/>
                  </a:lnTo>
                  <a:lnTo>
                    <a:pt x="16557" y="20325"/>
                  </a:lnTo>
                  <a:lnTo>
                    <a:pt x="17840" y="20285"/>
                  </a:lnTo>
                  <a:lnTo>
                    <a:pt x="19163" y="20245"/>
                  </a:lnTo>
                  <a:lnTo>
                    <a:pt x="20646" y="20245"/>
                  </a:lnTo>
                  <a:lnTo>
                    <a:pt x="18521" y="4210"/>
                  </a:lnTo>
                  <a:lnTo>
                    <a:pt x="18441" y="3769"/>
                  </a:lnTo>
                  <a:lnTo>
                    <a:pt x="18361" y="3328"/>
                  </a:lnTo>
                  <a:lnTo>
                    <a:pt x="18201" y="2887"/>
                  </a:lnTo>
                  <a:lnTo>
                    <a:pt x="18040" y="2526"/>
                  </a:lnTo>
                  <a:lnTo>
                    <a:pt x="17800" y="2125"/>
                  </a:lnTo>
                  <a:lnTo>
                    <a:pt x="17559" y="1765"/>
                  </a:lnTo>
                  <a:lnTo>
                    <a:pt x="17279" y="1444"/>
                  </a:lnTo>
                  <a:lnTo>
                    <a:pt x="16958" y="1163"/>
                  </a:lnTo>
                  <a:lnTo>
                    <a:pt x="16637" y="883"/>
                  </a:lnTo>
                  <a:lnTo>
                    <a:pt x="16276" y="642"/>
                  </a:lnTo>
                  <a:lnTo>
                    <a:pt x="15916" y="442"/>
                  </a:lnTo>
                  <a:lnTo>
                    <a:pt x="15515" y="281"/>
                  </a:lnTo>
                  <a:lnTo>
                    <a:pt x="15074" y="121"/>
                  </a:lnTo>
                  <a:lnTo>
                    <a:pt x="14633" y="41"/>
                  </a:lnTo>
                  <a:lnTo>
                    <a:pt x="141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60"/>
            <p:cNvSpPr/>
            <p:nvPr/>
          </p:nvSpPr>
          <p:spPr>
            <a:xfrm>
              <a:off x="339325" y="2684100"/>
              <a:ext cx="100250" cy="186425"/>
            </a:xfrm>
            <a:custGeom>
              <a:rect b="b" l="l" r="r" t="t"/>
              <a:pathLst>
                <a:path extrusionOk="0" h="7457" w="4010">
                  <a:moveTo>
                    <a:pt x="3849" y="0"/>
                  </a:moveTo>
                  <a:lnTo>
                    <a:pt x="3769" y="40"/>
                  </a:lnTo>
                  <a:lnTo>
                    <a:pt x="3769" y="120"/>
                  </a:lnTo>
                  <a:lnTo>
                    <a:pt x="3729" y="241"/>
                  </a:lnTo>
                  <a:lnTo>
                    <a:pt x="3689" y="361"/>
                  </a:lnTo>
                  <a:lnTo>
                    <a:pt x="3689" y="441"/>
                  </a:lnTo>
                  <a:lnTo>
                    <a:pt x="3689" y="521"/>
                  </a:lnTo>
                  <a:lnTo>
                    <a:pt x="3649" y="561"/>
                  </a:lnTo>
                  <a:lnTo>
                    <a:pt x="3649" y="682"/>
                  </a:lnTo>
                  <a:lnTo>
                    <a:pt x="3609" y="762"/>
                  </a:lnTo>
                  <a:lnTo>
                    <a:pt x="3569" y="922"/>
                  </a:lnTo>
                  <a:lnTo>
                    <a:pt x="3529" y="962"/>
                  </a:lnTo>
                  <a:lnTo>
                    <a:pt x="3529" y="1002"/>
                  </a:lnTo>
                  <a:lnTo>
                    <a:pt x="3489" y="1083"/>
                  </a:lnTo>
                  <a:lnTo>
                    <a:pt x="3449" y="1123"/>
                  </a:lnTo>
                  <a:lnTo>
                    <a:pt x="3449" y="1243"/>
                  </a:lnTo>
                  <a:lnTo>
                    <a:pt x="3328" y="1524"/>
                  </a:lnTo>
                  <a:lnTo>
                    <a:pt x="3288" y="1644"/>
                  </a:lnTo>
                  <a:lnTo>
                    <a:pt x="3248" y="1684"/>
                  </a:lnTo>
                  <a:lnTo>
                    <a:pt x="3248" y="1724"/>
                  </a:lnTo>
                  <a:lnTo>
                    <a:pt x="3248" y="1764"/>
                  </a:lnTo>
                  <a:lnTo>
                    <a:pt x="3208" y="1884"/>
                  </a:lnTo>
                  <a:lnTo>
                    <a:pt x="3208" y="1924"/>
                  </a:lnTo>
                  <a:lnTo>
                    <a:pt x="3208" y="1965"/>
                  </a:lnTo>
                  <a:lnTo>
                    <a:pt x="3128" y="2085"/>
                  </a:lnTo>
                  <a:lnTo>
                    <a:pt x="3088" y="2205"/>
                  </a:lnTo>
                  <a:lnTo>
                    <a:pt x="3088" y="2245"/>
                  </a:lnTo>
                  <a:lnTo>
                    <a:pt x="3048" y="2285"/>
                  </a:lnTo>
                  <a:lnTo>
                    <a:pt x="3048" y="2365"/>
                  </a:lnTo>
                  <a:lnTo>
                    <a:pt x="3008" y="2406"/>
                  </a:lnTo>
                  <a:lnTo>
                    <a:pt x="2967" y="2446"/>
                  </a:lnTo>
                  <a:lnTo>
                    <a:pt x="2887" y="2646"/>
                  </a:lnTo>
                  <a:lnTo>
                    <a:pt x="2687" y="3087"/>
                  </a:lnTo>
                  <a:lnTo>
                    <a:pt x="2687" y="3127"/>
                  </a:lnTo>
                  <a:lnTo>
                    <a:pt x="2647" y="3207"/>
                  </a:lnTo>
                  <a:lnTo>
                    <a:pt x="2647" y="3247"/>
                  </a:lnTo>
                  <a:lnTo>
                    <a:pt x="2607" y="3287"/>
                  </a:lnTo>
                  <a:lnTo>
                    <a:pt x="2567" y="3408"/>
                  </a:lnTo>
                  <a:lnTo>
                    <a:pt x="2486" y="3488"/>
                  </a:lnTo>
                  <a:lnTo>
                    <a:pt x="2446" y="3608"/>
                  </a:lnTo>
                  <a:lnTo>
                    <a:pt x="2406" y="3728"/>
                  </a:lnTo>
                  <a:lnTo>
                    <a:pt x="2366" y="3809"/>
                  </a:lnTo>
                  <a:lnTo>
                    <a:pt x="2326" y="3849"/>
                  </a:lnTo>
                  <a:lnTo>
                    <a:pt x="2326" y="3889"/>
                  </a:lnTo>
                  <a:lnTo>
                    <a:pt x="2246" y="4009"/>
                  </a:lnTo>
                  <a:lnTo>
                    <a:pt x="2246" y="4049"/>
                  </a:lnTo>
                  <a:lnTo>
                    <a:pt x="2166" y="4169"/>
                  </a:lnTo>
                  <a:lnTo>
                    <a:pt x="2166" y="4250"/>
                  </a:lnTo>
                  <a:lnTo>
                    <a:pt x="2126" y="4290"/>
                  </a:lnTo>
                  <a:lnTo>
                    <a:pt x="2045" y="4370"/>
                  </a:lnTo>
                  <a:lnTo>
                    <a:pt x="2005" y="4450"/>
                  </a:lnTo>
                  <a:lnTo>
                    <a:pt x="1965" y="4570"/>
                  </a:lnTo>
                  <a:lnTo>
                    <a:pt x="1685" y="4971"/>
                  </a:lnTo>
                  <a:lnTo>
                    <a:pt x="1645" y="5051"/>
                  </a:lnTo>
                  <a:lnTo>
                    <a:pt x="1645" y="5091"/>
                  </a:lnTo>
                  <a:lnTo>
                    <a:pt x="1604" y="5132"/>
                  </a:lnTo>
                  <a:lnTo>
                    <a:pt x="1524" y="5212"/>
                  </a:lnTo>
                  <a:lnTo>
                    <a:pt x="1484" y="5292"/>
                  </a:lnTo>
                  <a:lnTo>
                    <a:pt x="1484" y="5332"/>
                  </a:lnTo>
                  <a:lnTo>
                    <a:pt x="1404" y="5412"/>
                  </a:lnTo>
                  <a:lnTo>
                    <a:pt x="1364" y="5492"/>
                  </a:lnTo>
                  <a:lnTo>
                    <a:pt x="1324" y="5573"/>
                  </a:lnTo>
                  <a:lnTo>
                    <a:pt x="1284" y="5613"/>
                  </a:lnTo>
                  <a:lnTo>
                    <a:pt x="1284" y="5653"/>
                  </a:lnTo>
                  <a:lnTo>
                    <a:pt x="1244" y="5693"/>
                  </a:lnTo>
                  <a:lnTo>
                    <a:pt x="1083" y="5933"/>
                  </a:lnTo>
                  <a:lnTo>
                    <a:pt x="1043" y="5933"/>
                  </a:lnTo>
                  <a:lnTo>
                    <a:pt x="883" y="6174"/>
                  </a:lnTo>
                  <a:lnTo>
                    <a:pt x="763" y="6374"/>
                  </a:lnTo>
                  <a:lnTo>
                    <a:pt x="723" y="6414"/>
                  </a:lnTo>
                  <a:lnTo>
                    <a:pt x="682" y="6454"/>
                  </a:lnTo>
                  <a:lnTo>
                    <a:pt x="682" y="6495"/>
                  </a:lnTo>
                  <a:lnTo>
                    <a:pt x="642" y="6535"/>
                  </a:lnTo>
                  <a:lnTo>
                    <a:pt x="642" y="6575"/>
                  </a:lnTo>
                  <a:lnTo>
                    <a:pt x="562" y="6615"/>
                  </a:lnTo>
                  <a:lnTo>
                    <a:pt x="442" y="6775"/>
                  </a:lnTo>
                  <a:lnTo>
                    <a:pt x="402" y="6815"/>
                  </a:lnTo>
                  <a:lnTo>
                    <a:pt x="322" y="6936"/>
                  </a:lnTo>
                  <a:lnTo>
                    <a:pt x="282" y="6976"/>
                  </a:lnTo>
                  <a:lnTo>
                    <a:pt x="282" y="7016"/>
                  </a:lnTo>
                  <a:lnTo>
                    <a:pt x="201" y="7096"/>
                  </a:lnTo>
                  <a:lnTo>
                    <a:pt x="161" y="7136"/>
                  </a:lnTo>
                  <a:lnTo>
                    <a:pt x="121" y="7176"/>
                  </a:lnTo>
                  <a:lnTo>
                    <a:pt x="41" y="7256"/>
                  </a:lnTo>
                  <a:lnTo>
                    <a:pt x="41" y="7296"/>
                  </a:lnTo>
                  <a:lnTo>
                    <a:pt x="1" y="7336"/>
                  </a:lnTo>
                  <a:lnTo>
                    <a:pt x="1" y="7376"/>
                  </a:lnTo>
                  <a:lnTo>
                    <a:pt x="41" y="7457"/>
                  </a:lnTo>
                  <a:lnTo>
                    <a:pt x="161" y="7457"/>
                  </a:lnTo>
                  <a:lnTo>
                    <a:pt x="201" y="7417"/>
                  </a:lnTo>
                  <a:lnTo>
                    <a:pt x="241" y="7376"/>
                  </a:lnTo>
                  <a:lnTo>
                    <a:pt x="282" y="7336"/>
                  </a:lnTo>
                  <a:lnTo>
                    <a:pt x="362" y="7256"/>
                  </a:lnTo>
                  <a:lnTo>
                    <a:pt x="402" y="7176"/>
                  </a:lnTo>
                  <a:lnTo>
                    <a:pt x="442" y="7136"/>
                  </a:lnTo>
                  <a:lnTo>
                    <a:pt x="522" y="7096"/>
                  </a:lnTo>
                  <a:lnTo>
                    <a:pt x="602" y="6976"/>
                  </a:lnTo>
                  <a:lnTo>
                    <a:pt x="763" y="6775"/>
                  </a:lnTo>
                  <a:lnTo>
                    <a:pt x="843" y="6695"/>
                  </a:lnTo>
                  <a:lnTo>
                    <a:pt x="883" y="6575"/>
                  </a:lnTo>
                  <a:lnTo>
                    <a:pt x="923" y="6535"/>
                  </a:lnTo>
                  <a:lnTo>
                    <a:pt x="963" y="6535"/>
                  </a:lnTo>
                  <a:lnTo>
                    <a:pt x="1083" y="6334"/>
                  </a:lnTo>
                  <a:lnTo>
                    <a:pt x="1244" y="6134"/>
                  </a:lnTo>
                  <a:lnTo>
                    <a:pt x="1284" y="6094"/>
                  </a:lnTo>
                  <a:lnTo>
                    <a:pt x="1324" y="6013"/>
                  </a:lnTo>
                  <a:lnTo>
                    <a:pt x="1324" y="5973"/>
                  </a:lnTo>
                  <a:lnTo>
                    <a:pt x="1364" y="5933"/>
                  </a:lnTo>
                  <a:lnTo>
                    <a:pt x="1404" y="5893"/>
                  </a:lnTo>
                  <a:lnTo>
                    <a:pt x="1444" y="5813"/>
                  </a:lnTo>
                  <a:lnTo>
                    <a:pt x="1524" y="5733"/>
                  </a:lnTo>
                  <a:lnTo>
                    <a:pt x="1604" y="5613"/>
                  </a:lnTo>
                  <a:lnTo>
                    <a:pt x="1604" y="5573"/>
                  </a:lnTo>
                  <a:lnTo>
                    <a:pt x="1685" y="5452"/>
                  </a:lnTo>
                  <a:lnTo>
                    <a:pt x="1725" y="5412"/>
                  </a:lnTo>
                  <a:lnTo>
                    <a:pt x="1805" y="5292"/>
                  </a:lnTo>
                  <a:lnTo>
                    <a:pt x="1845" y="5212"/>
                  </a:lnTo>
                  <a:lnTo>
                    <a:pt x="1885" y="5132"/>
                  </a:lnTo>
                  <a:lnTo>
                    <a:pt x="2045" y="4851"/>
                  </a:lnTo>
                  <a:lnTo>
                    <a:pt x="2086" y="4811"/>
                  </a:lnTo>
                  <a:lnTo>
                    <a:pt x="2086" y="4771"/>
                  </a:lnTo>
                  <a:lnTo>
                    <a:pt x="2126" y="4731"/>
                  </a:lnTo>
                  <a:lnTo>
                    <a:pt x="2166" y="4691"/>
                  </a:lnTo>
                  <a:lnTo>
                    <a:pt x="2206" y="4610"/>
                  </a:lnTo>
                  <a:lnTo>
                    <a:pt x="2246" y="4530"/>
                  </a:lnTo>
                  <a:lnTo>
                    <a:pt x="2286" y="4490"/>
                  </a:lnTo>
                  <a:lnTo>
                    <a:pt x="2326" y="4410"/>
                  </a:lnTo>
                  <a:lnTo>
                    <a:pt x="2366" y="4290"/>
                  </a:lnTo>
                  <a:lnTo>
                    <a:pt x="2406" y="4250"/>
                  </a:lnTo>
                  <a:lnTo>
                    <a:pt x="2406" y="4209"/>
                  </a:lnTo>
                  <a:lnTo>
                    <a:pt x="2486" y="4089"/>
                  </a:lnTo>
                  <a:lnTo>
                    <a:pt x="2567" y="3929"/>
                  </a:lnTo>
                  <a:lnTo>
                    <a:pt x="2567" y="3889"/>
                  </a:lnTo>
                  <a:lnTo>
                    <a:pt x="2607" y="3809"/>
                  </a:lnTo>
                  <a:lnTo>
                    <a:pt x="2727" y="3608"/>
                  </a:lnTo>
                  <a:lnTo>
                    <a:pt x="2767" y="3488"/>
                  </a:lnTo>
                  <a:lnTo>
                    <a:pt x="2807" y="3368"/>
                  </a:lnTo>
                  <a:lnTo>
                    <a:pt x="2847" y="3287"/>
                  </a:lnTo>
                  <a:lnTo>
                    <a:pt x="2887" y="3207"/>
                  </a:lnTo>
                  <a:lnTo>
                    <a:pt x="2927" y="3127"/>
                  </a:lnTo>
                  <a:lnTo>
                    <a:pt x="2927" y="3087"/>
                  </a:lnTo>
                  <a:lnTo>
                    <a:pt x="2967" y="3047"/>
                  </a:lnTo>
                  <a:lnTo>
                    <a:pt x="3008" y="2967"/>
                  </a:lnTo>
                  <a:lnTo>
                    <a:pt x="3048" y="2887"/>
                  </a:lnTo>
                  <a:lnTo>
                    <a:pt x="3048" y="2846"/>
                  </a:lnTo>
                  <a:lnTo>
                    <a:pt x="3088" y="2766"/>
                  </a:lnTo>
                  <a:lnTo>
                    <a:pt x="3128" y="2726"/>
                  </a:lnTo>
                  <a:lnTo>
                    <a:pt x="3128" y="2686"/>
                  </a:lnTo>
                  <a:lnTo>
                    <a:pt x="3168" y="2606"/>
                  </a:lnTo>
                  <a:lnTo>
                    <a:pt x="3168" y="2566"/>
                  </a:lnTo>
                  <a:lnTo>
                    <a:pt x="3208" y="2526"/>
                  </a:lnTo>
                  <a:lnTo>
                    <a:pt x="3208" y="2486"/>
                  </a:lnTo>
                  <a:lnTo>
                    <a:pt x="3288" y="2285"/>
                  </a:lnTo>
                  <a:lnTo>
                    <a:pt x="3368" y="2045"/>
                  </a:lnTo>
                  <a:lnTo>
                    <a:pt x="3489" y="1804"/>
                  </a:lnTo>
                  <a:lnTo>
                    <a:pt x="3529" y="1684"/>
                  </a:lnTo>
                  <a:lnTo>
                    <a:pt x="3569" y="1564"/>
                  </a:lnTo>
                  <a:lnTo>
                    <a:pt x="3609" y="1524"/>
                  </a:lnTo>
                  <a:lnTo>
                    <a:pt x="3609" y="1443"/>
                  </a:lnTo>
                  <a:lnTo>
                    <a:pt x="3649" y="1363"/>
                  </a:lnTo>
                  <a:lnTo>
                    <a:pt x="3689" y="1243"/>
                  </a:lnTo>
                  <a:lnTo>
                    <a:pt x="3689" y="1203"/>
                  </a:lnTo>
                  <a:lnTo>
                    <a:pt x="3689" y="1163"/>
                  </a:lnTo>
                  <a:lnTo>
                    <a:pt x="3769" y="1043"/>
                  </a:lnTo>
                  <a:lnTo>
                    <a:pt x="3769" y="1002"/>
                  </a:lnTo>
                  <a:lnTo>
                    <a:pt x="3809" y="882"/>
                  </a:lnTo>
                  <a:lnTo>
                    <a:pt x="3849" y="642"/>
                  </a:lnTo>
                  <a:lnTo>
                    <a:pt x="3890" y="521"/>
                  </a:lnTo>
                  <a:lnTo>
                    <a:pt x="3930" y="481"/>
                  </a:lnTo>
                  <a:lnTo>
                    <a:pt x="3970" y="241"/>
                  </a:lnTo>
                  <a:lnTo>
                    <a:pt x="3970" y="201"/>
                  </a:lnTo>
                  <a:lnTo>
                    <a:pt x="4010" y="120"/>
                  </a:lnTo>
                  <a:lnTo>
                    <a:pt x="3970" y="80"/>
                  </a:lnTo>
                  <a:lnTo>
                    <a:pt x="3970" y="40"/>
                  </a:lnTo>
                  <a:lnTo>
                    <a:pt x="393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60"/>
            <p:cNvSpPr/>
            <p:nvPr/>
          </p:nvSpPr>
          <p:spPr>
            <a:xfrm>
              <a:off x="618950" y="2420525"/>
              <a:ext cx="85225" cy="100225"/>
            </a:xfrm>
            <a:custGeom>
              <a:rect b="b" l="l" r="r" t="t"/>
              <a:pathLst>
                <a:path extrusionOk="0" h="4009" w="3409">
                  <a:moveTo>
                    <a:pt x="3288" y="0"/>
                  </a:moveTo>
                  <a:lnTo>
                    <a:pt x="3248" y="40"/>
                  </a:lnTo>
                  <a:lnTo>
                    <a:pt x="3208" y="40"/>
                  </a:lnTo>
                  <a:lnTo>
                    <a:pt x="3168" y="120"/>
                  </a:lnTo>
                  <a:lnTo>
                    <a:pt x="3127" y="200"/>
                  </a:lnTo>
                  <a:lnTo>
                    <a:pt x="3127" y="241"/>
                  </a:lnTo>
                  <a:lnTo>
                    <a:pt x="3087" y="281"/>
                  </a:lnTo>
                  <a:lnTo>
                    <a:pt x="3087" y="321"/>
                  </a:lnTo>
                  <a:lnTo>
                    <a:pt x="3047" y="361"/>
                  </a:lnTo>
                  <a:lnTo>
                    <a:pt x="3047" y="401"/>
                  </a:lnTo>
                  <a:lnTo>
                    <a:pt x="2967" y="481"/>
                  </a:lnTo>
                  <a:lnTo>
                    <a:pt x="2967" y="521"/>
                  </a:lnTo>
                  <a:lnTo>
                    <a:pt x="2927" y="521"/>
                  </a:lnTo>
                  <a:lnTo>
                    <a:pt x="2887" y="601"/>
                  </a:lnTo>
                  <a:lnTo>
                    <a:pt x="2847" y="682"/>
                  </a:lnTo>
                  <a:lnTo>
                    <a:pt x="2727" y="842"/>
                  </a:lnTo>
                  <a:lnTo>
                    <a:pt x="2687" y="882"/>
                  </a:lnTo>
                  <a:lnTo>
                    <a:pt x="2687" y="922"/>
                  </a:lnTo>
                  <a:lnTo>
                    <a:pt x="2646" y="922"/>
                  </a:lnTo>
                  <a:lnTo>
                    <a:pt x="2646" y="962"/>
                  </a:lnTo>
                  <a:lnTo>
                    <a:pt x="2606" y="1002"/>
                  </a:lnTo>
                  <a:lnTo>
                    <a:pt x="2606" y="1042"/>
                  </a:lnTo>
                  <a:lnTo>
                    <a:pt x="2566" y="1122"/>
                  </a:lnTo>
                  <a:lnTo>
                    <a:pt x="2486" y="1163"/>
                  </a:lnTo>
                  <a:lnTo>
                    <a:pt x="2486" y="1203"/>
                  </a:lnTo>
                  <a:lnTo>
                    <a:pt x="2486" y="1243"/>
                  </a:lnTo>
                  <a:lnTo>
                    <a:pt x="2446" y="1283"/>
                  </a:lnTo>
                  <a:lnTo>
                    <a:pt x="2406" y="1283"/>
                  </a:lnTo>
                  <a:lnTo>
                    <a:pt x="2406" y="1323"/>
                  </a:lnTo>
                  <a:lnTo>
                    <a:pt x="2326" y="1403"/>
                  </a:lnTo>
                  <a:lnTo>
                    <a:pt x="2125" y="1644"/>
                  </a:lnTo>
                  <a:lnTo>
                    <a:pt x="2125" y="1684"/>
                  </a:lnTo>
                  <a:lnTo>
                    <a:pt x="2085" y="1724"/>
                  </a:lnTo>
                  <a:lnTo>
                    <a:pt x="2085" y="1764"/>
                  </a:lnTo>
                  <a:lnTo>
                    <a:pt x="2005" y="1844"/>
                  </a:lnTo>
                  <a:lnTo>
                    <a:pt x="1965" y="1884"/>
                  </a:lnTo>
                  <a:lnTo>
                    <a:pt x="1925" y="1924"/>
                  </a:lnTo>
                  <a:lnTo>
                    <a:pt x="1885" y="2004"/>
                  </a:lnTo>
                  <a:lnTo>
                    <a:pt x="1845" y="2045"/>
                  </a:lnTo>
                  <a:lnTo>
                    <a:pt x="1845" y="2085"/>
                  </a:lnTo>
                  <a:lnTo>
                    <a:pt x="1805" y="2085"/>
                  </a:lnTo>
                  <a:lnTo>
                    <a:pt x="1764" y="2125"/>
                  </a:lnTo>
                  <a:lnTo>
                    <a:pt x="1724" y="2165"/>
                  </a:lnTo>
                  <a:lnTo>
                    <a:pt x="1684" y="2245"/>
                  </a:lnTo>
                  <a:lnTo>
                    <a:pt x="1684" y="2285"/>
                  </a:lnTo>
                  <a:lnTo>
                    <a:pt x="1644" y="2285"/>
                  </a:lnTo>
                  <a:lnTo>
                    <a:pt x="1564" y="2365"/>
                  </a:lnTo>
                  <a:lnTo>
                    <a:pt x="1564" y="2405"/>
                  </a:lnTo>
                  <a:lnTo>
                    <a:pt x="1484" y="2445"/>
                  </a:lnTo>
                  <a:lnTo>
                    <a:pt x="1283" y="2646"/>
                  </a:lnTo>
                  <a:lnTo>
                    <a:pt x="1243" y="2686"/>
                  </a:lnTo>
                  <a:lnTo>
                    <a:pt x="1243" y="2726"/>
                  </a:lnTo>
                  <a:lnTo>
                    <a:pt x="1203" y="2726"/>
                  </a:lnTo>
                  <a:lnTo>
                    <a:pt x="1163" y="2766"/>
                  </a:lnTo>
                  <a:lnTo>
                    <a:pt x="1123" y="2806"/>
                  </a:lnTo>
                  <a:lnTo>
                    <a:pt x="1123" y="2846"/>
                  </a:lnTo>
                  <a:lnTo>
                    <a:pt x="1083" y="2886"/>
                  </a:lnTo>
                  <a:lnTo>
                    <a:pt x="1043" y="2926"/>
                  </a:lnTo>
                  <a:lnTo>
                    <a:pt x="1003" y="2967"/>
                  </a:lnTo>
                  <a:lnTo>
                    <a:pt x="963" y="3007"/>
                  </a:lnTo>
                  <a:lnTo>
                    <a:pt x="923" y="3047"/>
                  </a:lnTo>
                  <a:lnTo>
                    <a:pt x="802" y="3127"/>
                  </a:lnTo>
                  <a:lnTo>
                    <a:pt x="802" y="3167"/>
                  </a:lnTo>
                  <a:lnTo>
                    <a:pt x="682" y="3247"/>
                  </a:lnTo>
                  <a:lnTo>
                    <a:pt x="562" y="3367"/>
                  </a:lnTo>
                  <a:lnTo>
                    <a:pt x="562" y="3408"/>
                  </a:lnTo>
                  <a:lnTo>
                    <a:pt x="522" y="3408"/>
                  </a:lnTo>
                  <a:lnTo>
                    <a:pt x="482" y="3448"/>
                  </a:lnTo>
                  <a:lnTo>
                    <a:pt x="482" y="3488"/>
                  </a:lnTo>
                  <a:lnTo>
                    <a:pt x="442" y="3488"/>
                  </a:lnTo>
                  <a:lnTo>
                    <a:pt x="321" y="3568"/>
                  </a:lnTo>
                  <a:lnTo>
                    <a:pt x="321" y="3608"/>
                  </a:lnTo>
                  <a:lnTo>
                    <a:pt x="241" y="3648"/>
                  </a:lnTo>
                  <a:lnTo>
                    <a:pt x="201" y="3688"/>
                  </a:lnTo>
                  <a:lnTo>
                    <a:pt x="161" y="3728"/>
                  </a:lnTo>
                  <a:lnTo>
                    <a:pt x="121" y="3768"/>
                  </a:lnTo>
                  <a:lnTo>
                    <a:pt x="81" y="3768"/>
                  </a:lnTo>
                  <a:lnTo>
                    <a:pt x="41" y="3848"/>
                  </a:lnTo>
                  <a:lnTo>
                    <a:pt x="1" y="3889"/>
                  </a:lnTo>
                  <a:lnTo>
                    <a:pt x="1" y="3929"/>
                  </a:lnTo>
                  <a:lnTo>
                    <a:pt x="41" y="3969"/>
                  </a:lnTo>
                  <a:lnTo>
                    <a:pt x="81" y="4009"/>
                  </a:lnTo>
                  <a:lnTo>
                    <a:pt x="201" y="4009"/>
                  </a:lnTo>
                  <a:lnTo>
                    <a:pt x="241" y="3969"/>
                  </a:lnTo>
                  <a:lnTo>
                    <a:pt x="281" y="3929"/>
                  </a:lnTo>
                  <a:lnTo>
                    <a:pt x="321" y="3889"/>
                  </a:lnTo>
                  <a:lnTo>
                    <a:pt x="361" y="3848"/>
                  </a:lnTo>
                  <a:lnTo>
                    <a:pt x="401" y="3848"/>
                  </a:lnTo>
                  <a:lnTo>
                    <a:pt x="442" y="3808"/>
                  </a:lnTo>
                  <a:lnTo>
                    <a:pt x="482" y="3768"/>
                  </a:lnTo>
                  <a:lnTo>
                    <a:pt x="602" y="3688"/>
                  </a:lnTo>
                  <a:lnTo>
                    <a:pt x="642" y="3648"/>
                  </a:lnTo>
                  <a:lnTo>
                    <a:pt x="682" y="3568"/>
                  </a:lnTo>
                  <a:lnTo>
                    <a:pt x="722" y="3568"/>
                  </a:lnTo>
                  <a:lnTo>
                    <a:pt x="842" y="3448"/>
                  </a:lnTo>
                  <a:lnTo>
                    <a:pt x="923" y="3367"/>
                  </a:lnTo>
                  <a:lnTo>
                    <a:pt x="963" y="3367"/>
                  </a:lnTo>
                  <a:lnTo>
                    <a:pt x="963" y="3327"/>
                  </a:lnTo>
                  <a:lnTo>
                    <a:pt x="1003" y="3287"/>
                  </a:lnTo>
                  <a:lnTo>
                    <a:pt x="1043" y="3247"/>
                  </a:lnTo>
                  <a:lnTo>
                    <a:pt x="1083" y="3207"/>
                  </a:lnTo>
                  <a:lnTo>
                    <a:pt x="1123" y="3207"/>
                  </a:lnTo>
                  <a:lnTo>
                    <a:pt x="1163" y="3167"/>
                  </a:lnTo>
                  <a:lnTo>
                    <a:pt x="1203" y="3087"/>
                  </a:lnTo>
                  <a:lnTo>
                    <a:pt x="1243" y="3087"/>
                  </a:lnTo>
                  <a:lnTo>
                    <a:pt x="1283" y="3007"/>
                  </a:lnTo>
                  <a:lnTo>
                    <a:pt x="1324" y="2967"/>
                  </a:lnTo>
                  <a:lnTo>
                    <a:pt x="1364" y="2926"/>
                  </a:lnTo>
                  <a:lnTo>
                    <a:pt x="1404" y="2846"/>
                  </a:lnTo>
                  <a:lnTo>
                    <a:pt x="1444" y="2806"/>
                  </a:lnTo>
                  <a:lnTo>
                    <a:pt x="1564" y="2686"/>
                  </a:lnTo>
                  <a:lnTo>
                    <a:pt x="1604" y="2646"/>
                  </a:lnTo>
                  <a:lnTo>
                    <a:pt x="1644" y="2646"/>
                  </a:lnTo>
                  <a:lnTo>
                    <a:pt x="1684" y="2606"/>
                  </a:lnTo>
                  <a:lnTo>
                    <a:pt x="1724" y="2566"/>
                  </a:lnTo>
                  <a:lnTo>
                    <a:pt x="1764" y="2526"/>
                  </a:lnTo>
                  <a:lnTo>
                    <a:pt x="1764" y="2485"/>
                  </a:lnTo>
                  <a:lnTo>
                    <a:pt x="1805" y="2445"/>
                  </a:lnTo>
                  <a:lnTo>
                    <a:pt x="1845" y="2405"/>
                  </a:lnTo>
                  <a:lnTo>
                    <a:pt x="1885" y="2365"/>
                  </a:lnTo>
                  <a:lnTo>
                    <a:pt x="1885" y="2325"/>
                  </a:lnTo>
                  <a:lnTo>
                    <a:pt x="1925" y="2285"/>
                  </a:lnTo>
                  <a:lnTo>
                    <a:pt x="2005" y="2205"/>
                  </a:lnTo>
                  <a:lnTo>
                    <a:pt x="2045" y="2165"/>
                  </a:lnTo>
                  <a:lnTo>
                    <a:pt x="2045" y="2125"/>
                  </a:lnTo>
                  <a:lnTo>
                    <a:pt x="2165" y="2045"/>
                  </a:lnTo>
                  <a:lnTo>
                    <a:pt x="2205" y="1964"/>
                  </a:lnTo>
                  <a:lnTo>
                    <a:pt x="2246" y="1884"/>
                  </a:lnTo>
                  <a:lnTo>
                    <a:pt x="2286" y="1844"/>
                  </a:lnTo>
                  <a:lnTo>
                    <a:pt x="2326" y="1804"/>
                  </a:lnTo>
                  <a:lnTo>
                    <a:pt x="2326" y="1764"/>
                  </a:lnTo>
                  <a:lnTo>
                    <a:pt x="2366" y="1764"/>
                  </a:lnTo>
                  <a:lnTo>
                    <a:pt x="2366" y="1724"/>
                  </a:lnTo>
                  <a:lnTo>
                    <a:pt x="2406" y="1684"/>
                  </a:lnTo>
                  <a:lnTo>
                    <a:pt x="2446" y="1644"/>
                  </a:lnTo>
                  <a:lnTo>
                    <a:pt x="2446" y="1604"/>
                  </a:lnTo>
                  <a:lnTo>
                    <a:pt x="2486" y="1604"/>
                  </a:lnTo>
                  <a:lnTo>
                    <a:pt x="2526" y="1563"/>
                  </a:lnTo>
                  <a:lnTo>
                    <a:pt x="2526" y="1523"/>
                  </a:lnTo>
                  <a:lnTo>
                    <a:pt x="2566" y="1483"/>
                  </a:lnTo>
                  <a:lnTo>
                    <a:pt x="2606" y="1443"/>
                  </a:lnTo>
                  <a:lnTo>
                    <a:pt x="2606" y="1403"/>
                  </a:lnTo>
                  <a:lnTo>
                    <a:pt x="2687" y="1323"/>
                  </a:lnTo>
                  <a:lnTo>
                    <a:pt x="2767" y="1203"/>
                  </a:lnTo>
                  <a:lnTo>
                    <a:pt x="2847" y="1082"/>
                  </a:lnTo>
                  <a:lnTo>
                    <a:pt x="2927" y="1002"/>
                  </a:lnTo>
                  <a:lnTo>
                    <a:pt x="2967" y="922"/>
                  </a:lnTo>
                  <a:lnTo>
                    <a:pt x="3007" y="882"/>
                  </a:lnTo>
                  <a:lnTo>
                    <a:pt x="3047" y="842"/>
                  </a:lnTo>
                  <a:lnTo>
                    <a:pt x="3087" y="762"/>
                  </a:lnTo>
                  <a:lnTo>
                    <a:pt x="3087" y="722"/>
                  </a:lnTo>
                  <a:lnTo>
                    <a:pt x="3127" y="641"/>
                  </a:lnTo>
                  <a:lnTo>
                    <a:pt x="3168" y="641"/>
                  </a:lnTo>
                  <a:lnTo>
                    <a:pt x="3208" y="561"/>
                  </a:lnTo>
                  <a:lnTo>
                    <a:pt x="3248" y="441"/>
                  </a:lnTo>
                  <a:lnTo>
                    <a:pt x="3328" y="361"/>
                  </a:lnTo>
                  <a:lnTo>
                    <a:pt x="3328" y="321"/>
                  </a:lnTo>
                  <a:lnTo>
                    <a:pt x="3408" y="200"/>
                  </a:lnTo>
                  <a:lnTo>
                    <a:pt x="3408" y="120"/>
                  </a:lnTo>
                  <a:lnTo>
                    <a:pt x="3408" y="80"/>
                  </a:lnTo>
                  <a:lnTo>
                    <a:pt x="3368" y="40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60"/>
            <p:cNvSpPr/>
            <p:nvPr/>
          </p:nvSpPr>
          <p:spPr>
            <a:xfrm>
              <a:off x="490675" y="2591900"/>
              <a:ext cx="72175" cy="38100"/>
            </a:xfrm>
            <a:custGeom>
              <a:rect b="b" l="l" r="r" t="t"/>
              <a:pathLst>
                <a:path extrusionOk="0" h="1524" w="2887">
                  <a:moveTo>
                    <a:pt x="121" y="0"/>
                  </a:moveTo>
                  <a:lnTo>
                    <a:pt x="40" y="40"/>
                  </a:lnTo>
                  <a:lnTo>
                    <a:pt x="40" y="80"/>
                  </a:lnTo>
                  <a:lnTo>
                    <a:pt x="0" y="120"/>
                  </a:lnTo>
                  <a:lnTo>
                    <a:pt x="0" y="201"/>
                  </a:lnTo>
                  <a:lnTo>
                    <a:pt x="40" y="241"/>
                  </a:lnTo>
                  <a:lnTo>
                    <a:pt x="121" y="241"/>
                  </a:lnTo>
                  <a:lnTo>
                    <a:pt x="161" y="281"/>
                  </a:lnTo>
                  <a:lnTo>
                    <a:pt x="201" y="281"/>
                  </a:lnTo>
                  <a:lnTo>
                    <a:pt x="241" y="321"/>
                  </a:lnTo>
                  <a:lnTo>
                    <a:pt x="281" y="361"/>
                  </a:lnTo>
                  <a:lnTo>
                    <a:pt x="281" y="401"/>
                  </a:lnTo>
                  <a:lnTo>
                    <a:pt x="321" y="401"/>
                  </a:lnTo>
                  <a:lnTo>
                    <a:pt x="401" y="441"/>
                  </a:lnTo>
                  <a:lnTo>
                    <a:pt x="481" y="521"/>
                  </a:lnTo>
                  <a:lnTo>
                    <a:pt x="521" y="521"/>
                  </a:lnTo>
                  <a:lnTo>
                    <a:pt x="521" y="561"/>
                  </a:lnTo>
                  <a:lnTo>
                    <a:pt x="642" y="561"/>
                  </a:lnTo>
                  <a:lnTo>
                    <a:pt x="682" y="601"/>
                  </a:lnTo>
                  <a:lnTo>
                    <a:pt x="722" y="642"/>
                  </a:lnTo>
                  <a:lnTo>
                    <a:pt x="762" y="642"/>
                  </a:lnTo>
                  <a:lnTo>
                    <a:pt x="802" y="682"/>
                  </a:lnTo>
                  <a:lnTo>
                    <a:pt x="882" y="722"/>
                  </a:lnTo>
                  <a:lnTo>
                    <a:pt x="1043" y="842"/>
                  </a:lnTo>
                  <a:lnTo>
                    <a:pt x="1123" y="842"/>
                  </a:lnTo>
                  <a:lnTo>
                    <a:pt x="1163" y="882"/>
                  </a:lnTo>
                  <a:lnTo>
                    <a:pt x="1203" y="922"/>
                  </a:lnTo>
                  <a:lnTo>
                    <a:pt x="1323" y="922"/>
                  </a:lnTo>
                  <a:lnTo>
                    <a:pt x="1323" y="962"/>
                  </a:lnTo>
                  <a:lnTo>
                    <a:pt x="1363" y="1002"/>
                  </a:lnTo>
                  <a:lnTo>
                    <a:pt x="1484" y="1002"/>
                  </a:lnTo>
                  <a:lnTo>
                    <a:pt x="1524" y="1042"/>
                  </a:lnTo>
                  <a:lnTo>
                    <a:pt x="1564" y="1082"/>
                  </a:lnTo>
                  <a:lnTo>
                    <a:pt x="1604" y="1082"/>
                  </a:lnTo>
                  <a:lnTo>
                    <a:pt x="1684" y="1163"/>
                  </a:lnTo>
                  <a:lnTo>
                    <a:pt x="1764" y="1203"/>
                  </a:lnTo>
                  <a:lnTo>
                    <a:pt x="1844" y="1203"/>
                  </a:lnTo>
                  <a:lnTo>
                    <a:pt x="1884" y="1243"/>
                  </a:lnTo>
                  <a:lnTo>
                    <a:pt x="1925" y="1203"/>
                  </a:lnTo>
                  <a:lnTo>
                    <a:pt x="1965" y="1243"/>
                  </a:lnTo>
                  <a:lnTo>
                    <a:pt x="2005" y="1283"/>
                  </a:lnTo>
                  <a:lnTo>
                    <a:pt x="2085" y="1283"/>
                  </a:lnTo>
                  <a:lnTo>
                    <a:pt x="2165" y="1323"/>
                  </a:lnTo>
                  <a:lnTo>
                    <a:pt x="2245" y="1403"/>
                  </a:lnTo>
                  <a:lnTo>
                    <a:pt x="2406" y="1403"/>
                  </a:lnTo>
                  <a:lnTo>
                    <a:pt x="2406" y="1443"/>
                  </a:lnTo>
                  <a:lnTo>
                    <a:pt x="2486" y="1443"/>
                  </a:lnTo>
                  <a:lnTo>
                    <a:pt x="2526" y="1483"/>
                  </a:lnTo>
                  <a:lnTo>
                    <a:pt x="2566" y="1483"/>
                  </a:lnTo>
                  <a:lnTo>
                    <a:pt x="2606" y="1523"/>
                  </a:lnTo>
                  <a:lnTo>
                    <a:pt x="2646" y="1523"/>
                  </a:lnTo>
                  <a:lnTo>
                    <a:pt x="2646" y="1483"/>
                  </a:lnTo>
                  <a:lnTo>
                    <a:pt x="2686" y="1523"/>
                  </a:lnTo>
                  <a:lnTo>
                    <a:pt x="2847" y="1523"/>
                  </a:lnTo>
                  <a:lnTo>
                    <a:pt x="2847" y="1443"/>
                  </a:lnTo>
                  <a:lnTo>
                    <a:pt x="2887" y="1403"/>
                  </a:lnTo>
                  <a:lnTo>
                    <a:pt x="2847" y="1363"/>
                  </a:lnTo>
                  <a:lnTo>
                    <a:pt x="2847" y="1323"/>
                  </a:lnTo>
                  <a:lnTo>
                    <a:pt x="2806" y="1323"/>
                  </a:lnTo>
                  <a:lnTo>
                    <a:pt x="2766" y="1283"/>
                  </a:lnTo>
                  <a:lnTo>
                    <a:pt x="2686" y="1283"/>
                  </a:lnTo>
                  <a:lnTo>
                    <a:pt x="2646" y="1243"/>
                  </a:lnTo>
                  <a:lnTo>
                    <a:pt x="2566" y="1203"/>
                  </a:lnTo>
                  <a:lnTo>
                    <a:pt x="2446" y="1203"/>
                  </a:lnTo>
                  <a:lnTo>
                    <a:pt x="2446" y="1163"/>
                  </a:lnTo>
                  <a:lnTo>
                    <a:pt x="2365" y="1163"/>
                  </a:lnTo>
                  <a:lnTo>
                    <a:pt x="2285" y="1123"/>
                  </a:lnTo>
                  <a:lnTo>
                    <a:pt x="2285" y="1082"/>
                  </a:lnTo>
                  <a:lnTo>
                    <a:pt x="2165" y="1082"/>
                  </a:lnTo>
                  <a:lnTo>
                    <a:pt x="2125" y="1042"/>
                  </a:lnTo>
                  <a:lnTo>
                    <a:pt x="2085" y="1042"/>
                  </a:lnTo>
                  <a:lnTo>
                    <a:pt x="2045" y="1002"/>
                  </a:lnTo>
                  <a:lnTo>
                    <a:pt x="1925" y="1002"/>
                  </a:lnTo>
                  <a:lnTo>
                    <a:pt x="1884" y="962"/>
                  </a:lnTo>
                  <a:lnTo>
                    <a:pt x="1764" y="922"/>
                  </a:lnTo>
                  <a:lnTo>
                    <a:pt x="1724" y="882"/>
                  </a:lnTo>
                  <a:lnTo>
                    <a:pt x="1684" y="842"/>
                  </a:lnTo>
                  <a:lnTo>
                    <a:pt x="1604" y="842"/>
                  </a:lnTo>
                  <a:lnTo>
                    <a:pt x="1564" y="802"/>
                  </a:lnTo>
                  <a:lnTo>
                    <a:pt x="1524" y="802"/>
                  </a:lnTo>
                  <a:lnTo>
                    <a:pt x="1484" y="762"/>
                  </a:lnTo>
                  <a:lnTo>
                    <a:pt x="1443" y="722"/>
                  </a:lnTo>
                  <a:lnTo>
                    <a:pt x="1363" y="722"/>
                  </a:lnTo>
                  <a:lnTo>
                    <a:pt x="1283" y="682"/>
                  </a:lnTo>
                  <a:lnTo>
                    <a:pt x="1243" y="682"/>
                  </a:lnTo>
                  <a:lnTo>
                    <a:pt x="1203" y="642"/>
                  </a:lnTo>
                  <a:lnTo>
                    <a:pt x="1163" y="642"/>
                  </a:lnTo>
                  <a:lnTo>
                    <a:pt x="1123" y="601"/>
                  </a:lnTo>
                  <a:lnTo>
                    <a:pt x="1083" y="601"/>
                  </a:lnTo>
                  <a:lnTo>
                    <a:pt x="1083" y="561"/>
                  </a:lnTo>
                  <a:lnTo>
                    <a:pt x="1043" y="561"/>
                  </a:lnTo>
                  <a:lnTo>
                    <a:pt x="1002" y="521"/>
                  </a:lnTo>
                  <a:lnTo>
                    <a:pt x="962" y="521"/>
                  </a:lnTo>
                  <a:lnTo>
                    <a:pt x="922" y="481"/>
                  </a:lnTo>
                  <a:lnTo>
                    <a:pt x="882" y="481"/>
                  </a:lnTo>
                  <a:lnTo>
                    <a:pt x="842" y="441"/>
                  </a:lnTo>
                  <a:lnTo>
                    <a:pt x="762" y="401"/>
                  </a:lnTo>
                  <a:lnTo>
                    <a:pt x="682" y="361"/>
                  </a:lnTo>
                  <a:lnTo>
                    <a:pt x="642" y="321"/>
                  </a:lnTo>
                  <a:lnTo>
                    <a:pt x="602" y="281"/>
                  </a:lnTo>
                  <a:lnTo>
                    <a:pt x="562" y="281"/>
                  </a:lnTo>
                  <a:lnTo>
                    <a:pt x="562" y="241"/>
                  </a:lnTo>
                  <a:lnTo>
                    <a:pt x="521" y="241"/>
                  </a:lnTo>
                  <a:lnTo>
                    <a:pt x="481" y="201"/>
                  </a:lnTo>
                  <a:lnTo>
                    <a:pt x="441" y="160"/>
                  </a:lnTo>
                  <a:lnTo>
                    <a:pt x="401" y="160"/>
                  </a:lnTo>
                  <a:lnTo>
                    <a:pt x="361" y="120"/>
                  </a:lnTo>
                  <a:lnTo>
                    <a:pt x="281" y="80"/>
                  </a:lnTo>
                  <a:lnTo>
                    <a:pt x="241" y="80"/>
                  </a:lnTo>
                  <a:lnTo>
                    <a:pt x="241" y="40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60"/>
            <p:cNvSpPr/>
            <p:nvPr/>
          </p:nvSpPr>
          <p:spPr>
            <a:xfrm>
              <a:off x="757250" y="2653025"/>
              <a:ext cx="92225" cy="204475"/>
            </a:xfrm>
            <a:custGeom>
              <a:rect b="b" l="l" r="r" t="t"/>
              <a:pathLst>
                <a:path extrusionOk="0" h="8179" w="3689">
                  <a:moveTo>
                    <a:pt x="81" y="0"/>
                  </a:moveTo>
                  <a:lnTo>
                    <a:pt x="41" y="41"/>
                  </a:lnTo>
                  <a:lnTo>
                    <a:pt x="1" y="121"/>
                  </a:lnTo>
                  <a:lnTo>
                    <a:pt x="1" y="201"/>
                  </a:lnTo>
                  <a:lnTo>
                    <a:pt x="41" y="321"/>
                  </a:lnTo>
                  <a:lnTo>
                    <a:pt x="121" y="441"/>
                  </a:lnTo>
                  <a:lnTo>
                    <a:pt x="161" y="522"/>
                  </a:lnTo>
                  <a:lnTo>
                    <a:pt x="201" y="562"/>
                  </a:lnTo>
                  <a:lnTo>
                    <a:pt x="201" y="602"/>
                  </a:lnTo>
                  <a:lnTo>
                    <a:pt x="201" y="642"/>
                  </a:lnTo>
                  <a:lnTo>
                    <a:pt x="241" y="722"/>
                  </a:lnTo>
                  <a:lnTo>
                    <a:pt x="281" y="802"/>
                  </a:lnTo>
                  <a:lnTo>
                    <a:pt x="362" y="1003"/>
                  </a:lnTo>
                  <a:lnTo>
                    <a:pt x="362" y="1043"/>
                  </a:lnTo>
                  <a:lnTo>
                    <a:pt x="362" y="1083"/>
                  </a:lnTo>
                  <a:lnTo>
                    <a:pt x="402" y="1203"/>
                  </a:lnTo>
                  <a:lnTo>
                    <a:pt x="482" y="1363"/>
                  </a:lnTo>
                  <a:lnTo>
                    <a:pt x="602" y="1644"/>
                  </a:lnTo>
                  <a:lnTo>
                    <a:pt x="642" y="1764"/>
                  </a:lnTo>
                  <a:lnTo>
                    <a:pt x="642" y="1804"/>
                  </a:lnTo>
                  <a:lnTo>
                    <a:pt x="642" y="1845"/>
                  </a:lnTo>
                  <a:lnTo>
                    <a:pt x="682" y="1885"/>
                  </a:lnTo>
                  <a:lnTo>
                    <a:pt x="722" y="2005"/>
                  </a:lnTo>
                  <a:lnTo>
                    <a:pt x="762" y="2045"/>
                  </a:lnTo>
                  <a:lnTo>
                    <a:pt x="762" y="2085"/>
                  </a:lnTo>
                  <a:lnTo>
                    <a:pt x="803" y="2205"/>
                  </a:lnTo>
                  <a:lnTo>
                    <a:pt x="883" y="2366"/>
                  </a:lnTo>
                  <a:lnTo>
                    <a:pt x="883" y="2406"/>
                  </a:lnTo>
                  <a:lnTo>
                    <a:pt x="923" y="2446"/>
                  </a:lnTo>
                  <a:lnTo>
                    <a:pt x="963" y="2526"/>
                  </a:lnTo>
                  <a:lnTo>
                    <a:pt x="963" y="2566"/>
                  </a:lnTo>
                  <a:lnTo>
                    <a:pt x="1003" y="2646"/>
                  </a:lnTo>
                  <a:lnTo>
                    <a:pt x="1043" y="2807"/>
                  </a:lnTo>
                  <a:lnTo>
                    <a:pt x="1244" y="3328"/>
                  </a:lnTo>
                  <a:lnTo>
                    <a:pt x="1284" y="3368"/>
                  </a:lnTo>
                  <a:lnTo>
                    <a:pt x="1324" y="3448"/>
                  </a:lnTo>
                  <a:lnTo>
                    <a:pt x="1324" y="3488"/>
                  </a:lnTo>
                  <a:lnTo>
                    <a:pt x="1364" y="3488"/>
                  </a:lnTo>
                  <a:lnTo>
                    <a:pt x="1364" y="3528"/>
                  </a:lnTo>
                  <a:lnTo>
                    <a:pt x="1404" y="3649"/>
                  </a:lnTo>
                  <a:lnTo>
                    <a:pt x="1444" y="3769"/>
                  </a:lnTo>
                  <a:lnTo>
                    <a:pt x="1484" y="3849"/>
                  </a:lnTo>
                  <a:lnTo>
                    <a:pt x="1564" y="3969"/>
                  </a:lnTo>
                  <a:lnTo>
                    <a:pt x="1604" y="4049"/>
                  </a:lnTo>
                  <a:lnTo>
                    <a:pt x="1644" y="4130"/>
                  </a:lnTo>
                  <a:lnTo>
                    <a:pt x="1644" y="4170"/>
                  </a:lnTo>
                  <a:lnTo>
                    <a:pt x="1684" y="4290"/>
                  </a:lnTo>
                  <a:lnTo>
                    <a:pt x="1725" y="4370"/>
                  </a:lnTo>
                  <a:lnTo>
                    <a:pt x="1805" y="4490"/>
                  </a:lnTo>
                  <a:lnTo>
                    <a:pt x="1845" y="4530"/>
                  </a:lnTo>
                  <a:lnTo>
                    <a:pt x="1845" y="4571"/>
                  </a:lnTo>
                  <a:lnTo>
                    <a:pt x="1885" y="4731"/>
                  </a:lnTo>
                  <a:lnTo>
                    <a:pt x="1925" y="4811"/>
                  </a:lnTo>
                  <a:lnTo>
                    <a:pt x="1965" y="4931"/>
                  </a:lnTo>
                  <a:lnTo>
                    <a:pt x="2045" y="5172"/>
                  </a:lnTo>
                  <a:lnTo>
                    <a:pt x="2166" y="5412"/>
                  </a:lnTo>
                  <a:lnTo>
                    <a:pt x="2206" y="5452"/>
                  </a:lnTo>
                  <a:lnTo>
                    <a:pt x="2246" y="5533"/>
                  </a:lnTo>
                  <a:lnTo>
                    <a:pt x="2246" y="5573"/>
                  </a:lnTo>
                  <a:lnTo>
                    <a:pt x="2286" y="5693"/>
                  </a:lnTo>
                  <a:lnTo>
                    <a:pt x="2326" y="5733"/>
                  </a:lnTo>
                  <a:lnTo>
                    <a:pt x="2366" y="5773"/>
                  </a:lnTo>
                  <a:lnTo>
                    <a:pt x="2406" y="5893"/>
                  </a:lnTo>
                  <a:lnTo>
                    <a:pt x="2446" y="6014"/>
                  </a:lnTo>
                  <a:lnTo>
                    <a:pt x="2486" y="6054"/>
                  </a:lnTo>
                  <a:lnTo>
                    <a:pt x="2526" y="6134"/>
                  </a:lnTo>
                  <a:lnTo>
                    <a:pt x="2526" y="6174"/>
                  </a:lnTo>
                  <a:lnTo>
                    <a:pt x="2566" y="6214"/>
                  </a:lnTo>
                  <a:lnTo>
                    <a:pt x="2647" y="6495"/>
                  </a:lnTo>
                  <a:lnTo>
                    <a:pt x="2687" y="6495"/>
                  </a:lnTo>
                  <a:lnTo>
                    <a:pt x="2807" y="6775"/>
                  </a:lnTo>
                  <a:lnTo>
                    <a:pt x="2927" y="7016"/>
                  </a:lnTo>
                  <a:lnTo>
                    <a:pt x="2927" y="7056"/>
                  </a:lnTo>
                  <a:lnTo>
                    <a:pt x="2967" y="7056"/>
                  </a:lnTo>
                  <a:lnTo>
                    <a:pt x="2967" y="7096"/>
                  </a:lnTo>
                  <a:lnTo>
                    <a:pt x="2967" y="7136"/>
                  </a:lnTo>
                  <a:lnTo>
                    <a:pt x="3007" y="7216"/>
                  </a:lnTo>
                  <a:lnTo>
                    <a:pt x="3048" y="7216"/>
                  </a:lnTo>
                  <a:lnTo>
                    <a:pt x="3088" y="7297"/>
                  </a:lnTo>
                  <a:lnTo>
                    <a:pt x="3168" y="7497"/>
                  </a:lnTo>
                  <a:lnTo>
                    <a:pt x="3168" y="7537"/>
                  </a:lnTo>
                  <a:lnTo>
                    <a:pt x="3248" y="7697"/>
                  </a:lnTo>
                  <a:lnTo>
                    <a:pt x="3248" y="7738"/>
                  </a:lnTo>
                  <a:lnTo>
                    <a:pt x="3288" y="7738"/>
                  </a:lnTo>
                  <a:lnTo>
                    <a:pt x="3288" y="7778"/>
                  </a:lnTo>
                  <a:lnTo>
                    <a:pt x="3328" y="7858"/>
                  </a:lnTo>
                  <a:lnTo>
                    <a:pt x="3368" y="7898"/>
                  </a:lnTo>
                  <a:lnTo>
                    <a:pt x="3368" y="7938"/>
                  </a:lnTo>
                  <a:lnTo>
                    <a:pt x="3408" y="8018"/>
                  </a:lnTo>
                  <a:lnTo>
                    <a:pt x="3448" y="8098"/>
                  </a:lnTo>
                  <a:lnTo>
                    <a:pt x="3488" y="8179"/>
                  </a:lnTo>
                  <a:lnTo>
                    <a:pt x="3649" y="8179"/>
                  </a:lnTo>
                  <a:lnTo>
                    <a:pt x="3649" y="8138"/>
                  </a:lnTo>
                  <a:lnTo>
                    <a:pt x="3689" y="8058"/>
                  </a:lnTo>
                  <a:lnTo>
                    <a:pt x="3649" y="8018"/>
                  </a:lnTo>
                  <a:lnTo>
                    <a:pt x="3649" y="7978"/>
                  </a:lnTo>
                  <a:lnTo>
                    <a:pt x="3609" y="7898"/>
                  </a:lnTo>
                  <a:lnTo>
                    <a:pt x="3569" y="7818"/>
                  </a:lnTo>
                  <a:lnTo>
                    <a:pt x="3529" y="7738"/>
                  </a:lnTo>
                  <a:lnTo>
                    <a:pt x="3488" y="7697"/>
                  </a:lnTo>
                  <a:lnTo>
                    <a:pt x="3488" y="7657"/>
                  </a:lnTo>
                  <a:lnTo>
                    <a:pt x="3448" y="7577"/>
                  </a:lnTo>
                  <a:lnTo>
                    <a:pt x="3408" y="7457"/>
                  </a:lnTo>
                  <a:lnTo>
                    <a:pt x="3288" y="7216"/>
                  </a:lnTo>
                  <a:lnTo>
                    <a:pt x="3288" y="7176"/>
                  </a:lnTo>
                  <a:lnTo>
                    <a:pt x="3248" y="7096"/>
                  </a:lnTo>
                  <a:lnTo>
                    <a:pt x="3168" y="7016"/>
                  </a:lnTo>
                  <a:lnTo>
                    <a:pt x="3168" y="6936"/>
                  </a:lnTo>
                  <a:lnTo>
                    <a:pt x="3128" y="6896"/>
                  </a:lnTo>
                  <a:lnTo>
                    <a:pt x="3048" y="6695"/>
                  </a:lnTo>
                  <a:lnTo>
                    <a:pt x="2927" y="6455"/>
                  </a:lnTo>
                  <a:lnTo>
                    <a:pt x="2927" y="6415"/>
                  </a:lnTo>
                  <a:lnTo>
                    <a:pt x="2887" y="6415"/>
                  </a:lnTo>
                  <a:lnTo>
                    <a:pt x="2887" y="6334"/>
                  </a:lnTo>
                  <a:lnTo>
                    <a:pt x="2847" y="6294"/>
                  </a:lnTo>
                  <a:lnTo>
                    <a:pt x="2807" y="6214"/>
                  </a:lnTo>
                  <a:lnTo>
                    <a:pt x="2767" y="6174"/>
                  </a:lnTo>
                  <a:lnTo>
                    <a:pt x="2767" y="6134"/>
                  </a:lnTo>
                  <a:lnTo>
                    <a:pt x="2767" y="6094"/>
                  </a:lnTo>
                  <a:lnTo>
                    <a:pt x="2727" y="6014"/>
                  </a:lnTo>
                  <a:lnTo>
                    <a:pt x="2647" y="5853"/>
                  </a:lnTo>
                  <a:lnTo>
                    <a:pt x="2647" y="5813"/>
                  </a:lnTo>
                  <a:lnTo>
                    <a:pt x="2566" y="5693"/>
                  </a:lnTo>
                  <a:lnTo>
                    <a:pt x="2566" y="5613"/>
                  </a:lnTo>
                  <a:lnTo>
                    <a:pt x="2486" y="5493"/>
                  </a:lnTo>
                  <a:lnTo>
                    <a:pt x="2406" y="5412"/>
                  </a:lnTo>
                  <a:lnTo>
                    <a:pt x="2366" y="5332"/>
                  </a:lnTo>
                  <a:lnTo>
                    <a:pt x="2246" y="5012"/>
                  </a:lnTo>
                  <a:lnTo>
                    <a:pt x="2246" y="4971"/>
                  </a:lnTo>
                  <a:lnTo>
                    <a:pt x="2206" y="4931"/>
                  </a:lnTo>
                  <a:lnTo>
                    <a:pt x="2206" y="4891"/>
                  </a:lnTo>
                  <a:lnTo>
                    <a:pt x="2206" y="4811"/>
                  </a:lnTo>
                  <a:lnTo>
                    <a:pt x="2125" y="4731"/>
                  </a:lnTo>
                  <a:lnTo>
                    <a:pt x="2085" y="4651"/>
                  </a:lnTo>
                  <a:lnTo>
                    <a:pt x="2085" y="4611"/>
                  </a:lnTo>
                  <a:lnTo>
                    <a:pt x="2045" y="4530"/>
                  </a:lnTo>
                  <a:lnTo>
                    <a:pt x="2005" y="4410"/>
                  </a:lnTo>
                  <a:lnTo>
                    <a:pt x="1965" y="4330"/>
                  </a:lnTo>
                  <a:lnTo>
                    <a:pt x="1965" y="4290"/>
                  </a:lnTo>
                  <a:lnTo>
                    <a:pt x="1925" y="4210"/>
                  </a:lnTo>
                  <a:lnTo>
                    <a:pt x="1845" y="4009"/>
                  </a:lnTo>
                  <a:lnTo>
                    <a:pt x="1805" y="4009"/>
                  </a:lnTo>
                  <a:lnTo>
                    <a:pt x="1805" y="3969"/>
                  </a:lnTo>
                  <a:lnTo>
                    <a:pt x="1765" y="3889"/>
                  </a:lnTo>
                  <a:lnTo>
                    <a:pt x="1684" y="3649"/>
                  </a:lnTo>
                  <a:lnTo>
                    <a:pt x="1604" y="3528"/>
                  </a:lnTo>
                  <a:lnTo>
                    <a:pt x="1564" y="3408"/>
                  </a:lnTo>
                  <a:lnTo>
                    <a:pt x="1524" y="3328"/>
                  </a:lnTo>
                  <a:lnTo>
                    <a:pt x="1484" y="3248"/>
                  </a:lnTo>
                  <a:lnTo>
                    <a:pt x="1444" y="3167"/>
                  </a:lnTo>
                  <a:lnTo>
                    <a:pt x="1444" y="3127"/>
                  </a:lnTo>
                  <a:lnTo>
                    <a:pt x="1404" y="3087"/>
                  </a:lnTo>
                  <a:lnTo>
                    <a:pt x="1364" y="3007"/>
                  </a:lnTo>
                  <a:lnTo>
                    <a:pt x="1324" y="2927"/>
                  </a:lnTo>
                  <a:lnTo>
                    <a:pt x="1324" y="2847"/>
                  </a:lnTo>
                  <a:lnTo>
                    <a:pt x="1324" y="2767"/>
                  </a:lnTo>
                  <a:lnTo>
                    <a:pt x="1284" y="2726"/>
                  </a:lnTo>
                  <a:lnTo>
                    <a:pt x="1244" y="2686"/>
                  </a:lnTo>
                  <a:lnTo>
                    <a:pt x="1203" y="2606"/>
                  </a:lnTo>
                  <a:lnTo>
                    <a:pt x="1203" y="2566"/>
                  </a:lnTo>
                  <a:lnTo>
                    <a:pt x="1203" y="2526"/>
                  </a:lnTo>
                  <a:lnTo>
                    <a:pt x="1163" y="2446"/>
                  </a:lnTo>
                  <a:lnTo>
                    <a:pt x="1083" y="2286"/>
                  </a:lnTo>
                  <a:lnTo>
                    <a:pt x="963" y="2005"/>
                  </a:lnTo>
                  <a:lnTo>
                    <a:pt x="883" y="1804"/>
                  </a:lnTo>
                  <a:lnTo>
                    <a:pt x="843" y="1644"/>
                  </a:lnTo>
                  <a:lnTo>
                    <a:pt x="803" y="1524"/>
                  </a:lnTo>
                  <a:lnTo>
                    <a:pt x="762" y="1484"/>
                  </a:lnTo>
                  <a:lnTo>
                    <a:pt x="762" y="1404"/>
                  </a:lnTo>
                  <a:lnTo>
                    <a:pt x="722" y="1283"/>
                  </a:lnTo>
                  <a:lnTo>
                    <a:pt x="682" y="1203"/>
                  </a:lnTo>
                  <a:lnTo>
                    <a:pt x="642" y="1123"/>
                  </a:lnTo>
                  <a:lnTo>
                    <a:pt x="602" y="963"/>
                  </a:lnTo>
                  <a:lnTo>
                    <a:pt x="562" y="923"/>
                  </a:lnTo>
                  <a:lnTo>
                    <a:pt x="522" y="802"/>
                  </a:lnTo>
                  <a:lnTo>
                    <a:pt x="442" y="562"/>
                  </a:lnTo>
                  <a:lnTo>
                    <a:pt x="402" y="441"/>
                  </a:lnTo>
                  <a:lnTo>
                    <a:pt x="362" y="401"/>
                  </a:lnTo>
                  <a:lnTo>
                    <a:pt x="281" y="161"/>
                  </a:lnTo>
                  <a:lnTo>
                    <a:pt x="241" y="121"/>
                  </a:lnTo>
                  <a:lnTo>
                    <a:pt x="201" y="41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60"/>
            <p:cNvSpPr/>
            <p:nvPr/>
          </p:nvSpPr>
          <p:spPr>
            <a:xfrm>
              <a:off x="348350" y="3896775"/>
              <a:ext cx="339775" cy="134300"/>
            </a:xfrm>
            <a:custGeom>
              <a:rect b="b" l="l" r="r" t="t"/>
              <a:pathLst>
                <a:path extrusionOk="0" h="5372" w="13591">
                  <a:moveTo>
                    <a:pt x="722" y="0"/>
                  </a:moveTo>
                  <a:lnTo>
                    <a:pt x="482" y="40"/>
                  </a:lnTo>
                  <a:lnTo>
                    <a:pt x="321" y="160"/>
                  </a:lnTo>
                  <a:lnTo>
                    <a:pt x="161" y="361"/>
                  </a:lnTo>
                  <a:lnTo>
                    <a:pt x="121" y="561"/>
                  </a:lnTo>
                  <a:lnTo>
                    <a:pt x="41" y="2806"/>
                  </a:lnTo>
                  <a:lnTo>
                    <a:pt x="1" y="3889"/>
                  </a:lnTo>
                  <a:lnTo>
                    <a:pt x="41" y="4931"/>
                  </a:lnTo>
                  <a:lnTo>
                    <a:pt x="81" y="5091"/>
                  </a:lnTo>
                  <a:lnTo>
                    <a:pt x="201" y="5252"/>
                  </a:lnTo>
                  <a:lnTo>
                    <a:pt x="321" y="5332"/>
                  </a:lnTo>
                  <a:lnTo>
                    <a:pt x="482" y="5372"/>
                  </a:lnTo>
                  <a:lnTo>
                    <a:pt x="7016" y="5372"/>
                  </a:lnTo>
                  <a:lnTo>
                    <a:pt x="10303" y="5332"/>
                  </a:lnTo>
                  <a:lnTo>
                    <a:pt x="11827" y="5292"/>
                  </a:lnTo>
                  <a:lnTo>
                    <a:pt x="13270" y="5212"/>
                  </a:lnTo>
                  <a:lnTo>
                    <a:pt x="13350" y="5171"/>
                  </a:lnTo>
                  <a:lnTo>
                    <a:pt x="13470" y="5131"/>
                  </a:lnTo>
                  <a:lnTo>
                    <a:pt x="13511" y="5011"/>
                  </a:lnTo>
                  <a:lnTo>
                    <a:pt x="13551" y="4931"/>
                  </a:lnTo>
                  <a:lnTo>
                    <a:pt x="13591" y="4731"/>
                  </a:lnTo>
                  <a:lnTo>
                    <a:pt x="13591" y="4530"/>
                  </a:lnTo>
                  <a:lnTo>
                    <a:pt x="13511" y="4169"/>
                  </a:lnTo>
                  <a:lnTo>
                    <a:pt x="13350" y="3849"/>
                  </a:lnTo>
                  <a:lnTo>
                    <a:pt x="13150" y="3528"/>
                  </a:lnTo>
                  <a:lnTo>
                    <a:pt x="12869" y="3247"/>
                  </a:lnTo>
                  <a:lnTo>
                    <a:pt x="12548" y="3007"/>
                  </a:lnTo>
                  <a:lnTo>
                    <a:pt x="12228" y="2846"/>
                  </a:lnTo>
                  <a:lnTo>
                    <a:pt x="11867" y="2726"/>
                  </a:lnTo>
                  <a:lnTo>
                    <a:pt x="11225" y="2566"/>
                  </a:lnTo>
                  <a:lnTo>
                    <a:pt x="10584" y="2325"/>
                  </a:lnTo>
                  <a:lnTo>
                    <a:pt x="9943" y="2085"/>
                  </a:lnTo>
                  <a:lnTo>
                    <a:pt x="9381" y="1764"/>
                  </a:lnTo>
                  <a:lnTo>
                    <a:pt x="9101" y="1483"/>
                  </a:lnTo>
                  <a:lnTo>
                    <a:pt x="8660" y="1082"/>
                  </a:lnTo>
                  <a:lnTo>
                    <a:pt x="7898" y="241"/>
                  </a:lnTo>
                  <a:lnTo>
                    <a:pt x="7778" y="160"/>
                  </a:lnTo>
                  <a:lnTo>
                    <a:pt x="7698" y="120"/>
                  </a:lnTo>
                  <a:lnTo>
                    <a:pt x="7577" y="80"/>
                  </a:lnTo>
                  <a:lnTo>
                    <a:pt x="7457" y="40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60"/>
            <p:cNvSpPr/>
            <p:nvPr/>
          </p:nvSpPr>
          <p:spPr>
            <a:xfrm>
              <a:off x="348350" y="4003000"/>
              <a:ext cx="335775" cy="8050"/>
            </a:xfrm>
            <a:custGeom>
              <a:rect b="b" l="l" r="r" t="t"/>
              <a:pathLst>
                <a:path extrusionOk="0" h="322" w="13431">
                  <a:moveTo>
                    <a:pt x="11867" y="0"/>
                  </a:moveTo>
                  <a:lnTo>
                    <a:pt x="11707" y="41"/>
                  </a:lnTo>
                  <a:lnTo>
                    <a:pt x="5613" y="41"/>
                  </a:lnTo>
                  <a:lnTo>
                    <a:pt x="5453" y="81"/>
                  </a:lnTo>
                  <a:lnTo>
                    <a:pt x="4771" y="81"/>
                  </a:lnTo>
                  <a:lnTo>
                    <a:pt x="4691" y="41"/>
                  </a:lnTo>
                  <a:lnTo>
                    <a:pt x="4050" y="41"/>
                  </a:lnTo>
                  <a:lnTo>
                    <a:pt x="3729" y="81"/>
                  </a:lnTo>
                  <a:lnTo>
                    <a:pt x="3328" y="41"/>
                  </a:lnTo>
                  <a:lnTo>
                    <a:pt x="241" y="41"/>
                  </a:lnTo>
                  <a:lnTo>
                    <a:pt x="121" y="81"/>
                  </a:lnTo>
                  <a:lnTo>
                    <a:pt x="81" y="81"/>
                  </a:lnTo>
                  <a:lnTo>
                    <a:pt x="1" y="121"/>
                  </a:lnTo>
                  <a:lnTo>
                    <a:pt x="1" y="161"/>
                  </a:lnTo>
                  <a:lnTo>
                    <a:pt x="41" y="241"/>
                  </a:lnTo>
                  <a:lnTo>
                    <a:pt x="121" y="281"/>
                  </a:lnTo>
                  <a:lnTo>
                    <a:pt x="2606" y="281"/>
                  </a:lnTo>
                  <a:lnTo>
                    <a:pt x="2807" y="321"/>
                  </a:lnTo>
                  <a:lnTo>
                    <a:pt x="2847" y="281"/>
                  </a:lnTo>
                  <a:lnTo>
                    <a:pt x="7016" y="281"/>
                  </a:lnTo>
                  <a:lnTo>
                    <a:pt x="7217" y="241"/>
                  </a:lnTo>
                  <a:lnTo>
                    <a:pt x="7417" y="241"/>
                  </a:lnTo>
                  <a:lnTo>
                    <a:pt x="7618" y="281"/>
                  </a:lnTo>
                  <a:lnTo>
                    <a:pt x="11747" y="281"/>
                  </a:lnTo>
                  <a:lnTo>
                    <a:pt x="11747" y="241"/>
                  </a:lnTo>
                  <a:lnTo>
                    <a:pt x="11867" y="241"/>
                  </a:lnTo>
                  <a:lnTo>
                    <a:pt x="12188" y="281"/>
                  </a:lnTo>
                  <a:lnTo>
                    <a:pt x="12629" y="281"/>
                  </a:lnTo>
                  <a:lnTo>
                    <a:pt x="12669" y="241"/>
                  </a:lnTo>
                  <a:lnTo>
                    <a:pt x="12949" y="241"/>
                  </a:lnTo>
                  <a:lnTo>
                    <a:pt x="13070" y="281"/>
                  </a:lnTo>
                  <a:lnTo>
                    <a:pt x="13230" y="241"/>
                  </a:lnTo>
                  <a:lnTo>
                    <a:pt x="13310" y="241"/>
                  </a:lnTo>
                  <a:lnTo>
                    <a:pt x="13390" y="201"/>
                  </a:lnTo>
                  <a:lnTo>
                    <a:pt x="13430" y="121"/>
                  </a:lnTo>
                  <a:lnTo>
                    <a:pt x="13390" y="81"/>
                  </a:lnTo>
                  <a:lnTo>
                    <a:pt x="13310" y="41"/>
                  </a:lnTo>
                  <a:lnTo>
                    <a:pt x="13150" y="41"/>
                  </a:lnTo>
                  <a:lnTo>
                    <a:pt x="13070" y="0"/>
                  </a:lnTo>
                  <a:lnTo>
                    <a:pt x="12869" y="41"/>
                  </a:lnTo>
                  <a:lnTo>
                    <a:pt x="12348" y="41"/>
                  </a:lnTo>
                  <a:lnTo>
                    <a:pt x="1226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0"/>
            <p:cNvSpPr/>
            <p:nvPr/>
          </p:nvSpPr>
          <p:spPr>
            <a:xfrm>
              <a:off x="349350" y="3956900"/>
              <a:ext cx="68175" cy="48125"/>
            </a:xfrm>
            <a:custGeom>
              <a:rect b="b" l="l" r="r" t="t"/>
              <a:pathLst>
                <a:path extrusionOk="0" h="1925" w="2727">
                  <a:moveTo>
                    <a:pt x="362" y="0"/>
                  </a:moveTo>
                  <a:lnTo>
                    <a:pt x="241" y="40"/>
                  </a:lnTo>
                  <a:lnTo>
                    <a:pt x="41" y="40"/>
                  </a:lnTo>
                  <a:lnTo>
                    <a:pt x="41" y="81"/>
                  </a:lnTo>
                  <a:lnTo>
                    <a:pt x="1" y="121"/>
                  </a:lnTo>
                  <a:lnTo>
                    <a:pt x="1" y="161"/>
                  </a:lnTo>
                  <a:lnTo>
                    <a:pt x="41" y="241"/>
                  </a:lnTo>
                  <a:lnTo>
                    <a:pt x="41" y="281"/>
                  </a:lnTo>
                  <a:lnTo>
                    <a:pt x="201" y="281"/>
                  </a:lnTo>
                  <a:lnTo>
                    <a:pt x="241" y="241"/>
                  </a:lnTo>
                  <a:lnTo>
                    <a:pt x="322" y="241"/>
                  </a:lnTo>
                  <a:lnTo>
                    <a:pt x="402" y="281"/>
                  </a:lnTo>
                  <a:lnTo>
                    <a:pt x="522" y="281"/>
                  </a:lnTo>
                  <a:lnTo>
                    <a:pt x="642" y="321"/>
                  </a:lnTo>
                  <a:lnTo>
                    <a:pt x="722" y="321"/>
                  </a:lnTo>
                  <a:lnTo>
                    <a:pt x="762" y="361"/>
                  </a:lnTo>
                  <a:lnTo>
                    <a:pt x="762" y="321"/>
                  </a:lnTo>
                  <a:lnTo>
                    <a:pt x="803" y="321"/>
                  </a:lnTo>
                  <a:lnTo>
                    <a:pt x="843" y="361"/>
                  </a:lnTo>
                  <a:lnTo>
                    <a:pt x="923" y="361"/>
                  </a:lnTo>
                  <a:lnTo>
                    <a:pt x="963" y="401"/>
                  </a:lnTo>
                  <a:lnTo>
                    <a:pt x="1003" y="401"/>
                  </a:lnTo>
                  <a:lnTo>
                    <a:pt x="1043" y="441"/>
                  </a:lnTo>
                  <a:lnTo>
                    <a:pt x="1244" y="522"/>
                  </a:lnTo>
                  <a:lnTo>
                    <a:pt x="1244" y="562"/>
                  </a:lnTo>
                  <a:lnTo>
                    <a:pt x="1324" y="562"/>
                  </a:lnTo>
                  <a:lnTo>
                    <a:pt x="1324" y="602"/>
                  </a:lnTo>
                  <a:lnTo>
                    <a:pt x="1364" y="602"/>
                  </a:lnTo>
                  <a:lnTo>
                    <a:pt x="1404" y="642"/>
                  </a:lnTo>
                  <a:lnTo>
                    <a:pt x="1444" y="642"/>
                  </a:lnTo>
                  <a:lnTo>
                    <a:pt x="1484" y="682"/>
                  </a:lnTo>
                  <a:lnTo>
                    <a:pt x="1524" y="682"/>
                  </a:lnTo>
                  <a:lnTo>
                    <a:pt x="1564" y="722"/>
                  </a:lnTo>
                  <a:lnTo>
                    <a:pt x="1644" y="762"/>
                  </a:lnTo>
                  <a:lnTo>
                    <a:pt x="1685" y="762"/>
                  </a:lnTo>
                  <a:lnTo>
                    <a:pt x="1685" y="842"/>
                  </a:lnTo>
                  <a:lnTo>
                    <a:pt x="1725" y="842"/>
                  </a:lnTo>
                  <a:lnTo>
                    <a:pt x="1765" y="882"/>
                  </a:lnTo>
                  <a:lnTo>
                    <a:pt x="1885" y="1043"/>
                  </a:lnTo>
                  <a:lnTo>
                    <a:pt x="1925" y="1043"/>
                  </a:lnTo>
                  <a:lnTo>
                    <a:pt x="1925" y="1083"/>
                  </a:lnTo>
                  <a:lnTo>
                    <a:pt x="1965" y="1123"/>
                  </a:lnTo>
                  <a:lnTo>
                    <a:pt x="2005" y="1123"/>
                  </a:lnTo>
                  <a:lnTo>
                    <a:pt x="2045" y="1163"/>
                  </a:lnTo>
                  <a:lnTo>
                    <a:pt x="2045" y="1203"/>
                  </a:lnTo>
                  <a:lnTo>
                    <a:pt x="2085" y="1203"/>
                  </a:lnTo>
                  <a:lnTo>
                    <a:pt x="2085" y="1243"/>
                  </a:lnTo>
                  <a:lnTo>
                    <a:pt x="2125" y="1243"/>
                  </a:lnTo>
                  <a:lnTo>
                    <a:pt x="2166" y="1323"/>
                  </a:lnTo>
                  <a:lnTo>
                    <a:pt x="2166" y="1363"/>
                  </a:lnTo>
                  <a:lnTo>
                    <a:pt x="2246" y="1444"/>
                  </a:lnTo>
                  <a:lnTo>
                    <a:pt x="2286" y="1524"/>
                  </a:lnTo>
                  <a:lnTo>
                    <a:pt x="2326" y="1524"/>
                  </a:lnTo>
                  <a:lnTo>
                    <a:pt x="2326" y="1564"/>
                  </a:lnTo>
                  <a:lnTo>
                    <a:pt x="2366" y="1564"/>
                  </a:lnTo>
                  <a:lnTo>
                    <a:pt x="2366" y="1604"/>
                  </a:lnTo>
                  <a:lnTo>
                    <a:pt x="2406" y="1684"/>
                  </a:lnTo>
                  <a:lnTo>
                    <a:pt x="2446" y="1764"/>
                  </a:lnTo>
                  <a:lnTo>
                    <a:pt x="2486" y="1764"/>
                  </a:lnTo>
                  <a:lnTo>
                    <a:pt x="2486" y="1804"/>
                  </a:lnTo>
                  <a:lnTo>
                    <a:pt x="2486" y="1844"/>
                  </a:lnTo>
                  <a:lnTo>
                    <a:pt x="2486" y="1885"/>
                  </a:lnTo>
                  <a:lnTo>
                    <a:pt x="2526" y="1885"/>
                  </a:lnTo>
                  <a:lnTo>
                    <a:pt x="2607" y="1925"/>
                  </a:lnTo>
                  <a:lnTo>
                    <a:pt x="2647" y="1885"/>
                  </a:lnTo>
                  <a:lnTo>
                    <a:pt x="2727" y="1885"/>
                  </a:lnTo>
                  <a:lnTo>
                    <a:pt x="2727" y="1844"/>
                  </a:lnTo>
                  <a:lnTo>
                    <a:pt x="2727" y="1804"/>
                  </a:lnTo>
                  <a:lnTo>
                    <a:pt x="2727" y="1764"/>
                  </a:lnTo>
                  <a:lnTo>
                    <a:pt x="2687" y="1724"/>
                  </a:lnTo>
                  <a:lnTo>
                    <a:pt x="2687" y="1684"/>
                  </a:lnTo>
                  <a:lnTo>
                    <a:pt x="2647" y="1644"/>
                  </a:lnTo>
                  <a:lnTo>
                    <a:pt x="2647" y="1604"/>
                  </a:lnTo>
                  <a:lnTo>
                    <a:pt x="2647" y="1564"/>
                  </a:lnTo>
                  <a:lnTo>
                    <a:pt x="2566" y="1484"/>
                  </a:lnTo>
                  <a:lnTo>
                    <a:pt x="2566" y="1444"/>
                  </a:lnTo>
                  <a:lnTo>
                    <a:pt x="2526" y="1403"/>
                  </a:lnTo>
                  <a:lnTo>
                    <a:pt x="2486" y="1403"/>
                  </a:lnTo>
                  <a:lnTo>
                    <a:pt x="2446" y="1323"/>
                  </a:lnTo>
                  <a:lnTo>
                    <a:pt x="2406" y="1203"/>
                  </a:lnTo>
                  <a:lnTo>
                    <a:pt x="2366" y="1203"/>
                  </a:lnTo>
                  <a:lnTo>
                    <a:pt x="2366" y="1163"/>
                  </a:lnTo>
                  <a:lnTo>
                    <a:pt x="2326" y="1163"/>
                  </a:lnTo>
                  <a:lnTo>
                    <a:pt x="2286" y="1123"/>
                  </a:lnTo>
                  <a:lnTo>
                    <a:pt x="2286" y="1083"/>
                  </a:lnTo>
                  <a:lnTo>
                    <a:pt x="2246" y="1003"/>
                  </a:lnTo>
                  <a:lnTo>
                    <a:pt x="2206" y="1003"/>
                  </a:lnTo>
                  <a:lnTo>
                    <a:pt x="2166" y="963"/>
                  </a:lnTo>
                  <a:lnTo>
                    <a:pt x="2166" y="922"/>
                  </a:lnTo>
                  <a:lnTo>
                    <a:pt x="2125" y="922"/>
                  </a:lnTo>
                  <a:lnTo>
                    <a:pt x="2085" y="882"/>
                  </a:lnTo>
                  <a:lnTo>
                    <a:pt x="2045" y="882"/>
                  </a:lnTo>
                  <a:lnTo>
                    <a:pt x="1965" y="762"/>
                  </a:lnTo>
                  <a:lnTo>
                    <a:pt x="1925" y="762"/>
                  </a:lnTo>
                  <a:lnTo>
                    <a:pt x="1925" y="722"/>
                  </a:lnTo>
                  <a:lnTo>
                    <a:pt x="1925" y="682"/>
                  </a:lnTo>
                  <a:lnTo>
                    <a:pt x="1885" y="682"/>
                  </a:lnTo>
                  <a:lnTo>
                    <a:pt x="1845" y="642"/>
                  </a:lnTo>
                  <a:lnTo>
                    <a:pt x="1805" y="602"/>
                  </a:lnTo>
                  <a:lnTo>
                    <a:pt x="1765" y="562"/>
                  </a:lnTo>
                  <a:lnTo>
                    <a:pt x="1725" y="562"/>
                  </a:lnTo>
                  <a:lnTo>
                    <a:pt x="1685" y="522"/>
                  </a:lnTo>
                  <a:lnTo>
                    <a:pt x="1644" y="481"/>
                  </a:lnTo>
                  <a:lnTo>
                    <a:pt x="1604" y="481"/>
                  </a:lnTo>
                  <a:lnTo>
                    <a:pt x="1524" y="401"/>
                  </a:lnTo>
                  <a:lnTo>
                    <a:pt x="1444" y="401"/>
                  </a:lnTo>
                  <a:lnTo>
                    <a:pt x="1404" y="361"/>
                  </a:lnTo>
                  <a:lnTo>
                    <a:pt x="1364" y="361"/>
                  </a:lnTo>
                  <a:lnTo>
                    <a:pt x="1324" y="321"/>
                  </a:lnTo>
                  <a:lnTo>
                    <a:pt x="1284" y="321"/>
                  </a:lnTo>
                  <a:lnTo>
                    <a:pt x="1284" y="281"/>
                  </a:lnTo>
                  <a:lnTo>
                    <a:pt x="1203" y="281"/>
                  </a:lnTo>
                  <a:lnTo>
                    <a:pt x="1203" y="241"/>
                  </a:lnTo>
                  <a:lnTo>
                    <a:pt x="1123" y="241"/>
                  </a:lnTo>
                  <a:lnTo>
                    <a:pt x="1083" y="201"/>
                  </a:lnTo>
                  <a:lnTo>
                    <a:pt x="1043" y="201"/>
                  </a:lnTo>
                  <a:lnTo>
                    <a:pt x="963" y="161"/>
                  </a:lnTo>
                  <a:lnTo>
                    <a:pt x="843" y="121"/>
                  </a:lnTo>
                  <a:lnTo>
                    <a:pt x="762" y="121"/>
                  </a:lnTo>
                  <a:lnTo>
                    <a:pt x="682" y="81"/>
                  </a:lnTo>
                  <a:lnTo>
                    <a:pt x="642" y="81"/>
                  </a:lnTo>
                  <a:lnTo>
                    <a:pt x="602" y="40"/>
                  </a:lnTo>
                  <a:lnTo>
                    <a:pt x="402" y="40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0"/>
            <p:cNvSpPr/>
            <p:nvPr/>
          </p:nvSpPr>
          <p:spPr>
            <a:xfrm>
              <a:off x="548800" y="3928825"/>
              <a:ext cx="22075" cy="23075"/>
            </a:xfrm>
            <a:custGeom>
              <a:rect b="b" l="l" r="r" t="t"/>
              <a:pathLst>
                <a:path extrusionOk="0" h="923" w="883">
                  <a:moveTo>
                    <a:pt x="682" y="1"/>
                  </a:moveTo>
                  <a:lnTo>
                    <a:pt x="682" y="41"/>
                  </a:lnTo>
                  <a:lnTo>
                    <a:pt x="682" y="81"/>
                  </a:lnTo>
                  <a:lnTo>
                    <a:pt x="642" y="81"/>
                  </a:lnTo>
                  <a:lnTo>
                    <a:pt x="642" y="121"/>
                  </a:lnTo>
                  <a:lnTo>
                    <a:pt x="602" y="121"/>
                  </a:lnTo>
                  <a:lnTo>
                    <a:pt x="562" y="161"/>
                  </a:lnTo>
                  <a:lnTo>
                    <a:pt x="522" y="161"/>
                  </a:lnTo>
                  <a:lnTo>
                    <a:pt x="522" y="201"/>
                  </a:lnTo>
                  <a:lnTo>
                    <a:pt x="522" y="241"/>
                  </a:lnTo>
                  <a:lnTo>
                    <a:pt x="481" y="241"/>
                  </a:lnTo>
                  <a:lnTo>
                    <a:pt x="401" y="282"/>
                  </a:lnTo>
                  <a:lnTo>
                    <a:pt x="401" y="322"/>
                  </a:lnTo>
                  <a:lnTo>
                    <a:pt x="361" y="322"/>
                  </a:lnTo>
                  <a:lnTo>
                    <a:pt x="361" y="362"/>
                  </a:lnTo>
                  <a:lnTo>
                    <a:pt x="361" y="402"/>
                  </a:lnTo>
                  <a:lnTo>
                    <a:pt x="321" y="402"/>
                  </a:lnTo>
                  <a:lnTo>
                    <a:pt x="321" y="442"/>
                  </a:lnTo>
                  <a:lnTo>
                    <a:pt x="281" y="442"/>
                  </a:lnTo>
                  <a:lnTo>
                    <a:pt x="241" y="482"/>
                  </a:lnTo>
                  <a:lnTo>
                    <a:pt x="241" y="522"/>
                  </a:lnTo>
                  <a:lnTo>
                    <a:pt x="201" y="522"/>
                  </a:lnTo>
                  <a:lnTo>
                    <a:pt x="201" y="562"/>
                  </a:lnTo>
                  <a:lnTo>
                    <a:pt x="161" y="562"/>
                  </a:lnTo>
                  <a:lnTo>
                    <a:pt x="161" y="602"/>
                  </a:lnTo>
                  <a:lnTo>
                    <a:pt x="121" y="602"/>
                  </a:lnTo>
                  <a:lnTo>
                    <a:pt x="81" y="642"/>
                  </a:lnTo>
                  <a:lnTo>
                    <a:pt x="81" y="682"/>
                  </a:lnTo>
                  <a:lnTo>
                    <a:pt x="40" y="682"/>
                  </a:lnTo>
                  <a:lnTo>
                    <a:pt x="40" y="723"/>
                  </a:lnTo>
                  <a:lnTo>
                    <a:pt x="0" y="723"/>
                  </a:lnTo>
                  <a:lnTo>
                    <a:pt x="0" y="763"/>
                  </a:lnTo>
                  <a:lnTo>
                    <a:pt x="40" y="803"/>
                  </a:lnTo>
                  <a:lnTo>
                    <a:pt x="81" y="843"/>
                  </a:lnTo>
                  <a:lnTo>
                    <a:pt x="121" y="883"/>
                  </a:lnTo>
                  <a:lnTo>
                    <a:pt x="161" y="923"/>
                  </a:lnTo>
                  <a:lnTo>
                    <a:pt x="161" y="883"/>
                  </a:lnTo>
                  <a:lnTo>
                    <a:pt x="201" y="883"/>
                  </a:lnTo>
                  <a:lnTo>
                    <a:pt x="241" y="843"/>
                  </a:lnTo>
                  <a:lnTo>
                    <a:pt x="241" y="803"/>
                  </a:lnTo>
                  <a:lnTo>
                    <a:pt x="281" y="803"/>
                  </a:lnTo>
                  <a:lnTo>
                    <a:pt x="321" y="763"/>
                  </a:lnTo>
                  <a:lnTo>
                    <a:pt x="361" y="723"/>
                  </a:lnTo>
                  <a:lnTo>
                    <a:pt x="401" y="723"/>
                  </a:lnTo>
                  <a:lnTo>
                    <a:pt x="401" y="682"/>
                  </a:lnTo>
                  <a:lnTo>
                    <a:pt x="401" y="642"/>
                  </a:lnTo>
                  <a:lnTo>
                    <a:pt x="441" y="642"/>
                  </a:lnTo>
                  <a:lnTo>
                    <a:pt x="481" y="602"/>
                  </a:lnTo>
                  <a:lnTo>
                    <a:pt x="481" y="562"/>
                  </a:lnTo>
                  <a:lnTo>
                    <a:pt x="522" y="562"/>
                  </a:lnTo>
                  <a:lnTo>
                    <a:pt x="522" y="522"/>
                  </a:lnTo>
                  <a:lnTo>
                    <a:pt x="562" y="522"/>
                  </a:lnTo>
                  <a:lnTo>
                    <a:pt x="562" y="482"/>
                  </a:lnTo>
                  <a:lnTo>
                    <a:pt x="562" y="442"/>
                  </a:lnTo>
                  <a:lnTo>
                    <a:pt x="642" y="442"/>
                  </a:lnTo>
                  <a:lnTo>
                    <a:pt x="642" y="402"/>
                  </a:lnTo>
                  <a:lnTo>
                    <a:pt x="682" y="362"/>
                  </a:lnTo>
                  <a:lnTo>
                    <a:pt x="722" y="322"/>
                  </a:lnTo>
                  <a:lnTo>
                    <a:pt x="762" y="322"/>
                  </a:lnTo>
                  <a:lnTo>
                    <a:pt x="762" y="282"/>
                  </a:lnTo>
                  <a:lnTo>
                    <a:pt x="802" y="282"/>
                  </a:lnTo>
                  <a:lnTo>
                    <a:pt x="802" y="241"/>
                  </a:lnTo>
                  <a:lnTo>
                    <a:pt x="842" y="201"/>
                  </a:lnTo>
                  <a:lnTo>
                    <a:pt x="882" y="161"/>
                  </a:lnTo>
                  <a:lnTo>
                    <a:pt x="802" y="121"/>
                  </a:lnTo>
                  <a:lnTo>
                    <a:pt x="802" y="81"/>
                  </a:lnTo>
                  <a:lnTo>
                    <a:pt x="722" y="41"/>
                  </a:lnTo>
                  <a:lnTo>
                    <a:pt x="682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60"/>
            <p:cNvSpPr/>
            <p:nvPr/>
          </p:nvSpPr>
          <p:spPr>
            <a:xfrm>
              <a:off x="567850" y="3939850"/>
              <a:ext cx="19050" cy="25100"/>
            </a:xfrm>
            <a:custGeom>
              <a:rect b="b" l="l" r="r" t="t"/>
              <a:pathLst>
                <a:path extrusionOk="0" h="1004" w="762">
                  <a:moveTo>
                    <a:pt x="561" y="1"/>
                  </a:moveTo>
                  <a:lnTo>
                    <a:pt x="561" y="41"/>
                  </a:lnTo>
                  <a:lnTo>
                    <a:pt x="561" y="81"/>
                  </a:lnTo>
                  <a:lnTo>
                    <a:pt x="481" y="81"/>
                  </a:lnTo>
                  <a:lnTo>
                    <a:pt x="481" y="121"/>
                  </a:lnTo>
                  <a:lnTo>
                    <a:pt x="481" y="161"/>
                  </a:lnTo>
                  <a:lnTo>
                    <a:pt x="441" y="161"/>
                  </a:lnTo>
                  <a:lnTo>
                    <a:pt x="441" y="201"/>
                  </a:lnTo>
                  <a:lnTo>
                    <a:pt x="401" y="241"/>
                  </a:lnTo>
                  <a:lnTo>
                    <a:pt x="401" y="282"/>
                  </a:lnTo>
                  <a:lnTo>
                    <a:pt x="321" y="322"/>
                  </a:lnTo>
                  <a:lnTo>
                    <a:pt x="361" y="362"/>
                  </a:lnTo>
                  <a:lnTo>
                    <a:pt x="321" y="362"/>
                  </a:lnTo>
                  <a:lnTo>
                    <a:pt x="321" y="402"/>
                  </a:lnTo>
                  <a:lnTo>
                    <a:pt x="321" y="442"/>
                  </a:lnTo>
                  <a:lnTo>
                    <a:pt x="281" y="442"/>
                  </a:lnTo>
                  <a:lnTo>
                    <a:pt x="281" y="482"/>
                  </a:lnTo>
                  <a:lnTo>
                    <a:pt x="241" y="482"/>
                  </a:lnTo>
                  <a:lnTo>
                    <a:pt x="241" y="522"/>
                  </a:lnTo>
                  <a:lnTo>
                    <a:pt x="201" y="562"/>
                  </a:lnTo>
                  <a:lnTo>
                    <a:pt x="160" y="562"/>
                  </a:lnTo>
                  <a:lnTo>
                    <a:pt x="160" y="602"/>
                  </a:lnTo>
                  <a:lnTo>
                    <a:pt x="160" y="642"/>
                  </a:lnTo>
                  <a:lnTo>
                    <a:pt x="120" y="682"/>
                  </a:lnTo>
                  <a:lnTo>
                    <a:pt x="80" y="682"/>
                  </a:lnTo>
                  <a:lnTo>
                    <a:pt x="80" y="722"/>
                  </a:lnTo>
                  <a:lnTo>
                    <a:pt x="80" y="763"/>
                  </a:lnTo>
                  <a:lnTo>
                    <a:pt x="40" y="803"/>
                  </a:lnTo>
                  <a:lnTo>
                    <a:pt x="40" y="843"/>
                  </a:lnTo>
                  <a:lnTo>
                    <a:pt x="0" y="843"/>
                  </a:lnTo>
                  <a:lnTo>
                    <a:pt x="40" y="883"/>
                  </a:lnTo>
                  <a:lnTo>
                    <a:pt x="120" y="963"/>
                  </a:lnTo>
                  <a:lnTo>
                    <a:pt x="160" y="963"/>
                  </a:lnTo>
                  <a:lnTo>
                    <a:pt x="201" y="1003"/>
                  </a:lnTo>
                  <a:lnTo>
                    <a:pt x="241" y="1003"/>
                  </a:lnTo>
                  <a:lnTo>
                    <a:pt x="241" y="963"/>
                  </a:lnTo>
                  <a:lnTo>
                    <a:pt x="241" y="923"/>
                  </a:lnTo>
                  <a:lnTo>
                    <a:pt x="281" y="923"/>
                  </a:lnTo>
                  <a:lnTo>
                    <a:pt x="281" y="883"/>
                  </a:lnTo>
                  <a:lnTo>
                    <a:pt x="321" y="843"/>
                  </a:lnTo>
                  <a:lnTo>
                    <a:pt x="321" y="803"/>
                  </a:lnTo>
                  <a:lnTo>
                    <a:pt x="361" y="763"/>
                  </a:lnTo>
                  <a:lnTo>
                    <a:pt x="401" y="722"/>
                  </a:lnTo>
                  <a:lnTo>
                    <a:pt x="361" y="682"/>
                  </a:lnTo>
                  <a:lnTo>
                    <a:pt x="401" y="682"/>
                  </a:lnTo>
                  <a:lnTo>
                    <a:pt x="401" y="642"/>
                  </a:lnTo>
                  <a:lnTo>
                    <a:pt x="441" y="642"/>
                  </a:lnTo>
                  <a:lnTo>
                    <a:pt x="441" y="602"/>
                  </a:lnTo>
                  <a:lnTo>
                    <a:pt x="481" y="602"/>
                  </a:lnTo>
                  <a:lnTo>
                    <a:pt x="481" y="562"/>
                  </a:lnTo>
                  <a:lnTo>
                    <a:pt x="481" y="522"/>
                  </a:lnTo>
                  <a:lnTo>
                    <a:pt x="521" y="522"/>
                  </a:lnTo>
                  <a:lnTo>
                    <a:pt x="521" y="482"/>
                  </a:lnTo>
                  <a:lnTo>
                    <a:pt x="521" y="442"/>
                  </a:lnTo>
                  <a:lnTo>
                    <a:pt x="561" y="442"/>
                  </a:lnTo>
                  <a:lnTo>
                    <a:pt x="561" y="402"/>
                  </a:lnTo>
                  <a:lnTo>
                    <a:pt x="601" y="402"/>
                  </a:lnTo>
                  <a:lnTo>
                    <a:pt x="601" y="362"/>
                  </a:lnTo>
                  <a:lnTo>
                    <a:pt x="641" y="322"/>
                  </a:lnTo>
                  <a:lnTo>
                    <a:pt x="641" y="282"/>
                  </a:lnTo>
                  <a:lnTo>
                    <a:pt x="722" y="282"/>
                  </a:lnTo>
                  <a:lnTo>
                    <a:pt x="722" y="241"/>
                  </a:lnTo>
                  <a:lnTo>
                    <a:pt x="722" y="201"/>
                  </a:lnTo>
                  <a:lnTo>
                    <a:pt x="722" y="161"/>
                  </a:lnTo>
                  <a:lnTo>
                    <a:pt x="762" y="161"/>
                  </a:lnTo>
                  <a:lnTo>
                    <a:pt x="762" y="121"/>
                  </a:lnTo>
                  <a:lnTo>
                    <a:pt x="722" y="81"/>
                  </a:lnTo>
                  <a:lnTo>
                    <a:pt x="682" y="41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60"/>
            <p:cNvSpPr/>
            <p:nvPr/>
          </p:nvSpPr>
          <p:spPr>
            <a:xfrm>
              <a:off x="516725" y="3843650"/>
              <a:ext cx="54150" cy="76200"/>
            </a:xfrm>
            <a:custGeom>
              <a:rect b="b" l="l" r="r" t="t"/>
              <a:pathLst>
                <a:path extrusionOk="0" h="3048" w="2166">
                  <a:moveTo>
                    <a:pt x="522" y="0"/>
                  </a:moveTo>
                  <a:lnTo>
                    <a:pt x="401" y="40"/>
                  </a:lnTo>
                  <a:lnTo>
                    <a:pt x="241" y="121"/>
                  </a:lnTo>
                  <a:lnTo>
                    <a:pt x="121" y="321"/>
                  </a:lnTo>
                  <a:lnTo>
                    <a:pt x="81" y="401"/>
                  </a:lnTo>
                  <a:lnTo>
                    <a:pt x="41" y="522"/>
                  </a:lnTo>
                  <a:lnTo>
                    <a:pt x="1" y="2887"/>
                  </a:lnTo>
                  <a:lnTo>
                    <a:pt x="1003" y="3047"/>
                  </a:lnTo>
                  <a:lnTo>
                    <a:pt x="2085" y="882"/>
                  </a:lnTo>
                  <a:lnTo>
                    <a:pt x="2125" y="762"/>
                  </a:lnTo>
                  <a:lnTo>
                    <a:pt x="2165" y="642"/>
                  </a:lnTo>
                  <a:lnTo>
                    <a:pt x="2125" y="522"/>
                  </a:lnTo>
                  <a:lnTo>
                    <a:pt x="2085" y="401"/>
                  </a:lnTo>
                  <a:lnTo>
                    <a:pt x="2005" y="281"/>
                  </a:lnTo>
                  <a:lnTo>
                    <a:pt x="1925" y="201"/>
                  </a:lnTo>
                  <a:lnTo>
                    <a:pt x="1805" y="161"/>
                  </a:lnTo>
                  <a:lnTo>
                    <a:pt x="1684" y="121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60"/>
            <p:cNvSpPr/>
            <p:nvPr/>
          </p:nvSpPr>
          <p:spPr>
            <a:xfrm>
              <a:off x="543775" y="3827600"/>
              <a:ext cx="60175" cy="80225"/>
            </a:xfrm>
            <a:custGeom>
              <a:rect b="b" l="l" r="r" t="t"/>
              <a:pathLst>
                <a:path extrusionOk="0" h="3209" w="2407">
                  <a:moveTo>
                    <a:pt x="1765" y="282"/>
                  </a:moveTo>
                  <a:lnTo>
                    <a:pt x="1805" y="322"/>
                  </a:lnTo>
                  <a:lnTo>
                    <a:pt x="1805" y="362"/>
                  </a:lnTo>
                  <a:lnTo>
                    <a:pt x="1885" y="402"/>
                  </a:lnTo>
                  <a:lnTo>
                    <a:pt x="1965" y="442"/>
                  </a:lnTo>
                  <a:lnTo>
                    <a:pt x="2045" y="522"/>
                  </a:lnTo>
                  <a:lnTo>
                    <a:pt x="2086" y="562"/>
                  </a:lnTo>
                  <a:lnTo>
                    <a:pt x="2086" y="602"/>
                  </a:lnTo>
                  <a:lnTo>
                    <a:pt x="2086" y="723"/>
                  </a:lnTo>
                  <a:lnTo>
                    <a:pt x="2126" y="763"/>
                  </a:lnTo>
                  <a:lnTo>
                    <a:pt x="2166" y="883"/>
                  </a:lnTo>
                  <a:lnTo>
                    <a:pt x="2126" y="1083"/>
                  </a:lnTo>
                  <a:lnTo>
                    <a:pt x="2086" y="1284"/>
                  </a:lnTo>
                  <a:lnTo>
                    <a:pt x="2045" y="1324"/>
                  </a:lnTo>
                  <a:lnTo>
                    <a:pt x="2045" y="1404"/>
                  </a:lnTo>
                  <a:lnTo>
                    <a:pt x="2005" y="1444"/>
                  </a:lnTo>
                  <a:lnTo>
                    <a:pt x="1965" y="1524"/>
                  </a:lnTo>
                  <a:lnTo>
                    <a:pt x="1965" y="1564"/>
                  </a:lnTo>
                  <a:lnTo>
                    <a:pt x="1925" y="1605"/>
                  </a:lnTo>
                  <a:lnTo>
                    <a:pt x="1885" y="1685"/>
                  </a:lnTo>
                  <a:lnTo>
                    <a:pt x="1805" y="1765"/>
                  </a:lnTo>
                  <a:lnTo>
                    <a:pt x="1765" y="1805"/>
                  </a:lnTo>
                  <a:lnTo>
                    <a:pt x="1725" y="1845"/>
                  </a:lnTo>
                  <a:lnTo>
                    <a:pt x="1725" y="1885"/>
                  </a:lnTo>
                  <a:lnTo>
                    <a:pt x="1685" y="1925"/>
                  </a:lnTo>
                  <a:lnTo>
                    <a:pt x="1484" y="2086"/>
                  </a:lnTo>
                  <a:lnTo>
                    <a:pt x="1444" y="2086"/>
                  </a:lnTo>
                  <a:lnTo>
                    <a:pt x="1244" y="2246"/>
                  </a:lnTo>
                  <a:lnTo>
                    <a:pt x="1043" y="2366"/>
                  </a:lnTo>
                  <a:lnTo>
                    <a:pt x="1043" y="2406"/>
                  </a:lnTo>
                  <a:lnTo>
                    <a:pt x="1003" y="2406"/>
                  </a:lnTo>
                  <a:lnTo>
                    <a:pt x="963" y="2446"/>
                  </a:lnTo>
                  <a:lnTo>
                    <a:pt x="923" y="2446"/>
                  </a:lnTo>
                  <a:lnTo>
                    <a:pt x="883" y="2486"/>
                  </a:lnTo>
                  <a:lnTo>
                    <a:pt x="883" y="2527"/>
                  </a:lnTo>
                  <a:lnTo>
                    <a:pt x="803" y="2567"/>
                  </a:lnTo>
                  <a:lnTo>
                    <a:pt x="642" y="2647"/>
                  </a:lnTo>
                  <a:lnTo>
                    <a:pt x="602" y="2687"/>
                  </a:lnTo>
                  <a:lnTo>
                    <a:pt x="482" y="2767"/>
                  </a:lnTo>
                  <a:lnTo>
                    <a:pt x="442" y="2807"/>
                  </a:lnTo>
                  <a:lnTo>
                    <a:pt x="362" y="2887"/>
                  </a:lnTo>
                  <a:lnTo>
                    <a:pt x="322" y="2887"/>
                  </a:lnTo>
                  <a:lnTo>
                    <a:pt x="282" y="2927"/>
                  </a:lnTo>
                  <a:lnTo>
                    <a:pt x="241" y="2968"/>
                  </a:lnTo>
                  <a:lnTo>
                    <a:pt x="241" y="2927"/>
                  </a:lnTo>
                  <a:lnTo>
                    <a:pt x="241" y="2807"/>
                  </a:lnTo>
                  <a:lnTo>
                    <a:pt x="241" y="2727"/>
                  </a:lnTo>
                  <a:lnTo>
                    <a:pt x="241" y="2647"/>
                  </a:lnTo>
                  <a:lnTo>
                    <a:pt x="241" y="2607"/>
                  </a:lnTo>
                  <a:lnTo>
                    <a:pt x="241" y="2527"/>
                  </a:lnTo>
                  <a:lnTo>
                    <a:pt x="241" y="2446"/>
                  </a:lnTo>
                  <a:lnTo>
                    <a:pt x="282" y="2286"/>
                  </a:lnTo>
                  <a:lnTo>
                    <a:pt x="282" y="2206"/>
                  </a:lnTo>
                  <a:lnTo>
                    <a:pt x="322" y="2086"/>
                  </a:lnTo>
                  <a:lnTo>
                    <a:pt x="322" y="2045"/>
                  </a:lnTo>
                  <a:lnTo>
                    <a:pt x="322" y="1925"/>
                  </a:lnTo>
                  <a:lnTo>
                    <a:pt x="402" y="1645"/>
                  </a:lnTo>
                  <a:lnTo>
                    <a:pt x="442" y="1564"/>
                  </a:lnTo>
                  <a:lnTo>
                    <a:pt x="442" y="1524"/>
                  </a:lnTo>
                  <a:lnTo>
                    <a:pt x="442" y="1484"/>
                  </a:lnTo>
                  <a:lnTo>
                    <a:pt x="442" y="1444"/>
                  </a:lnTo>
                  <a:lnTo>
                    <a:pt x="482" y="1364"/>
                  </a:lnTo>
                  <a:lnTo>
                    <a:pt x="482" y="1324"/>
                  </a:lnTo>
                  <a:lnTo>
                    <a:pt x="482" y="1284"/>
                  </a:lnTo>
                  <a:lnTo>
                    <a:pt x="562" y="1164"/>
                  </a:lnTo>
                  <a:lnTo>
                    <a:pt x="602" y="1043"/>
                  </a:lnTo>
                  <a:lnTo>
                    <a:pt x="642" y="1003"/>
                  </a:lnTo>
                  <a:lnTo>
                    <a:pt x="642" y="963"/>
                  </a:lnTo>
                  <a:lnTo>
                    <a:pt x="682" y="923"/>
                  </a:lnTo>
                  <a:lnTo>
                    <a:pt x="682" y="883"/>
                  </a:lnTo>
                  <a:lnTo>
                    <a:pt x="723" y="843"/>
                  </a:lnTo>
                  <a:lnTo>
                    <a:pt x="843" y="682"/>
                  </a:lnTo>
                  <a:lnTo>
                    <a:pt x="1164" y="402"/>
                  </a:lnTo>
                  <a:lnTo>
                    <a:pt x="1204" y="402"/>
                  </a:lnTo>
                  <a:lnTo>
                    <a:pt x="1244" y="362"/>
                  </a:lnTo>
                  <a:lnTo>
                    <a:pt x="1284" y="322"/>
                  </a:lnTo>
                  <a:lnTo>
                    <a:pt x="1324" y="282"/>
                  </a:lnTo>
                  <a:close/>
                  <a:moveTo>
                    <a:pt x="1604" y="1"/>
                  </a:moveTo>
                  <a:lnTo>
                    <a:pt x="1484" y="41"/>
                  </a:lnTo>
                  <a:lnTo>
                    <a:pt x="1364" y="41"/>
                  </a:lnTo>
                  <a:lnTo>
                    <a:pt x="1244" y="81"/>
                  </a:lnTo>
                  <a:lnTo>
                    <a:pt x="1123" y="161"/>
                  </a:lnTo>
                  <a:lnTo>
                    <a:pt x="1043" y="201"/>
                  </a:lnTo>
                  <a:lnTo>
                    <a:pt x="1003" y="242"/>
                  </a:lnTo>
                  <a:lnTo>
                    <a:pt x="963" y="242"/>
                  </a:lnTo>
                  <a:lnTo>
                    <a:pt x="923" y="282"/>
                  </a:lnTo>
                  <a:lnTo>
                    <a:pt x="843" y="362"/>
                  </a:lnTo>
                  <a:lnTo>
                    <a:pt x="803" y="402"/>
                  </a:lnTo>
                  <a:lnTo>
                    <a:pt x="763" y="442"/>
                  </a:lnTo>
                  <a:lnTo>
                    <a:pt x="682" y="482"/>
                  </a:lnTo>
                  <a:lnTo>
                    <a:pt x="642" y="562"/>
                  </a:lnTo>
                  <a:lnTo>
                    <a:pt x="562" y="642"/>
                  </a:lnTo>
                  <a:lnTo>
                    <a:pt x="562" y="682"/>
                  </a:lnTo>
                  <a:lnTo>
                    <a:pt x="562" y="723"/>
                  </a:lnTo>
                  <a:lnTo>
                    <a:pt x="482" y="763"/>
                  </a:lnTo>
                  <a:lnTo>
                    <a:pt x="402" y="963"/>
                  </a:lnTo>
                  <a:lnTo>
                    <a:pt x="322" y="1164"/>
                  </a:lnTo>
                  <a:lnTo>
                    <a:pt x="201" y="1404"/>
                  </a:lnTo>
                  <a:lnTo>
                    <a:pt x="161" y="1524"/>
                  </a:lnTo>
                  <a:lnTo>
                    <a:pt x="161" y="1645"/>
                  </a:lnTo>
                  <a:lnTo>
                    <a:pt x="121" y="1685"/>
                  </a:lnTo>
                  <a:lnTo>
                    <a:pt x="121" y="1765"/>
                  </a:lnTo>
                  <a:lnTo>
                    <a:pt x="81" y="1845"/>
                  </a:lnTo>
                  <a:lnTo>
                    <a:pt x="81" y="1965"/>
                  </a:lnTo>
                  <a:lnTo>
                    <a:pt x="81" y="2005"/>
                  </a:lnTo>
                  <a:lnTo>
                    <a:pt x="81" y="2045"/>
                  </a:lnTo>
                  <a:lnTo>
                    <a:pt x="41" y="2166"/>
                  </a:lnTo>
                  <a:lnTo>
                    <a:pt x="41" y="2246"/>
                  </a:lnTo>
                  <a:lnTo>
                    <a:pt x="1" y="2366"/>
                  </a:lnTo>
                  <a:lnTo>
                    <a:pt x="41" y="2567"/>
                  </a:lnTo>
                  <a:lnTo>
                    <a:pt x="1" y="2687"/>
                  </a:lnTo>
                  <a:lnTo>
                    <a:pt x="1" y="2727"/>
                  </a:lnTo>
                  <a:lnTo>
                    <a:pt x="1" y="2968"/>
                  </a:lnTo>
                  <a:lnTo>
                    <a:pt x="1" y="3008"/>
                  </a:lnTo>
                  <a:lnTo>
                    <a:pt x="1" y="3088"/>
                  </a:lnTo>
                  <a:lnTo>
                    <a:pt x="41" y="3128"/>
                  </a:lnTo>
                  <a:lnTo>
                    <a:pt x="81" y="3168"/>
                  </a:lnTo>
                  <a:lnTo>
                    <a:pt x="101" y="3168"/>
                  </a:lnTo>
                  <a:lnTo>
                    <a:pt x="121" y="3208"/>
                  </a:lnTo>
                  <a:lnTo>
                    <a:pt x="282" y="3208"/>
                  </a:lnTo>
                  <a:lnTo>
                    <a:pt x="322" y="3168"/>
                  </a:lnTo>
                  <a:lnTo>
                    <a:pt x="362" y="3168"/>
                  </a:lnTo>
                  <a:lnTo>
                    <a:pt x="442" y="3088"/>
                  </a:lnTo>
                  <a:lnTo>
                    <a:pt x="522" y="3048"/>
                  </a:lnTo>
                  <a:lnTo>
                    <a:pt x="522" y="3008"/>
                  </a:lnTo>
                  <a:lnTo>
                    <a:pt x="562" y="3008"/>
                  </a:lnTo>
                  <a:lnTo>
                    <a:pt x="642" y="2968"/>
                  </a:lnTo>
                  <a:lnTo>
                    <a:pt x="723" y="2927"/>
                  </a:lnTo>
                  <a:lnTo>
                    <a:pt x="763" y="2887"/>
                  </a:lnTo>
                  <a:lnTo>
                    <a:pt x="963" y="2767"/>
                  </a:lnTo>
                  <a:lnTo>
                    <a:pt x="1043" y="2687"/>
                  </a:lnTo>
                  <a:lnTo>
                    <a:pt x="1123" y="2607"/>
                  </a:lnTo>
                  <a:lnTo>
                    <a:pt x="1164" y="2607"/>
                  </a:lnTo>
                  <a:lnTo>
                    <a:pt x="1204" y="2567"/>
                  </a:lnTo>
                  <a:lnTo>
                    <a:pt x="1364" y="2446"/>
                  </a:lnTo>
                  <a:lnTo>
                    <a:pt x="1564" y="2326"/>
                  </a:lnTo>
                  <a:lnTo>
                    <a:pt x="1604" y="2286"/>
                  </a:lnTo>
                  <a:lnTo>
                    <a:pt x="1685" y="2246"/>
                  </a:lnTo>
                  <a:lnTo>
                    <a:pt x="1725" y="2206"/>
                  </a:lnTo>
                  <a:lnTo>
                    <a:pt x="1765" y="2166"/>
                  </a:lnTo>
                  <a:lnTo>
                    <a:pt x="1805" y="2126"/>
                  </a:lnTo>
                  <a:lnTo>
                    <a:pt x="1845" y="2086"/>
                  </a:lnTo>
                  <a:lnTo>
                    <a:pt x="1845" y="2045"/>
                  </a:lnTo>
                  <a:lnTo>
                    <a:pt x="1925" y="2005"/>
                  </a:lnTo>
                  <a:lnTo>
                    <a:pt x="2005" y="1885"/>
                  </a:lnTo>
                  <a:lnTo>
                    <a:pt x="2045" y="1845"/>
                  </a:lnTo>
                  <a:lnTo>
                    <a:pt x="2126" y="1765"/>
                  </a:lnTo>
                  <a:lnTo>
                    <a:pt x="2166" y="1685"/>
                  </a:lnTo>
                  <a:lnTo>
                    <a:pt x="2246" y="1564"/>
                  </a:lnTo>
                  <a:lnTo>
                    <a:pt x="2246" y="1444"/>
                  </a:lnTo>
                  <a:lnTo>
                    <a:pt x="2286" y="1364"/>
                  </a:lnTo>
                  <a:lnTo>
                    <a:pt x="2326" y="1204"/>
                  </a:lnTo>
                  <a:lnTo>
                    <a:pt x="2366" y="1043"/>
                  </a:lnTo>
                  <a:lnTo>
                    <a:pt x="2366" y="1003"/>
                  </a:lnTo>
                  <a:lnTo>
                    <a:pt x="2366" y="963"/>
                  </a:lnTo>
                  <a:lnTo>
                    <a:pt x="2406" y="923"/>
                  </a:lnTo>
                  <a:lnTo>
                    <a:pt x="2366" y="843"/>
                  </a:lnTo>
                  <a:lnTo>
                    <a:pt x="2366" y="763"/>
                  </a:lnTo>
                  <a:lnTo>
                    <a:pt x="2326" y="642"/>
                  </a:lnTo>
                  <a:lnTo>
                    <a:pt x="2326" y="602"/>
                  </a:lnTo>
                  <a:lnTo>
                    <a:pt x="2286" y="522"/>
                  </a:lnTo>
                  <a:lnTo>
                    <a:pt x="2206" y="402"/>
                  </a:lnTo>
                  <a:lnTo>
                    <a:pt x="2166" y="362"/>
                  </a:lnTo>
                  <a:lnTo>
                    <a:pt x="2126" y="322"/>
                  </a:lnTo>
                  <a:lnTo>
                    <a:pt x="2045" y="242"/>
                  </a:lnTo>
                  <a:lnTo>
                    <a:pt x="2005" y="161"/>
                  </a:lnTo>
                  <a:lnTo>
                    <a:pt x="1885" y="121"/>
                  </a:lnTo>
                  <a:lnTo>
                    <a:pt x="1805" y="81"/>
                  </a:lnTo>
                  <a:lnTo>
                    <a:pt x="1765" y="81"/>
                  </a:lnTo>
                  <a:lnTo>
                    <a:pt x="1604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0"/>
            <p:cNvSpPr/>
            <p:nvPr/>
          </p:nvSpPr>
          <p:spPr>
            <a:xfrm>
              <a:off x="541775" y="3885750"/>
              <a:ext cx="99250" cy="47125"/>
            </a:xfrm>
            <a:custGeom>
              <a:rect b="b" l="l" r="r" t="t"/>
              <a:pathLst>
                <a:path extrusionOk="0" h="1885" w="3970">
                  <a:moveTo>
                    <a:pt x="2807" y="241"/>
                  </a:moveTo>
                  <a:lnTo>
                    <a:pt x="3047" y="281"/>
                  </a:lnTo>
                  <a:lnTo>
                    <a:pt x="3248" y="361"/>
                  </a:lnTo>
                  <a:lnTo>
                    <a:pt x="3288" y="361"/>
                  </a:lnTo>
                  <a:lnTo>
                    <a:pt x="3368" y="401"/>
                  </a:lnTo>
                  <a:lnTo>
                    <a:pt x="3408" y="401"/>
                  </a:lnTo>
                  <a:lnTo>
                    <a:pt x="3448" y="441"/>
                  </a:lnTo>
                  <a:lnTo>
                    <a:pt x="3488" y="521"/>
                  </a:lnTo>
                  <a:lnTo>
                    <a:pt x="3569" y="601"/>
                  </a:lnTo>
                  <a:lnTo>
                    <a:pt x="3609" y="642"/>
                  </a:lnTo>
                  <a:lnTo>
                    <a:pt x="3649" y="682"/>
                  </a:lnTo>
                  <a:lnTo>
                    <a:pt x="3689" y="762"/>
                  </a:lnTo>
                  <a:lnTo>
                    <a:pt x="3729" y="842"/>
                  </a:lnTo>
                  <a:lnTo>
                    <a:pt x="3729" y="882"/>
                  </a:lnTo>
                  <a:lnTo>
                    <a:pt x="3729" y="922"/>
                  </a:lnTo>
                  <a:lnTo>
                    <a:pt x="3729" y="1042"/>
                  </a:lnTo>
                  <a:lnTo>
                    <a:pt x="3729" y="1082"/>
                  </a:lnTo>
                  <a:lnTo>
                    <a:pt x="3689" y="1203"/>
                  </a:lnTo>
                  <a:lnTo>
                    <a:pt x="3689" y="1243"/>
                  </a:lnTo>
                  <a:lnTo>
                    <a:pt x="3649" y="1283"/>
                  </a:lnTo>
                  <a:lnTo>
                    <a:pt x="3569" y="1363"/>
                  </a:lnTo>
                  <a:lnTo>
                    <a:pt x="3488" y="1403"/>
                  </a:lnTo>
                  <a:lnTo>
                    <a:pt x="3408" y="1483"/>
                  </a:lnTo>
                  <a:lnTo>
                    <a:pt x="2967" y="1564"/>
                  </a:lnTo>
                  <a:lnTo>
                    <a:pt x="2887" y="1604"/>
                  </a:lnTo>
                  <a:lnTo>
                    <a:pt x="2607" y="1604"/>
                  </a:lnTo>
                  <a:lnTo>
                    <a:pt x="2566" y="1644"/>
                  </a:lnTo>
                  <a:lnTo>
                    <a:pt x="2446" y="1604"/>
                  </a:lnTo>
                  <a:lnTo>
                    <a:pt x="2206" y="1604"/>
                  </a:lnTo>
                  <a:lnTo>
                    <a:pt x="2166" y="1564"/>
                  </a:lnTo>
                  <a:lnTo>
                    <a:pt x="2125" y="1564"/>
                  </a:lnTo>
                  <a:lnTo>
                    <a:pt x="1845" y="1483"/>
                  </a:lnTo>
                  <a:lnTo>
                    <a:pt x="1805" y="1483"/>
                  </a:lnTo>
                  <a:lnTo>
                    <a:pt x="1564" y="1363"/>
                  </a:lnTo>
                  <a:lnTo>
                    <a:pt x="1324" y="1283"/>
                  </a:lnTo>
                  <a:lnTo>
                    <a:pt x="1244" y="1283"/>
                  </a:lnTo>
                  <a:lnTo>
                    <a:pt x="1203" y="1243"/>
                  </a:lnTo>
                  <a:lnTo>
                    <a:pt x="1163" y="1243"/>
                  </a:lnTo>
                  <a:lnTo>
                    <a:pt x="1123" y="1203"/>
                  </a:lnTo>
                  <a:lnTo>
                    <a:pt x="1003" y="1203"/>
                  </a:lnTo>
                  <a:lnTo>
                    <a:pt x="843" y="1082"/>
                  </a:lnTo>
                  <a:lnTo>
                    <a:pt x="762" y="1082"/>
                  </a:lnTo>
                  <a:lnTo>
                    <a:pt x="642" y="1002"/>
                  </a:lnTo>
                  <a:lnTo>
                    <a:pt x="522" y="1002"/>
                  </a:lnTo>
                  <a:lnTo>
                    <a:pt x="442" y="962"/>
                  </a:lnTo>
                  <a:lnTo>
                    <a:pt x="402" y="922"/>
                  </a:lnTo>
                  <a:lnTo>
                    <a:pt x="482" y="842"/>
                  </a:lnTo>
                  <a:lnTo>
                    <a:pt x="562" y="842"/>
                  </a:lnTo>
                  <a:lnTo>
                    <a:pt x="602" y="802"/>
                  </a:lnTo>
                  <a:lnTo>
                    <a:pt x="642" y="802"/>
                  </a:lnTo>
                  <a:lnTo>
                    <a:pt x="722" y="762"/>
                  </a:lnTo>
                  <a:lnTo>
                    <a:pt x="803" y="722"/>
                  </a:lnTo>
                  <a:lnTo>
                    <a:pt x="963" y="682"/>
                  </a:lnTo>
                  <a:lnTo>
                    <a:pt x="1043" y="682"/>
                  </a:lnTo>
                  <a:lnTo>
                    <a:pt x="1043" y="642"/>
                  </a:lnTo>
                  <a:lnTo>
                    <a:pt x="1163" y="642"/>
                  </a:lnTo>
                  <a:lnTo>
                    <a:pt x="1203" y="601"/>
                  </a:lnTo>
                  <a:lnTo>
                    <a:pt x="1324" y="561"/>
                  </a:lnTo>
                  <a:lnTo>
                    <a:pt x="1644" y="481"/>
                  </a:lnTo>
                  <a:lnTo>
                    <a:pt x="1765" y="441"/>
                  </a:lnTo>
                  <a:lnTo>
                    <a:pt x="1805" y="441"/>
                  </a:lnTo>
                  <a:lnTo>
                    <a:pt x="1885" y="401"/>
                  </a:lnTo>
                  <a:lnTo>
                    <a:pt x="1965" y="361"/>
                  </a:lnTo>
                  <a:lnTo>
                    <a:pt x="2005" y="361"/>
                  </a:lnTo>
                  <a:lnTo>
                    <a:pt x="2045" y="321"/>
                  </a:lnTo>
                  <a:lnTo>
                    <a:pt x="2166" y="321"/>
                  </a:lnTo>
                  <a:lnTo>
                    <a:pt x="2326" y="281"/>
                  </a:lnTo>
                  <a:lnTo>
                    <a:pt x="2366" y="281"/>
                  </a:lnTo>
                  <a:lnTo>
                    <a:pt x="2406" y="241"/>
                  </a:lnTo>
                  <a:close/>
                  <a:moveTo>
                    <a:pt x="2566" y="0"/>
                  </a:moveTo>
                  <a:lnTo>
                    <a:pt x="2486" y="40"/>
                  </a:lnTo>
                  <a:lnTo>
                    <a:pt x="2286" y="80"/>
                  </a:lnTo>
                  <a:lnTo>
                    <a:pt x="2005" y="120"/>
                  </a:lnTo>
                  <a:lnTo>
                    <a:pt x="1765" y="201"/>
                  </a:lnTo>
                  <a:lnTo>
                    <a:pt x="1604" y="241"/>
                  </a:lnTo>
                  <a:lnTo>
                    <a:pt x="1524" y="241"/>
                  </a:lnTo>
                  <a:lnTo>
                    <a:pt x="1444" y="281"/>
                  </a:lnTo>
                  <a:lnTo>
                    <a:pt x="1364" y="281"/>
                  </a:lnTo>
                  <a:lnTo>
                    <a:pt x="1284" y="321"/>
                  </a:lnTo>
                  <a:lnTo>
                    <a:pt x="1163" y="361"/>
                  </a:lnTo>
                  <a:lnTo>
                    <a:pt x="1123" y="361"/>
                  </a:lnTo>
                  <a:lnTo>
                    <a:pt x="1083" y="401"/>
                  </a:lnTo>
                  <a:lnTo>
                    <a:pt x="963" y="441"/>
                  </a:lnTo>
                  <a:lnTo>
                    <a:pt x="883" y="441"/>
                  </a:lnTo>
                  <a:lnTo>
                    <a:pt x="762" y="481"/>
                  </a:lnTo>
                  <a:lnTo>
                    <a:pt x="562" y="601"/>
                  </a:lnTo>
                  <a:lnTo>
                    <a:pt x="442" y="642"/>
                  </a:lnTo>
                  <a:lnTo>
                    <a:pt x="402" y="642"/>
                  </a:lnTo>
                  <a:lnTo>
                    <a:pt x="161" y="762"/>
                  </a:lnTo>
                  <a:lnTo>
                    <a:pt x="121" y="762"/>
                  </a:lnTo>
                  <a:lnTo>
                    <a:pt x="41" y="802"/>
                  </a:lnTo>
                  <a:lnTo>
                    <a:pt x="1" y="842"/>
                  </a:lnTo>
                  <a:lnTo>
                    <a:pt x="1" y="922"/>
                  </a:lnTo>
                  <a:lnTo>
                    <a:pt x="41" y="1002"/>
                  </a:lnTo>
                  <a:lnTo>
                    <a:pt x="61" y="1002"/>
                  </a:lnTo>
                  <a:lnTo>
                    <a:pt x="81" y="1042"/>
                  </a:lnTo>
                  <a:lnTo>
                    <a:pt x="121" y="1042"/>
                  </a:lnTo>
                  <a:lnTo>
                    <a:pt x="161" y="1082"/>
                  </a:lnTo>
                  <a:lnTo>
                    <a:pt x="201" y="1123"/>
                  </a:lnTo>
                  <a:lnTo>
                    <a:pt x="321" y="1163"/>
                  </a:lnTo>
                  <a:lnTo>
                    <a:pt x="442" y="1163"/>
                  </a:lnTo>
                  <a:lnTo>
                    <a:pt x="482" y="1203"/>
                  </a:lnTo>
                  <a:lnTo>
                    <a:pt x="522" y="1243"/>
                  </a:lnTo>
                  <a:lnTo>
                    <a:pt x="642" y="1283"/>
                  </a:lnTo>
                  <a:lnTo>
                    <a:pt x="682" y="1323"/>
                  </a:lnTo>
                  <a:lnTo>
                    <a:pt x="923" y="1403"/>
                  </a:lnTo>
                  <a:lnTo>
                    <a:pt x="1043" y="1443"/>
                  </a:lnTo>
                  <a:lnTo>
                    <a:pt x="1163" y="1483"/>
                  </a:lnTo>
                  <a:lnTo>
                    <a:pt x="1203" y="1483"/>
                  </a:lnTo>
                  <a:lnTo>
                    <a:pt x="1244" y="1523"/>
                  </a:lnTo>
                  <a:lnTo>
                    <a:pt x="1444" y="1604"/>
                  </a:lnTo>
                  <a:lnTo>
                    <a:pt x="1684" y="1684"/>
                  </a:lnTo>
                  <a:lnTo>
                    <a:pt x="1684" y="1724"/>
                  </a:lnTo>
                  <a:lnTo>
                    <a:pt x="1805" y="1724"/>
                  </a:lnTo>
                  <a:lnTo>
                    <a:pt x="1885" y="1764"/>
                  </a:lnTo>
                  <a:lnTo>
                    <a:pt x="2005" y="1764"/>
                  </a:lnTo>
                  <a:lnTo>
                    <a:pt x="2085" y="1804"/>
                  </a:lnTo>
                  <a:lnTo>
                    <a:pt x="2206" y="1844"/>
                  </a:lnTo>
                  <a:lnTo>
                    <a:pt x="2406" y="1844"/>
                  </a:lnTo>
                  <a:lnTo>
                    <a:pt x="2526" y="1884"/>
                  </a:lnTo>
                  <a:lnTo>
                    <a:pt x="2607" y="1884"/>
                  </a:lnTo>
                  <a:lnTo>
                    <a:pt x="2767" y="1844"/>
                  </a:lnTo>
                  <a:lnTo>
                    <a:pt x="2847" y="1844"/>
                  </a:lnTo>
                  <a:lnTo>
                    <a:pt x="2967" y="1804"/>
                  </a:lnTo>
                  <a:lnTo>
                    <a:pt x="3128" y="1804"/>
                  </a:lnTo>
                  <a:lnTo>
                    <a:pt x="3288" y="1724"/>
                  </a:lnTo>
                  <a:lnTo>
                    <a:pt x="3448" y="1724"/>
                  </a:lnTo>
                  <a:lnTo>
                    <a:pt x="3529" y="1684"/>
                  </a:lnTo>
                  <a:lnTo>
                    <a:pt x="3609" y="1604"/>
                  </a:lnTo>
                  <a:lnTo>
                    <a:pt x="3689" y="1523"/>
                  </a:lnTo>
                  <a:lnTo>
                    <a:pt x="3729" y="1523"/>
                  </a:lnTo>
                  <a:lnTo>
                    <a:pt x="3809" y="1443"/>
                  </a:lnTo>
                  <a:lnTo>
                    <a:pt x="3889" y="1323"/>
                  </a:lnTo>
                  <a:lnTo>
                    <a:pt x="3929" y="1243"/>
                  </a:lnTo>
                  <a:lnTo>
                    <a:pt x="3929" y="1203"/>
                  </a:lnTo>
                  <a:lnTo>
                    <a:pt x="3970" y="1042"/>
                  </a:lnTo>
                  <a:lnTo>
                    <a:pt x="3970" y="962"/>
                  </a:lnTo>
                  <a:lnTo>
                    <a:pt x="3970" y="842"/>
                  </a:lnTo>
                  <a:lnTo>
                    <a:pt x="3929" y="802"/>
                  </a:lnTo>
                  <a:lnTo>
                    <a:pt x="3929" y="762"/>
                  </a:lnTo>
                  <a:lnTo>
                    <a:pt x="3889" y="682"/>
                  </a:lnTo>
                  <a:lnTo>
                    <a:pt x="3849" y="561"/>
                  </a:lnTo>
                  <a:lnTo>
                    <a:pt x="3769" y="441"/>
                  </a:lnTo>
                  <a:lnTo>
                    <a:pt x="3649" y="321"/>
                  </a:lnTo>
                  <a:lnTo>
                    <a:pt x="3529" y="241"/>
                  </a:lnTo>
                  <a:lnTo>
                    <a:pt x="3448" y="201"/>
                  </a:lnTo>
                  <a:lnTo>
                    <a:pt x="3368" y="160"/>
                  </a:lnTo>
                  <a:lnTo>
                    <a:pt x="3288" y="120"/>
                  </a:lnTo>
                  <a:lnTo>
                    <a:pt x="3248" y="120"/>
                  </a:lnTo>
                  <a:lnTo>
                    <a:pt x="3168" y="80"/>
                  </a:lnTo>
                  <a:lnTo>
                    <a:pt x="3088" y="80"/>
                  </a:lnTo>
                  <a:lnTo>
                    <a:pt x="3007" y="40"/>
                  </a:lnTo>
                  <a:lnTo>
                    <a:pt x="2927" y="40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0"/>
            <p:cNvSpPr/>
            <p:nvPr/>
          </p:nvSpPr>
          <p:spPr>
            <a:xfrm>
              <a:off x="407475" y="3956900"/>
              <a:ext cx="207500" cy="34100"/>
            </a:xfrm>
            <a:custGeom>
              <a:rect b="b" l="l" r="r" t="t"/>
              <a:pathLst>
                <a:path extrusionOk="0" h="1364" w="8300">
                  <a:moveTo>
                    <a:pt x="8179" y="0"/>
                  </a:moveTo>
                  <a:lnTo>
                    <a:pt x="8139" y="40"/>
                  </a:lnTo>
                  <a:lnTo>
                    <a:pt x="8059" y="81"/>
                  </a:lnTo>
                  <a:lnTo>
                    <a:pt x="8059" y="161"/>
                  </a:lnTo>
                  <a:lnTo>
                    <a:pt x="8059" y="201"/>
                  </a:lnTo>
                  <a:lnTo>
                    <a:pt x="8059" y="281"/>
                  </a:lnTo>
                  <a:lnTo>
                    <a:pt x="8059" y="401"/>
                  </a:lnTo>
                  <a:lnTo>
                    <a:pt x="8059" y="481"/>
                  </a:lnTo>
                  <a:lnTo>
                    <a:pt x="8059" y="562"/>
                  </a:lnTo>
                  <a:lnTo>
                    <a:pt x="8059" y="602"/>
                  </a:lnTo>
                  <a:lnTo>
                    <a:pt x="8019" y="722"/>
                  </a:lnTo>
                  <a:lnTo>
                    <a:pt x="7898" y="922"/>
                  </a:lnTo>
                  <a:lnTo>
                    <a:pt x="7858" y="922"/>
                  </a:lnTo>
                  <a:lnTo>
                    <a:pt x="7818" y="963"/>
                  </a:lnTo>
                  <a:lnTo>
                    <a:pt x="7738" y="1043"/>
                  </a:lnTo>
                  <a:lnTo>
                    <a:pt x="7658" y="1043"/>
                  </a:lnTo>
                  <a:lnTo>
                    <a:pt x="7457" y="1083"/>
                  </a:lnTo>
                  <a:lnTo>
                    <a:pt x="6094" y="1083"/>
                  </a:lnTo>
                  <a:lnTo>
                    <a:pt x="6014" y="1123"/>
                  </a:lnTo>
                  <a:lnTo>
                    <a:pt x="5573" y="1123"/>
                  </a:lnTo>
                  <a:lnTo>
                    <a:pt x="5533" y="1083"/>
                  </a:lnTo>
                  <a:lnTo>
                    <a:pt x="3930" y="1083"/>
                  </a:lnTo>
                  <a:lnTo>
                    <a:pt x="3809" y="1123"/>
                  </a:lnTo>
                  <a:lnTo>
                    <a:pt x="3168" y="1123"/>
                  </a:lnTo>
                  <a:lnTo>
                    <a:pt x="3088" y="1083"/>
                  </a:lnTo>
                  <a:lnTo>
                    <a:pt x="3008" y="1083"/>
                  </a:lnTo>
                  <a:lnTo>
                    <a:pt x="3008" y="1123"/>
                  </a:lnTo>
                  <a:lnTo>
                    <a:pt x="2887" y="1123"/>
                  </a:lnTo>
                  <a:lnTo>
                    <a:pt x="2847" y="1083"/>
                  </a:lnTo>
                  <a:lnTo>
                    <a:pt x="2727" y="1083"/>
                  </a:lnTo>
                  <a:lnTo>
                    <a:pt x="2527" y="1123"/>
                  </a:lnTo>
                  <a:lnTo>
                    <a:pt x="2005" y="1123"/>
                  </a:lnTo>
                  <a:lnTo>
                    <a:pt x="1845" y="1083"/>
                  </a:lnTo>
                  <a:lnTo>
                    <a:pt x="201" y="1083"/>
                  </a:lnTo>
                  <a:lnTo>
                    <a:pt x="81" y="1123"/>
                  </a:lnTo>
                  <a:lnTo>
                    <a:pt x="41" y="1123"/>
                  </a:lnTo>
                  <a:lnTo>
                    <a:pt x="41" y="1163"/>
                  </a:lnTo>
                  <a:lnTo>
                    <a:pt x="1" y="1203"/>
                  </a:lnTo>
                  <a:lnTo>
                    <a:pt x="41" y="1283"/>
                  </a:lnTo>
                  <a:lnTo>
                    <a:pt x="81" y="1323"/>
                  </a:lnTo>
                  <a:lnTo>
                    <a:pt x="161" y="1363"/>
                  </a:lnTo>
                  <a:lnTo>
                    <a:pt x="282" y="1363"/>
                  </a:lnTo>
                  <a:lnTo>
                    <a:pt x="442" y="1323"/>
                  </a:lnTo>
                  <a:lnTo>
                    <a:pt x="1765" y="1323"/>
                  </a:lnTo>
                  <a:lnTo>
                    <a:pt x="1885" y="1363"/>
                  </a:lnTo>
                  <a:lnTo>
                    <a:pt x="2045" y="1363"/>
                  </a:lnTo>
                  <a:lnTo>
                    <a:pt x="2166" y="1323"/>
                  </a:lnTo>
                  <a:lnTo>
                    <a:pt x="3048" y="1323"/>
                  </a:lnTo>
                  <a:lnTo>
                    <a:pt x="3609" y="1363"/>
                  </a:lnTo>
                  <a:lnTo>
                    <a:pt x="3729" y="1323"/>
                  </a:lnTo>
                  <a:lnTo>
                    <a:pt x="4892" y="1323"/>
                  </a:lnTo>
                  <a:lnTo>
                    <a:pt x="4932" y="1283"/>
                  </a:lnTo>
                  <a:lnTo>
                    <a:pt x="5012" y="1283"/>
                  </a:lnTo>
                  <a:lnTo>
                    <a:pt x="5132" y="1323"/>
                  </a:lnTo>
                  <a:lnTo>
                    <a:pt x="5373" y="1323"/>
                  </a:lnTo>
                  <a:lnTo>
                    <a:pt x="5653" y="1363"/>
                  </a:lnTo>
                  <a:lnTo>
                    <a:pt x="5894" y="1363"/>
                  </a:lnTo>
                  <a:lnTo>
                    <a:pt x="5974" y="1323"/>
                  </a:lnTo>
                  <a:lnTo>
                    <a:pt x="6094" y="1323"/>
                  </a:lnTo>
                  <a:lnTo>
                    <a:pt x="6215" y="1363"/>
                  </a:lnTo>
                  <a:lnTo>
                    <a:pt x="6295" y="1323"/>
                  </a:lnTo>
                  <a:lnTo>
                    <a:pt x="7578" y="1323"/>
                  </a:lnTo>
                  <a:lnTo>
                    <a:pt x="7738" y="1283"/>
                  </a:lnTo>
                  <a:lnTo>
                    <a:pt x="7778" y="1243"/>
                  </a:lnTo>
                  <a:lnTo>
                    <a:pt x="7858" y="1243"/>
                  </a:lnTo>
                  <a:lnTo>
                    <a:pt x="7898" y="1203"/>
                  </a:lnTo>
                  <a:lnTo>
                    <a:pt x="7979" y="1163"/>
                  </a:lnTo>
                  <a:lnTo>
                    <a:pt x="8059" y="1083"/>
                  </a:lnTo>
                  <a:lnTo>
                    <a:pt x="8179" y="882"/>
                  </a:lnTo>
                  <a:lnTo>
                    <a:pt x="8219" y="842"/>
                  </a:lnTo>
                  <a:lnTo>
                    <a:pt x="8299" y="642"/>
                  </a:lnTo>
                  <a:lnTo>
                    <a:pt x="8299" y="602"/>
                  </a:lnTo>
                  <a:lnTo>
                    <a:pt x="8299" y="562"/>
                  </a:lnTo>
                  <a:lnTo>
                    <a:pt x="8299" y="522"/>
                  </a:lnTo>
                  <a:lnTo>
                    <a:pt x="8299" y="441"/>
                  </a:lnTo>
                  <a:lnTo>
                    <a:pt x="8299" y="401"/>
                  </a:lnTo>
                  <a:lnTo>
                    <a:pt x="8299" y="361"/>
                  </a:lnTo>
                  <a:lnTo>
                    <a:pt x="8299" y="281"/>
                  </a:lnTo>
                  <a:lnTo>
                    <a:pt x="8299" y="161"/>
                  </a:lnTo>
                  <a:lnTo>
                    <a:pt x="8259" y="81"/>
                  </a:lnTo>
                  <a:lnTo>
                    <a:pt x="8259" y="40"/>
                  </a:lnTo>
                  <a:lnTo>
                    <a:pt x="817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0"/>
            <p:cNvSpPr/>
            <p:nvPr/>
          </p:nvSpPr>
          <p:spPr>
            <a:xfrm>
              <a:off x="529750" y="3914800"/>
              <a:ext cx="26100" cy="20075"/>
            </a:xfrm>
            <a:custGeom>
              <a:rect b="b" l="l" r="r" t="t"/>
              <a:pathLst>
                <a:path extrusionOk="0" h="803" w="1044">
                  <a:moveTo>
                    <a:pt x="883" y="1"/>
                  </a:moveTo>
                  <a:lnTo>
                    <a:pt x="883" y="41"/>
                  </a:lnTo>
                  <a:lnTo>
                    <a:pt x="883" y="81"/>
                  </a:lnTo>
                  <a:lnTo>
                    <a:pt x="802" y="81"/>
                  </a:lnTo>
                  <a:lnTo>
                    <a:pt x="802" y="121"/>
                  </a:lnTo>
                  <a:lnTo>
                    <a:pt x="722" y="121"/>
                  </a:lnTo>
                  <a:lnTo>
                    <a:pt x="722" y="161"/>
                  </a:lnTo>
                  <a:lnTo>
                    <a:pt x="682" y="161"/>
                  </a:lnTo>
                  <a:lnTo>
                    <a:pt x="682" y="201"/>
                  </a:lnTo>
                  <a:lnTo>
                    <a:pt x="642" y="201"/>
                  </a:lnTo>
                  <a:lnTo>
                    <a:pt x="562" y="241"/>
                  </a:lnTo>
                  <a:lnTo>
                    <a:pt x="562" y="281"/>
                  </a:lnTo>
                  <a:lnTo>
                    <a:pt x="522" y="281"/>
                  </a:lnTo>
                  <a:lnTo>
                    <a:pt x="522" y="321"/>
                  </a:lnTo>
                  <a:lnTo>
                    <a:pt x="482" y="321"/>
                  </a:lnTo>
                  <a:lnTo>
                    <a:pt x="482" y="361"/>
                  </a:lnTo>
                  <a:lnTo>
                    <a:pt x="402" y="361"/>
                  </a:lnTo>
                  <a:lnTo>
                    <a:pt x="362" y="402"/>
                  </a:lnTo>
                  <a:lnTo>
                    <a:pt x="321" y="402"/>
                  </a:lnTo>
                  <a:lnTo>
                    <a:pt x="321" y="442"/>
                  </a:lnTo>
                  <a:lnTo>
                    <a:pt x="281" y="442"/>
                  </a:lnTo>
                  <a:lnTo>
                    <a:pt x="281" y="482"/>
                  </a:lnTo>
                  <a:lnTo>
                    <a:pt x="201" y="482"/>
                  </a:lnTo>
                  <a:lnTo>
                    <a:pt x="201" y="522"/>
                  </a:lnTo>
                  <a:lnTo>
                    <a:pt x="161" y="522"/>
                  </a:lnTo>
                  <a:lnTo>
                    <a:pt x="161" y="542"/>
                  </a:lnTo>
                  <a:lnTo>
                    <a:pt x="121" y="522"/>
                  </a:lnTo>
                  <a:lnTo>
                    <a:pt x="81" y="562"/>
                  </a:lnTo>
                  <a:lnTo>
                    <a:pt x="41" y="602"/>
                  </a:lnTo>
                  <a:lnTo>
                    <a:pt x="1" y="642"/>
                  </a:lnTo>
                  <a:lnTo>
                    <a:pt x="41" y="722"/>
                  </a:lnTo>
                  <a:lnTo>
                    <a:pt x="81" y="802"/>
                  </a:lnTo>
                  <a:lnTo>
                    <a:pt x="241" y="802"/>
                  </a:lnTo>
                  <a:lnTo>
                    <a:pt x="281" y="762"/>
                  </a:lnTo>
                  <a:lnTo>
                    <a:pt x="321" y="762"/>
                  </a:lnTo>
                  <a:lnTo>
                    <a:pt x="321" y="722"/>
                  </a:lnTo>
                  <a:lnTo>
                    <a:pt x="362" y="722"/>
                  </a:lnTo>
                  <a:lnTo>
                    <a:pt x="362" y="682"/>
                  </a:lnTo>
                  <a:lnTo>
                    <a:pt x="442" y="682"/>
                  </a:lnTo>
                  <a:lnTo>
                    <a:pt x="442" y="642"/>
                  </a:lnTo>
                  <a:lnTo>
                    <a:pt x="482" y="642"/>
                  </a:lnTo>
                  <a:lnTo>
                    <a:pt x="482" y="602"/>
                  </a:lnTo>
                  <a:lnTo>
                    <a:pt x="522" y="562"/>
                  </a:lnTo>
                  <a:lnTo>
                    <a:pt x="602" y="562"/>
                  </a:lnTo>
                  <a:lnTo>
                    <a:pt x="602" y="522"/>
                  </a:lnTo>
                  <a:lnTo>
                    <a:pt x="642" y="522"/>
                  </a:lnTo>
                  <a:lnTo>
                    <a:pt x="642" y="482"/>
                  </a:lnTo>
                  <a:lnTo>
                    <a:pt x="682" y="482"/>
                  </a:lnTo>
                  <a:lnTo>
                    <a:pt x="682" y="442"/>
                  </a:lnTo>
                  <a:lnTo>
                    <a:pt x="722" y="442"/>
                  </a:lnTo>
                  <a:lnTo>
                    <a:pt x="722" y="402"/>
                  </a:lnTo>
                  <a:lnTo>
                    <a:pt x="802" y="402"/>
                  </a:lnTo>
                  <a:lnTo>
                    <a:pt x="802" y="361"/>
                  </a:lnTo>
                  <a:lnTo>
                    <a:pt x="843" y="361"/>
                  </a:lnTo>
                  <a:lnTo>
                    <a:pt x="883" y="321"/>
                  </a:lnTo>
                  <a:lnTo>
                    <a:pt x="923" y="321"/>
                  </a:lnTo>
                  <a:lnTo>
                    <a:pt x="923" y="281"/>
                  </a:lnTo>
                  <a:lnTo>
                    <a:pt x="1003" y="281"/>
                  </a:lnTo>
                  <a:lnTo>
                    <a:pt x="1003" y="241"/>
                  </a:lnTo>
                  <a:lnTo>
                    <a:pt x="1043" y="241"/>
                  </a:lnTo>
                  <a:lnTo>
                    <a:pt x="1043" y="201"/>
                  </a:lnTo>
                  <a:lnTo>
                    <a:pt x="1003" y="161"/>
                  </a:lnTo>
                  <a:lnTo>
                    <a:pt x="1003" y="121"/>
                  </a:lnTo>
                  <a:lnTo>
                    <a:pt x="963" y="41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0"/>
            <p:cNvSpPr/>
            <p:nvPr/>
          </p:nvSpPr>
          <p:spPr>
            <a:xfrm>
              <a:off x="353375" y="3896775"/>
              <a:ext cx="67175" cy="29075"/>
            </a:xfrm>
            <a:custGeom>
              <a:rect b="b" l="l" r="r" t="t"/>
              <a:pathLst>
                <a:path extrusionOk="0" h="1163" w="2687">
                  <a:moveTo>
                    <a:pt x="2486" y="0"/>
                  </a:moveTo>
                  <a:lnTo>
                    <a:pt x="2446" y="40"/>
                  </a:lnTo>
                  <a:lnTo>
                    <a:pt x="2446" y="80"/>
                  </a:lnTo>
                  <a:lnTo>
                    <a:pt x="2446" y="120"/>
                  </a:lnTo>
                  <a:lnTo>
                    <a:pt x="2446" y="160"/>
                  </a:lnTo>
                  <a:lnTo>
                    <a:pt x="2446" y="201"/>
                  </a:lnTo>
                  <a:lnTo>
                    <a:pt x="2405" y="241"/>
                  </a:lnTo>
                  <a:lnTo>
                    <a:pt x="2405" y="321"/>
                  </a:lnTo>
                  <a:lnTo>
                    <a:pt x="2405" y="361"/>
                  </a:lnTo>
                  <a:lnTo>
                    <a:pt x="2405" y="401"/>
                  </a:lnTo>
                  <a:lnTo>
                    <a:pt x="2365" y="401"/>
                  </a:lnTo>
                  <a:lnTo>
                    <a:pt x="2325" y="481"/>
                  </a:lnTo>
                  <a:lnTo>
                    <a:pt x="2285" y="561"/>
                  </a:lnTo>
                  <a:lnTo>
                    <a:pt x="2285" y="601"/>
                  </a:lnTo>
                  <a:lnTo>
                    <a:pt x="2245" y="601"/>
                  </a:lnTo>
                  <a:lnTo>
                    <a:pt x="2245" y="641"/>
                  </a:lnTo>
                  <a:lnTo>
                    <a:pt x="2205" y="641"/>
                  </a:lnTo>
                  <a:lnTo>
                    <a:pt x="2205" y="682"/>
                  </a:lnTo>
                  <a:lnTo>
                    <a:pt x="2165" y="682"/>
                  </a:lnTo>
                  <a:lnTo>
                    <a:pt x="2165" y="722"/>
                  </a:lnTo>
                  <a:lnTo>
                    <a:pt x="2125" y="722"/>
                  </a:lnTo>
                  <a:lnTo>
                    <a:pt x="2085" y="762"/>
                  </a:lnTo>
                  <a:lnTo>
                    <a:pt x="2045" y="802"/>
                  </a:lnTo>
                  <a:lnTo>
                    <a:pt x="2005" y="802"/>
                  </a:lnTo>
                  <a:lnTo>
                    <a:pt x="1924" y="842"/>
                  </a:lnTo>
                  <a:lnTo>
                    <a:pt x="1924" y="882"/>
                  </a:lnTo>
                  <a:lnTo>
                    <a:pt x="1884" y="842"/>
                  </a:lnTo>
                  <a:lnTo>
                    <a:pt x="1844" y="842"/>
                  </a:lnTo>
                  <a:lnTo>
                    <a:pt x="1844" y="882"/>
                  </a:lnTo>
                  <a:lnTo>
                    <a:pt x="1564" y="882"/>
                  </a:lnTo>
                  <a:lnTo>
                    <a:pt x="1564" y="922"/>
                  </a:lnTo>
                  <a:lnTo>
                    <a:pt x="1524" y="882"/>
                  </a:lnTo>
                  <a:lnTo>
                    <a:pt x="1403" y="882"/>
                  </a:lnTo>
                  <a:lnTo>
                    <a:pt x="1323" y="922"/>
                  </a:lnTo>
                  <a:lnTo>
                    <a:pt x="1123" y="922"/>
                  </a:lnTo>
                  <a:lnTo>
                    <a:pt x="1083" y="882"/>
                  </a:lnTo>
                  <a:lnTo>
                    <a:pt x="1042" y="922"/>
                  </a:lnTo>
                  <a:lnTo>
                    <a:pt x="1002" y="922"/>
                  </a:lnTo>
                  <a:lnTo>
                    <a:pt x="1002" y="882"/>
                  </a:lnTo>
                  <a:lnTo>
                    <a:pt x="962" y="882"/>
                  </a:lnTo>
                  <a:lnTo>
                    <a:pt x="882" y="922"/>
                  </a:lnTo>
                  <a:lnTo>
                    <a:pt x="722" y="922"/>
                  </a:lnTo>
                  <a:lnTo>
                    <a:pt x="642" y="882"/>
                  </a:lnTo>
                  <a:lnTo>
                    <a:pt x="80" y="882"/>
                  </a:lnTo>
                  <a:lnTo>
                    <a:pt x="40" y="922"/>
                  </a:lnTo>
                  <a:lnTo>
                    <a:pt x="40" y="962"/>
                  </a:lnTo>
                  <a:lnTo>
                    <a:pt x="0" y="1002"/>
                  </a:lnTo>
                  <a:lnTo>
                    <a:pt x="40" y="1082"/>
                  </a:lnTo>
                  <a:lnTo>
                    <a:pt x="40" y="1123"/>
                  </a:lnTo>
                  <a:lnTo>
                    <a:pt x="80" y="1163"/>
                  </a:lnTo>
                  <a:lnTo>
                    <a:pt x="120" y="1163"/>
                  </a:lnTo>
                  <a:lnTo>
                    <a:pt x="161" y="1123"/>
                  </a:lnTo>
                  <a:lnTo>
                    <a:pt x="642" y="1123"/>
                  </a:lnTo>
                  <a:lnTo>
                    <a:pt x="682" y="1163"/>
                  </a:lnTo>
                  <a:lnTo>
                    <a:pt x="722" y="1163"/>
                  </a:lnTo>
                  <a:lnTo>
                    <a:pt x="762" y="1123"/>
                  </a:lnTo>
                  <a:lnTo>
                    <a:pt x="1083" y="1123"/>
                  </a:lnTo>
                  <a:lnTo>
                    <a:pt x="1283" y="1163"/>
                  </a:lnTo>
                  <a:lnTo>
                    <a:pt x="1323" y="1123"/>
                  </a:lnTo>
                  <a:lnTo>
                    <a:pt x="1403" y="1123"/>
                  </a:lnTo>
                  <a:lnTo>
                    <a:pt x="1443" y="1163"/>
                  </a:lnTo>
                  <a:lnTo>
                    <a:pt x="1483" y="1123"/>
                  </a:lnTo>
                  <a:lnTo>
                    <a:pt x="1684" y="1123"/>
                  </a:lnTo>
                  <a:lnTo>
                    <a:pt x="1724" y="1082"/>
                  </a:lnTo>
                  <a:lnTo>
                    <a:pt x="1764" y="1082"/>
                  </a:lnTo>
                  <a:lnTo>
                    <a:pt x="1844" y="1123"/>
                  </a:lnTo>
                  <a:lnTo>
                    <a:pt x="1844" y="1082"/>
                  </a:lnTo>
                  <a:lnTo>
                    <a:pt x="2045" y="1082"/>
                  </a:lnTo>
                  <a:lnTo>
                    <a:pt x="2125" y="1042"/>
                  </a:lnTo>
                  <a:lnTo>
                    <a:pt x="2125" y="1002"/>
                  </a:lnTo>
                  <a:lnTo>
                    <a:pt x="2165" y="1002"/>
                  </a:lnTo>
                  <a:lnTo>
                    <a:pt x="2245" y="962"/>
                  </a:lnTo>
                  <a:lnTo>
                    <a:pt x="2245" y="922"/>
                  </a:lnTo>
                  <a:lnTo>
                    <a:pt x="2285" y="922"/>
                  </a:lnTo>
                  <a:lnTo>
                    <a:pt x="2325" y="882"/>
                  </a:lnTo>
                  <a:lnTo>
                    <a:pt x="2365" y="842"/>
                  </a:lnTo>
                  <a:lnTo>
                    <a:pt x="2405" y="802"/>
                  </a:lnTo>
                  <a:lnTo>
                    <a:pt x="2486" y="722"/>
                  </a:lnTo>
                  <a:lnTo>
                    <a:pt x="2566" y="641"/>
                  </a:lnTo>
                  <a:lnTo>
                    <a:pt x="2566" y="601"/>
                  </a:lnTo>
                  <a:lnTo>
                    <a:pt x="2606" y="521"/>
                  </a:lnTo>
                  <a:lnTo>
                    <a:pt x="2606" y="481"/>
                  </a:lnTo>
                  <a:lnTo>
                    <a:pt x="2606" y="441"/>
                  </a:lnTo>
                  <a:lnTo>
                    <a:pt x="2606" y="401"/>
                  </a:lnTo>
                  <a:lnTo>
                    <a:pt x="2646" y="321"/>
                  </a:lnTo>
                  <a:lnTo>
                    <a:pt x="2646" y="281"/>
                  </a:lnTo>
                  <a:lnTo>
                    <a:pt x="2686" y="241"/>
                  </a:lnTo>
                  <a:lnTo>
                    <a:pt x="2686" y="201"/>
                  </a:lnTo>
                  <a:lnTo>
                    <a:pt x="2646" y="201"/>
                  </a:lnTo>
                  <a:lnTo>
                    <a:pt x="2646" y="160"/>
                  </a:lnTo>
                  <a:lnTo>
                    <a:pt x="2686" y="120"/>
                  </a:lnTo>
                  <a:lnTo>
                    <a:pt x="2686" y="80"/>
                  </a:lnTo>
                  <a:lnTo>
                    <a:pt x="2686" y="40"/>
                  </a:lnTo>
                  <a:lnTo>
                    <a:pt x="2606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0"/>
            <p:cNvSpPr/>
            <p:nvPr/>
          </p:nvSpPr>
          <p:spPr>
            <a:xfrm>
              <a:off x="500700" y="3895750"/>
              <a:ext cx="29075" cy="8050"/>
            </a:xfrm>
            <a:custGeom>
              <a:rect b="b" l="l" r="r" t="t"/>
              <a:pathLst>
                <a:path extrusionOk="0" h="322" w="1163">
                  <a:moveTo>
                    <a:pt x="120" y="1"/>
                  </a:moveTo>
                  <a:lnTo>
                    <a:pt x="80" y="41"/>
                  </a:lnTo>
                  <a:lnTo>
                    <a:pt x="40" y="41"/>
                  </a:lnTo>
                  <a:lnTo>
                    <a:pt x="0" y="121"/>
                  </a:lnTo>
                  <a:lnTo>
                    <a:pt x="0" y="161"/>
                  </a:lnTo>
                  <a:lnTo>
                    <a:pt x="0" y="201"/>
                  </a:lnTo>
                  <a:lnTo>
                    <a:pt x="0" y="282"/>
                  </a:lnTo>
                  <a:lnTo>
                    <a:pt x="80" y="282"/>
                  </a:lnTo>
                  <a:lnTo>
                    <a:pt x="80" y="242"/>
                  </a:lnTo>
                  <a:lnTo>
                    <a:pt x="120" y="242"/>
                  </a:lnTo>
                  <a:lnTo>
                    <a:pt x="120" y="282"/>
                  </a:lnTo>
                  <a:lnTo>
                    <a:pt x="682" y="282"/>
                  </a:lnTo>
                  <a:lnTo>
                    <a:pt x="762" y="322"/>
                  </a:lnTo>
                  <a:lnTo>
                    <a:pt x="762" y="282"/>
                  </a:lnTo>
                  <a:lnTo>
                    <a:pt x="802" y="322"/>
                  </a:lnTo>
                  <a:lnTo>
                    <a:pt x="802" y="282"/>
                  </a:lnTo>
                  <a:lnTo>
                    <a:pt x="1163" y="282"/>
                  </a:lnTo>
                  <a:lnTo>
                    <a:pt x="1163" y="242"/>
                  </a:lnTo>
                  <a:lnTo>
                    <a:pt x="1163" y="161"/>
                  </a:lnTo>
                  <a:lnTo>
                    <a:pt x="1163" y="121"/>
                  </a:lnTo>
                  <a:lnTo>
                    <a:pt x="1163" y="41"/>
                  </a:lnTo>
                  <a:lnTo>
                    <a:pt x="802" y="41"/>
                  </a:lnTo>
                  <a:lnTo>
                    <a:pt x="762" y="81"/>
                  </a:lnTo>
                  <a:lnTo>
                    <a:pt x="722" y="81"/>
                  </a:lnTo>
                  <a:lnTo>
                    <a:pt x="722" y="41"/>
                  </a:lnTo>
                  <a:lnTo>
                    <a:pt x="481" y="41"/>
                  </a:lnTo>
                  <a:lnTo>
                    <a:pt x="481" y="81"/>
                  </a:lnTo>
                  <a:lnTo>
                    <a:pt x="401" y="81"/>
                  </a:lnTo>
                  <a:lnTo>
                    <a:pt x="401" y="41"/>
                  </a:lnTo>
                  <a:lnTo>
                    <a:pt x="161" y="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0"/>
            <p:cNvSpPr/>
            <p:nvPr/>
          </p:nvSpPr>
          <p:spPr>
            <a:xfrm>
              <a:off x="732200" y="3896775"/>
              <a:ext cx="339775" cy="134300"/>
            </a:xfrm>
            <a:custGeom>
              <a:rect b="b" l="l" r="r" t="t"/>
              <a:pathLst>
                <a:path extrusionOk="0" h="5372" w="13591">
                  <a:moveTo>
                    <a:pt x="722" y="0"/>
                  </a:moveTo>
                  <a:lnTo>
                    <a:pt x="482" y="40"/>
                  </a:lnTo>
                  <a:lnTo>
                    <a:pt x="321" y="160"/>
                  </a:lnTo>
                  <a:lnTo>
                    <a:pt x="161" y="361"/>
                  </a:lnTo>
                  <a:lnTo>
                    <a:pt x="121" y="561"/>
                  </a:lnTo>
                  <a:lnTo>
                    <a:pt x="41" y="2806"/>
                  </a:lnTo>
                  <a:lnTo>
                    <a:pt x="1" y="3889"/>
                  </a:lnTo>
                  <a:lnTo>
                    <a:pt x="41" y="4931"/>
                  </a:lnTo>
                  <a:lnTo>
                    <a:pt x="81" y="5091"/>
                  </a:lnTo>
                  <a:lnTo>
                    <a:pt x="161" y="5252"/>
                  </a:lnTo>
                  <a:lnTo>
                    <a:pt x="321" y="5332"/>
                  </a:lnTo>
                  <a:lnTo>
                    <a:pt x="482" y="5372"/>
                  </a:lnTo>
                  <a:lnTo>
                    <a:pt x="7016" y="5372"/>
                  </a:lnTo>
                  <a:lnTo>
                    <a:pt x="10303" y="5332"/>
                  </a:lnTo>
                  <a:lnTo>
                    <a:pt x="11827" y="5292"/>
                  </a:lnTo>
                  <a:lnTo>
                    <a:pt x="13270" y="5212"/>
                  </a:lnTo>
                  <a:lnTo>
                    <a:pt x="13350" y="5171"/>
                  </a:lnTo>
                  <a:lnTo>
                    <a:pt x="13430" y="5131"/>
                  </a:lnTo>
                  <a:lnTo>
                    <a:pt x="13510" y="5011"/>
                  </a:lnTo>
                  <a:lnTo>
                    <a:pt x="13550" y="4931"/>
                  </a:lnTo>
                  <a:lnTo>
                    <a:pt x="13591" y="4731"/>
                  </a:lnTo>
                  <a:lnTo>
                    <a:pt x="13591" y="4530"/>
                  </a:lnTo>
                  <a:lnTo>
                    <a:pt x="13510" y="4169"/>
                  </a:lnTo>
                  <a:lnTo>
                    <a:pt x="13350" y="3849"/>
                  </a:lnTo>
                  <a:lnTo>
                    <a:pt x="13109" y="3528"/>
                  </a:lnTo>
                  <a:lnTo>
                    <a:pt x="12869" y="3247"/>
                  </a:lnTo>
                  <a:lnTo>
                    <a:pt x="12548" y="3007"/>
                  </a:lnTo>
                  <a:lnTo>
                    <a:pt x="12228" y="2846"/>
                  </a:lnTo>
                  <a:lnTo>
                    <a:pt x="11867" y="2726"/>
                  </a:lnTo>
                  <a:lnTo>
                    <a:pt x="11225" y="2566"/>
                  </a:lnTo>
                  <a:lnTo>
                    <a:pt x="10584" y="2325"/>
                  </a:lnTo>
                  <a:lnTo>
                    <a:pt x="9942" y="2085"/>
                  </a:lnTo>
                  <a:lnTo>
                    <a:pt x="9381" y="1764"/>
                  </a:lnTo>
                  <a:lnTo>
                    <a:pt x="9061" y="1483"/>
                  </a:lnTo>
                  <a:lnTo>
                    <a:pt x="8660" y="1082"/>
                  </a:lnTo>
                  <a:lnTo>
                    <a:pt x="7858" y="241"/>
                  </a:lnTo>
                  <a:lnTo>
                    <a:pt x="7778" y="160"/>
                  </a:lnTo>
                  <a:lnTo>
                    <a:pt x="7698" y="120"/>
                  </a:lnTo>
                  <a:lnTo>
                    <a:pt x="7577" y="80"/>
                  </a:lnTo>
                  <a:lnTo>
                    <a:pt x="7457" y="40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0"/>
            <p:cNvSpPr/>
            <p:nvPr/>
          </p:nvSpPr>
          <p:spPr>
            <a:xfrm>
              <a:off x="732200" y="4003000"/>
              <a:ext cx="335775" cy="8050"/>
            </a:xfrm>
            <a:custGeom>
              <a:rect b="b" l="l" r="r" t="t"/>
              <a:pathLst>
                <a:path extrusionOk="0" h="322" w="13431">
                  <a:moveTo>
                    <a:pt x="11867" y="0"/>
                  </a:moveTo>
                  <a:lnTo>
                    <a:pt x="11706" y="41"/>
                  </a:lnTo>
                  <a:lnTo>
                    <a:pt x="5613" y="41"/>
                  </a:lnTo>
                  <a:lnTo>
                    <a:pt x="5453" y="81"/>
                  </a:lnTo>
                  <a:lnTo>
                    <a:pt x="4771" y="81"/>
                  </a:lnTo>
                  <a:lnTo>
                    <a:pt x="4691" y="41"/>
                  </a:lnTo>
                  <a:lnTo>
                    <a:pt x="4050" y="41"/>
                  </a:lnTo>
                  <a:lnTo>
                    <a:pt x="3729" y="81"/>
                  </a:lnTo>
                  <a:lnTo>
                    <a:pt x="3328" y="41"/>
                  </a:lnTo>
                  <a:lnTo>
                    <a:pt x="241" y="41"/>
                  </a:lnTo>
                  <a:lnTo>
                    <a:pt x="121" y="81"/>
                  </a:lnTo>
                  <a:lnTo>
                    <a:pt x="41" y="81"/>
                  </a:lnTo>
                  <a:lnTo>
                    <a:pt x="1" y="121"/>
                  </a:lnTo>
                  <a:lnTo>
                    <a:pt x="1" y="161"/>
                  </a:lnTo>
                  <a:lnTo>
                    <a:pt x="41" y="241"/>
                  </a:lnTo>
                  <a:lnTo>
                    <a:pt x="121" y="281"/>
                  </a:lnTo>
                  <a:lnTo>
                    <a:pt x="2606" y="281"/>
                  </a:lnTo>
                  <a:lnTo>
                    <a:pt x="2807" y="321"/>
                  </a:lnTo>
                  <a:lnTo>
                    <a:pt x="2847" y="281"/>
                  </a:lnTo>
                  <a:lnTo>
                    <a:pt x="7016" y="281"/>
                  </a:lnTo>
                  <a:lnTo>
                    <a:pt x="7216" y="241"/>
                  </a:lnTo>
                  <a:lnTo>
                    <a:pt x="7417" y="241"/>
                  </a:lnTo>
                  <a:lnTo>
                    <a:pt x="7577" y="281"/>
                  </a:lnTo>
                  <a:lnTo>
                    <a:pt x="11706" y="281"/>
                  </a:lnTo>
                  <a:lnTo>
                    <a:pt x="11746" y="241"/>
                  </a:lnTo>
                  <a:lnTo>
                    <a:pt x="11867" y="241"/>
                  </a:lnTo>
                  <a:lnTo>
                    <a:pt x="12187" y="281"/>
                  </a:lnTo>
                  <a:lnTo>
                    <a:pt x="12628" y="281"/>
                  </a:lnTo>
                  <a:lnTo>
                    <a:pt x="12669" y="241"/>
                  </a:lnTo>
                  <a:lnTo>
                    <a:pt x="12909" y="241"/>
                  </a:lnTo>
                  <a:lnTo>
                    <a:pt x="13069" y="281"/>
                  </a:lnTo>
                  <a:lnTo>
                    <a:pt x="13230" y="241"/>
                  </a:lnTo>
                  <a:lnTo>
                    <a:pt x="13310" y="241"/>
                  </a:lnTo>
                  <a:lnTo>
                    <a:pt x="13390" y="201"/>
                  </a:lnTo>
                  <a:lnTo>
                    <a:pt x="13430" y="121"/>
                  </a:lnTo>
                  <a:lnTo>
                    <a:pt x="13390" y="81"/>
                  </a:lnTo>
                  <a:lnTo>
                    <a:pt x="13310" y="41"/>
                  </a:lnTo>
                  <a:lnTo>
                    <a:pt x="13150" y="41"/>
                  </a:lnTo>
                  <a:lnTo>
                    <a:pt x="13069" y="0"/>
                  </a:lnTo>
                  <a:lnTo>
                    <a:pt x="12869" y="41"/>
                  </a:lnTo>
                  <a:lnTo>
                    <a:pt x="12348" y="41"/>
                  </a:lnTo>
                  <a:lnTo>
                    <a:pt x="1226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0"/>
            <p:cNvSpPr/>
            <p:nvPr/>
          </p:nvSpPr>
          <p:spPr>
            <a:xfrm>
              <a:off x="733200" y="3956900"/>
              <a:ext cx="68175" cy="48125"/>
            </a:xfrm>
            <a:custGeom>
              <a:rect b="b" l="l" r="r" t="t"/>
              <a:pathLst>
                <a:path extrusionOk="0" h="1925" w="2727">
                  <a:moveTo>
                    <a:pt x="361" y="0"/>
                  </a:moveTo>
                  <a:lnTo>
                    <a:pt x="241" y="40"/>
                  </a:lnTo>
                  <a:lnTo>
                    <a:pt x="41" y="40"/>
                  </a:lnTo>
                  <a:lnTo>
                    <a:pt x="1" y="81"/>
                  </a:lnTo>
                  <a:lnTo>
                    <a:pt x="1" y="121"/>
                  </a:lnTo>
                  <a:lnTo>
                    <a:pt x="1" y="161"/>
                  </a:lnTo>
                  <a:lnTo>
                    <a:pt x="1" y="241"/>
                  </a:lnTo>
                  <a:lnTo>
                    <a:pt x="41" y="281"/>
                  </a:lnTo>
                  <a:lnTo>
                    <a:pt x="201" y="281"/>
                  </a:lnTo>
                  <a:lnTo>
                    <a:pt x="241" y="241"/>
                  </a:lnTo>
                  <a:lnTo>
                    <a:pt x="321" y="241"/>
                  </a:lnTo>
                  <a:lnTo>
                    <a:pt x="361" y="281"/>
                  </a:lnTo>
                  <a:lnTo>
                    <a:pt x="522" y="281"/>
                  </a:lnTo>
                  <a:lnTo>
                    <a:pt x="642" y="321"/>
                  </a:lnTo>
                  <a:lnTo>
                    <a:pt x="722" y="321"/>
                  </a:lnTo>
                  <a:lnTo>
                    <a:pt x="762" y="361"/>
                  </a:lnTo>
                  <a:lnTo>
                    <a:pt x="762" y="321"/>
                  </a:lnTo>
                  <a:lnTo>
                    <a:pt x="802" y="321"/>
                  </a:lnTo>
                  <a:lnTo>
                    <a:pt x="843" y="361"/>
                  </a:lnTo>
                  <a:lnTo>
                    <a:pt x="923" y="361"/>
                  </a:lnTo>
                  <a:lnTo>
                    <a:pt x="963" y="401"/>
                  </a:lnTo>
                  <a:lnTo>
                    <a:pt x="1043" y="441"/>
                  </a:lnTo>
                  <a:lnTo>
                    <a:pt x="1203" y="522"/>
                  </a:lnTo>
                  <a:lnTo>
                    <a:pt x="1243" y="562"/>
                  </a:lnTo>
                  <a:lnTo>
                    <a:pt x="1324" y="562"/>
                  </a:lnTo>
                  <a:lnTo>
                    <a:pt x="1324" y="602"/>
                  </a:lnTo>
                  <a:lnTo>
                    <a:pt x="1364" y="602"/>
                  </a:lnTo>
                  <a:lnTo>
                    <a:pt x="1404" y="642"/>
                  </a:lnTo>
                  <a:lnTo>
                    <a:pt x="1444" y="642"/>
                  </a:lnTo>
                  <a:lnTo>
                    <a:pt x="1484" y="682"/>
                  </a:lnTo>
                  <a:lnTo>
                    <a:pt x="1524" y="682"/>
                  </a:lnTo>
                  <a:lnTo>
                    <a:pt x="1564" y="722"/>
                  </a:lnTo>
                  <a:lnTo>
                    <a:pt x="1644" y="762"/>
                  </a:lnTo>
                  <a:lnTo>
                    <a:pt x="1684" y="842"/>
                  </a:lnTo>
                  <a:lnTo>
                    <a:pt x="1724" y="842"/>
                  </a:lnTo>
                  <a:lnTo>
                    <a:pt x="1765" y="882"/>
                  </a:lnTo>
                  <a:lnTo>
                    <a:pt x="1885" y="1043"/>
                  </a:lnTo>
                  <a:lnTo>
                    <a:pt x="1925" y="1043"/>
                  </a:lnTo>
                  <a:lnTo>
                    <a:pt x="1925" y="1083"/>
                  </a:lnTo>
                  <a:lnTo>
                    <a:pt x="1965" y="1123"/>
                  </a:lnTo>
                  <a:lnTo>
                    <a:pt x="2005" y="1123"/>
                  </a:lnTo>
                  <a:lnTo>
                    <a:pt x="2005" y="1163"/>
                  </a:lnTo>
                  <a:lnTo>
                    <a:pt x="2045" y="1203"/>
                  </a:lnTo>
                  <a:lnTo>
                    <a:pt x="2085" y="1203"/>
                  </a:lnTo>
                  <a:lnTo>
                    <a:pt x="2085" y="1243"/>
                  </a:lnTo>
                  <a:lnTo>
                    <a:pt x="2125" y="1243"/>
                  </a:lnTo>
                  <a:lnTo>
                    <a:pt x="2165" y="1323"/>
                  </a:lnTo>
                  <a:lnTo>
                    <a:pt x="2165" y="1363"/>
                  </a:lnTo>
                  <a:lnTo>
                    <a:pt x="2246" y="1444"/>
                  </a:lnTo>
                  <a:lnTo>
                    <a:pt x="2286" y="1524"/>
                  </a:lnTo>
                  <a:lnTo>
                    <a:pt x="2326" y="1524"/>
                  </a:lnTo>
                  <a:lnTo>
                    <a:pt x="2326" y="1564"/>
                  </a:lnTo>
                  <a:lnTo>
                    <a:pt x="2366" y="1604"/>
                  </a:lnTo>
                  <a:lnTo>
                    <a:pt x="2406" y="1684"/>
                  </a:lnTo>
                  <a:lnTo>
                    <a:pt x="2446" y="1764"/>
                  </a:lnTo>
                  <a:lnTo>
                    <a:pt x="2486" y="1804"/>
                  </a:lnTo>
                  <a:lnTo>
                    <a:pt x="2486" y="1844"/>
                  </a:lnTo>
                  <a:lnTo>
                    <a:pt x="2486" y="1885"/>
                  </a:lnTo>
                  <a:lnTo>
                    <a:pt x="2526" y="1885"/>
                  </a:lnTo>
                  <a:lnTo>
                    <a:pt x="2566" y="1925"/>
                  </a:lnTo>
                  <a:lnTo>
                    <a:pt x="2646" y="1885"/>
                  </a:lnTo>
                  <a:lnTo>
                    <a:pt x="2687" y="1885"/>
                  </a:lnTo>
                  <a:lnTo>
                    <a:pt x="2727" y="1844"/>
                  </a:lnTo>
                  <a:lnTo>
                    <a:pt x="2727" y="1804"/>
                  </a:lnTo>
                  <a:lnTo>
                    <a:pt x="2727" y="1764"/>
                  </a:lnTo>
                  <a:lnTo>
                    <a:pt x="2687" y="1724"/>
                  </a:lnTo>
                  <a:lnTo>
                    <a:pt x="2687" y="1684"/>
                  </a:lnTo>
                  <a:lnTo>
                    <a:pt x="2646" y="1684"/>
                  </a:lnTo>
                  <a:lnTo>
                    <a:pt x="2646" y="1644"/>
                  </a:lnTo>
                  <a:lnTo>
                    <a:pt x="2646" y="1604"/>
                  </a:lnTo>
                  <a:lnTo>
                    <a:pt x="2606" y="1564"/>
                  </a:lnTo>
                  <a:lnTo>
                    <a:pt x="2566" y="1484"/>
                  </a:lnTo>
                  <a:lnTo>
                    <a:pt x="2526" y="1444"/>
                  </a:lnTo>
                  <a:lnTo>
                    <a:pt x="2486" y="1403"/>
                  </a:lnTo>
                  <a:lnTo>
                    <a:pt x="2446" y="1323"/>
                  </a:lnTo>
                  <a:lnTo>
                    <a:pt x="2406" y="1203"/>
                  </a:lnTo>
                  <a:lnTo>
                    <a:pt x="2366" y="1203"/>
                  </a:lnTo>
                  <a:lnTo>
                    <a:pt x="2366" y="1163"/>
                  </a:lnTo>
                  <a:lnTo>
                    <a:pt x="2326" y="1163"/>
                  </a:lnTo>
                  <a:lnTo>
                    <a:pt x="2286" y="1123"/>
                  </a:lnTo>
                  <a:lnTo>
                    <a:pt x="2286" y="1083"/>
                  </a:lnTo>
                  <a:lnTo>
                    <a:pt x="2246" y="1003"/>
                  </a:lnTo>
                  <a:lnTo>
                    <a:pt x="2206" y="1003"/>
                  </a:lnTo>
                  <a:lnTo>
                    <a:pt x="2165" y="963"/>
                  </a:lnTo>
                  <a:lnTo>
                    <a:pt x="2165" y="922"/>
                  </a:lnTo>
                  <a:lnTo>
                    <a:pt x="2125" y="922"/>
                  </a:lnTo>
                  <a:lnTo>
                    <a:pt x="2085" y="882"/>
                  </a:lnTo>
                  <a:lnTo>
                    <a:pt x="2045" y="882"/>
                  </a:lnTo>
                  <a:lnTo>
                    <a:pt x="1965" y="762"/>
                  </a:lnTo>
                  <a:lnTo>
                    <a:pt x="1925" y="762"/>
                  </a:lnTo>
                  <a:lnTo>
                    <a:pt x="1925" y="722"/>
                  </a:lnTo>
                  <a:lnTo>
                    <a:pt x="1925" y="682"/>
                  </a:lnTo>
                  <a:lnTo>
                    <a:pt x="1885" y="682"/>
                  </a:lnTo>
                  <a:lnTo>
                    <a:pt x="1845" y="642"/>
                  </a:lnTo>
                  <a:lnTo>
                    <a:pt x="1805" y="602"/>
                  </a:lnTo>
                  <a:lnTo>
                    <a:pt x="1765" y="562"/>
                  </a:lnTo>
                  <a:lnTo>
                    <a:pt x="1724" y="562"/>
                  </a:lnTo>
                  <a:lnTo>
                    <a:pt x="1684" y="522"/>
                  </a:lnTo>
                  <a:lnTo>
                    <a:pt x="1644" y="481"/>
                  </a:lnTo>
                  <a:lnTo>
                    <a:pt x="1564" y="481"/>
                  </a:lnTo>
                  <a:lnTo>
                    <a:pt x="1484" y="401"/>
                  </a:lnTo>
                  <a:lnTo>
                    <a:pt x="1444" y="401"/>
                  </a:lnTo>
                  <a:lnTo>
                    <a:pt x="1404" y="361"/>
                  </a:lnTo>
                  <a:lnTo>
                    <a:pt x="1364" y="361"/>
                  </a:lnTo>
                  <a:lnTo>
                    <a:pt x="1324" y="321"/>
                  </a:lnTo>
                  <a:lnTo>
                    <a:pt x="1283" y="321"/>
                  </a:lnTo>
                  <a:lnTo>
                    <a:pt x="1283" y="281"/>
                  </a:lnTo>
                  <a:lnTo>
                    <a:pt x="1203" y="281"/>
                  </a:lnTo>
                  <a:lnTo>
                    <a:pt x="1203" y="241"/>
                  </a:lnTo>
                  <a:lnTo>
                    <a:pt x="1123" y="241"/>
                  </a:lnTo>
                  <a:lnTo>
                    <a:pt x="1083" y="201"/>
                  </a:lnTo>
                  <a:lnTo>
                    <a:pt x="1043" y="201"/>
                  </a:lnTo>
                  <a:lnTo>
                    <a:pt x="963" y="161"/>
                  </a:lnTo>
                  <a:lnTo>
                    <a:pt x="843" y="121"/>
                  </a:lnTo>
                  <a:lnTo>
                    <a:pt x="762" y="121"/>
                  </a:lnTo>
                  <a:lnTo>
                    <a:pt x="682" y="81"/>
                  </a:lnTo>
                  <a:lnTo>
                    <a:pt x="642" y="81"/>
                  </a:lnTo>
                  <a:lnTo>
                    <a:pt x="602" y="40"/>
                  </a:lnTo>
                  <a:lnTo>
                    <a:pt x="402" y="4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0"/>
            <p:cNvSpPr/>
            <p:nvPr/>
          </p:nvSpPr>
          <p:spPr>
            <a:xfrm>
              <a:off x="932650" y="3928825"/>
              <a:ext cx="21075" cy="23075"/>
            </a:xfrm>
            <a:custGeom>
              <a:rect b="b" l="l" r="r" t="t"/>
              <a:pathLst>
                <a:path extrusionOk="0" h="923" w="843">
                  <a:moveTo>
                    <a:pt x="682" y="1"/>
                  </a:moveTo>
                  <a:lnTo>
                    <a:pt x="682" y="41"/>
                  </a:lnTo>
                  <a:lnTo>
                    <a:pt x="682" y="81"/>
                  </a:lnTo>
                  <a:lnTo>
                    <a:pt x="642" y="81"/>
                  </a:lnTo>
                  <a:lnTo>
                    <a:pt x="642" y="121"/>
                  </a:lnTo>
                  <a:lnTo>
                    <a:pt x="602" y="121"/>
                  </a:lnTo>
                  <a:lnTo>
                    <a:pt x="561" y="161"/>
                  </a:lnTo>
                  <a:lnTo>
                    <a:pt x="521" y="161"/>
                  </a:lnTo>
                  <a:lnTo>
                    <a:pt x="521" y="201"/>
                  </a:lnTo>
                  <a:lnTo>
                    <a:pt x="521" y="241"/>
                  </a:lnTo>
                  <a:lnTo>
                    <a:pt x="441" y="241"/>
                  </a:lnTo>
                  <a:lnTo>
                    <a:pt x="401" y="282"/>
                  </a:lnTo>
                  <a:lnTo>
                    <a:pt x="401" y="322"/>
                  </a:lnTo>
                  <a:lnTo>
                    <a:pt x="361" y="322"/>
                  </a:lnTo>
                  <a:lnTo>
                    <a:pt x="361" y="362"/>
                  </a:lnTo>
                  <a:lnTo>
                    <a:pt x="361" y="402"/>
                  </a:lnTo>
                  <a:lnTo>
                    <a:pt x="321" y="402"/>
                  </a:lnTo>
                  <a:lnTo>
                    <a:pt x="321" y="442"/>
                  </a:lnTo>
                  <a:lnTo>
                    <a:pt x="281" y="442"/>
                  </a:lnTo>
                  <a:lnTo>
                    <a:pt x="241" y="482"/>
                  </a:lnTo>
                  <a:lnTo>
                    <a:pt x="241" y="522"/>
                  </a:lnTo>
                  <a:lnTo>
                    <a:pt x="201" y="522"/>
                  </a:lnTo>
                  <a:lnTo>
                    <a:pt x="161" y="562"/>
                  </a:lnTo>
                  <a:lnTo>
                    <a:pt x="121" y="602"/>
                  </a:lnTo>
                  <a:lnTo>
                    <a:pt x="80" y="642"/>
                  </a:lnTo>
                  <a:lnTo>
                    <a:pt x="80" y="682"/>
                  </a:lnTo>
                  <a:lnTo>
                    <a:pt x="40" y="682"/>
                  </a:lnTo>
                  <a:lnTo>
                    <a:pt x="40" y="723"/>
                  </a:lnTo>
                  <a:lnTo>
                    <a:pt x="0" y="723"/>
                  </a:lnTo>
                  <a:lnTo>
                    <a:pt x="0" y="763"/>
                  </a:lnTo>
                  <a:lnTo>
                    <a:pt x="0" y="803"/>
                  </a:lnTo>
                  <a:lnTo>
                    <a:pt x="80" y="843"/>
                  </a:lnTo>
                  <a:lnTo>
                    <a:pt x="80" y="883"/>
                  </a:lnTo>
                  <a:lnTo>
                    <a:pt x="161" y="923"/>
                  </a:lnTo>
                  <a:lnTo>
                    <a:pt x="161" y="883"/>
                  </a:lnTo>
                  <a:lnTo>
                    <a:pt x="201" y="883"/>
                  </a:lnTo>
                  <a:lnTo>
                    <a:pt x="241" y="843"/>
                  </a:lnTo>
                  <a:lnTo>
                    <a:pt x="241" y="803"/>
                  </a:lnTo>
                  <a:lnTo>
                    <a:pt x="281" y="803"/>
                  </a:lnTo>
                  <a:lnTo>
                    <a:pt x="281" y="763"/>
                  </a:lnTo>
                  <a:lnTo>
                    <a:pt x="321" y="763"/>
                  </a:lnTo>
                  <a:lnTo>
                    <a:pt x="361" y="723"/>
                  </a:lnTo>
                  <a:lnTo>
                    <a:pt x="401" y="723"/>
                  </a:lnTo>
                  <a:lnTo>
                    <a:pt x="401" y="682"/>
                  </a:lnTo>
                  <a:lnTo>
                    <a:pt x="361" y="682"/>
                  </a:lnTo>
                  <a:lnTo>
                    <a:pt x="401" y="642"/>
                  </a:lnTo>
                  <a:lnTo>
                    <a:pt x="441" y="642"/>
                  </a:lnTo>
                  <a:lnTo>
                    <a:pt x="441" y="602"/>
                  </a:lnTo>
                  <a:lnTo>
                    <a:pt x="481" y="602"/>
                  </a:lnTo>
                  <a:lnTo>
                    <a:pt x="481" y="562"/>
                  </a:lnTo>
                  <a:lnTo>
                    <a:pt x="521" y="562"/>
                  </a:lnTo>
                  <a:lnTo>
                    <a:pt x="521" y="522"/>
                  </a:lnTo>
                  <a:lnTo>
                    <a:pt x="561" y="522"/>
                  </a:lnTo>
                  <a:lnTo>
                    <a:pt x="561" y="482"/>
                  </a:lnTo>
                  <a:lnTo>
                    <a:pt x="561" y="442"/>
                  </a:lnTo>
                  <a:lnTo>
                    <a:pt x="642" y="442"/>
                  </a:lnTo>
                  <a:lnTo>
                    <a:pt x="642" y="402"/>
                  </a:lnTo>
                  <a:lnTo>
                    <a:pt x="682" y="362"/>
                  </a:lnTo>
                  <a:lnTo>
                    <a:pt x="722" y="322"/>
                  </a:lnTo>
                  <a:lnTo>
                    <a:pt x="762" y="322"/>
                  </a:lnTo>
                  <a:lnTo>
                    <a:pt x="762" y="282"/>
                  </a:lnTo>
                  <a:lnTo>
                    <a:pt x="802" y="282"/>
                  </a:lnTo>
                  <a:lnTo>
                    <a:pt x="802" y="241"/>
                  </a:lnTo>
                  <a:lnTo>
                    <a:pt x="802" y="201"/>
                  </a:lnTo>
                  <a:lnTo>
                    <a:pt x="842" y="201"/>
                  </a:lnTo>
                  <a:lnTo>
                    <a:pt x="842" y="161"/>
                  </a:lnTo>
                  <a:lnTo>
                    <a:pt x="802" y="121"/>
                  </a:lnTo>
                  <a:lnTo>
                    <a:pt x="802" y="81"/>
                  </a:lnTo>
                  <a:lnTo>
                    <a:pt x="722" y="41"/>
                  </a:lnTo>
                  <a:lnTo>
                    <a:pt x="682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0"/>
            <p:cNvSpPr/>
            <p:nvPr/>
          </p:nvSpPr>
          <p:spPr>
            <a:xfrm>
              <a:off x="951675" y="3939850"/>
              <a:ext cx="19075" cy="25100"/>
            </a:xfrm>
            <a:custGeom>
              <a:rect b="b" l="l" r="r" t="t"/>
              <a:pathLst>
                <a:path extrusionOk="0" h="1004" w="763">
                  <a:moveTo>
                    <a:pt x="562" y="1"/>
                  </a:moveTo>
                  <a:lnTo>
                    <a:pt x="562" y="41"/>
                  </a:lnTo>
                  <a:lnTo>
                    <a:pt x="562" y="81"/>
                  </a:lnTo>
                  <a:lnTo>
                    <a:pt x="482" y="81"/>
                  </a:lnTo>
                  <a:lnTo>
                    <a:pt x="482" y="121"/>
                  </a:lnTo>
                  <a:lnTo>
                    <a:pt x="482" y="161"/>
                  </a:lnTo>
                  <a:lnTo>
                    <a:pt x="442" y="161"/>
                  </a:lnTo>
                  <a:lnTo>
                    <a:pt x="442" y="201"/>
                  </a:lnTo>
                  <a:lnTo>
                    <a:pt x="402" y="241"/>
                  </a:lnTo>
                  <a:lnTo>
                    <a:pt x="362" y="282"/>
                  </a:lnTo>
                  <a:lnTo>
                    <a:pt x="322" y="322"/>
                  </a:lnTo>
                  <a:lnTo>
                    <a:pt x="322" y="362"/>
                  </a:lnTo>
                  <a:lnTo>
                    <a:pt x="322" y="402"/>
                  </a:lnTo>
                  <a:lnTo>
                    <a:pt x="322" y="442"/>
                  </a:lnTo>
                  <a:lnTo>
                    <a:pt x="282" y="442"/>
                  </a:lnTo>
                  <a:lnTo>
                    <a:pt x="282" y="482"/>
                  </a:lnTo>
                  <a:lnTo>
                    <a:pt x="241" y="482"/>
                  </a:lnTo>
                  <a:lnTo>
                    <a:pt x="241" y="522"/>
                  </a:lnTo>
                  <a:lnTo>
                    <a:pt x="201" y="562"/>
                  </a:lnTo>
                  <a:lnTo>
                    <a:pt x="161" y="562"/>
                  </a:lnTo>
                  <a:lnTo>
                    <a:pt x="161" y="602"/>
                  </a:lnTo>
                  <a:lnTo>
                    <a:pt x="161" y="642"/>
                  </a:lnTo>
                  <a:lnTo>
                    <a:pt x="121" y="682"/>
                  </a:lnTo>
                  <a:lnTo>
                    <a:pt x="81" y="682"/>
                  </a:lnTo>
                  <a:lnTo>
                    <a:pt x="81" y="722"/>
                  </a:lnTo>
                  <a:lnTo>
                    <a:pt x="81" y="763"/>
                  </a:lnTo>
                  <a:lnTo>
                    <a:pt x="41" y="803"/>
                  </a:lnTo>
                  <a:lnTo>
                    <a:pt x="41" y="843"/>
                  </a:lnTo>
                  <a:lnTo>
                    <a:pt x="1" y="843"/>
                  </a:lnTo>
                  <a:lnTo>
                    <a:pt x="1" y="883"/>
                  </a:lnTo>
                  <a:lnTo>
                    <a:pt x="41" y="883"/>
                  </a:lnTo>
                  <a:lnTo>
                    <a:pt x="121" y="963"/>
                  </a:lnTo>
                  <a:lnTo>
                    <a:pt x="161" y="963"/>
                  </a:lnTo>
                  <a:lnTo>
                    <a:pt x="201" y="1003"/>
                  </a:lnTo>
                  <a:lnTo>
                    <a:pt x="201" y="963"/>
                  </a:lnTo>
                  <a:lnTo>
                    <a:pt x="241" y="963"/>
                  </a:lnTo>
                  <a:lnTo>
                    <a:pt x="241" y="923"/>
                  </a:lnTo>
                  <a:lnTo>
                    <a:pt x="282" y="923"/>
                  </a:lnTo>
                  <a:lnTo>
                    <a:pt x="282" y="883"/>
                  </a:lnTo>
                  <a:lnTo>
                    <a:pt x="282" y="843"/>
                  </a:lnTo>
                  <a:lnTo>
                    <a:pt x="322" y="843"/>
                  </a:lnTo>
                  <a:lnTo>
                    <a:pt x="322" y="803"/>
                  </a:lnTo>
                  <a:lnTo>
                    <a:pt x="322" y="763"/>
                  </a:lnTo>
                  <a:lnTo>
                    <a:pt x="362" y="763"/>
                  </a:lnTo>
                  <a:lnTo>
                    <a:pt x="362" y="722"/>
                  </a:lnTo>
                  <a:lnTo>
                    <a:pt x="362" y="682"/>
                  </a:lnTo>
                  <a:lnTo>
                    <a:pt x="402" y="682"/>
                  </a:lnTo>
                  <a:lnTo>
                    <a:pt x="402" y="642"/>
                  </a:lnTo>
                  <a:lnTo>
                    <a:pt x="442" y="642"/>
                  </a:lnTo>
                  <a:lnTo>
                    <a:pt x="442" y="602"/>
                  </a:lnTo>
                  <a:lnTo>
                    <a:pt x="482" y="602"/>
                  </a:lnTo>
                  <a:lnTo>
                    <a:pt x="482" y="562"/>
                  </a:lnTo>
                  <a:lnTo>
                    <a:pt x="482" y="522"/>
                  </a:lnTo>
                  <a:lnTo>
                    <a:pt x="522" y="522"/>
                  </a:lnTo>
                  <a:lnTo>
                    <a:pt x="522" y="482"/>
                  </a:lnTo>
                  <a:lnTo>
                    <a:pt x="522" y="442"/>
                  </a:lnTo>
                  <a:lnTo>
                    <a:pt x="562" y="442"/>
                  </a:lnTo>
                  <a:lnTo>
                    <a:pt x="562" y="402"/>
                  </a:lnTo>
                  <a:lnTo>
                    <a:pt x="602" y="402"/>
                  </a:lnTo>
                  <a:lnTo>
                    <a:pt x="602" y="362"/>
                  </a:lnTo>
                  <a:lnTo>
                    <a:pt x="642" y="322"/>
                  </a:lnTo>
                  <a:lnTo>
                    <a:pt x="642" y="282"/>
                  </a:lnTo>
                  <a:lnTo>
                    <a:pt x="682" y="282"/>
                  </a:lnTo>
                  <a:lnTo>
                    <a:pt x="682" y="241"/>
                  </a:lnTo>
                  <a:lnTo>
                    <a:pt x="723" y="241"/>
                  </a:lnTo>
                  <a:lnTo>
                    <a:pt x="723" y="201"/>
                  </a:lnTo>
                  <a:lnTo>
                    <a:pt x="723" y="161"/>
                  </a:lnTo>
                  <a:lnTo>
                    <a:pt x="763" y="161"/>
                  </a:lnTo>
                  <a:lnTo>
                    <a:pt x="763" y="121"/>
                  </a:lnTo>
                  <a:lnTo>
                    <a:pt x="723" y="81"/>
                  </a:lnTo>
                  <a:lnTo>
                    <a:pt x="682" y="41"/>
                  </a:lnTo>
                  <a:lnTo>
                    <a:pt x="642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0"/>
            <p:cNvSpPr/>
            <p:nvPr/>
          </p:nvSpPr>
          <p:spPr>
            <a:xfrm>
              <a:off x="900575" y="3843650"/>
              <a:ext cx="54150" cy="76200"/>
            </a:xfrm>
            <a:custGeom>
              <a:rect b="b" l="l" r="r" t="t"/>
              <a:pathLst>
                <a:path extrusionOk="0" h="3048" w="2166">
                  <a:moveTo>
                    <a:pt x="522" y="0"/>
                  </a:moveTo>
                  <a:lnTo>
                    <a:pt x="401" y="40"/>
                  </a:lnTo>
                  <a:lnTo>
                    <a:pt x="241" y="121"/>
                  </a:lnTo>
                  <a:lnTo>
                    <a:pt x="81" y="321"/>
                  </a:lnTo>
                  <a:lnTo>
                    <a:pt x="41" y="401"/>
                  </a:lnTo>
                  <a:lnTo>
                    <a:pt x="41" y="522"/>
                  </a:lnTo>
                  <a:lnTo>
                    <a:pt x="0" y="2887"/>
                  </a:lnTo>
                  <a:lnTo>
                    <a:pt x="1003" y="3047"/>
                  </a:lnTo>
                  <a:lnTo>
                    <a:pt x="2085" y="882"/>
                  </a:lnTo>
                  <a:lnTo>
                    <a:pt x="2125" y="762"/>
                  </a:lnTo>
                  <a:lnTo>
                    <a:pt x="2165" y="642"/>
                  </a:lnTo>
                  <a:lnTo>
                    <a:pt x="2125" y="522"/>
                  </a:lnTo>
                  <a:lnTo>
                    <a:pt x="2085" y="401"/>
                  </a:lnTo>
                  <a:lnTo>
                    <a:pt x="2005" y="281"/>
                  </a:lnTo>
                  <a:lnTo>
                    <a:pt x="1925" y="201"/>
                  </a:lnTo>
                  <a:lnTo>
                    <a:pt x="1804" y="161"/>
                  </a:lnTo>
                  <a:lnTo>
                    <a:pt x="1684" y="121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0"/>
            <p:cNvSpPr/>
            <p:nvPr/>
          </p:nvSpPr>
          <p:spPr>
            <a:xfrm>
              <a:off x="927625" y="3827600"/>
              <a:ext cx="59175" cy="80225"/>
            </a:xfrm>
            <a:custGeom>
              <a:rect b="b" l="l" r="r" t="t"/>
              <a:pathLst>
                <a:path extrusionOk="0" h="3209" w="2367">
                  <a:moveTo>
                    <a:pt x="1765" y="282"/>
                  </a:moveTo>
                  <a:lnTo>
                    <a:pt x="1805" y="322"/>
                  </a:lnTo>
                  <a:lnTo>
                    <a:pt x="1805" y="362"/>
                  </a:lnTo>
                  <a:lnTo>
                    <a:pt x="1885" y="402"/>
                  </a:lnTo>
                  <a:lnTo>
                    <a:pt x="1965" y="442"/>
                  </a:lnTo>
                  <a:lnTo>
                    <a:pt x="2045" y="522"/>
                  </a:lnTo>
                  <a:lnTo>
                    <a:pt x="2045" y="562"/>
                  </a:lnTo>
                  <a:lnTo>
                    <a:pt x="2085" y="602"/>
                  </a:lnTo>
                  <a:lnTo>
                    <a:pt x="2085" y="723"/>
                  </a:lnTo>
                  <a:lnTo>
                    <a:pt x="2125" y="763"/>
                  </a:lnTo>
                  <a:lnTo>
                    <a:pt x="2166" y="883"/>
                  </a:lnTo>
                  <a:lnTo>
                    <a:pt x="2125" y="1083"/>
                  </a:lnTo>
                  <a:lnTo>
                    <a:pt x="2085" y="1284"/>
                  </a:lnTo>
                  <a:lnTo>
                    <a:pt x="2045" y="1324"/>
                  </a:lnTo>
                  <a:lnTo>
                    <a:pt x="2045" y="1404"/>
                  </a:lnTo>
                  <a:lnTo>
                    <a:pt x="2005" y="1444"/>
                  </a:lnTo>
                  <a:lnTo>
                    <a:pt x="1965" y="1524"/>
                  </a:lnTo>
                  <a:lnTo>
                    <a:pt x="1965" y="1564"/>
                  </a:lnTo>
                  <a:lnTo>
                    <a:pt x="1925" y="1605"/>
                  </a:lnTo>
                  <a:lnTo>
                    <a:pt x="1885" y="1685"/>
                  </a:lnTo>
                  <a:lnTo>
                    <a:pt x="1805" y="1765"/>
                  </a:lnTo>
                  <a:lnTo>
                    <a:pt x="1765" y="1805"/>
                  </a:lnTo>
                  <a:lnTo>
                    <a:pt x="1725" y="1845"/>
                  </a:lnTo>
                  <a:lnTo>
                    <a:pt x="1725" y="1885"/>
                  </a:lnTo>
                  <a:lnTo>
                    <a:pt x="1644" y="1925"/>
                  </a:lnTo>
                  <a:lnTo>
                    <a:pt x="1484" y="2086"/>
                  </a:lnTo>
                  <a:lnTo>
                    <a:pt x="1444" y="2086"/>
                  </a:lnTo>
                  <a:lnTo>
                    <a:pt x="1244" y="2246"/>
                  </a:lnTo>
                  <a:lnTo>
                    <a:pt x="1043" y="2366"/>
                  </a:lnTo>
                  <a:lnTo>
                    <a:pt x="1003" y="2406"/>
                  </a:lnTo>
                  <a:lnTo>
                    <a:pt x="963" y="2446"/>
                  </a:lnTo>
                  <a:lnTo>
                    <a:pt x="923" y="2446"/>
                  </a:lnTo>
                  <a:lnTo>
                    <a:pt x="883" y="2486"/>
                  </a:lnTo>
                  <a:lnTo>
                    <a:pt x="883" y="2527"/>
                  </a:lnTo>
                  <a:lnTo>
                    <a:pt x="803" y="2567"/>
                  </a:lnTo>
                  <a:lnTo>
                    <a:pt x="642" y="2647"/>
                  </a:lnTo>
                  <a:lnTo>
                    <a:pt x="602" y="2687"/>
                  </a:lnTo>
                  <a:lnTo>
                    <a:pt x="482" y="2767"/>
                  </a:lnTo>
                  <a:lnTo>
                    <a:pt x="442" y="2807"/>
                  </a:lnTo>
                  <a:lnTo>
                    <a:pt x="362" y="2887"/>
                  </a:lnTo>
                  <a:lnTo>
                    <a:pt x="322" y="2887"/>
                  </a:lnTo>
                  <a:lnTo>
                    <a:pt x="281" y="2927"/>
                  </a:lnTo>
                  <a:lnTo>
                    <a:pt x="241" y="2968"/>
                  </a:lnTo>
                  <a:lnTo>
                    <a:pt x="241" y="2927"/>
                  </a:lnTo>
                  <a:lnTo>
                    <a:pt x="241" y="2807"/>
                  </a:lnTo>
                  <a:lnTo>
                    <a:pt x="241" y="2727"/>
                  </a:lnTo>
                  <a:lnTo>
                    <a:pt x="241" y="2647"/>
                  </a:lnTo>
                  <a:lnTo>
                    <a:pt x="241" y="2607"/>
                  </a:lnTo>
                  <a:lnTo>
                    <a:pt x="241" y="2527"/>
                  </a:lnTo>
                  <a:lnTo>
                    <a:pt x="241" y="2446"/>
                  </a:lnTo>
                  <a:lnTo>
                    <a:pt x="281" y="2286"/>
                  </a:lnTo>
                  <a:lnTo>
                    <a:pt x="281" y="2206"/>
                  </a:lnTo>
                  <a:lnTo>
                    <a:pt x="322" y="2086"/>
                  </a:lnTo>
                  <a:lnTo>
                    <a:pt x="322" y="2045"/>
                  </a:lnTo>
                  <a:lnTo>
                    <a:pt x="322" y="1925"/>
                  </a:lnTo>
                  <a:lnTo>
                    <a:pt x="402" y="1645"/>
                  </a:lnTo>
                  <a:lnTo>
                    <a:pt x="442" y="1564"/>
                  </a:lnTo>
                  <a:lnTo>
                    <a:pt x="442" y="1524"/>
                  </a:lnTo>
                  <a:lnTo>
                    <a:pt x="442" y="1484"/>
                  </a:lnTo>
                  <a:lnTo>
                    <a:pt x="442" y="1444"/>
                  </a:lnTo>
                  <a:lnTo>
                    <a:pt x="482" y="1364"/>
                  </a:lnTo>
                  <a:lnTo>
                    <a:pt x="482" y="1324"/>
                  </a:lnTo>
                  <a:lnTo>
                    <a:pt x="482" y="1284"/>
                  </a:lnTo>
                  <a:lnTo>
                    <a:pt x="562" y="1164"/>
                  </a:lnTo>
                  <a:lnTo>
                    <a:pt x="602" y="1043"/>
                  </a:lnTo>
                  <a:lnTo>
                    <a:pt x="602" y="1003"/>
                  </a:lnTo>
                  <a:lnTo>
                    <a:pt x="642" y="963"/>
                  </a:lnTo>
                  <a:lnTo>
                    <a:pt x="682" y="923"/>
                  </a:lnTo>
                  <a:lnTo>
                    <a:pt x="682" y="883"/>
                  </a:lnTo>
                  <a:lnTo>
                    <a:pt x="722" y="843"/>
                  </a:lnTo>
                  <a:lnTo>
                    <a:pt x="843" y="682"/>
                  </a:lnTo>
                  <a:lnTo>
                    <a:pt x="1163" y="402"/>
                  </a:lnTo>
                  <a:lnTo>
                    <a:pt x="1203" y="402"/>
                  </a:lnTo>
                  <a:lnTo>
                    <a:pt x="1244" y="362"/>
                  </a:lnTo>
                  <a:lnTo>
                    <a:pt x="1284" y="322"/>
                  </a:lnTo>
                  <a:lnTo>
                    <a:pt x="1324" y="282"/>
                  </a:lnTo>
                  <a:close/>
                  <a:moveTo>
                    <a:pt x="1604" y="1"/>
                  </a:moveTo>
                  <a:lnTo>
                    <a:pt x="1484" y="41"/>
                  </a:lnTo>
                  <a:lnTo>
                    <a:pt x="1364" y="41"/>
                  </a:lnTo>
                  <a:lnTo>
                    <a:pt x="1244" y="81"/>
                  </a:lnTo>
                  <a:lnTo>
                    <a:pt x="1123" y="161"/>
                  </a:lnTo>
                  <a:lnTo>
                    <a:pt x="1043" y="201"/>
                  </a:lnTo>
                  <a:lnTo>
                    <a:pt x="1003" y="242"/>
                  </a:lnTo>
                  <a:lnTo>
                    <a:pt x="963" y="242"/>
                  </a:lnTo>
                  <a:lnTo>
                    <a:pt x="923" y="282"/>
                  </a:lnTo>
                  <a:lnTo>
                    <a:pt x="843" y="362"/>
                  </a:lnTo>
                  <a:lnTo>
                    <a:pt x="803" y="402"/>
                  </a:lnTo>
                  <a:lnTo>
                    <a:pt x="762" y="442"/>
                  </a:lnTo>
                  <a:lnTo>
                    <a:pt x="682" y="482"/>
                  </a:lnTo>
                  <a:lnTo>
                    <a:pt x="642" y="562"/>
                  </a:lnTo>
                  <a:lnTo>
                    <a:pt x="562" y="642"/>
                  </a:lnTo>
                  <a:lnTo>
                    <a:pt x="562" y="682"/>
                  </a:lnTo>
                  <a:lnTo>
                    <a:pt x="522" y="723"/>
                  </a:lnTo>
                  <a:lnTo>
                    <a:pt x="482" y="763"/>
                  </a:lnTo>
                  <a:lnTo>
                    <a:pt x="402" y="963"/>
                  </a:lnTo>
                  <a:lnTo>
                    <a:pt x="322" y="1164"/>
                  </a:lnTo>
                  <a:lnTo>
                    <a:pt x="201" y="1404"/>
                  </a:lnTo>
                  <a:lnTo>
                    <a:pt x="161" y="1524"/>
                  </a:lnTo>
                  <a:lnTo>
                    <a:pt x="161" y="1645"/>
                  </a:lnTo>
                  <a:lnTo>
                    <a:pt x="121" y="1685"/>
                  </a:lnTo>
                  <a:lnTo>
                    <a:pt x="121" y="1765"/>
                  </a:lnTo>
                  <a:lnTo>
                    <a:pt x="81" y="1845"/>
                  </a:lnTo>
                  <a:lnTo>
                    <a:pt x="81" y="1965"/>
                  </a:lnTo>
                  <a:lnTo>
                    <a:pt x="81" y="2005"/>
                  </a:lnTo>
                  <a:lnTo>
                    <a:pt x="81" y="2045"/>
                  </a:lnTo>
                  <a:lnTo>
                    <a:pt x="41" y="2166"/>
                  </a:lnTo>
                  <a:lnTo>
                    <a:pt x="41" y="2246"/>
                  </a:lnTo>
                  <a:lnTo>
                    <a:pt x="1" y="2366"/>
                  </a:lnTo>
                  <a:lnTo>
                    <a:pt x="1" y="2567"/>
                  </a:lnTo>
                  <a:lnTo>
                    <a:pt x="1" y="2687"/>
                  </a:lnTo>
                  <a:lnTo>
                    <a:pt x="1" y="2727"/>
                  </a:lnTo>
                  <a:lnTo>
                    <a:pt x="1" y="2968"/>
                  </a:lnTo>
                  <a:lnTo>
                    <a:pt x="1" y="3008"/>
                  </a:lnTo>
                  <a:lnTo>
                    <a:pt x="1" y="3088"/>
                  </a:lnTo>
                  <a:lnTo>
                    <a:pt x="41" y="3128"/>
                  </a:lnTo>
                  <a:lnTo>
                    <a:pt x="81" y="3168"/>
                  </a:lnTo>
                  <a:lnTo>
                    <a:pt x="101" y="3168"/>
                  </a:lnTo>
                  <a:lnTo>
                    <a:pt x="121" y="3208"/>
                  </a:lnTo>
                  <a:lnTo>
                    <a:pt x="281" y="3208"/>
                  </a:lnTo>
                  <a:lnTo>
                    <a:pt x="322" y="3168"/>
                  </a:lnTo>
                  <a:lnTo>
                    <a:pt x="362" y="3168"/>
                  </a:lnTo>
                  <a:lnTo>
                    <a:pt x="442" y="3088"/>
                  </a:lnTo>
                  <a:lnTo>
                    <a:pt x="482" y="3048"/>
                  </a:lnTo>
                  <a:lnTo>
                    <a:pt x="522" y="3008"/>
                  </a:lnTo>
                  <a:lnTo>
                    <a:pt x="562" y="3008"/>
                  </a:lnTo>
                  <a:lnTo>
                    <a:pt x="642" y="2968"/>
                  </a:lnTo>
                  <a:lnTo>
                    <a:pt x="722" y="2927"/>
                  </a:lnTo>
                  <a:lnTo>
                    <a:pt x="762" y="2887"/>
                  </a:lnTo>
                  <a:lnTo>
                    <a:pt x="963" y="2767"/>
                  </a:lnTo>
                  <a:lnTo>
                    <a:pt x="1043" y="2687"/>
                  </a:lnTo>
                  <a:lnTo>
                    <a:pt x="1123" y="2607"/>
                  </a:lnTo>
                  <a:lnTo>
                    <a:pt x="1163" y="2607"/>
                  </a:lnTo>
                  <a:lnTo>
                    <a:pt x="1203" y="2567"/>
                  </a:lnTo>
                  <a:lnTo>
                    <a:pt x="1364" y="2446"/>
                  </a:lnTo>
                  <a:lnTo>
                    <a:pt x="1564" y="2326"/>
                  </a:lnTo>
                  <a:lnTo>
                    <a:pt x="1604" y="2286"/>
                  </a:lnTo>
                  <a:lnTo>
                    <a:pt x="1685" y="2246"/>
                  </a:lnTo>
                  <a:lnTo>
                    <a:pt x="1725" y="2206"/>
                  </a:lnTo>
                  <a:lnTo>
                    <a:pt x="1765" y="2166"/>
                  </a:lnTo>
                  <a:lnTo>
                    <a:pt x="1805" y="2126"/>
                  </a:lnTo>
                  <a:lnTo>
                    <a:pt x="1845" y="2086"/>
                  </a:lnTo>
                  <a:lnTo>
                    <a:pt x="1845" y="2045"/>
                  </a:lnTo>
                  <a:lnTo>
                    <a:pt x="1925" y="2005"/>
                  </a:lnTo>
                  <a:lnTo>
                    <a:pt x="2005" y="1885"/>
                  </a:lnTo>
                  <a:lnTo>
                    <a:pt x="2045" y="1845"/>
                  </a:lnTo>
                  <a:lnTo>
                    <a:pt x="2125" y="1765"/>
                  </a:lnTo>
                  <a:lnTo>
                    <a:pt x="2166" y="1685"/>
                  </a:lnTo>
                  <a:lnTo>
                    <a:pt x="2246" y="1564"/>
                  </a:lnTo>
                  <a:lnTo>
                    <a:pt x="2246" y="1444"/>
                  </a:lnTo>
                  <a:lnTo>
                    <a:pt x="2286" y="1364"/>
                  </a:lnTo>
                  <a:lnTo>
                    <a:pt x="2326" y="1204"/>
                  </a:lnTo>
                  <a:lnTo>
                    <a:pt x="2366" y="1043"/>
                  </a:lnTo>
                  <a:lnTo>
                    <a:pt x="2366" y="1003"/>
                  </a:lnTo>
                  <a:lnTo>
                    <a:pt x="2366" y="963"/>
                  </a:lnTo>
                  <a:lnTo>
                    <a:pt x="2366" y="923"/>
                  </a:lnTo>
                  <a:lnTo>
                    <a:pt x="2366" y="843"/>
                  </a:lnTo>
                  <a:lnTo>
                    <a:pt x="2366" y="763"/>
                  </a:lnTo>
                  <a:lnTo>
                    <a:pt x="2326" y="642"/>
                  </a:lnTo>
                  <a:lnTo>
                    <a:pt x="2326" y="602"/>
                  </a:lnTo>
                  <a:lnTo>
                    <a:pt x="2286" y="522"/>
                  </a:lnTo>
                  <a:lnTo>
                    <a:pt x="2206" y="402"/>
                  </a:lnTo>
                  <a:lnTo>
                    <a:pt x="2166" y="362"/>
                  </a:lnTo>
                  <a:lnTo>
                    <a:pt x="2125" y="322"/>
                  </a:lnTo>
                  <a:lnTo>
                    <a:pt x="2045" y="242"/>
                  </a:lnTo>
                  <a:lnTo>
                    <a:pt x="1965" y="161"/>
                  </a:lnTo>
                  <a:lnTo>
                    <a:pt x="1885" y="121"/>
                  </a:lnTo>
                  <a:lnTo>
                    <a:pt x="1845" y="121"/>
                  </a:lnTo>
                  <a:lnTo>
                    <a:pt x="1805" y="81"/>
                  </a:lnTo>
                  <a:lnTo>
                    <a:pt x="1765" y="81"/>
                  </a:lnTo>
                  <a:lnTo>
                    <a:pt x="1604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0"/>
            <p:cNvSpPr/>
            <p:nvPr/>
          </p:nvSpPr>
          <p:spPr>
            <a:xfrm>
              <a:off x="925625" y="3885750"/>
              <a:ext cx="99250" cy="47125"/>
            </a:xfrm>
            <a:custGeom>
              <a:rect b="b" l="l" r="r" t="t"/>
              <a:pathLst>
                <a:path extrusionOk="0" h="1885" w="3970">
                  <a:moveTo>
                    <a:pt x="2807" y="241"/>
                  </a:moveTo>
                  <a:lnTo>
                    <a:pt x="3047" y="281"/>
                  </a:lnTo>
                  <a:lnTo>
                    <a:pt x="3248" y="361"/>
                  </a:lnTo>
                  <a:lnTo>
                    <a:pt x="3288" y="361"/>
                  </a:lnTo>
                  <a:lnTo>
                    <a:pt x="3328" y="401"/>
                  </a:lnTo>
                  <a:lnTo>
                    <a:pt x="3408" y="401"/>
                  </a:lnTo>
                  <a:lnTo>
                    <a:pt x="3448" y="441"/>
                  </a:lnTo>
                  <a:lnTo>
                    <a:pt x="3488" y="521"/>
                  </a:lnTo>
                  <a:lnTo>
                    <a:pt x="3568" y="601"/>
                  </a:lnTo>
                  <a:lnTo>
                    <a:pt x="3609" y="642"/>
                  </a:lnTo>
                  <a:lnTo>
                    <a:pt x="3609" y="682"/>
                  </a:lnTo>
                  <a:lnTo>
                    <a:pt x="3689" y="762"/>
                  </a:lnTo>
                  <a:lnTo>
                    <a:pt x="3729" y="842"/>
                  </a:lnTo>
                  <a:lnTo>
                    <a:pt x="3729" y="882"/>
                  </a:lnTo>
                  <a:lnTo>
                    <a:pt x="3729" y="922"/>
                  </a:lnTo>
                  <a:lnTo>
                    <a:pt x="3729" y="1042"/>
                  </a:lnTo>
                  <a:lnTo>
                    <a:pt x="3729" y="1082"/>
                  </a:lnTo>
                  <a:lnTo>
                    <a:pt x="3689" y="1203"/>
                  </a:lnTo>
                  <a:lnTo>
                    <a:pt x="3689" y="1243"/>
                  </a:lnTo>
                  <a:lnTo>
                    <a:pt x="3649" y="1283"/>
                  </a:lnTo>
                  <a:lnTo>
                    <a:pt x="3568" y="1363"/>
                  </a:lnTo>
                  <a:lnTo>
                    <a:pt x="3488" y="1403"/>
                  </a:lnTo>
                  <a:lnTo>
                    <a:pt x="3408" y="1483"/>
                  </a:lnTo>
                  <a:lnTo>
                    <a:pt x="2967" y="1564"/>
                  </a:lnTo>
                  <a:lnTo>
                    <a:pt x="2887" y="1604"/>
                  </a:lnTo>
                  <a:lnTo>
                    <a:pt x="2606" y="1604"/>
                  </a:lnTo>
                  <a:lnTo>
                    <a:pt x="2566" y="1644"/>
                  </a:lnTo>
                  <a:lnTo>
                    <a:pt x="2446" y="1604"/>
                  </a:lnTo>
                  <a:lnTo>
                    <a:pt x="2205" y="1604"/>
                  </a:lnTo>
                  <a:lnTo>
                    <a:pt x="2165" y="1564"/>
                  </a:lnTo>
                  <a:lnTo>
                    <a:pt x="2085" y="1564"/>
                  </a:lnTo>
                  <a:lnTo>
                    <a:pt x="1845" y="1483"/>
                  </a:lnTo>
                  <a:lnTo>
                    <a:pt x="1805" y="1483"/>
                  </a:lnTo>
                  <a:lnTo>
                    <a:pt x="1564" y="1363"/>
                  </a:lnTo>
                  <a:lnTo>
                    <a:pt x="1324" y="1283"/>
                  </a:lnTo>
                  <a:lnTo>
                    <a:pt x="1243" y="1283"/>
                  </a:lnTo>
                  <a:lnTo>
                    <a:pt x="1203" y="1243"/>
                  </a:lnTo>
                  <a:lnTo>
                    <a:pt x="1163" y="1243"/>
                  </a:lnTo>
                  <a:lnTo>
                    <a:pt x="1123" y="1203"/>
                  </a:lnTo>
                  <a:lnTo>
                    <a:pt x="1003" y="1203"/>
                  </a:lnTo>
                  <a:lnTo>
                    <a:pt x="842" y="1082"/>
                  </a:lnTo>
                  <a:lnTo>
                    <a:pt x="762" y="1082"/>
                  </a:lnTo>
                  <a:lnTo>
                    <a:pt x="642" y="1002"/>
                  </a:lnTo>
                  <a:lnTo>
                    <a:pt x="522" y="1002"/>
                  </a:lnTo>
                  <a:lnTo>
                    <a:pt x="442" y="962"/>
                  </a:lnTo>
                  <a:lnTo>
                    <a:pt x="377" y="930"/>
                  </a:lnTo>
                  <a:lnTo>
                    <a:pt x="377" y="930"/>
                  </a:lnTo>
                  <a:lnTo>
                    <a:pt x="402" y="922"/>
                  </a:lnTo>
                  <a:lnTo>
                    <a:pt x="482" y="842"/>
                  </a:lnTo>
                  <a:lnTo>
                    <a:pt x="562" y="842"/>
                  </a:lnTo>
                  <a:lnTo>
                    <a:pt x="602" y="802"/>
                  </a:lnTo>
                  <a:lnTo>
                    <a:pt x="642" y="802"/>
                  </a:lnTo>
                  <a:lnTo>
                    <a:pt x="722" y="762"/>
                  </a:lnTo>
                  <a:lnTo>
                    <a:pt x="802" y="722"/>
                  </a:lnTo>
                  <a:lnTo>
                    <a:pt x="963" y="682"/>
                  </a:lnTo>
                  <a:lnTo>
                    <a:pt x="1043" y="682"/>
                  </a:lnTo>
                  <a:lnTo>
                    <a:pt x="1043" y="642"/>
                  </a:lnTo>
                  <a:lnTo>
                    <a:pt x="1163" y="642"/>
                  </a:lnTo>
                  <a:lnTo>
                    <a:pt x="1203" y="601"/>
                  </a:lnTo>
                  <a:lnTo>
                    <a:pt x="1324" y="561"/>
                  </a:lnTo>
                  <a:lnTo>
                    <a:pt x="1604" y="481"/>
                  </a:lnTo>
                  <a:lnTo>
                    <a:pt x="1765" y="441"/>
                  </a:lnTo>
                  <a:lnTo>
                    <a:pt x="1805" y="441"/>
                  </a:lnTo>
                  <a:lnTo>
                    <a:pt x="1885" y="401"/>
                  </a:lnTo>
                  <a:lnTo>
                    <a:pt x="1965" y="361"/>
                  </a:lnTo>
                  <a:lnTo>
                    <a:pt x="2005" y="361"/>
                  </a:lnTo>
                  <a:lnTo>
                    <a:pt x="2045" y="321"/>
                  </a:lnTo>
                  <a:lnTo>
                    <a:pt x="2165" y="321"/>
                  </a:lnTo>
                  <a:lnTo>
                    <a:pt x="2326" y="281"/>
                  </a:lnTo>
                  <a:lnTo>
                    <a:pt x="2366" y="281"/>
                  </a:lnTo>
                  <a:lnTo>
                    <a:pt x="2406" y="241"/>
                  </a:lnTo>
                  <a:close/>
                  <a:moveTo>
                    <a:pt x="2566" y="0"/>
                  </a:moveTo>
                  <a:lnTo>
                    <a:pt x="2486" y="40"/>
                  </a:lnTo>
                  <a:lnTo>
                    <a:pt x="2286" y="80"/>
                  </a:lnTo>
                  <a:lnTo>
                    <a:pt x="2005" y="120"/>
                  </a:lnTo>
                  <a:lnTo>
                    <a:pt x="1765" y="201"/>
                  </a:lnTo>
                  <a:lnTo>
                    <a:pt x="1604" y="241"/>
                  </a:lnTo>
                  <a:lnTo>
                    <a:pt x="1524" y="241"/>
                  </a:lnTo>
                  <a:lnTo>
                    <a:pt x="1444" y="281"/>
                  </a:lnTo>
                  <a:lnTo>
                    <a:pt x="1364" y="281"/>
                  </a:lnTo>
                  <a:lnTo>
                    <a:pt x="1283" y="321"/>
                  </a:lnTo>
                  <a:lnTo>
                    <a:pt x="1163" y="361"/>
                  </a:lnTo>
                  <a:lnTo>
                    <a:pt x="1123" y="361"/>
                  </a:lnTo>
                  <a:lnTo>
                    <a:pt x="1083" y="401"/>
                  </a:lnTo>
                  <a:lnTo>
                    <a:pt x="963" y="441"/>
                  </a:lnTo>
                  <a:lnTo>
                    <a:pt x="883" y="441"/>
                  </a:lnTo>
                  <a:lnTo>
                    <a:pt x="762" y="481"/>
                  </a:lnTo>
                  <a:lnTo>
                    <a:pt x="562" y="601"/>
                  </a:lnTo>
                  <a:lnTo>
                    <a:pt x="442" y="642"/>
                  </a:lnTo>
                  <a:lnTo>
                    <a:pt x="402" y="642"/>
                  </a:lnTo>
                  <a:lnTo>
                    <a:pt x="161" y="762"/>
                  </a:lnTo>
                  <a:lnTo>
                    <a:pt x="121" y="762"/>
                  </a:lnTo>
                  <a:lnTo>
                    <a:pt x="41" y="802"/>
                  </a:lnTo>
                  <a:lnTo>
                    <a:pt x="1" y="842"/>
                  </a:lnTo>
                  <a:lnTo>
                    <a:pt x="1" y="922"/>
                  </a:lnTo>
                  <a:lnTo>
                    <a:pt x="41" y="1002"/>
                  </a:lnTo>
                  <a:lnTo>
                    <a:pt x="41" y="1042"/>
                  </a:lnTo>
                  <a:lnTo>
                    <a:pt x="121" y="1042"/>
                  </a:lnTo>
                  <a:lnTo>
                    <a:pt x="161" y="1082"/>
                  </a:lnTo>
                  <a:lnTo>
                    <a:pt x="201" y="1123"/>
                  </a:lnTo>
                  <a:lnTo>
                    <a:pt x="321" y="1163"/>
                  </a:lnTo>
                  <a:lnTo>
                    <a:pt x="442" y="1163"/>
                  </a:lnTo>
                  <a:lnTo>
                    <a:pt x="482" y="1203"/>
                  </a:lnTo>
                  <a:lnTo>
                    <a:pt x="522" y="1243"/>
                  </a:lnTo>
                  <a:lnTo>
                    <a:pt x="642" y="1283"/>
                  </a:lnTo>
                  <a:lnTo>
                    <a:pt x="682" y="1323"/>
                  </a:lnTo>
                  <a:lnTo>
                    <a:pt x="923" y="1403"/>
                  </a:lnTo>
                  <a:lnTo>
                    <a:pt x="1003" y="1443"/>
                  </a:lnTo>
                  <a:lnTo>
                    <a:pt x="1123" y="1483"/>
                  </a:lnTo>
                  <a:lnTo>
                    <a:pt x="1203" y="1483"/>
                  </a:lnTo>
                  <a:lnTo>
                    <a:pt x="1203" y="1523"/>
                  </a:lnTo>
                  <a:lnTo>
                    <a:pt x="1444" y="1604"/>
                  </a:lnTo>
                  <a:lnTo>
                    <a:pt x="1684" y="1684"/>
                  </a:lnTo>
                  <a:lnTo>
                    <a:pt x="1684" y="1724"/>
                  </a:lnTo>
                  <a:lnTo>
                    <a:pt x="1805" y="1724"/>
                  </a:lnTo>
                  <a:lnTo>
                    <a:pt x="1885" y="1764"/>
                  </a:lnTo>
                  <a:lnTo>
                    <a:pt x="2005" y="1764"/>
                  </a:lnTo>
                  <a:lnTo>
                    <a:pt x="2045" y="1804"/>
                  </a:lnTo>
                  <a:lnTo>
                    <a:pt x="2085" y="1804"/>
                  </a:lnTo>
                  <a:lnTo>
                    <a:pt x="2165" y="1844"/>
                  </a:lnTo>
                  <a:lnTo>
                    <a:pt x="2366" y="1844"/>
                  </a:lnTo>
                  <a:lnTo>
                    <a:pt x="2526" y="1884"/>
                  </a:lnTo>
                  <a:lnTo>
                    <a:pt x="2606" y="1884"/>
                  </a:lnTo>
                  <a:lnTo>
                    <a:pt x="2767" y="1844"/>
                  </a:lnTo>
                  <a:lnTo>
                    <a:pt x="2847" y="1844"/>
                  </a:lnTo>
                  <a:lnTo>
                    <a:pt x="2967" y="1804"/>
                  </a:lnTo>
                  <a:lnTo>
                    <a:pt x="3128" y="1804"/>
                  </a:lnTo>
                  <a:lnTo>
                    <a:pt x="3288" y="1724"/>
                  </a:lnTo>
                  <a:lnTo>
                    <a:pt x="3448" y="1724"/>
                  </a:lnTo>
                  <a:lnTo>
                    <a:pt x="3528" y="1684"/>
                  </a:lnTo>
                  <a:lnTo>
                    <a:pt x="3609" y="1604"/>
                  </a:lnTo>
                  <a:lnTo>
                    <a:pt x="3689" y="1523"/>
                  </a:lnTo>
                  <a:lnTo>
                    <a:pt x="3729" y="1523"/>
                  </a:lnTo>
                  <a:lnTo>
                    <a:pt x="3809" y="1443"/>
                  </a:lnTo>
                  <a:lnTo>
                    <a:pt x="3889" y="1323"/>
                  </a:lnTo>
                  <a:lnTo>
                    <a:pt x="3929" y="1243"/>
                  </a:lnTo>
                  <a:lnTo>
                    <a:pt x="3929" y="1203"/>
                  </a:lnTo>
                  <a:lnTo>
                    <a:pt x="3969" y="1042"/>
                  </a:lnTo>
                  <a:lnTo>
                    <a:pt x="3969" y="962"/>
                  </a:lnTo>
                  <a:lnTo>
                    <a:pt x="3929" y="842"/>
                  </a:lnTo>
                  <a:lnTo>
                    <a:pt x="3929" y="802"/>
                  </a:lnTo>
                  <a:lnTo>
                    <a:pt x="3929" y="762"/>
                  </a:lnTo>
                  <a:lnTo>
                    <a:pt x="3889" y="682"/>
                  </a:lnTo>
                  <a:lnTo>
                    <a:pt x="3849" y="561"/>
                  </a:lnTo>
                  <a:lnTo>
                    <a:pt x="3769" y="441"/>
                  </a:lnTo>
                  <a:lnTo>
                    <a:pt x="3649" y="321"/>
                  </a:lnTo>
                  <a:lnTo>
                    <a:pt x="3528" y="241"/>
                  </a:lnTo>
                  <a:lnTo>
                    <a:pt x="3448" y="201"/>
                  </a:lnTo>
                  <a:lnTo>
                    <a:pt x="3368" y="160"/>
                  </a:lnTo>
                  <a:lnTo>
                    <a:pt x="3288" y="120"/>
                  </a:lnTo>
                  <a:lnTo>
                    <a:pt x="3248" y="120"/>
                  </a:lnTo>
                  <a:lnTo>
                    <a:pt x="3168" y="80"/>
                  </a:lnTo>
                  <a:lnTo>
                    <a:pt x="3087" y="80"/>
                  </a:lnTo>
                  <a:lnTo>
                    <a:pt x="3007" y="40"/>
                  </a:lnTo>
                  <a:lnTo>
                    <a:pt x="2927" y="40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0"/>
            <p:cNvSpPr/>
            <p:nvPr/>
          </p:nvSpPr>
          <p:spPr>
            <a:xfrm>
              <a:off x="791325" y="3956900"/>
              <a:ext cx="207500" cy="34100"/>
            </a:xfrm>
            <a:custGeom>
              <a:rect b="b" l="l" r="r" t="t"/>
              <a:pathLst>
                <a:path extrusionOk="0" h="1364" w="8300">
                  <a:moveTo>
                    <a:pt x="8179" y="0"/>
                  </a:moveTo>
                  <a:lnTo>
                    <a:pt x="8139" y="40"/>
                  </a:lnTo>
                  <a:lnTo>
                    <a:pt x="8059" y="81"/>
                  </a:lnTo>
                  <a:lnTo>
                    <a:pt x="8059" y="161"/>
                  </a:lnTo>
                  <a:lnTo>
                    <a:pt x="8059" y="281"/>
                  </a:lnTo>
                  <a:lnTo>
                    <a:pt x="8059" y="441"/>
                  </a:lnTo>
                  <a:lnTo>
                    <a:pt x="8059" y="522"/>
                  </a:lnTo>
                  <a:lnTo>
                    <a:pt x="8059" y="602"/>
                  </a:lnTo>
                  <a:lnTo>
                    <a:pt x="8059" y="642"/>
                  </a:lnTo>
                  <a:lnTo>
                    <a:pt x="8018" y="722"/>
                  </a:lnTo>
                  <a:lnTo>
                    <a:pt x="8018" y="802"/>
                  </a:lnTo>
                  <a:lnTo>
                    <a:pt x="7898" y="922"/>
                  </a:lnTo>
                  <a:lnTo>
                    <a:pt x="7858" y="963"/>
                  </a:lnTo>
                  <a:lnTo>
                    <a:pt x="7818" y="963"/>
                  </a:lnTo>
                  <a:lnTo>
                    <a:pt x="7738" y="1003"/>
                  </a:lnTo>
                  <a:lnTo>
                    <a:pt x="7618" y="1083"/>
                  </a:lnTo>
                  <a:lnTo>
                    <a:pt x="7337" y="1083"/>
                  </a:lnTo>
                  <a:lnTo>
                    <a:pt x="7177" y="1043"/>
                  </a:lnTo>
                  <a:lnTo>
                    <a:pt x="7137" y="1083"/>
                  </a:lnTo>
                  <a:lnTo>
                    <a:pt x="4330" y="1083"/>
                  </a:lnTo>
                  <a:lnTo>
                    <a:pt x="4210" y="1123"/>
                  </a:lnTo>
                  <a:lnTo>
                    <a:pt x="4090" y="1123"/>
                  </a:lnTo>
                  <a:lnTo>
                    <a:pt x="3970" y="1083"/>
                  </a:lnTo>
                  <a:lnTo>
                    <a:pt x="1163" y="1083"/>
                  </a:lnTo>
                  <a:lnTo>
                    <a:pt x="1163" y="1123"/>
                  </a:lnTo>
                  <a:lnTo>
                    <a:pt x="1083" y="1123"/>
                  </a:lnTo>
                  <a:lnTo>
                    <a:pt x="843" y="1083"/>
                  </a:lnTo>
                  <a:lnTo>
                    <a:pt x="562" y="1083"/>
                  </a:lnTo>
                  <a:lnTo>
                    <a:pt x="522" y="1123"/>
                  </a:lnTo>
                  <a:lnTo>
                    <a:pt x="362" y="1123"/>
                  </a:lnTo>
                  <a:lnTo>
                    <a:pt x="281" y="1083"/>
                  </a:lnTo>
                  <a:lnTo>
                    <a:pt x="161" y="1123"/>
                  </a:lnTo>
                  <a:lnTo>
                    <a:pt x="81" y="1123"/>
                  </a:lnTo>
                  <a:lnTo>
                    <a:pt x="41" y="1163"/>
                  </a:lnTo>
                  <a:lnTo>
                    <a:pt x="1" y="1243"/>
                  </a:lnTo>
                  <a:lnTo>
                    <a:pt x="41" y="1283"/>
                  </a:lnTo>
                  <a:lnTo>
                    <a:pt x="81" y="1323"/>
                  </a:lnTo>
                  <a:lnTo>
                    <a:pt x="201" y="1323"/>
                  </a:lnTo>
                  <a:lnTo>
                    <a:pt x="281" y="1363"/>
                  </a:lnTo>
                  <a:lnTo>
                    <a:pt x="402" y="1323"/>
                  </a:lnTo>
                  <a:lnTo>
                    <a:pt x="762" y="1323"/>
                  </a:lnTo>
                  <a:lnTo>
                    <a:pt x="803" y="1363"/>
                  </a:lnTo>
                  <a:lnTo>
                    <a:pt x="1083" y="1363"/>
                  </a:lnTo>
                  <a:lnTo>
                    <a:pt x="1163" y="1323"/>
                  </a:lnTo>
                  <a:lnTo>
                    <a:pt x="5292" y="1323"/>
                  </a:lnTo>
                  <a:lnTo>
                    <a:pt x="5413" y="1283"/>
                  </a:lnTo>
                  <a:lnTo>
                    <a:pt x="5854" y="1283"/>
                  </a:lnTo>
                  <a:lnTo>
                    <a:pt x="5894" y="1323"/>
                  </a:lnTo>
                  <a:lnTo>
                    <a:pt x="6335" y="1323"/>
                  </a:lnTo>
                  <a:lnTo>
                    <a:pt x="6575" y="1283"/>
                  </a:lnTo>
                  <a:lnTo>
                    <a:pt x="6816" y="1323"/>
                  </a:lnTo>
                  <a:lnTo>
                    <a:pt x="7618" y="1323"/>
                  </a:lnTo>
                  <a:lnTo>
                    <a:pt x="7778" y="1283"/>
                  </a:lnTo>
                  <a:lnTo>
                    <a:pt x="7818" y="1243"/>
                  </a:lnTo>
                  <a:lnTo>
                    <a:pt x="7858" y="1243"/>
                  </a:lnTo>
                  <a:lnTo>
                    <a:pt x="8018" y="1123"/>
                  </a:lnTo>
                  <a:lnTo>
                    <a:pt x="8059" y="1083"/>
                  </a:lnTo>
                  <a:lnTo>
                    <a:pt x="8179" y="963"/>
                  </a:lnTo>
                  <a:lnTo>
                    <a:pt x="8219" y="842"/>
                  </a:lnTo>
                  <a:lnTo>
                    <a:pt x="8259" y="722"/>
                  </a:lnTo>
                  <a:lnTo>
                    <a:pt x="8299" y="562"/>
                  </a:lnTo>
                  <a:lnTo>
                    <a:pt x="8299" y="481"/>
                  </a:lnTo>
                  <a:lnTo>
                    <a:pt x="8299" y="241"/>
                  </a:lnTo>
                  <a:lnTo>
                    <a:pt x="8299" y="201"/>
                  </a:lnTo>
                  <a:lnTo>
                    <a:pt x="8299" y="81"/>
                  </a:lnTo>
                  <a:lnTo>
                    <a:pt x="8259" y="40"/>
                  </a:lnTo>
                  <a:lnTo>
                    <a:pt x="8219" y="40"/>
                  </a:lnTo>
                  <a:lnTo>
                    <a:pt x="817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0"/>
            <p:cNvSpPr/>
            <p:nvPr/>
          </p:nvSpPr>
          <p:spPr>
            <a:xfrm>
              <a:off x="913600" y="3914800"/>
              <a:ext cx="26075" cy="20075"/>
            </a:xfrm>
            <a:custGeom>
              <a:rect b="b" l="l" r="r" t="t"/>
              <a:pathLst>
                <a:path extrusionOk="0" h="803" w="1043">
                  <a:moveTo>
                    <a:pt x="883" y="1"/>
                  </a:moveTo>
                  <a:lnTo>
                    <a:pt x="883" y="41"/>
                  </a:lnTo>
                  <a:lnTo>
                    <a:pt x="883" y="81"/>
                  </a:lnTo>
                  <a:lnTo>
                    <a:pt x="802" y="81"/>
                  </a:lnTo>
                  <a:lnTo>
                    <a:pt x="802" y="121"/>
                  </a:lnTo>
                  <a:lnTo>
                    <a:pt x="722" y="121"/>
                  </a:lnTo>
                  <a:lnTo>
                    <a:pt x="722" y="161"/>
                  </a:lnTo>
                  <a:lnTo>
                    <a:pt x="682" y="161"/>
                  </a:lnTo>
                  <a:lnTo>
                    <a:pt x="682" y="201"/>
                  </a:lnTo>
                  <a:lnTo>
                    <a:pt x="642" y="201"/>
                  </a:lnTo>
                  <a:lnTo>
                    <a:pt x="562" y="241"/>
                  </a:lnTo>
                  <a:lnTo>
                    <a:pt x="562" y="281"/>
                  </a:lnTo>
                  <a:lnTo>
                    <a:pt x="522" y="281"/>
                  </a:lnTo>
                  <a:lnTo>
                    <a:pt x="522" y="321"/>
                  </a:lnTo>
                  <a:lnTo>
                    <a:pt x="482" y="321"/>
                  </a:lnTo>
                  <a:lnTo>
                    <a:pt x="482" y="361"/>
                  </a:lnTo>
                  <a:lnTo>
                    <a:pt x="401" y="361"/>
                  </a:lnTo>
                  <a:lnTo>
                    <a:pt x="361" y="402"/>
                  </a:lnTo>
                  <a:lnTo>
                    <a:pt x="321" y="402"/>
                  </a:lnTo>
                  <a:lnTo>
                    <a:pt x="321" y="442"/>
                  </a:lnTo>
                  <a:lnTo>
                    <a:pt x="281" y="442"/>
                  </a:lnTo>
                  <a:lnTo>
                    <a:pt x="281" y="482"/>
                  </a:lnTo>
                  <a:lnTo>
                    <a:pt x="201" y="482"/>
                  </a:lnTo>
                  <a:lnTo>
                    <a:pt x="201" y="522"/>
                  </a:lnTo>
                  <a:lnTo>
                    <a:pt x="161" y="522"/>
                  </a:lnTo>
                  <a:lnTo>
                    <a:pt x="161" y="542"/>
                  </a:lnTo>
                  <a:lnTo>
                    <a:pt x="161" y="542"/>
                  </a:lnTo>
                  <a:lnTo>
                    <a:pt x="121" y="522"/>
                  </a:lnTo>
                  <a:lnTo>
                    <a:pt x="81" y="562"/>
                  </a:lnTo>
                  <a:lnTo>
                    <a:pt x="41" y="602"/>
                  </a:lnTo>
                  <a:lnTo>
                    <a:pt x="1" y="642"/>
                  </a:lnTo>
                  <a:lnTo>
                    <a:pt x="41" y="722"/>
                  </a:lnTo>
                  <a:lnTo>
                    <a:pt x="81" y="802"/>
                  </a:lnTo>
                  <a:lnTo>
                    <a:pt x="241" y="802"/>
                  </a:lnTo>
                  <a:lnTo>
                    <a:pt x="281" y="762"/>
                  </a:lnTo>
                  <a:lnTo>
                    <a:pt x="321" y="762"/>
                  </a:lnTo>
                  <a:lnTo>
                    <a:pt x="321" y="722"/>
                  </a:lnTo>
                  <a:lnTo>
                    <a:pt x="361" y="722"/>
                  </a:lnTo>
                  <a:lnTo>
                    <a:pt x="361" y="682"/>
                  </a:lnTo>
                  <a:lnTo>
                    <a:pt x="442" y="682"/>
                  </a:lnTo>
                  <a:lnTo>
                    <a:pt x="442" y="642"/>
                  </a:lnTo>
                  <a:lnTo>
                    <a:pt x="482" y="642"/>
                  </a:lnTo>
                  <a:lnTo>
                    <a:pt x="482" y="602"/>
                  </a:lnTo>
                  <a:lnTo>
                    <a:pt x="522" y="562"/>
                  </a:lnTo>
                  <a:lnTo>
                    <a:pt x="602" y="562"/>
                  </a:lnTo>
                  <a:lnTo>
                    <a:pt x="602" y="522"/>
                  </a:lnTo>
                  <a:lnTo>
                    <a:pt x="642" y="522"/>
                  </a:lnTo>
                  <a:lnTo>
                    <a:pt x="642" y="482"/>
                  </a:lnTo>
                  <a:lnTo>
                    <a:pt x="682" y="482"/>
                  </a:lnTo>
                  <a:lnTo>
                    <a:pt x="682" y="442"/>
                  </a:lnTo>
                  <a:lnTo>
                    <a:pt x="722" y="402"/>
                  </a:lnTo>
                  <a:lnTo>
                    <a:pt x="802" y="402"/>
                  </a:lnTo>
                  <a:lnTo>
                    <a:pt x="802" y="361"/>
                  </a:lnTo>
                  <a:lnTo>
                    <a:pt x="842" y="361"/>
                  </a:lnTo>
                  <a:lnTo>
                    <a:pt x="883" y="321"/>
                  </a:lnTo>
                  <a:lnTo>
                    <a:pt x="923" y="321"/>
                  </a:lnTo>
                  <a:lnTo>
                    <a:pt x="923" y="281"/>
                  </a:lnTo>
                  <a:lnTo>
                    <a:pt x="963" y="281"/>
                  </a:lnTo>
                  <a:lnTo>
                    <a:pt x="1003" y="241"/>
                  </a:lnTo>
                  <a:lnTo>
                    <a:pt x="1043" y="241"/>
                  </a:lnTo>
                  <a:lnTo>
                    <a:pt x="1043" y="201"/>
                  </a:lnTo>
                  <a:lnTo>
                    <a:pt x="1003" y="161"/>
                  </a:lnTo>
                  <a:lnTo>
                    <a:pt x="1003" y="121"/>
                  </a:lnTo>
                  <a:lnTo>
                    <a:pt x="963" y="41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60"/>
            <p:cNvSpPr/>
            <p:nvPr/>
          </p:nvSpPr>
          <p:spPr>
            <a:xfrm>
              <a:off x="737225" y="3896775"/>
              <a:ext cx="67150" cy="29075"/>
            </a:xfrm>
            <a:custGeom>
              <a:rect b="b" l="l" r="r" t="t"/>
              <a:pathLst>
                <a:path extrusionOk="0" h="1163" w="2686">
                  <a:moveTo>
                    <a:pt x="2485" y="0"/>
                  </a:moveTo>
                  <a:lnTo>
                    <a:pt x="2445" y="40"/>
                  </a:lnTo>
                  <a:lnTo>
                    <a:pt x="2445" y="80"/>
                  </a:lnTo>
                  <a:lnTo>
                    <a:pt x="2445" y="120"/>
                  </a:lnTo>
                  <a:lnTo>
                    <a:pt x="2445" y="160"/>
                  </a:lnTo>
                  <a:lnTo>
                    <a:pt x="2445" y="201"/>
                  </a:lnTo>
                  <a:lnTo>
                    <a:pt x="2405" y="241"/>
                  </a:lnTo>
                  <a:lnTo>
                    <a:pt x="2405" y="321"/>
                  </a:lnTo>
                  <a:lnTo>
                    <a:pt x="2405" y="361"/>
                  </a:lnTo>
                  <a:lnTo>
                    <a:pt x="2405" y="401"/>
                  </a:lnTo>
                  <a:lnTo>
                    <a:pt x="2365" y="401"/>
                  </a:lnTo>
                  <a:lnTo>
                    <a:pt x="2325" y="481"/>
                  </a:lnTo>
                  <a:lnTo>
                    <a:pt x="2285" y="561"/>
                  </a:lnTo>
                  <a:lnTo>
                    <a:pt x="2245" y="601"/>
                  </a:lnTo>
                  <a:lnTo>
                    <a:pt x="2245" y="641"/>
                  </a:lnTo>
                  <a:lnTo>
                    <a:pt x="2205" y="641"/>
                  </a:lnTo>
                  <a:lnTo>
                    <a:pt x="2205" y="682"/>
                  </a:lnTo>
                  <a:lnTo>
                    <a:pt x="2165" y="682"/>
                  </a:lnTo>
                  <a:lnTo>
                    <a:pt x="2165" y="722"/>
                  </a:lnTo>
                  <a:lnTo>
                    <a:pt x="2125" y="722"/>
                  </a:lnTo>
                  <a:lnTo>
                    <a:pt x="2085" y="762"/>
                  </a:lnTo>
                  <a:lnTo>
                    <a:pt x="2045" y="762"/>
                  </a:lnTo>
                  <a:lnTo>
                    <a:pt x="2045" y="802"/>
                  </a:lnTo>
                  <a:lnTo>
                    <a:pt x="2004" y="802"/>
                  </a:lnTo>
                  <a:lnTo>
                    <a:pt x="1924" y="842"/>
                  </a:lnTo>
                  <a:lnTo>
                    <a:pt x="1884" y="882"/>
                  </a:lnTo>
                  <a:lnTo>
                    <a:pt x="1884" y="842"/>
                  </a:lnTo>
                  <a:lnTo>
                    <a:pt x="1844" y="842"/>
                  </a:lnTo>
                  <a:lnTo>
                    <a:pt x="1804" y="882"/>
                  </a:lnTo>
                  <a:lnTo>
                    <a:pt x="1563" y="882"/>
                  </a:lnTo>
                  <a:lnTo>
                    <a:pt x="1523" y="922"/>
                  </a:lnTo>
                  <a:lnTo>
                    <a:pt x="1523" y="882"/>
                  </a:lnTo>
                  <a:lnTo>
                    <a:pt x="1403" y="882"/>
                  </a:lnTo>
                  <a:lnTo>
                    <a:pt x="1323" y="922"/>
                  </a:lnTo>
                  <a:lnTo>
                    <a:pt x="1122" y="922"/>
                  </a:lnTo>
                  <a:lnTo>
                    <a:pt x="1082" y="882"/>
                  </a:lnTo>
                  <a:lnTo>
                    <a:pt x="1042" y="922"/>
                  </a:lnTo>
                  <a:lnTo>
                    <a:pt x="1002" y="922"/>
                  </a:lnTo>
                  <a:lnTo>
                    <a:pt x="1002" y="882"/>
                  </a:lnTo>
                  <a:lnTo>
                    <a:pt x="962" y="882"/>
                  </a:lnTo>
                  <a:lnTo>
                    <a:pt x="882" y="922"/>
                  </a:lnTo>
                  <a:lnTo>
                    <a:pt x="722" y="922"/>
                  </a:lnTo>
                  <a:lnTo>
                    <a:pt x="641" y="882"/>
                  </a:lnTo>
                  <a:lnTo>
                    <a:pt x="80" y="882"/>
                  </a:lnTo>
                  <a:lnTo>
                    <a:pt x="40" y="922"/>
                  </a:lnTo>
                  <a:lnTo>
                    <a:pt x="0" y="962"/>
                  </a:lnTo>
                  <a:lnTo>
                    <a:pt x="0" y="1002"/>
                  </a:lnTo>
                  <a:lnTo>
                    <a:pt x="40" y="1082"/>
                  </a:lnTo>
                  <a:lnTo>
                    <a:pt x="40" y="1123"/>
                  </a:lnTo>
                  <a:lnTo>
                    <a:pt x="80" y="1163"/>
                  </a:lnTo>
                  <a:lnTo>
                    <a:pt x="120" y="1163"/>
                  </a:lnTo>
                  <a:lnTo>
                    <a:pt x="160" y="1123"/>
                  </a:lnTo>
                  <a:lnTo>
                    <a:pt x="641" y="1123"/>
                  </a:lnTo>
                  <a:lnTo>
                    <a:pt x="682" y="1163"/>
                  </a:lnTo>
                  <a:lnTo>
                    <a:pt x="722" y="1163"/>
                  </a:lnTo>
                  <a:lnTo>
                    <a:pt x="762" y="1123"/>
                  </a:lnTo>
                  <a:lnTo>
                    <a:pt x="1082" y="1123"/>
                  </a:lnTo>
                  <a:lnTo>
                    <a:pt x="1283" y="1163"/>
                  </a:lnTo>
                  <a:lnTo>
                    <a:pt x="1323" y="1123"/>
                  </a:lnTo>
                  <a:lnTo>
                    <a:pt x="1403" y="1123"/>
                  </a:lnTo>
                  <a:lnTo>
                    <a:pt x="1443" y="1163"/>
                  </a:lnTo>
                  <a:lnTo>
                    <a:pt x="1483" y="1123"/>
                  </a:lnTo>
                  <a:lnTo>
                    <a:pt x="1684" y="1123"/>
                  </a:lnTo>
                  <a:lnTo>
                    <a:pt x="1724" y="1082"/>
                  </a:lnTo>
                  <a:lnTo>
                    <a:pt x="1764" y="1082"/>
                  </a:lnTo>
                  <a:lnTo>
                    <a:pt x="1804" y="1123"/>
                  </a:lnTo>
                  <a:lnTo>
                    <a:pt x="1844" y="1082"/>
                  </a:lnTo>
                  <a:lnTo>
                    <a:pt x="2045" y="1082"/>
                  </a:lnTo>
                  <a:lnTo>
                    <a:pt x="2125" y="1042"/>
                  </a:lnTo>
                  <a:lnTo>
                    <a:pt x="2125" y="1002"/>
                  </a:lnTo>
                  <a:lnTo>
                    <a:pt x="2165" y="1002"/>
                  </a:lnTo>
                  <a:lnTo>
                    <a:pt x="2245" y="962"/>
                  </a:lnTo>
                  <a:lnTo>
                    <a:pt x="2245" y="922"/>
                  </a:lnTo>
                  <a:lnTo>
                    <a:pt x="2285" y="922"/>
                  </a:lnTo>
                  <a:lnTo>
                    <a:pt x="2325" y="882"/>
                  </a:lnTo>
                  <a:lnTo>
                    <a:pt x="2365" y="842"/>
                  </a:lnTo>
                  <a:lnTo>
                    <a:pt x="2405" y="802"/>
                  </a:lnTo>
                  <a:lnTo>
                    <a:pt x="2485" y="722"/>
                  </a:lnTo>
                  <a:lnTo>
                    <a:pt x="2566" y="641"/>
                  </a:lnTo>
                  <a:lnTo>
                    <a:pt x="2566" y="601"/>
                  </a:lnTo>
                  <a:lnTo>
                    <a:pt x="2606" y="521"/>
                  </a:lnTo>
                  <a:lnTo>
                    <a:pt x="2606" y="481"/>
                  </a:lnTo>
                  <a:lnTo>
                    <a:pt x="2606" y="441"/>
                  </a:lnTo>
                  <a:lnTo>
                    <a:pt x="2606" y="401"/>
                  </a:lnTo>
                  <a:lnTo>
                    <a:pt x="2646" y="321"/>
                  </a:lnTo>
                  <a:lnTo>
                    <a:pt x="2646" y="281"/>
                  </a:lnTo>
                  <a:lnTo>
                    <a:pt x="2686" y="241"/>
                  </a:lnTo>
                  <a:lnTo>
                    <a:pt x="2686" y="201"/>
                  </a:lnTo>
                  <a:lnTo>
                    <a:pt x="2646" y="201"/>
                  </a:lnTo>
                  <a:lnTo>
                    <a:pt x="2646" y="160"/>
                  </a:lnTo>
                  <a:lnTo>
                    <a:pt x="2686" y="120"/>
                  </a:lnTo>
                  <a:lnTo>
                    <a:pt x="2686" y="80"/>
                  </a:lnTo>
                  <a:lnTo>
                    <a:pt x="2646" y="40"/>
                  </a:lnTo>
                  <a:lnTo>
                    <a:pt x="2606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60"/>
            <p:cNvSpPr/>
            <p:nvPr/>
          </p:nvSpPr>
          <p:spPr>
            <a:xfrm>
              <a:off x="884550" y="3895750"/>
              <a:ext cx="29075" cy="8050"/>
            </a:xfrm>
            <a:custGeom>
              <a:rect b="b" l="l" r="r" t="t"/>
              <a:pathLst>
                <a:path extrusionOk="0" h="322" w="1163">
                  <a:moveTo>
                    <a:pt x="120" y="1"/>
                  </a:moveTo>
                  <a:lnTo>
                    <a:pt x="80" y="41"/>
                  </a:lnTo>
                  <a:lnTo>
                    <a:pt x="40" y="41"/>
                  </a:lnTo>
                  <a:lnTo>
                    <a:pt x="0" y="121"/>
                  </a:lnTo>
                  <a:lnTo>
                    <a:pt x="0" y="161"/>
                  </a:lnTo>
                  <a:lnTo>
                    <a:pt x="0" y="201"/>
                  </a:lnTo>
                  <a:lnTo>
                    <a:pt x="0" y="282"/>
                  </a:lnTo>
                  <a:lnTo>
                    <a:pt x="80" y="282"/>
                  </a:lnTo>
                  <a:lnTo>
                    <a:pt x="80" y="242"/>
                  </a:lnTo>
                  <a:lnTo>
                    <a:pt x="120" y="242"/>
                  </a:lnTo>
                  <a:lnTo>
                    <a:pt x="120" y="282"/>
                  </a:lnTo>
                  <a:lnTo>
                    <a:pt x="682" y="282"/>
                  </a:lnTo>
                  <a:lnTo>
                    <a:pt x="762" y="322"/>
                  </a:lnTo>
                  <a:lnTo>
                    <a:pt x="762" y="282"/>
                  </a:lnTo>
                  <a:lnTo>
                    <a:pt x="802" y="322"/>
                  </a:lnTo>
                  <a:lnTo>
                    <a:pt x="802" y="282"/>
                  </a:lnTo>
                  <a:lnTo>
                    <a:pt x="1163" y="282"/>
                  </a:lnTo>
                  <a:lnTo>
                    <a:pt x="1163" y="242"/>
                  </a:lnTo>
                  <a:lnTo>
                    <a:pt x="1163" y="161"/>
                  </a:lnTo>
                  <a:lnTo>
                    <a:pt x="1163" y="121"/>
                  </a:lnTo>
                  <a:lnTo>
                    <a:pt x="1163" y="41"/>
                  </a:lnTo>
                  <a:lnTo>
                    <a:pt x="802" y="41"/>
                  </a:lnTo>
                  <a:lnTo>
                    <a:pt x="762" y="81"/>
                  </a:lnTo>
                  <a:lnTo>
                    <a:pt x="722" y="81"/>
                  </a:lnTo>
                  <a:lnTo>
                    <a:pt x="722" y="41"/>
                  </a:lnTo>
                  <a:lnTo>
                    <a:pt x="481" y="41"/>
                  </a:lnTo>
                  <a:lnTo>
                    <a:pt x="481" y="81"/>
                  </a:lnTo>
                  <a:lnTo>
                    <a:pt x="401" y="81"/>
                  </a:lnTo>
                  <a:lnTo>
                    <a:pt x="401" y="41"/>
                  </a:lnTo>
                  <a:lnTo>
                    <a:pt x="120" y="4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0"/>
            <p:cNvSpPr/>
            <p:nvPr/>
          </p:nvSpPr>
          <p:spPr>
            <a:xfrm>
              <a:off x="570850" y="2962700"/>
              <a:ext cx="70175" cy="16075"/>
            </a:xfrm>
            <a:custGeom>
              <a:rect b="b" l="l" r="r" t="t"/>
              <a:pathLst>
                <a:path extrusionOk="0" h="643" w="2807">
                  <a:moveTo>
                    <a:pt x="2606" y="1"/>
                  </a:moveTo>
                  <a:lnTo>
                    <a:pt x="2566" y="41"/>
                  </a:lnTo>
                  <a:lnTo>
                    <a:pt x="2446" y="41"/>
                  </a:lnTo>
                  <a:lnTo>
                    <a:pt x="2406" y="81"/>
                  </a:lnTo>
                  <a:lnTo>
                    <a:pt x="2165" y="81"/>
                  </a:lnTo>
                  <a:lnTo>
                    <a:pt x="2165" y="121"/>
                  </a:lnTo>
                  <a:lnTo>
                    <a:pt x="1925" y="121"/>
                  </a:lnTo>
                  <a:lnTo>
                    <a:pt x="1884" y="161"/>
                  </a:lnTo>
                  <a:lnTo>
                    <a:pt x="1844" y="161"/>
                  </a:lnTo>
                  <a:lnTo>
                    <a:pt x="1804" y="201"/>
                  </a:lnTo>
                  <a:lnTo>
                    <a:pt x="1484" y="201"/>
                  </a:lnTo>
                  <a:lnTo>
                    <a:pt x="1484" y="241"/>
                  </a:lnTo>
                  <a:lnTo>
                    <a:pt x="1243" y="241"/>
                  </a:lnTo>
                  <a:lnTo>
                    <a:pt x="1203" y="281"/>
                  </a:lnTo>
                  <a:lnTo>
                    <a:pt x="1123" y="281"/>
                  </a:lnTo>
                  <a:lnTo>
                    <a:pt x="1083" y="321"/>
                  </a:lnTo>
                  <a:lnTo>
                    <a:pt x="962" y="321"/>
                  </a:lnTo>
                  <a:lnTo>
                    <a:pt x="962" y="281"/>
                  </a:lnTo>
                  <a:lnTo>
                    <a:pt x="922" y="321"/>
                  </a:lnTo>
                  <a:lnTo>
                    <a:pt x="762" y="321"/>
                  </a:lnTo>
                  <a:lnTo>
                    <a:pt x="682" y="362"/>
                  </a:lnTo>
                  <a:lnTo>
                    <a:pt x="281" y="362"/>
                  </a:lnTo>
                  <a:lnTo>
                    <a:pt x="201" y="402"/>
                  </a:lnTo>
                  <a:lnTo>
                    <a:pt x="40" y="402"/>
                  </a:lnTo>
                  <a:lnTo>
                    <a:pt x="0" y="442"/>
                  </a:lnTo>
                  <a:lnTo>
                    <a:pt x="0" y="482"/>
                  </a:lnTo>
                  <a:lnTo>
                    <a:pt x="0" y="522"/>
                  </a:lnTo>
                  <a:lnTo>
                    <a:pt x="0" y="602"/>
                  </a:lnTo>
                  <a:lnTo>
                    <a:pt x="40" y="642"/>
                  </a:lnTo>
                  <a:lnTo>
                    <a:pt x="161" y="642"/>
                  </a:lnTo>
                  <a:lnTo>
                    <a:pt x="201" y="602"/>
                  </a:lnTo>
                  <a:lnTo>
                    <a:pt x="642" y="602"/>
                  </a:lnTo>
                  <a:lnTo>
                    <a:pt x="682" y="562"/>
                  </a:lnTo>
                  <a:lnTo>
                    <a:pt x="842" y="562"/>
                  </a:lnTo>
                  <a:lnTo>
                    <a:pt x="842" y="522"/>
                  </a:lnTo>
                  <a:lnTo>
                    <a:pt x="882" y="562"/>
                  </a:lnTo>
                  <a:lnTo>
                    <a:pt x="962" y="562"/>
                  </a:lnTo>
                  <a:lnTo>
                    <a:pt x="1123" y="522"/>
                  </a:lnTo>
                  <a:lnTo>
                    <a:pt x="1203" y="522"/>
                  </a:lnTo>
                  <a:lnTo>
                    <a:pt x="1203" y="482"/>
                  </a:lnTo>
                  <a:lnTo>
                    <a:pt x="1243" y="482"/>
                  </a:lnTo>
                  <a:lnTo>
                    <a:pt x="1283" y="522"/>
                  </a:lnTo>
                  <a:lnTo>
                    <a:pt x="1323" y="482"/>
                  </a:lnTo>
                  <a:lnTo>
                    <a:pt x="1363" y="482"/>
                  </a:lnTo>
                  <a:lnTo>
                    <a:pt x="1403" y="442"/>
                  </a:lnTo>
                  <a:lnTo>
                    <a:pt x="1403" y="482"/>
                  </a:lnTo>
                  <a:lnTo>
                    <a:pt x="1484" y="482"/>
                  </a:lnTo>
                  <a:lnTo>
                    <a:pt x="1484" y="442"/>
                  </a:lnTo>
                  <a:lnTo>
                    <a:pt x="1524" y="442"/>
                  </a:lnTo>
                  <a:lnTo>
                    <a:pt x="1564" y="402"/>
                  </a:lnTo>
                  <a:lnTo>
                    <a:pt x="1604" y="442"/>
                  </a:lnTo>
                  <a:lnTo>
                    <a:pt x="1644" y="442"/>
                  </a:lnTo>
                  <a:lnTo>
                    <a:pt x="1684" y="402"/>
                  </a:lnTo>
                  <a:lnTo>
                    <a:pt x="1764" y="442"/>
                  </a:lnTo>
                  <a:lnTo>
                    <a:pt x="1844" y="442"/>
                  </a:lnTo>
                  <a:lnTo>
                    <a:pt x="1884" y="402"/>
                  </a:lnTo>
                  <a:lnTo>
                    <a:pt x="1965" y="402"/>
                  </a:lnTo>
                  <a:lnTo>
                    <a:pt x="1965" y="362"/>
                  </a:lnTo>
                  <a:lnTo>
                    <a:pt x="2125" y="362"/>
                  </a:lnTo>
                  <a:lnTo>
                    <a:pt x="2205" y="321"/>
                  </a:lnTo>
                  <a:lnTo>
                    <a:pt x="2406" y="321"/>
                  </a:lnTo>
                  <a:lnTo>
                    <a:pt x="2406" y="281"/>
                  </a:lnTo>
                  <a:lnTo>
                    <a:pt x="2646" y="281"/>
                  </a:lnTo>
                  <a:lnTo>
                    <a:pt x="2646" y="241"/>
                  </a:lnTo>
                  <a:lnTo>
                    <a:pt x="2766" y="241"/>
                  </a:lnTo>
                  <a:lnTo>
                    <a:pt x="2766" y="201"/>
                  </a:lnTo>
                  <a:lnTo>
                    <a:pt x="2807" y="201"/>
                  </a:lnTo>
                  <a:lnTo>
                    <a:pt x="2807" y="161"/>
                  </a:lnTo>
                  <a:lnTo>
                    <a:pt x="2807" y="81"/>
                  </a:lnTo>
                  <a:lnTo>
                    <a:pt x="2807" y="41"/>
                  </a:lnTo>
                  <a:lnTo>
                    <a:pt x="2766" y="1"/>
                  </a:lnTo>
                  <a:lnTo>
                    <a:pt x="2686" y="1"/>
                  </a:lnTo>
                  <a:lnTo>
                    <a:pt x="2646" y="41"/>
                  </a:lnTo>
                  <a:lnTo>
                    <a:pt x="2606" y="41"/>
                  </a:lnTo>
                  <a:lnTo>
                    <a:pt x="2606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0"/>
            <p:cNvSpPr/>
            <p:nvPr/>
          </p:nvSpPr>
          <p:spPr>
            <a:xfrm>
              <a:off x="559825" y="2699125"/>
              <a:ext cx="40100" cy="159375"/>
            </a:xfrm>
            <a:custGeom>
              <a:rect b="b" l="l" r="r" t="t"/>
              <a:pathLst>
                <a:path extrusionOk="0" h="6375" w="1604">
                  <a:moveTo>
                    <a:pt x="1403" y="1"/>
                  </a:moveTo>
                  <a:lnTo>
                    <a:pt x="1323" y="41"/>
                  </a:lnTo>
                  <a:lnTo>
                    <a:pt x="1283" y="81"/>
                  </a:lnTo>
                  <a:lnTo>
                    <a:pt x="1283" y="121"/>
                  </a:lnTo>
                  <a:lnTo>
                    <a:pt x="1243" y="241"/>
                  </a:lnTo>
                  <a:lnTo>
                    <a:pt x="1283" y="361"/>
                  </a:lnTo>
                  <a:lnTo>
                    <a:pt x="1283" y="401"/>
                  </a:lnTo>
                  <a:lnTo>
                    <a:pt x="1283" y="482"/>
                  </a:lnTo>
                  <a:lnTo>
                    <a:pt x="1283" y="522"/>
                  </a:lnTo>
                  <a:lnTo>
                    <a:pt x="1283" y="562"/>
                  </a:lnTo>
                  <a:lnTo>
                    <a:pt x="1283" y="602"/>
                  </a:lnTo>
                  <a:lnTo>
                    <a:pt x="1323" y="682"/>
                  </a:lnTo>
                  <a:lnTo>
                    <a:pt x="1283" y="842"/>
                  </a:lnTo>
                  <a:lnTo>
                    <a:pt x="1283" y="882"/>
                  </a:lnTo>
                  <a:lnTo>
                    <a:pt x="1283" y="923"/>
                  </a:lnTo>
                  <a:lnTo>
                    <a:pt x="1283" y="1003"/>
                  </a:lnTo>
                  <a:lnTo>
                    <a:pt x="1283" y="1043"/>
                  </a:lnTo>
                  <a:lnTo>
                    <a:pt x="1283" y="1163"/>
                  </a:lnTo>
                  <a:lnTo>
                    <a:pt x="1283" y="1404"/>
                  </a:lnTo>
                  <a:lnTo>
                    <a:pt x="1283" y="1524"/>
                  </a:lnTo>
                  <a:lnTo>
                    <a:pt x="1283" y="1564"/>
                  </a:lnTo>
                  <a:lnTo>
                    <a:pt x="1283" y="1644"/>
                  </a:lnTo>
                  <a:lnTo>
                    <a:pt x="1283" y="1724"/>
                  </a:lnTo>
                  <a:lnTo>
                    <a:pt x="1323" y="1764"/>
                  </a:lnTo>
                  <a:lnTo>
                    <a:pt x="1323" y="1805"/>
                  </a:lnTo>
                  <a:lnTo>
                    <a:pt x="1323" y="1885"/>
                  </a:lnTo>
                  <a:lnTo>
                    <a:pt x="1323" y="2005"/>
                  </a:lnTo>
                  <a:lnTo>
                    <a:pt x="1323" y="2085"/>
                  </a:lnTo>
                  <a:lnTo>
                    <a:pt x="1323" y="2165"/>
                  </a:lnTo>
                  <a:lnTo>
                    <a:pt x="1323" y="2205"/>
                  </a:lnTo>
                  <a:lnTo>
                    <a:pt x="1323" y="2245"/>
                  </a:lnTo>
                  <a:lnTo>
                    <a:pt x="1323" y="2446"/>
                  </a:lnTo>
                  <a:lnTo>
                    <a:pt x="1323" y="2887"/>
                  </a:lnTo>
                  <a:lnTo>
                    <a:pt x="1323" y="2967"/>
                  </a:lnTo>
                  <a:lnTo>
                    <a:pt x="1323" y="3007"/>
                  </a:lnTo>
                  <a:lnTo>
                    <a:pt x="1323" y="3047"/>
                  </a:lnTo>
                  <a:lnTo>
                    <a:pt x="1323" y="3168"/>
                  </a:lnTo>
                  <a:lnTo>
                    <a:pt x="1323" y="3248"/>
                  </a:lnTo>
                  <a:lnTo>
                    <a:pt x="1323" y="3328"/>
                  </a:lnTo>
                  <a:lnTo>
                    <a:pt x="1323" y="3368"/>
                  </a:lnTo>
                  <a:lnTo>
                    <a:pt x="1363" y="3448"/>
                  </a:lnTo>
                  <a:lnTo>
                    <a:pt x="1363" y="3528"/>
                  </a:lnTo>
                  <a:lnTo>
                    <a:pt x="1363" y="3608"/>
                  </a:lnTo>
                  <a:lnTo>
                    <a:pt x="1323" y="3608"/>
                  </a:lnTo>
                  <a:lnTo>
                    <a:pt x="1323" y="3729"/>
                  </a:lnTo>
                  <a:lnTo>
                    <a:pt x="1363" y="3809"/>
                  </a:lnTo>
                  <a:lnTo>
                    <a:pt x="1363" y="3889"/>
                  </a:lnTo>
                  <a:lnTo>
                    <a:pt x="1363" y="3969"/>
                  </a:lnTo>
                  <a:lnTo>
                    <a:pt x="1363" y="4009"/>
                  </a:lnTo>
                  <a:lnTo>
                    <a:pt x="1363" y="4130"/>
                  </a:lnTo>
                  <a:lnTo>
                    <a:pt x="1363" y="4170"/>
                  </a:lnTo>
                  <a:lnTo>
                    <a:pt x="1363" y="4290"/>
                  </a:lnTo>
                  <a:lnTo>
                    <a:pt x="1323" y="4531"/>
                  </a:lnTo>
                  <a:lnTo>
                    <a:pt x="1323" y="4691"/>
                  </a:lnTo>
                  <a:lnTo>
                    <a:pt x="1363" y="4771"/>
                  </a:lnTo>
                  <a:lnTo>
                    <a:pt x="1363" y="4811"/>
                  </a:lnTo>
                  <a:lnTo>
                    <a:pt x="1363" y="4851"/>
                  </a:lnTo>
                  <a:lnTo>
                    <a:pt x="1363" y="4972"/>
                  </a:lnTo>
                  <a:lnTo>
                    <a:pt x="1363" y="5012"/>
                  </a:lnTo>
                  <a:lnTo>
                    <a:pt x="1363" y="5052"/>
                  </a:lnTo>
                  <a:lnTo>
                    <a:pt x="1363" y="5132"/>
                  </a:lnTo>
                  <a:lnTo>
                    <a:pt x="1363" y="5252"/>
                  </a:lnTo>
                  <a:lnTo>
                    <a:pt x="1363" y="5292"/>
                  </a:lnTo>
                  <a:lnTo>
                    <a:pt x="1363" y="5332"/>
                  </a:lnTo>
                  <a:lnTo>
                    <a:pt x="1363" y="5372"/>
                  </a:lnTo>
                  <a:lnTo>
                    <a:pt x="1323" y="5412"/>
                  </a:lnTo>
                  <a:lnTo>
                    <a:pt x="1243" y="5613"/>
                  </a:lnTo>
                  <a:lnTo>
                    <a:pt x="1123" y="5773"/>
                  </a:lnTo>
                  <a:lnTo>
                    <a:pt x="962" y="5934"/>
                  </a:lnTo>
                  <a:lnTo>
                    <a:pt x="962" y="5974"/>
                  </a:lnTo>
                  <a:lnTo>
                    <a:pt x="882" y="5974"/>
                  </a:lnTo>
                  <a:lnTo>
                    <a:pt x="842" y="6014"/>
                  </a:lnTo>
                  <a:lnTo>
                    <a:pt x="762" y="6054"/>
                  </a:lnTo>
                  <a:lnTo>
                    <a:pt x="642" y="6094"/>
                  </a:lnTo>
                  <a:lnTo>
                    <a:pt x="602" y="6134"/>
                  </a:lnTo>
                  <a:lnTo>
                    <a:pt x="441" y="6134"/>
                  </a:lnTo>
                  <a:lnTo>
                    <a:pt x="441" y="6174"/>
                  </a:lnTo>
                  <a:lnTo>
                    <a:pt x="281" y="6174"/>
                  </a:lnTo>
                  <a:lnTo>
                    <a:pt x="201" y="6134"/>
                  </a:lnTo>
                  <a:lnTo>
                    <a:pt x="81" y="6134"/>
                  </a:lnTo>
                  <a:lnTo>
                    <a:pt x="40" y="6174"/>
                  </a:lnTo>
                  <a:lnTo>
                    <a:pt x="0" y="6214"/>
                  </a:lnTo>
                  <a:lnTo>
                    <a:pt x="0" y="6294"/>
                  </a:lnTo>
                  <a:lnTo>
                    <a:pt x="40" y="6335"/>
                  </a:lnTo>
                  <a:lnTo>
                    <a:pt x="81" y="6375"/>
                  </a:lnTo>
                  <a:lnTo>
                    <a:pt x="642" y="6375"/>
                  </a:lnTo>
                  <a:lnTo>
                    <a:pt x="882" y="6294"/>
                  </a:lnTo>
                  <a:lnTo>
                    <a:pt x="882" y="6254"/>
                  </a:lnTo>
                  <a:lnTo>
                    <a:pt x="962" y="6214"/>
                  </a:lnTo>
                  <a:lnTo>
                    <a:pt x="1043" y="6174"/>
                  </a:lnTo>
                  <a:lnTo>
                    <a:pt x="1083" y="6134"/>
                  </a:lnTo>
                  <a:lnTo>
                    <a:pt x="1123" y="6134"/>
                  </a:lnTo>
                  <a:lnTo>
                    <a:pt x="1203" y="6054"/>
                  </a:lnTo>
                  <a:lnTo>
                    <a:pt x="1283" y="5974"/>
                  </a:lnTo>
                  <a:lnTo>
                    <a:pt x="1444" y="5813"/>
                  </a:lnTo>
                  <a:lnTo>
                    <a:pt x="1444" y="5773"/>
                  </a:lnTo>
                  <a:lnTo>
                    <a:pt x="1444" y="5733"/>
                  </a:lnTo>
                  <a:lnTo>
                    <a:pt x="1484" y="5733"/>
                  </a:lnTo>
                  <a:lnTo>
                    <a:pt x="1484" y="5693"/>
                  </a:lnTo>
                  <a:lnTo>
                    <a:pt x="1524" y="5613"/>
                  </a:lnTo>
                  <a:lnTo>
                    <a:pt x="1524" y="5573"/>
                  </a:lnTo>
                  <a:lnTo>
                    <a:pt x="1524" y="5533"/>
                  </a:lnTo>
                  <a:lnTo>
                    <a:pt x="1564" y="5453"/>
                  </a:lnTo>
                  <a:lnTo>
                    <a:pt x="1604" y="5372"/>
                  </a:lnTo>
                  <a:lnTo>
                    <a:pt x="1604" y="5252"/>
                  </a:lnTo>
                  <a:lnTo>
                    <a:pt x="1604" y="5172"/>
                  </a:lnTo>
                  <a:lnTo>
                    <a:pt x="1604" y="5052"/>
                  </a:lnTo>
                  <a:lnTo>
                    <a:pt x="1604" y="5012"/>
                  </a:lnTo>
                  <a:lnTo>
                    <a:pt x="1604" y="4891"/>
                  </a:lnTo>
                  <a:lnTo>
                    <a:pt x="1564" y="4811"/>
                  </a:lnTo>
                  <a:lnTo>
                    <a:pt x="1564" y="4731"/>
                  </a:lnTo>
                  <a:lnTo>
                    <a:pt x="1564" y="4450"/>
                  </a:lnTo>
                  <a:lnTo>
                    <a:pt x="1564" y="4410"/>
                  </a:lnTo>
                  <a:lnTo>
                    <a:pt x="1604" y="4370"/>
                  </a:lnTo>
                  <a:lnTo>
                    <a:pt x="1604" y="4330"/>
                  </a:lnTo>
                  <a:lnTo>
                    <a:pt x="1604" y="4290"/>
                  </a:lnTo>
                  <a:lnTo>
                    <a:pt x="1604" y="4210"/>
                  </a:lnTo>
                  <a:lnTo>
                    <a:pt x="1604" y="4130"/>
                  </a:lnTo>
                  <a:lnTo>
                    <a:pt x="1604" y="4090"/>
                  </a:lnTo>
                  <a:lnTo>
                    <a:pt x="1604" y="4009"/>
                  </a:lnTo>
                  <a:lnTo>
                    <a:pt x="1604" y="3889"/>
                  </a:lnTo>
                  <a:lnTo>
                    <a:pt x="1604" y="3849"/>
                  </a:lnTo>
                  <a:lnTo>
                    <a:pt x="1564" y="3809"/>
                  </a:lnTo>
                  <a:lnTo>
                    <a:pt x="1604" y="3729"/>
                  </a:lnTo>
                  <a:lnTo>
                    <a:pt x="1564" y="3568"/>
                  </a:lnTo>
                  <a:lnTo>
                    <a:pt x="1564" y="3528"/>
                  </a:lnTo>
                  <a:lnTo>
                    <a:pt x="1564" y="3488"/>
                  </a:lnTo>
                  <a:lnTo>
                    <a:pt x="1564" y="3448"/>
                  </a:lnTo>
                  <a:lnTo>
                    <a:pt x="1564" y="3248"/>
                  </a:lnTo>
                  <a:lnTo>
                    <a:pt x="1564" y="3168"/>
                  </a:lnTo>
                  <a:lnTo>
                    <a:pt x="1564" y="3047"/>
                  </a:lnTo>
                  <a:lnTo>
                    <a:pt x="1564" y="2967"/>
                  </a:lnTo>
                  <a:lnTo>
                    <a:pt x="1524" y="2887"/>
                  </a:lnTo>
                  <a:lnTo>
                    <a:pt x="1524" y="2807"/>
                  </a:lnTo>
                  <a:lnTo>
                    <a:pt x="1524" y="2767"/>
                  </a:lnTo>
                  <a:lnTo>
                    <a:pt x="1524" y="2727"/>
                  </a:lnTo>
                  <a:lnTo>
                    <a:pt x="1524" y="2686"/>
                  </a:lnTo>
                  <a:lnTo>
                    <a:pt x="1524" y="2566"/>
                  </a:lnTo>
                  <a:lnTo>
                    <a:pt x="1524" y="2526"/>
                  </a:lnTo>
                  <a:lnTo>
                    <a:pt x="1564" y="2486"/>
                  </a:lnTo>
                  <a:lnTo>
                    <a:pt x="1564" y="2406"/>
                  </a:lnTo>
                  <a:lnTo>
                    <a:pt x="1524" y="2406"/>
                  </a:lnTo>
                  <a:lnTo>
                    <a:pt x="1524" y="2326"/>
                  </a:lnTo>
                  <a:lnTo>
                    <a:pt x="1524" y="2286"/>
                  </a:lnTo>
                  <a:lnTo>
                    <a:pt x="1524" y="2245"/>
                  </a:lnTo>
                  <a:lnTo>
                    <a:pt x="1524" y="2205"/>
                  </a:lnTo>
                  <a:lnTo>
                    <a:pt x="1524" y="2005"/>
                  </a:lnTo>
                  <a:lnTo>
                    <a:pt x="1524" y="1805"/>
                  </a:lnTo>
                  <a:lnTo>
                    <a:pt x="1524" y="1604"/>
                  </a:lnTo>
                  <a:lnTo>
                    <a:pt x="1524" y="1484"/>
                  </a:lnTo>
                  <a:lnTo>
                    <a:pt x="1524" y="1364"/>
                  </a:lnTo>
                  <a:lnTo>
                    <a:pt x="1524" y="1323"/>
                  </a:lnTo>
                  <a:lnTo>
                    <a:pt x="1524" y="1243"/>
                  </a:lnTo>
                  <a:lnTo>
                    <a:pt x="1564" y="1163"/>
                  </a:lnTo>
                  <a:lnTo>
                    <a:pt x="1524" y="1083"/>
                  </a:lnTo>
                  <a:lnTo>
                    <a:pt x="1524" y="1043"/>
                  </a:lnTo>
                  <a:lnTo>
                    <a:pt x="1524" y="1003"/>
                  </a:lnTo>
                  <a:lnTo>
                    <a:pt x="1524" y="882"/>
                  </a:lnTo>
                  <a:lnTo>
                    <a:pt x="1524" y="842"/>
                  </a:lnTo>
                  <a:lnTo>
                    <a:pt x="1524" y="722"/>
                  </a:lnTo>
                  <a:lnTo>
                    <a:pt x="1524" y="562"/>
                  </a:lnTo>
                  <a:lnTo>
                    <a:pt x="1524" y="442"/>
                  </a:lnTo>
                  <a:lnTo>
                    <a:pt x="1524" y="401"/>
                  </a:lnTo>
                  <a:lnTo>
                    <a:pt x="1524" y="201"/>
                  </a:lnTo>
                  <a:lnTo>
                    <a:pt x="1524" y="161"/>
                  </a:lnTo>
                  <a:lnTo>
                    <a:pt x="1484" y="81"/>
                  </a:lnTo>
                  <a:lnTo>
                    <a:pt x="1444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60"/>
            <p:cNvSpPr/>
            <p:nvPr/>
          </p:nvSpPr>
          <p:spPr>
            <a:xfrm>
              <a:off x="546800" y="27332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60"/>
            <p:cNvSpPr/>
            <p:nvPr/>
          </p:nvSpPr>
          <p:spPr>
            <a:xfrm>
              <a:off x="546800" y="27332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60"/>
            <p:cNvSpPr/>
            <p:nvPr/>
          </p:nvSpPr>
          <p:spPr>
            <a:xfrm>
              <a:off x="298250" y="2151925"/>
              <a:ext cx="248575" cy="640425"/>
            </a:xfrm>
            <a:custGeom>
              <a:rect b="b" l="l" r="r" t="t"/>
              <a:pathLst>
                <a:path extrusionOk="0" h="25617" w="9943">
                  <a:moveTo>
                    <a:pt x="7056" y="0"/>
                  </a:moveTo>
                  <a:lnTo>
                    <a:pt x="5452" y="40"/>
                  </a:lnTo>
                  <a:lnTo>
                    <a:pt x="4971" y="81"/>
                  </a:lnTo>
                  <a:lnTo>
                    <a:pt x="4530" y="161"/>
                  </a:lnTo>
                  <a:lnTo>
                    <a:pt x="4129" y="281"/>
                  </a:lnTo>
                  <a:lnTo>
                    <a:pt x="3688" y="441"/>
                  </a:lnTo>
                  <a:lnTo>
                    <a:pt x="3288" y="602"/>
                  </a:lnTo>
                  <a:lnTo>
                    <a:pt x="2927" y="842"/>
                  </a:lnTo>
                  <a:lnTo>
                    <a:pt x="2566" y="1123"/>
                  </a:lnTo>
                  <a:lnTo>
                    <a:pt x="2205" y="1403"/>
                  </a:lnTo>
                  <a:lnTo>
                    <a:pt x="1925" y="1724"/>
                  </a:lnTo>
                  <a:lnTo>
                    <a:pt x="1644" y="2045"/>
                  </a:lnTo>
                  <a:lnTo>
                    <a:pt x="1403" y="2446"/>
                  </a:lnTo>
                  <a:lnTo>
                    <a:pt x="1203" y="2807"/>
                  </a:lnTo>
                  <a:lnTo>
                    <a:pt x="1043" y="3247"/>
                  </a:lnTo>
                  <a:lnTo>
                    <a:pt x="882" y="3648"/>
                  </a:lnTo>
                  <a:lnTo>
                    <a:pt x="802" y="4089"/>
                  </a:lnTo>
                  <a:lnTo>
                    <a:pt x="762" y="4530"/>
                  </a:lnTo>
                  <a:lnTo>
                    <a:pt x="0" y="24174"/>
                  </a:lnTo>
                  <a:lnTo>
                    <a:pt x="0" y="24454"/>
                  </a:lnTo>
                  <a:lnTo>
                    <a:pt x="80" y="24735"/>
                  </a:lnTo>
                  <a:lnTo>
                    <a:pt x="241" y="25015"/>
                  </a:lnTo>
                  <a:lnTo>
                    <a:pt x="401" y="25216"/>
                  </a:lnTo>
                  <a:lnTo>
                    <a:pt x="642" y="25376"/>
                  </a:lnTo>
                  <a:lnTo>
                    <a:pt x="882" y="25537"/>
                  </a:lnTo>
                  <a:lnTo>
                    <a:pt x="1163" y="25577"/>
                  </a:lnTo>
                  <a:lnTo>
                    <a:pt x="1443" y="25617"/>
                  </a:lnTo>
                  <a:lnTo>
                    <a:pt x="9942" y="25015"/>
                  </a:lnTo>
                  <a:lnTo>
                    <a:pt x="70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60"/>
            <p:cNvSpPr/>
            <p:nvPr/>
          </p:nvSpPr>
          <p:spPr>
            <a:xfrm>
              <a:off x="637000" y="2144900"/>
              <a:ext cx="236550" cy="626400"/>
            </a:xfrm>
            <a:custGeom>
              <a:rect b="b" l="l" r="r" t="t"/>
              <a:pathLst>
                <a:path extrusionOk="0" h="25056" w="9462">
                  <a:moveTo>
                    <a:pt x="1163" y="1"/>
                  </a:moveTo>
                  <a:lnTo>
                    <a:pt x="0" y="41"/>
                  </a:lnTo>
                  <a:lnTo>
                    <a:pt x="0" y="25056"/>
                  </a:lnTo>
                  <a:lnTo>
                    <a:pt x="7777" y="24775"/>
                  </a:lnTo>
                  <a:lnTo>
                    <a:pt x="8178" y="24695"/>
                  </a:lnTo>
                  <a:lnTo>
                    <a:pt x="8499" y="24575"/>
                  </a:lnTo>
                  <a:lnTo>
                    <a:pt x="8820" y="24374"/>
                  </a:lnTo>
                  <a:lnTo>
                    <a:pt x="9060" y="24134"/>
                  </a:lnTo>
                  <a:lnTo>
                    <a:pt x="9261" y="23813"/>
                  </a:lnTo>
                  <a:lnTo>
                    <a:pt x="9381" y="23452"/>
                  </a:lnTo>
                  <a:lnTo>
                    <a:pt x="9461" y="23092"/>
                  </a:lnTo>
                  <a:lnTo>
                    <a:pt x="9421" y="22731"/>
                  </a:lnTo>
                  <a:lnTo>
                    <a:pt x="6174" y="4451"/>
                  </a:lnTo>
                  <a:lnTo>
                    <a:pt x="6094" y="3969"/>
                  </a:lnTo>
                  <a:lnTo>
                    <a:pt x="6013" y="3528"/>
                  </a:lnTo>
                  <a:lnTo>
                    <a:pt x="5853" y="3088"/>
                  </a:lnTo>
                  <a:lnTo>
                    <a:pt x="5653" y="2687"/>
                  </a:lnTo>
                  <a:lnTo>
                    <a:pt x="5412" y="2286"/>
                  </a:lnTo>
                  <a:lnTo>
                    <a:pt x="5131" y="1925"/>
                  </a:lnTo>
                  <a:lnTo>
                    <a:pt x="4851" y="1564"/>
                  </a:lnTo>
                  <a:lnTo>
                    <a:pt x="4530" y="1243"/>
                  </a:lnTo>
                  <a:lnTo>
                    <a:pt x="4169" y="963"/>
                  </a:lnTo>
                  <a:lnTo>
                    <a:pt x="3768" y="722"/>
                  </a:lnTo>
                  <a:lnTo>
                    <a:pt x="3368" y="482"/>
                  </a:lnTo>
                  <a:lnTo>
                    <a:pt x="2967" y="281"/>
                  </a:lnTo>
                  <a:lnTo>
                    <a:pt x="2526" y="161"/>
                  </a:lnTo>
                  <a:lnTo>
                    <a:pt x="2085" y="41"/>
                  </a:lnTo>
                  <a:lnTo>
                    <a:pt x="16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0"/>
            <p:cNvSpPr/>
            <p:nvPr/>
          </p:nvSpPr>
          <p:spPr>
            <a:xfrm>
              <a:off x="493675" y="1902375"/>
              <a:ext cx="186425" cy="348800"/>
            </a:xfrm>
            <a:custGeom>
              <a:rect b="b" l="l" r="r" t="t"/>
              <a:pathLst>
                <a:path extrusionOk="0" h="13952" w="7457">
                  <a:moveTo>
                    <a:pt x="3168" y="0"/>
                  </a:moveTo>
                  <a:lnTo>
                    <a:pt x="2767" y="81"/>
                  </a:lnTo>
                  <a:lnTo>
                    <a:pt x="2366" y="201"/>
                  </a:lnTo>
                  <a:lnTo>
                    <a:pt x="1965" y="361"/>
                  </a:lnTo>
                  <a:lnTo>
                    <a:pt x="1604" y="562"/>
                  </a:lnTo>
                  <a:lnTo>
                    <a:pt x="1283" y="842"/>
                  </a:lnTo>
                  <a:lnTo>
                    <a:pt x="1003" y="1163"/>
                  </a:lnTo>
                  <a:lnTo>
                    <a:pt x="802" y="1444"/>
                  </a:lnTo>
                  <a:lnTo>
                    <a:pt x="602" y="1804"/>
                  </a:lnTo>
                  <a:lnTo>
                    <a:pt x="482" y="2165"/>
                  </a:lnTo>
                  <a:lnTo>
                    <a:pt x="361" y="2526"/>
                  </a:lnTo>
                  <a:lnTo>
                    <a:pt x="201" y="3288"/>
                  </a:lnTo>
                  <a:lnTo>
                    <a:pt x="121" y="4049"/>
                  </a:lnTo>
                  <a:lnTo>
                    <a:pt x="41" y="5613"/>
                  </a:lnTo>
                  <a:lnTo>
                    <a:pt x="1" y="6976"/>
                  </a:lnTo>
                  <a:lnTo>
                    <a:pt x="41" y="8619"/>
                  </a:lnTo>
                  <a:lnTo>
                    <a:pt x="161" y="11666"/>
                  </a:lnTo>
                  <a:lnTo>
                    <a:pt x="201" y="12107"/>
                  </a:lnTo>
                  <a:lnTo>
                    <a:pt x="321" y="12508"/>
                  </a:lnTo>
                  <a:lnTo>
                    <a:pt x="522" y="12909"/>
                  </a:lnTo>
                  <a:lnTo>
                    <a:pt x="762" y="13229"/>
                  </a:lnTo>
                  <a:lnTo>
                    <a:pt x="1043" y="13510"/>
                  </a:lnTo>
                  <a:lnTo>
                    <a:pt x="1404" y="13711"/>
                  </a:lnTo>
                  <a:lnTo>
                    <a:pt x="1805" y="13871"/>
                  </a:lnTo>
                  <a:lnTo>
                    <a:pt x="2245" y="13951"/>
                  </a:lnTo>
                  <a:lnTo>
                    <a:pt x="2646" y="13951"/>
                  </a:lnTo>
                  <a:lnTo>
                    <a:pt x="3047" y="13911"/>
                  </a:lnTo>
                  <a:lnTo>
                    <a:pt x="3448" y="13831"/>
                  </a:lnTo>
                  <a:lnTo>
                    <a:pt x="3809" y="13670"/>
                  </a:lnTo>
                  <a:lnTo>
                    <a:pt x="4130" y="13470"/>
                  </a:lnTo>
                  <a:lnTo>
                    <a:pt x="4450" y="13229"/>
                  </a:lnTo>
                  <a:lnTo>
                    <a:pt x="4651" y="12909"/>
                  </a:lnTo>
                  <a:lnTo>
                    <a:pt x="4811" y="12508"/>
                  </a:lnTo>
                  <a:lnTo>
                    <a:pt x="4891" y="12147"/>
                  </a:lnTo>
                  <a:lnTo>
                    <a:pt x="4931" y="11786"/>
                  </a:lnTo>
                  <a:lnTo>
                    <a:pt x="4891" y="11426"/>
                  </a:lnTo>
                  <a:lnTo>
                    <a:pt x="4851" y="11065"/>
                  </a:lnTo>
                  <a:lnTo>
                    <a:pt x="4691" y="9622"/>
                  </a:lnTo>
                  <a:lnTo>
                    <a:pt x="4571" y="8740"/>
                  </a:lnTo>
                  <a:lnTo>
                    <a:pt x="4490" y="8299"/>
                  </a:lnTo>
                  <a:lnTo>
                    <a:pt x="5012" y="8339"/>
                  </a:lnTo>
                  <a:lnTo>
                    <a:pt x="5533" y="8299"/>
                  </a:lnTo>
                  <a:lnTo>
                    <a:pt x="5974" y="8218"/>
                  </a:lnTo>
                  <a:lnTo>
                    <a:pt x="6495" y="8058"/>
                  </a:lnTo>
                  <a:lnTo>
                    <a:pt x="6816" y="7938"/>
                  </a:lnTo>
                  <a:lnTo>
                    <a:pt x="7016" y="7737"/>
                  </a:lnTo>
                  <a:lnTo>
                    <a:pt x="7176" y="7537"/>
                  </a:lnTo>
                  <a:lnTo>
                    <a:pt x="7297" y="7296"/>
                  </a:lnTo>
                  <a:lnTo>
                    <a:pt x="7377" y="7056"/>
                  </a:lnTo>
                  <a:lnTo>
                    <a:pt x="7417" y="6775"/>
                  </a:lnTo>
                  <a:lnTo>
                    <a:pt x="7457" y="6174"/>
                  </a:lnTo>
                  <a:lnTo>
                    <a:pt x="7457" y="5613"/>
                  </a:lnTo>
                  <a:lnTo>
                    <a:pt x="7457" y="5051"/>
                  </a:lnTo>
                  <a:lnTo>
                    <a:pt x="7417" y="4490"/>
                  </a:lnTo>
                  <a:lnTo>
                    <a:pt x="7337" y="3969"/>
                  </a:lnTo>
                  <a:lnTo>
                    <a:pt x="7216" y="3448"/>
                  </a:lnTo>
                  <a:lnTo>
                    <a:pt x="7096" y="2927"/>
                  </a:lnTo>
                  <a:lnTo>
                    <a:pt x="6896" y="2406"/>
                  </a:lnTo>
                  <a:lnTo>
                    <a:pt x="6695" y="1844"/>
                  </a:lnTo>
                  <a:lnTo>
                    <a:pt x="6495" y="1484"/>
                  </a:lnTo>
                  <a:lnTo>
                    <a:pt x="6214" y="1163"/>
                  </a:lnTo>
                  <a:lnTo>
                    <a:pt x="5934" y="882"/>
                  </a:lnTo>
                  <a:lnTo>
                    <a:pt x="5573" y="642"/>
                  </a:lnTo>
                  <a:lnTo>
                    <a:pt x="5212" y="401"/>
                  </a:lnTo>
                  <a:lnTo>
                    <a:pt x="4811" y="241"/>
                  </a:lnTo>
                  <a:lnTo>
                    <a:pt x="4410" y="121"/>
                  </a:lnTo>
                  <a:lnTo>
                    <a:pt x="4009" y="40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0"/>
            <p:cNvSpPr/>
            <p:nvPr/>
          </p:nvSpPr>
          <p:spPr>
            <a:xfrm>
              <a:off x="614950" y="2003600"/>
              <a:ext cx="21075" cy="37100"/>
            </a:xfrm>
            <a:custGeom>
              <a:rect b="b" l="l" r="r" t="t"/>
              <a:pathLst>
                <a:path extrusionOk="0" h="1484" w="843">
                  <a:moveTo>
                    <a:pt x="281" y="0"/>
                  </a:moveTo>
                  <a:lnTo>
                    <a:pt x="241" y="40"/>
                  </a:lnTo>
                  <a:lnTo>
                    <a:pt x="241" y="80"/>
                  </a:lnTo>
                  <a:lnTo>
                    <a:pt x="241" y="121"/>
                  </a:lnTo>
                  <a:lnTo>
                    <a:pt x="241" y="161"/>
                  </a:lnTo>
                  <a:lnTo>
                    <a:pt x="241" y="201"/>
                  </a:lnTo>
                  <a:lnTo>
                    <a:pt x="241" y="241"/>
                  </a:lnTo>
                  <a:lnTo>
                    <a:pt x="241" y="281"/>
                  </a:lnTo>
                  <a:lnTo>
                    <a:pt x="241" y="321"/>
                  </a:lnTo>
                  <a:lnTo>
                    <a:pt x="241" y="361"/>
                  </a:lnTo>
                  <a:lnTo>
                    <a:pt x="241" y="401"/>
                  </a:lnTo>
                  <a:lnTo>
                    <a:pt x="281" y="441"/>
                  </a:lnTo>
                  <a:lnTo>
                    <a:pt x="281" y="481"/>
                  </a:lnTo>
                  <a:lnTo>
                    <a:pt x="281" y="521"/>
                  </a:lnTo>
                  <a:lnTo>
                    <a:pt x="281" y="602"/>
                  </a:lnTo>
                  <a:lnTo>
                    <a:pt x="281" y="642"/>
                  </a:lnTo>
                  <a:lnTo>
                    <a:pt x="281" y="682"/>
                  </a:lnTo>
                  <a:lnTo>
                    <a:pt x="321" y="682"/>
                  </a:lnTo>
                  <a:lnTo>
                    <a:pt x="321" y="722"/>
                  </a:lnTo>
                  <a:lnTo>
                    <a:pt x="321" y="762"/>
                  </a:lnTo>
                  <a:lnTo>
                    <a:pt x="361" y="802"/>
                  </a:lnTo>
                  <a:lnTo>
                    <a:pt x="361" y="842"/>
                  </a:lnTo>
                  <a:lnTo>
                    <a:pt x="361" y="882"/>
                  </a:lnTo>
                  <a:lnTo>
                    <a:pt x="361" y="922"/>
                  </a:lnTo>
                  <a:lnTo>
                    <a:pt x="361" y="962"/>
                  </a:lnTo>
                  <a:lnTo>
                    <a:pt x="401" y="1002"/>
                  </a:lnTo>
                  <a:lnTo>
                    <a:pt x="401" y="1043"/>
                  </a:lnTo>
                  <a:lnTo>
                    <a:pt x="401" y="1083"/>
                  </a:lnTo>
                  <a:lnTo>
                    <a:pt x="441" y="1123"/>
                  </a:lnTo>
                  <a:lnTo>
                    <a:pt x="441" y="1163"/>
                  </a:lnTo>
                  <a:lnTo>
                    <a:pt x="481" y="1203"/>
                  </a:lnTo>
                  <a:lnTo>
                    <a:pt x="321" y="1203"/>
                  </a:lnTo>
                  <a:lnTo>
                    <a:pt x="321" y="1243"/>
                  </a:lnTo>
                  <a:lnTo>
                    <a:pt x="281" y="1203"/>
                  </a:lnTo>
                  <a:lnTo>
                    <a:pt x="120" y="1203"/>
                  </a:lnTo>
                  <a:lnTo>
                    <a:pt x="120" y="1243"/>
                  </a:lnTo>
                  <a:lnTo>
                    <a:pt x="80" y="1203"/>
                  </a:lnTo>
                  <a:lnTo>
                    <a:pt x="40" y="1203"/>
                  </a:lnTo>
                  <a:lnTo>
                    <a:pt x="0" y="1283"/>
                  </a:lnTo>
                  <a:lnTo>
                    <a:pt x="0" y="1323"/>
                  </a:lnTo>
                  <a:lnTo>
                    <a:pt x="0" y="1403"/>
                  </a:lnTo>
                  <a:lnTo>
                    <a:pt x="40" y="1443"/>
                  </a:lnTo>
                  <a:lnTo>
                    <a:pt x="80" y="1484"/>
                  </a:lnTo>
                  <a:lnTo>
                    <a:pt x="80" y="1443"/>
                  </a:lnTo>
                  <a:lnTo>
                    <a:pt x="120" y="1443"/>
                  </a:lnTo>
                  <a:lnTo>
                    <a:pt x="161" y="1484"/>
                  </a:lnTo>
                  <a:lnTo>
                    <a:pt x="201" y="1484"/>
                  </a:lnTo>
                  <a:lnTo>
                    <a:pt x="241" y="1443"/>
                  </a:lnTo>
                  <a:lnTo>
                    <a:pt x="281" y="1443"/>
                  </a:lnTo>
                  <a:lnTo>
                    <a:pt x="281" y="1484"/>
                  </a:lnTo>
                  <a:lnTo>
                    <a:pt x="762" y="1484"/>
                  </a:lnTo>
                  <a:lnTo>
                    <a:pt x="802" y="1403"/>
                  </a:lnTo>
                  <a:lnTo>
                    <a:pt x="842" y="1363"/>
                  </a:lnTo>
                  <a:lnTo>
                    <a:pt x="802" y="1323"/>
                  </a:lnTo>
                  <a:lnTo>
                    <a:pt x="762" y="1243"/>
                  </a:lnTo>
                  <a:lnTo>
                    <a:pt x="802" y="1243"/>
                  </a:lnTo>
                  <a:lnTo>
                    <a:pt x="722" y="1163"/>
                  </a:lnTo>
                  <a:lnTo>
                    <a:pt x="682" y="1123"/>
                  </a:lnTo>
                  <a:lnTo>
                    <a:pt x="682" y="1083"/>
                  </a:lnTo>
                  <a:lnTo>
                    <a:pt x="642" y="1083"/>
                  </a:lnTo>
                  <a:lnTo>
                    <a:pt x="642" y="1043"/>
                  </a:lnTo>
                  <a:lnTo>
                    <a:pt x="642" y="1002"/>
                  </a:lnTo>
                  <a:lnTo>
                    <a:pt x="642" y="962"/>
                  </a:lnTo>
                  <a:lnTo>
                    <a:pt x="602" y="962"/>
                  </a:lnTo>
                  <a:lnTo>
                    <a:pt x="602" y="922"/>
                  </a:lnTo>
                  <a:lnTo>
                    <a:pt x="602" y="882"/>
                  </a:lnTo>
                  <a:lnTo>
                    <a:pt x="602" y="842"/>
                  </a:lnTo>
                  <a:lnTo>
                    <a:pt x="561" y="842"/>
                  </a:lnTo>
                  <a:lnTo>
                    <a:pt x="602" y="802"/>
                  </a:lnTo>
                  <a:lnTo>
                    <a:pt x="602" y="762"/>
                  </a:lnTo>
                  <a:lnTo>
                    <a:pt x="561" y="642"/>
                  </a:lnTo>
                  <a:lnTo>
                    <a:pt x="521" y="602"/>
                  </a:lnTo>
                  <a:lnTo>
                    <a:pt x="521" y="561"/>
                  </a:lnTo>
                  <a:lnTo>
                    <a:pt x="521" y="521"/>
                  </a:lnTo>
                  <a:lnTo>
                    <a:pt x="521" y="481"/>
                  </a:lnTo>
                  <a:lnTo>
                    <a:pt x="521" y="441"/>
                  </a:lnTo>
                  <a:lnTo>
                    <a:pt x="521" y="401"/>
                  </a:lnTo>
                  <a:lnTo>
                    <a:pt x="481" y="321"/>
                  </a:lnTo>
                  <a:lnTo>
                    <a:pt x="521" y="281"/>
                  </a:lnTo>
                  <a:lnTo>
                    <a:pt x="481" y="241"/>
                  </a:lnTo>
                  <a:lnTo>
                    <a:pt x="481" y="201"/>
                  </a:lnTo>
                  <a:lnTo>
                    <a:pt x="481" y="161"/>
                  </a:lnTo>
                  <a:lnTo>
                    <a:pt x="481" y="121"/>
                  </a:lnTo>
                  <a:lnTo>
                    <a:pt x="481" y="80"/>
                  </a:lnTo>
                  <a:lnTo>
                    <a:pt x="521" y="80"/>
                  </a:lnTo>
                  <a:lnTo>
                    <a:pt x="521" y="4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0"/>
            <p:cNvSpPr/>
            <p:nvPr/>
          </p:nvSpPr>
          <p:spPr>
            <a:xfrm>
              <a:off x="560825" y="2102825"/>
              <a:ext cx="50125" cy="41100"/>
            </a:xfrm>
            <a:custGeom>
              <a:rect b="b" l="l" r="r" t="t"/>
              <a:pathLst>
                <a:path extrusionOk="0" h="1644" w="2005">
                  <a:moveTo>
                    <a:pt x="0" y="0"/>
                  </a:moveTo>
                  <a:lnTo>
                    <a:pt x="2005" y="1644"/>
                  </a:lnTo>
                  <a:lnTo>
                    <a:pt x="1845" y="281"/>
                  </a:lnTo>
                  <a:lnTo>
                    <a:pt x="1203" y="241"/>
                  </a:lnTo>
                  <a:lnTo>
                    <a:pt x="602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0"/>
            <p:cNvSpPr/>
            <p:nvPr/>
          </p:nvSpPr>
          <p:spPr>
            <a:xfrm>
              <a:off x="630975" y="1979550"/>
              <a:ext cx="54150" cy="11050"/>
            </a:xfrm>
            <a:custGeom>
              <a:rect b="b" l="l" r="r" t="t"/>
              <a:pathLst>
                <a:path extrusionOk="0" h="442" w="2166">
                  <a:moveTo>
                    <a:pt x="682" y="0"/>
                  </a:moveTo>
                  <a:lnTo>
                    <a:pt x="642" y="40"/>
                  </a:lnTo>
                  <a:lnTo>
                    <a:pt x="402" y="40"/>
                  </a:lnTo>
                  <a:lnTo>
                    <a:pt x="321" y="80"/>
                  </a:lnTo>
                  <a:lnTo>
                    <a:pt x="241" y="80"/>
                  </a:lnTo>
                  <a:lnTo>
                    <a:pt x="241" y="120"/>
                  </a:lnTo>
                  <a:lnTo>
                    <a:pt x="201" y="120"/>
                  </a:lnTo>
                  <a:lnTo>
                    <a:pt x="161" y="160"/>
                  </a:lnTo>
                  <a:lnTo>
                    <a:pt x="1" y="160"/>
                  </a:lnTo>
                  <a:lnTo>
                    <a:pt x="1" y="241"/>
                  </a:lnTo>
                  <a:lnTo>
                    <a:pt x="41" y="321"/>
                  </a:lnTo>
                  <a:lnTo>
                    <a:pt x="81" y="401"/>
                  </a:lnTo>
                  <a:lnTo>
                    <a:pt x="201" y="401"/>
                  </a:lnTo>
                  <a:lnTo>
                    <a:pt x="201" y="361"/>
                  </a:lnTo>
                  <a:lnTo>
                    <a:pt x="321" y="361"/>
                  </a:lnTo>
                  <a:lnTo>
                    <a:pt x="361" y="321"/>
                  </a:lnTo>
                  <a:lnTo>
                    <a:pt x="402" y="361"/>
                  </a:lnTo>
                  <a:lnTo>
                    <a:pt x="442" y="321"/>
                  </a:lnTo>
                  <a:lnTo>
                    <a:pt x="482" y="281"/>
                  </a:lnTo>
                  <a:lnTo>
                    <a:pt x="682" y="281"/>
                  </a:lnTo>
                  <a:lnTo>
                    <a:pt x="722" y="241"/>
                  </a:lnTo>
                  <a:lnTo>
                    <a:pt x="1163" y="241"/>
                  </a:lnTo>
                  <a:lnTo>
                    <a:pt x="1163" y="281"/>
                  </a:lnTo>
                  <a:lnTo>
                    <a:pt x="1203" y="281"/>
                  </a:lnTo>
                  <a:lnTo>
                    <a:pt x="1203" y="241"/>
                  </a:lnTo>
                  <a:lnTo>
                    <a:pt x="1243" y="281"/>
                  </a:lnTo>
                  <a:lnTo>
                    <a:pt x="1283" y="281"/>
                  </a:lnTo>
                  <a:lnTo>
                    <a:pt x="1324" y="241"/>
                  </a:lnTo>
                  <a:lnTo>
                    <a:pt x="1444" y="241"/>
                  </a:lnTo>
                  <a:lnTo>
                    <a:pt x="1444" y="281"/>
                  </a:lnTo>
                  <a:lnTo>
                    <a:pt x="1484" y="281"/>
                  </a:lnTo>
                  <a:lnTo>
                    <a:pt x="1524" y="321"/>
                  </a:lnTo>
                  <a:lnTo>
                    <a:pt x="1724" y="321"/>
                  </a:lnTo>
                  <a:lnTo>
                    <a:pt x="1805" y="361"/>
                  </a:lnTo>
                  <a:lnTo>
                    <a:pt x="1845" y="361"/>
                  </a:lnTo>
                  <a:lnTo>
                    <a:pt x="1845" y="401"/>
                  </a:lnTo>
                  <a:lnTo>
                    <a:pt x="2005" y="401"/>
                  </a:lnTo>
                  <a:lnTo>
                    <a:pt x="2005" y="441"/>
                  </a:lnTo>
                  <a:lnTo>
                    <a:pt x="2085" y="441"/>
                  </a:lnTo>
                  <a:lnTo>
                    <a:pt x="2125" y="401"/>
                  </a:lnTo>
                  <a:lnTo>
                    <a:pt x="2125" y="361"/>
                  </a:lnTo>
                  <a:lnTo>
                    <a:pt x="2165" y="281"/>
                  </a:lnTo>
                  <a:lnTo>
                    <a:pt x="2165" y="241"/>
                  </a:lnTo>
                  <a:lnTo>
                    <a:pt x="2165" y="201"/>
                  </a:lnTo>
                  <a:lnTo>
                    <a:pt x="2045" y="201"/>
                  </a:lnTo>
                  <a:lnTo>
                    <a:pt x="2045" y="160"/>
                  </a:lnTo>
                  <a:lnTo>
                    <a:pt x="1925" y="160"/>
                  </a:lnTo>
                  <a:lnTo>
                    <a:pt x="1925" y="120"/>
                  </a:lnTo>
                  <a:lnTo>
                    <a:pt x="1845" y="120"/>
                  </a:lnTo>
                  <a:lnTo>
                    <a:pt x="1805" y="80"/>
                  </a:lnTo>
                  <a:lnTo>
                    <a:pt x="1604" y="80"/>
                  </a:lnTo>
                  <a:lnTo>
                    <a:pt x="1604" y="40"/>
                  </a:lnTo>
                  <a:lnTo>
                    <a:pt x="1524" y="40"/>
                  </a:lnTo>
                  <a:lnTo>
                    <a:pt x="1524" y="0"/>
                  </a:lnTo>
                  <a:lnTo>
                    <a:pt x="1484" y="40"/>
                  </a:lnTo>
                  <a:lnTo>
                    <a:pt x="1444" y="40"/>
                  </a:lnTo>
                  <a:lnTo>
                    <a:pt x="1444" y="0"/>
                  </a:lnTo>
                  <a:lnTo>
                    <a:pt x="1364" y="0"/>
                  </a:lnTo>
                  <a:lnTo>
                    <a:pt x="1283" y="40"/>
                  </a:lnTo>
                  <a:lnTo>
                    <a:pt x="1283" y="0"/>
                  </a:lnTo>
                  <a:lnTo>
                    <a:pt x="1243" y="0"/>
                  </a:lnTo>
                  <a:lnTo>
                    <a:pt x="1203" y="40"/>
                  </a:lnTo>
                  <a:lnTo>
                    <a:pt x="1163" y="4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0"/>
            <p:cNvSpPr/>
            <p:nvPr/>
          </p:nvSpPr>
          <p:spPr>
            <a:xfrm>
              <a:off x="560825" y="1980550"/>
              <a:ext cx="54150" cy="11050"/>
            </a:xfrm>
            <a:custGeom>
              <a:rect b="b" l="l" r="r" t="t"/>
              <a:pathLst>
                <a:path extrusionOk="0" h="442" w="2166">
                  <a:moveTo>
                    <a:pt x="682" y="0"/>
                  </a:moveTo>
                  <a:lnTo>
                    <a:pt x="642" y="40"/>
                  </a:lnTo>
                  <a:lnTo>
                    <a:pt x="401" y="40"/>
                  </a:lnTo>
                  <a:lnTo>
                    <a:pt x="321" y="80"/>
                  </a:lnTo>
                  <a:lnTo>
                    <a:pt x="241" y="80"/>
                  </a:lnTo>
                  <a:lnTo>
                    <a:pt x="241" y="120"/>
                  </a:lnTo>
                  <a:lnTo>
                    <a:pt x="161" y="120"/>
                  </a:lnTo>
                  <a:lnTo>
                    <a:pt x="161" y="161"/>
                  </a:lnTo>
                  <a:lnTo>
                    <a:pt x="121" y="120"/>
                  </a:lnTo>
                  <a:lnTo>
                    <a:pt x="41" y="120"/>
                  </a:lnTo>
                  <a:lnTo>
                    <a:pt x="41" y="161"/>
                  </a:lnTo>
                  <a:lnTo>
                    <a:pt x="0" y="161"/>
                  </a:lnTo>
                  <a:lnTo>
                    <a:pt x="41" y="241"/>
                  </a:lnTo>
                  <a:lnTo>
                    <a:pt x="41" y="281"/>
                  </a:lnTo>
                  <a:lnTo>
                    <a:pt x="41" y="321"/>
                  </a:lnTo>
                  <a:lnTo>
                    <a:pt x="81" y="401"/>
                  </a:lnTo>
                  <a:lnTo>
                    <a:pt x="121" y="401"/>
                  </a:lnTo>
                  <a:lnTo>
                    <a:pt x="201" y="361"/>
                  </a:lnTo>
                  <a:lnTo>
                    <a:pt x="321" y="361"/>
                  </a:lnTo>
                  <a:lnTo>
                    <a:pt x="321" y="321"/>
                  </a:lnTo>
                  <a:lnTo>
                    <a:pt x="441" y="321"/>
                  </a:lnTo>
                  <a:lnTo>
                    <a:pt x="441" y="281"/>
                  </a:lnTo>
                  <a:lnTo>
                    <a:pt x="562" y="281"/>
                  </a:lnTo>
                  <a:lnTo>
                    <a:pt x="642" y="241"/>
                  </a:lnTo>
                  <a:lnTo>
                    <a:pt x="1243" y="241"/>
                  </a:lnTo>
                  <a:lnTo>
                    <a:pt x="1283" y="281"/>
                  </a:lnTo>
                  <a:lnTo>
                    <a:pt x="1323" y="241"/>
                  </a:lnTo>
                  <a:lnTo>
                    <a:pt x="1444" y="241"/>
                  </a:lnTo>
                  <a:lnTo>
                    <a:pt x="1444" y="281"/>
                  </a:lnTo>
                  <a:lnTo>
                    <a:pt x="1524" y="281"/>
                  </a:lnTo>
                  <a:lnTo>
                    <a:pt x="1564" y="321"/>
                  </a:lnTo>
                  <a:lnTo>
                    <a:pt x="1604" y="321"/>
                  </a:lnTo>
                  <a:lnTo>
                    <a:pt x="1604" y="281"/>
                  </a:lnTo>
                  <a:lnTo>
                    <a:pt x="1644" y="281"/>
                  </a:lnTo>
                  <a:lnTo>
                    <a:pt x="1644" y="321"/>
                  </a:lnTo>
                  <a:lnTo>
                    <a:pt x="1764" y="321"/>
                  </a:lnTo>
                  <a:lnTo>
                    <a:pt x="1804" y="361"/>
                  </a:lnTo>
                  <a:lnTo>
                    <a:pt x="1845" y="361"/>
                  </a:lnTo>
                  <a:lnTo>
                    <a:pt x="1885" y="401"/>
                  </a:lnTo>
                  <a:lnTo>
                    <a:pt x="2005" y="401"/>
                  </a:lnTo>
                  <a:lnTo>
                    <a:pt x="2045" y="441"/>
                  </a:lnTo>
                  <a:lnTo>
                    <a:pt x="2085" y="441"/>
                  </a:lnTo>
                  <a:lnTo>
                    <a:pt x="2125" y="401"/>
                  </a:lnTo>
                  <a:lnTo>
                    <a:pt x="2125" y="361"/>
                  </a:lnTo>
                  <a:lnTo>
                    <a:pt x="2165" y="281"/>
                  </a:lnTo>
                  <a:lnTo>
                    <a:pt x="2165" y="201"/>
                  </a:lnTo>
                  <a:lnTo>
                    <a:pt x="2085" y="201"/>
                  </a:lnTo>
                  <a:lnTo>
                    <a:pt x="2085" y="161"/>
                  </a:lnTo>
                  <a:lnTo>
                    <a:pt x="1925" y="161"/>
                  </a:lnTo>
                  <a:lnTo>
                    <a:pt x="1925" y="120"/>
                  </a:lnTo>
                  <a:lnTo>
                    <a:pt x="1885" y="120"/>
                  </a:lnTo>
                  <a:lnTo>
                    <a:pt x="1804" y="80"/>
                  </a:lnTo>
                  <a:lnTo>
                    <a:pt x="1724" y="80"/>
                  </a:lnTo>
                  <a:lnTo>
                    <a:pt x="1644" y="40"/>
                  </a:lnTo>
                  <a:lnTo>
                    <a:pt x="1524" y="40"/>
                  </a:lnTo>
                  <a:lnTo>
                    <a:pt x="1524" y="0"/>
                  </a:lnTo>
                  <a:lnTo>
                    <a:pt x="1484" y="0"/>
                  </a:lnTo>
                  <a:lnTo>
                    <a:pt x="1444" y="40"/>
                  </a:lnTo>
                  <a:lnTo>
                    <a:pt x="1444" y="0"/>
                  </a:lnTo>
                  <a:lnTo>
                    <a:pt x="1243" y="0"/>
                  </a:lnTo>
                  <a:lnTo>
                    <a:pt x="1203" y="40"/>
                  </a:lnTo>
                  <a:lnTo>
                    <a:pt x="1163" y="40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0"/>
            <p:cNvSpPr/>
            <p:nvPr/>
          </p:nvSpPr>
          <p:spPr>
            <a:xfrm>
              <a:off x="469625" y="1986550"/>
              <a:ext cx="59150" cy="71200"/>
            </a:xfrm>
            <a:custGeom>
              <a:rect b="b" l="l" r="r" t="t"/>
              <a:pathLst>
                <a:path extrusionOk="0" h="2848" w="2366">
                  <a:moveTo>
                    <a:pt x="642" y="1"/>
                  </a:moveTo>
                  <a:lnTo>
                    <a:pt x="361" y="81"/>
                  </a:lnTo>
                  <a:lnTo>
                    <a:pt x="201" y="161"/>
                  </a:lnTo>
                  <a:lnTo>
                    <a:pt x="81" y="321"/>
                  </a:lnTo>
                  <a:lnTo>
                    <a:pt x="0" y="482"/>
                  </a:lnTo>
                  <a:lnTo>
                    <a:pt x="0" y="642"/>
                  </a:lnTo>
                  <a:lnTo>
                    <a:pt x="0" y="883"/>
                  </a:lnTo>
                  <a:lnTo>
                    <a:pt x="41" y="1083"/>
                  </a:lnTo>
                  <a:lnTo>
                    <a:pt x="121" y="1284"/>
                  </a:lnTo>
                  <a:lnTo>
                    <a:pt x="201" y="1484"/>
                  </a:lnTo>
                  <a:lnTo>
                    <a:pt x="441" y="1805"/>
                  </a:lnTo>
                  <a:lnTo>
                    <a:pt x="722" y="2125"/>
                  </a:lnTo>
                  <a:lnTo>
                    <a:pt x="1043" y="2366"/>
                  </a:lnTo>
                  <a:lnTo>
                    <a:pt x="1444" y="2566"/>
                  </a:lnTo>
                  <a:lnTo>
                    <a:pt x="1804" y="2727"/>
                  </a:lnTo>
                  <a:lnTo>
                    <a:pt x="2205" y="2847"/>
                  </a:lnTo>
                  <a:lnTo>
                    <a:pt x="2205" y="2807"/>
                  </a:lnTo>
                  <a:lnTo>
                    <a:pt x="2366" y="1324"/>
                  </a:lnTo>
                  <a:lnTo>
                    <a:pt x="2165" y="1003"/>
                  </a:lnTo>
                  <a:lnTo>
                    <a:pt x="1965" y="722"/>
                  </a:lnTo>
                  <a:lnTo>
                    <a:pt x="1724" y="442"/>
                  </a:lnTo>
                  <a:lnTo>
                    <a:pt x="1444" y="241"/>
                  </a:lnTo>
                  <a:lnTo>
                    <a:pt x="1203" y="81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0"/>
            <p:cNvSpPr/>
            <p:nvPr/>
          </p:nvSpPr>
          <p:spPr>
            <a:xfrm>
              <a:off x="489675" y="2003600"/>
              <a:ext cx="25075" cy="23075"/>
            </a:xfrm>
            <a:custGeom>
              <a:rect b="b" l="l" r="r" t="t"/>
              <a:pathLst>
                <a:path extrusionOk="0" h="923" w="1003">
                  <a:moveTo>
                    <a:pt x="80" y="0"/>
                  </a:moveTo>
                  <a:lnTo>
                    <a:pt x="80" y="40"/>
                  </a:lnTo>
                  <a:lnTo>
                    <a:pt x="40" y="80"/>
                  </a:lnTo>
                  <a:lnTo>
                    <a:pt x="40" y="121"/>
                  </a:lnTo>
                  <a:lnTo>
                    <a:pt x="0" y="201"/>
                  </a:lnTo>
                  <a:lnTo>
                    <a:pt x="0" y="241"/>
                  </a:lnTo>
                  <a:lnTo>
                    <a:pt x="40" y="241"/>
                  </a:lnTo>
                  <a:lnTo>
                    <a:pt x="40" y="281"/>
                  </a:lnTo>
                  <a:lnTo>
                    <a:pt x="120" y="281"/>
                  </a:lnTo>
                  <a:lnTo>
                    <a:pt x="120" y="321"/>
                  </a:lnTo>
                  <a:lnTo>
                    <a:pt x="161" y="361"/>
                  </a:lnTo>
                  <a:lnTo>
                    <a:pt x="241" y="361"/>
                  </a:lnTo>
                  <a:lnTo>
                    <a:pt x="241" y="401"/>
                  </a:lnTo>
                  <a:lnTo>
                    <a:pt x="281" y="401"/>
                  </a:lnTo>
                  <a:lnTo>
                    <a:pt x="281" y="441"/>
                  </a:lnTo>
                  <a:lnTo>
                    <a:pt x="401" y="441"/>
                  </a:lnTo>
                  <a:lnTo>
                    <a:pt x="401" y="481"/>
                  </a:lnTo>
                  <a:lnTo>
                    <a:pt x="441" y="481"/>
                  </a:lnTo>
                  <a:lnTo>
                    <a:pt x="441" y="521"/>
                  </a:lnTo>
                  <a:lnTo>
                    <a:pt x="481" y="521"/>
                  </a:lnTo>
                  <a:lnTo>
                    <a:pt x="481" y="561"/>
                  </a:lnTo>
                  <a:lnTo>
                    <a:pt x="521" y="561"/>
                  </a:lnTo>
                  <a:lnTo>
                    <a:pt x="521" y="602"/>
                  </a:lnTo>
                  <a:lnTo>
                    <a:pt x="602" y="642"/>
                  </a:lnTo>
                  <a:lnTo>
                    <a:pt x="602" y="682"/>
                  </a:lnTo>
                  <a:lnTo>
                    <a:pt x="642" y="682"/>
                  </a:lnTo>
                  <a:lnTo>
                    <a:pt x="642" y="722"/>
                  </a:lnTo>
                  <a:lnTo>
                    <a:pt x="682" y="762"/>
                  </a:lnTo>
                  <a:lnTo>
                    <a:pt x="722" y="802"/>
                  </a:lnTo>
                  <a:lnTo>
                    <a:pt x="722" y="842"/>
                  </a:lnTo>
                  <a:lnTo>
                    <a:pt x="762" y="802"/>
                  </a:lnTo>
                  <a:lnTo>
                    <a:pt x="762" y="842"/>
                  </a:lnTo>
                  <a:lnTo>
                    <a:pt x="802" y="842"/>
                  </a:lnTo>
                  <a:lnTo>
                    <a:pt x="802" y="882"/>
                  </a:lnTo>
                  <a:lnTo>
                    <a:pt x="802" y="922"/>
                  </a:lnTo>
                  <a:lnTo>
                    <a:pt x="882" y="882"/>
                  </a:lnTo>
                  <a:lnTo>
                    <a:pt x="922" y="842"/>
                  </a:lnTo>
                  <a:lnTo>
                    <a:pt x="962" y="842"/>
                  </a:lnTo>
                  <a:lnTo>
                    <a:pt x="1002" y="802"/>
                  </a:lnTo>
                  <a:lnTo>
                    <a:pt x="1002" y="762"/>
                  </a:lnTo>
                  <a:lnTo>
                    <a:pt x="1002" y="722"/>
                  </a:lnTo>
                  <a:lnTo>
                    <a:pt x="962" y="722"/>
                  </a:lnTo>
                  <a:lnTo>
                    <a:pt x="962" y="682"/>
                  </a:lnTo>
                  <a:lnTo>
                    <a:pt x="922" y="682"/>
                  </a:lnTo>
                  <a:lnTo>
                    <a:pt x="922" y="642"/>
                  </a:lnTo>
                  <a:lnTo>
                    <a:pt x="922" y="602"/>
                  </a:lnTo>
                  <a:lnTo>
                    <a:pt x="882" y="602"/>
                  </a:lnTo>
                  <a:lnTo>
                    <a:pt x="842" y="561"/>
                  </a:lnTo>
                  <a:lnTo>
                    <a:pt x="802" y="521"/>
                  </a:lnTo>
                  <a:lnTo>
                    <a:pt x="762" y="481"/>
                  </a:lnTo>
                  <a:lnTo>
                    <a:pt x="722" y="481"/>
                  </a:lnTo>
                  <a:lnTo>
                    <a:pt x="722" y="441"/>
                  </a:lnTo>
                  <a:lnTo>
                    <a:pt x="682" y="441"/>
                  </a:lnTo>
                  <a:lnTo>
                    <a:pt x="682" y="401"/>
                  </a:lnTo>
                  <a:lnTo>
                    <a:pt x="682" y="361"/>
                  </a:lnTo>
                  <a:lnTo>
                    <a:pt x="602" y="361"/>
                  </a:lnTo>
                  <a:lnTo>
                    <a:pt x="602" y="321"/>
                  </a:lnTo>
                  <a:lnTo>
                    <a:pt x="561" y="321"/>
                  </a:lnTo>
                  <a:lnTo>
                    <a:pt x="561" y="281"/>
                  </a:lnTo>
                  <a:lnTo>
                    <a:pt x="521" y="281"/>
                  </a:lnTo>
                  <a:lnTo>
                    <a:pt x="521" y="241"/>
                  </a:lnTo>
                  <a:lnTo>
                    <a:pt x="481" y="281"/>
                  </a:lnTo>
                  <a:lnTo>
                    <a:pt x="481" y="241"/>
                  </a:lnTo>
                  <a:lnTo>
                    <a:pt x="441" y="241"/>
                  </a:lnTo>
                  <a:lnTo>
                    <a:pt x="441" y="201"/>
                  </a:lnTo>
                  <a:lnTo>
                    <a:pt x="401" y="161"/>
                  </a:lnTo>
                  <a:lnTo>
                    <a:pt x="321" y="161"/>
                  </a:lnTo>
                  <a:lnTo>
                    <a:pt x="321" y="121"/>
                  </a:lnTo>
                  <a:lnTo>
                    <a:pt x="281" y="121"/>
                  </a:lnTo>
                  <a:lnTo>
                    <a:pt x="241" y="80"/>
                  </a:lnTo>
                  <a:lnTo>
                    <a:pt x="201" y="40"/>
                  </a:lnTo>
                  <a:lnTo>
                    <a:pt x="120" y="4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0"/>
            <p:cNvSpPr/>
            <p:nvPr/>
          </p:nvSpPr>
          <p:spPr>
            <a:xfrm>
              <a:off x="496675" y="2013625"/>
              <a:ext cx="8050" cy="12050"/>
            </a:xfrm>
            <a:custGeom>
              <a:rect b="b" l="l" r="r" t="t"/>
              <a:pathLst>
                <a:path extrusionOk="0" h="482" w="322">
                  <a:moveTo>
                    <a:pt x="81" y="0"/>
                  </a:moveTo>
                  <a:lnTo>
                    <a:pt x="41" y="40"/>
                  </a:lnTo>
                  <a:lnTo>
                    <a:pt x="81" y="80"/>
                  </a:lnTo>
                  <a:lnTo>
                    <a:pt x="81" y="120"/>
                  </a:lnTo>
                  <a:lnTo>
                    <a:pt x="41" y="160"/>
                  </a:lnTo>
                  <a:lnTo>
                    <a:pt x="81" y="160"/>
                  </a:lnTo>
                  <a:lnTo>
                    <a:pt x="81" y="201"/>
                  </a:lnTo>
                  <a:lnTo>
                    <a:pt x="41" y="201"/>
                  </a:lnTo>
                  <a:lnTo>
                    <a:pt x="41" y="241"/>
                  </a:lnTo>
                  <a:lnTo>
                    <a:pt x="41" y="281"/>
                  </a:lnTo>
                  <a:lnTo>
                    <a:pt x="1" y="321"/>
                  </a:lnTo>
                  <a:lnTo>
                    <a:pt x="41" y="321"/>
                  </a:lnTo>
                  <a:lnTo>
                    <a:pt x="41" y="361"/>
                  </a:lnTo>
                  <a:lnTo>
                    <a:pt x="1" y="361"/>
                  </a:lnTo>
                  <a:lnTo>
                    <a:pt x="1" y="401"/>
                  </a:lnTo>
                  <a:lnTo>
                    <a:pt x="1" y="441"/>
                  </a:lnTo>
                  <a:lnTo>
                    <a:pt x="41" y="481"/>
                  </a:lnTo>
                  <a:lnTo>
                    <a:pt x="241" y="481"/>
                  </a:lnTo>
                  <a:lnTo>
                    <a:pt x="241" y="441"/>
                  </a:lnTo>
                  <a:lnTo>
                    <a:pt x="281" y="441"/>
                  </a:lnTo>
                  <a:lnTo>
                    <a:pt x="281" y="401"/>
                  </a:lnTo>
                  <a:lnTo>
                    <a:pt x="281" y="361"/>
                  </a:lnTo>
                  <a:lnTo>
                    <a:pt x="281" y="321"/>
                  </a:lnTo>
                  <a:lnTo>
                    <a:pt x="322" y="321"/>
                  </a:lnTo>
                  <a:lnTo>
                    <a:pt x="281" y="281"/>
                  </a:lnTo>
                  <a:lnTo>
                    <a:pt x="281" y="241"/>
                  </a:lnTo>
                  <a:lnTo>
                    <a:pt x="322" y="241"/>
                  </a:lnTo>
                  <a:lnTo>
                    <a:pt x="281" y="201"/>
                  </a:lnTo>
                  <a:lnTo>
                    <a:pt x="322" y="201"/>
                  </a:lnTo>
                  <a:lnTo>
                    <a:pt x="322" y="160"/>
                  </a:lnTo>
                  <a:lnTo>
                    <a:pt x="322" y="120"/>
                  </a:lnTo>
                  <a:lnTo>
                    <a:pt x="322" y="80"/>
                  </a:lnTo>
                  <a:lnTo>
                    <a:pt x="322" y="40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0"/>
            <p:cNvSpPr/>
            <p:nvPr/>
          </p:nvSpPr>
          <p:spPr>
            <a:xfrm>
              <a:off x="493675" y="2044675"/>
              <a:ext cx="20075" cy="20075"/>
            </a:xfrm>
            <a:custGeom>
              <a:rect b="b" l="l" r="r" t="t"/>
              <a:pathLst>
                <a:path extrusionOk="0" h="803" w="803">
                  <a:moveTo>
                    <a:pt x="1" y="1"/>
                  </a:moveTo>
                  <a:lnTo>
                    <a:pt x="1" y="803"/>
                  </a:lnTo>
                  <a:lnTo>
                    <a:pt x="802" y="482"/>
                  </a:lnTo>
                  <a:lnTo>
                    <a:pt x="482" y="322"/>
                  </a:lnTo>
                  <a:lnTo>
                    <a:pt x="241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0"/>
            <p:cNvSpPr/>
            <p:nvPr/>
          </p:nvSpPr>
          <p:spPr>
            <a:xfrm>
              <a:off x="631975" y="1997575"/>
              <a:ext cx="40125" cy="32100"/>
            </a:xfrm>
            <a:custGeom>
              <a:rect b="b" l="l" r="r" t="t"/>
              <a:pathLst>
                <a:path extrusionOk="0" h="1284" w="1605">
                  <a:moveTo>
                    <a:pt x="1083" y="1"/>
                  </a:moveTo>
                  <a:lnTo>
                    <a:pt x="883" y="41"/>
                  </a:lnTo>
                  <a:lnTo>
                    <a:pt x="642" y="121"/>
                  </a:lnTo>
                  <a:lnTo>
                    <a:pt x="442" y="241"/>
                  </a:lnTo>
                  <a:lnTo>
                    <a:pt x="241" y="402"/>
                  </a:lnTo>
                  <a:lnTo>
                    <a:pt x="1" y="682"/>
                  </a:lnTo>
                  <a:lnTo>
                    <a:pt x="81" y="762"/>
                  </a:lnTo>
                  <a:lnTo>
                    <a:pt x="321" y="963"/>
                  </a:lnTo>
                  <a:lnTo>
                    <a:pt x="642" y="1163"/>
                  </a:lnTo>
                  <a:lnTo>
                    <a:pt x="843" y="1243"/>
                  </a:lnTo>
                  <a:lnTo>
                    <a:pt x="1043" y="1284"/>
                  </a:lnTo>
                  <a:lnTo>
                    <a:pt x="1604" y="41"/>
                  </a:lnTo>
                  <a:lnTo>
                    <a:pt x="14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0"/>
            <p:cNvSpPr/>
            <p:nvPr/>
          </p:nvSpPr>
          <p:spPr>
            <a:xfrm>
              <a:off x="658050" y="1998575"/>
              <a:ext cx="31075" cy="31100"/>
            </a:xfrm>
            <a:custGeom>
              <a:rect b="b" l="l" r="r" t="t"/>
              <a:pathLst>
                <a:path extrusionOk="0" h="1244" w="1243">
                  <a:moveTo>
                    <a:pt x="561" y="1"/>
                  </a:moveTo>
                  <a:lnTo>
                    <a:pt x="0" y="1244"/>
                  </a:lnTo>
                  <a:lnTo>
                    <a:pt x="321" y="1244"/>
                  </a:lnTo>
                  <a:lnTo>
                    <a:pt x="481" y="1203"/>
                  </a:lnTo>
                  <a:lnTo>
                    <a:pt x="641" y="1123"/>
                  </a:lnTo>
                  <a:lnTo>
                    <a:pt x="802" y="1043"/>
                  </a:lnTo>
                  <a:lnTo>
                    <a:pt x="922" y="923"/>
                  </a:lnTo>
                  <a:lnTo>
                    <a:pt x="1082" y="722"/>
                  </a:lnTo>
                  <a:lnTo>
                    <a:pt x="1243" y="522"/>
                  </a:lnTo>
                  <a:lnTo>
                    <a:pt x="1042" y="322"/>
                  </a:lnTo>
                  <a:lnTo>
                    <a:pt x="842" y="161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0"/>
            <p:cNvSpPr/>
            <p:nvPr/>
          </p:nvSpPr>
          <p:spPr>
            <a:xfrm>
              <a:off x="557825" y="1997575"/>
              <a:ext cx="41100" cy="32100"/>
            </a:xfrm>
            <a:custGeom>
              <a:rect b="b" l="l" r="r" t="t"/>
              <a:pathLst>
                <a:path extrusionOk="0" h="1284" w="1644">
                  <a:moveTo>
                    <a:pt x="1083" y="1"/>
                  </a:moveTo>
                  <a:lnTo>
                    <a:pt x="882" y="41"/>
                  </a:lnTo>
                  <a:lnTo>
                    <a:pt x="682" y="121"/>
                  </a:lnTo>
                  <a:lnTo>
                    <a:pt x="481" y="241"/>
                  </a:lnTo>
                  <a:lnTo>
                    <a:pt x="241" y="402"/>
                  </a:lnTo>
                  <a:lnTo>
                    <a:pt x="0" y="682"/>
                  </a:lnTo>
                  <a:lnTo>
                    <a:pt x="120" y="762"/>
                  </a:lnTo>
                  <a:lnTo>
                    <a:pt x="321" y="963"/>
                  </a:lnTo>
                  <a:lnTo>
                    <a:pt x="682" y="1163"/>
                  </a:lnTo>
                  <a:lnTo>
                    <a:pt x="882" y="1243"/>
                  </a:lnTo>
                  <a:lnTo>
                    <a:pt x="1083" y="1284"/>
                  </a:lnTo>
                  <a:lnTo>
                    <a:pt x="1644" y="41"/>
                  </a:lnTo>
                  <a:lnTo>
                    <a:pt x="14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0"/>
            <p:cNvSpPr/>
            <p:nvPr/>
          </p:nvSpPr>
          <p:spPr>
            <a:xfrm>
              <a:off x="584875" y="1998575"/>
              <a:ext cx="31100" cy="31100"/>
            </a:xfrm>
            <a:custGeom>
              <a:rect b="b" l="l" r="r" t="t"/>
              <a:pathLst>
                <a:path extrusionOk="0" h="1244" w="1244">
                  <a:moveTo>
                    <a:pt x="562" y="1"/>
                  </a:moveTo>
                  <a:lnTo>
                    <a:pt x="1" y="1244"/>
                  </a:lnTo>
                  <a:lnTo>
                    <a:pt x="321" y="1244"/>
                  </a:lnTo>
                  <a:lnTo>
                    <a:pt x="442" y="1203"/>
                  </a:lnTo>
                  <a:lnTo>
                    <a:pt x="602" y="1123"/>
                  </a:lnTo>
                  <a:lnTo>
                    <a:pt x="762" y="1043"/>
                  </a:lnTo>
                  <a:lnTo>
                    <a:pt x="923" y="923"/>
                  </a:lnTo>
                  <a:lnTo>
                    <a:pt x="1083" y="722"/>
                  </a:lnTo>
                  <a:lnTo>
                    <a:pt x="1243" y="522"/>
                  </a:lnTo>
                  <a:lnTo>
                    <a:pt x="1043" y="322"/>
                  </a:lnTo>
                  <a:lnTo>
                    <a:pt x="842" y="161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60"/>
            <p:cNvSpPr/>
            <p:nvPr/>
          </p:nvSpPr>
          <p:spPr>
            <a:xfrm>
              <a:off x="582875" y="2038675"/>
              <a:ext cx="40100" cy="26075"/>
            </a:xfrm>
            <a:custGeom>
              <a:rect b="b" l="l" r="r" t="t"/>
              <a:pathLst>
                <a:path extrusionOk="0" h="1043" w="1604">
                  <a:moveTo>
                    <a:pt x="361" y="0"/>
                  </a:moveTo>
                  <a:lnTo>
                    <a:pt x="201" y="40"/>
                  </a:lnTo>
                  <a:lnTo>
                    <a:pt x="121" y="121"/>
                  </a:lnTo>
                  <a:lnTo>
                    <a:pt x="40" y="201"/>
                  </a:lnTo>
                  <a:lnTo>
                    <a:pt x="0" y="401"/>
                  </a:lnTo>
                  <a:lnTo>
                    <a:pt x="81" y="562"/>
                  </a:lnTo>
                  <a:lnTo>
                    <a:pt x="161" y="722"/>
                  </a:lnTo>
                  <a:lnTo>
                    <a:pt x="321" y="842"/>
                  </a:lnTo>
                  <a:lnTo>
                    <a:pt x="562" y="1003"/>
                  </a:lnTo>
                  <a:lnTo>
                    <a:pt x="722" y="1043"/>
                  </a:lnTo>
                  <a:lnTo>
                    <a:pt x="1043" y="1043"/>
                  </a:lnTo>
                  <a:lnTo>
                    <a:pt x="1203" y="1003"/>
                  </a:lnTo>
                  <a:lnTo>
                    <a:pt x="1323" y="962"/>
                  </a:lnTo>
                  <a:lnTo>
                    <a:pt x="1444" y="842"/>
                  </a:lnTo>
                  <a:lnTo>
                    <a:pt x="1564" y="722"/>
                  </a:lnTo>
                  <a:lnTo>
                    <a:pt x="1604" y="562"/>
                  </a:lnTo>
                  <a:lnTo>
                    <a:pt x="1564" y="481"/>
                  </a:lnTo>
                  <a:lnTo>
                    <a:pt x="1524" y="401"/>
                  </a:lnTo>
                  <a:lnTo>
                    <a:pt x="1484" y="361"/>
                  </a:lnTo>
                  <a:lnTo>
                    <a:pt x="1403" y="321"/>
                  </a:lnTo>
                  <a:lnTo>
                    <a:pt x="1203" y="361"/>
                  </a:lnTo>
                  <a:lnTo>
                    <a:pt x="1043" y="401"/>
                  </a:lnTo>
                  <a:lnTo>
                    <a:pt x="922" y="361"/>
                  </a:lnTo>
                  <a:lnTo>
                    <a:pt x="682" y="161"/>
                  </a:lnTo>
                  <a:lnTo>
                    <a:pt x="602" y="8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0"/>
            <p:cNvSpPr/>
            <p:nvPr/>
          </p:nvSpPr>
          <p:spPr>
            <a:xfrm>
              <a:off x="729200" y="3794550"/>
              <a:ext cx="175400" cy="7025"/>
            </a:xfrm>
            <a:custGeom>
              <a:rect b="b" l="l" r="r" t="t"/>
              <a:pathLst>
                <a:path extrusionOk="0" h="281" w="7016">
                  <a:moveTo>
                    <a:pt x="121" y="0"/>
                  </a:moveTo>
                  <a:lnTo>
                    <a:pt x="80" y="40"/>
                  </a:lnTo>
                  <a:lnTo>
                    <a:pt x="0" y="80"/>
                  </a:lnTo>
                  <a:lnTo>
                    <a:pt x="0" y="120"/>
                  </a:lnTo>
                  <a:lnTo>
                    <a:pt x="0" y="201"/>
                  </a:lnTo>
                  <a:lnTo>
                    <a:pt x="80" y="241"/>
                  </a:lnTo>
                  <a:lnTo>
                    <a:pt x="121" y="281"/>
                  </a:lnTo>
                  <a:lnTo>
                    <a:pt x="201" y="281"/>
                  </a:lnTo>
                  <a:lnTo>
                    <a:pt x="321" y="241"/>
                  </a:lnTo>
                  <a:lnTo>
                    <a:pt x="882" y="241"/>
                  </a:lnTo>
                  <a:lnTo>
                    <a:pt x="962" y="281"/>
                  </a:lnTo>
                  <a:lnTo>
                    <a:pt x="1003" y="241"/>
                  </a:lnTo>
                  <a:lnTo>
                    <a:pt x="1363" y="241"/>
                  </a:lnTo>
                  <a:lnTo>
                    <a:pt x="1443" y="281"/>
                  </a:lnTo>
                  <a:lnTo>
                    <a:pt x="1564" y="281"/>
                  </a:lnTo>
                  <a:lnTo>
                    <a:pt x="1644" y="241"/>
                  </a:lnTo>
                  <a:lnTo>
                    <a:pt x="2366" y="241"/>
                  </a:lnTo>
                  <a:lnTo>
                    <a:pt x="2766" y="281"/>
                  </a:lnTo>
                  <a:lnTo>
                    <a:pt x="2806" y="281"/>
                  </a:lnTo>
                  <a:lnTo>
                    <a:pt x="2887" y="241"/>
                  </a:lnTo>
                  <a:lnTo>
                    <a:pt x="3047" y="241"/>
                  </a:lnTo>
                  <a:lnTo>
                    <a:pt x="3127" y="281"/>
                  </a:lnTo>
                  <a:lnTo>
                    <a:pt x="3207" y="241"/>
                  </a:lnTo>
                  <a:lnTo>
                    <a:pt x="3769" y="241"/>
                  </a:lnTo>
                  <a:lnTo>
                    <a:pt x="3809" y="201"/>
                  </a:lnTo>
                  <a:lnTo>
                    <a:pt x="3889" y="241"/>
                  </a:lnTo>
                  <a:lnTo>
                    <a:pt x="4170" y="241"/>
                  </a:lnTo>
                  <a:lnTo>
                    <a:pt x="4370" y="281"/>
                  </a:lnTo>
                  <a:lnTo>
                    <a:pt x="4570" y="281"/>
                  </a:lnTo>
                  <a:lnTo>
                    <a:pt x="4610" y="241"/>
                  </a:lnTo>
                  <a:lnTo>
                    <a:pt x="4731" y="241"/>
                  </a:lnTo>
                  <a:lnTo>
                    <a:pt x="4811" y="281"/>
                  </a:lnTo>
                  <a:lnTo>
                    <a:pt x="4851" y="241"/>
                  </a:lnTo>
                  <a:lnTo>
                    <a:pt x="6936" y="241"/>
                  </a:lnTo>
                  <a:lnTo>
                    <a:pt x="6976" y="201"/>
                  </a:lnTo>
                  <a:lnTo>
                    <a:pt x="7016" y="160"/>
                  </a:lnTo>
                  <a:lnTo>
                    <a:pt x="7016" y="80"/>
                  </a:lnTo>
                  <a:lnTo>
                    <a:pt x="7016" y="40"/>
                  </a:lnTo>
                  <a:lnTo>
                    <a:pt x="6976" y="0"/>
                  </a:lnTo>
                  <a:lnTo>
                    <a:pt x="4731" y="0"/>
                  </a:lnTo>
                  <a:lnTo>
                    <a:pt x="4651" y="40"/>
                  </a:lnTo>
                  <a:lnTo>
                    <a:pt x="4250" y="40"/>
                  </a:lnTo>
                  <a:lnTo>
                    <a:pt x="4250" y="0"/>
                  </a:lnTo>
                  <a:lnTo>
                    <a:pt x="3448" y="0"/>
                  </a:lnTo>
                  <a:lnTo>
                    <a:pt x="3408" y="40"/>
                  </a:lnTo>
                  <a:lnTo>
                    <a:pt x="3328" y="0"/>
                  </a:lnTo>
                  <a:lnTo>
                    <a:pt x="3047" y="0"/>
                  </a:lnTo>
                  <a:lnTo>
                    <a:pt x="2927" y="40"/>
                  </a:lnTo>
                  <a:lnTo>
                    <a:pt x="2446" y="40"/>
                  </a:lnTo>
                  <a:lnTo>
                    <a:pt x="2406" y="0"/>
                  </a:lnTo>
                  <a:lnTo>
                    <a:pt x="2325" y="0"/>
                  </a:lnTo>
                  <a:lnTo>
                    <a:pt x="2325" y="40"/>
                  </a:lnTo>
                  <a:lnTo>
                    <a:pt x="2205" y="40"/>
                  </a:lnTo>
                  <a:lnTo>
                    <a:pt x="2165" y="0"/>
                  </a:lnTo>
                  <a:lnTo>
                    <a:pt x="2125" y="40"/>
                  </a:lnTo>
                  <a:lnTo>
                    <a:pt x="1403" y="40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0"/>
            <p:cNvSpPr/>
            <p:nvPr/>
          </p:nvSpPr>
          <p:spPr>
            <a:xfrm>
              <a:off x="364400" y="3794550"/>
              <a:ext cx="176400" cy="7025"/>
            </a:xfrm>
            <a:custGeom>
              <a:rect b="b" l="l" r="r" t="t"/>
              <a:pathLst>
                <a:path extrusionOk="0" h="281" w="7056">
                  <a:moveTo>
                    <a:pt x="160" y="0"/>
                  </a:moveTo>
                  <a:lnTo>
                    <a:pt x="80" y="40"/>
                  </a:lnTo>
                  <a:lnTo>
                    <a:pt x="0" y="80"/>
                  </a:lnTo>
                  <a:lnTo>
                    <a:pt x="0" y="120"/>
                  </a:lnTo>
                  <a:lnTo>
                    <a:pt x="40" y="201"/>
                  </a:lnTo>
                  <a:lnTo>
                    <a:pt x="80" y="241"/>
                  </a:lnTo>
                  <a:lnTo>
                    <a:pt x="120" y="281"/>
                  </a:lnTo>
                  <a:lnTo>
                    <a:pt x="241" y="281"/>
                  </a:lnTo>
                  <a:lnTo>
                    <a:pt x="321" y="241"/>
                  </a:lnTo>
                  <a:lnTo>
                    <a:pt x="882" y="241"/>
                  </a:lnTo>
                  <a:lnTo>
                    <a:pt x="962" y="281"/>
                  </a:lnTo>
                  <a:lnTo>
                    <a:pt x="1002" y="241"/>
                  </a:lnTo>
                  <a:lnTo>
                    <a:pt x="1363" y="241"/>
                  </a:lnTo>
                  <a:lnTo>
                    <a:pt x="1483" y="281"/>
                  </a:lnTo>
                  <a:lnTo>
                    <a:pt x="1564" y="281"/>
                  </a:lnTo>
                  <a:lnTo>
                    <a:pt x="1684" y="241"/>
                  </a:lnTo>
                  <a:lnTo>
                    <a:pt x="2365" y="241"/>
                  </a:lnTo>
                  <a:lnTo>
                    <a:pt x="2766" y="281"/>
                  </a:lnTo>
                  <a:lnTo>
                    <a:pt x="2806" y="281"/>
                  </a:lnTo>
                  <a:lnTo>
                    <a:pt x="2887" y="241"/>
                  </a:lnTo>
                  <a:lnTo>
                    <a:pt x="3047" y="241"/>
                  </a:lnTo>
                  <a:lnTo>
                    <a:pt x="3167" y="281"/>
                  </a:lnTo>
                  <a:lnTo>
                    <a:pt x="3247" y="241"/>
                  </a:lnTo>
                  <a:lnTo>
                    <a:pt x="3768" y="241"/>
                  </a:lnTo>
                  <a:lnTo>
                    <a:pt x="3849" y="201"/>
                  </a:lnTo>
                  <a:lnTo>
                    <a:pt x="3889" y="241"/>
                  </a:lnTo>
                  <a:lnTo>
                    <a:pt x="4169" y="241"/>
                  </a:lnTo>
                  <a:lnTo>
                    <a:pt x="4370" y="281"/>
                  </a:lnTo>
                  <a:lnTo>
                    <a:pt x="4570" y="281"/>
                  </a:lnTo>
                  <a:lnTo>
                    <a:pt x="4610" y="241"/>
                  </a:lnTo>
                  <a:lnTo>
                    <a:pt x="4731" y="241"/>
                  </a:lnTo>
                  <a:lnTo>
                    <a:pt x="4811" y="281"/>
                  </a:lnTo>
                  <a:lnTo>
                    <a:pt x="4851" y="241"/>
                  </a:lnTo>
                  <a:lnTo>
                    <a:pt x="6935" y="241"/>
                  </a:lnTo>
                  <a:lnTo>
                    <a:pt x="6976" y="201"/>
                  </a:lnTo>
                  <a:lnTo>
                    <a:pt x="7016" y="160"/>
                  </a:lnTo>
                  <a:lnTo>
                    <a:pt x="7056" y="80"/>
                  </a:lnTo>
                  <a:lnTo>
                    <a:pt x="7016" y="40"/>
                  </a:lnTo>
                  <a:lnTo>
                    <a:pt x="6976" y="0"/>
                  </a:lnTo>
                  <a:lnTo>
                    <a:pt x="4731" y="0"/>
                  </a:lnTo>
                  <a:lnTo>
                    <a:pt x="4650" y="40"/>
                  </a:lnTo>
                  <a:lnTo>
                    <a:pt x="4290" y="40"/>
                  </a:lnTo>
                  <a:lnTo>
                    <a:pt x="4250" y="0"/>
                  </a:lnTo>
                  <a:lnTo>
                    <a:pt x="3448" y="0"/>
                  </a:lnTo>
                  <a:lnTo>
                    <a:pt x="3408" y="40"/>
                  </a:lnTo>
                  <a:lnTo>
                    <a:pt x="3368" y="0"/>
                  </a:lnTo>
                  <a:lnTo>
                    <a:pt x="3047" y="0"/>
                  </a:lnTo>
                  <a:lnTo>
                    <a:pt x="2927" y="40"/>
                  </a:lnTo>
                  <a:lnTo>
                    <a:pt x="2486" y="40"/>
                  </a:lnTo>
                  <a:lnTo>
                    <a:pt x="2405" y="0"/>
                  </a:lnTo>
                  <a:lnTo>
                    <a:pt x="2325" y="0"/>
                  </a:lnTo>
                  <a:lnTo>
                    <a:pt x="2325" y="40"/>
                  </a:lnTo>
                  <a:lnTo>
                    <a:pt x="2245" y="40"/>
                  </a:lnTo>
                  <a:lnTo>
                    <a:pt x="2205" y="0"/>
                  </a:lnTo>
                  <a:lnTo>
                    <a:pt x="2125" y="40"/>
                  </a:lnTo>
                  <a:lnTo>
                    <a:pt x="1403" y="40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60"/>
            <p:cNvSpPr/>
            <p:nvPr/>
          </p:nvSpPr>
          <p:spPr>
            <a:xfrm>
              <a:off x="481650" y="2143900"/>
              <a:ext cx="148350" cy="127300"/>
            </a:xfrm>
            <a:custGeom>
              <a:rect b="b" l="l" r="r" t="t"/>
              <a:pathLst>
                <a:path extrusionOk="0" h="5092" w="5934">
                  <a:moveTo>
                    <a:pt x="5533" y="1"/>
                  </a:moveTo>
                  <a:lnTo>
                    <a:pt x="5493" y="41"/>
                  </a:lnTo>
                  <a:lnTo>
                    <a:pt x="5493" y="161"/>
                  </a:lnTo>
                  <a:lnTo>
                    <a:pt x="5493" y="241"/>
                  </a:lnTo>
                  <a:lnTo>
                    <a:pt x="5533" y="321"/>
                  </a:lnTo>
                  <a:lnTo>
                    <a:pt x="5533" y="402"/>
                  </a:lnTo>
                  <a:lnTo>
                    <a:pt x="5573" y="562"/>
                  </a:lnTo>
                  <a:lnTo>
                    <a:pt x="5613" y="642"/>
                  </a:lnTo>
                  <a:lnTo>
                    <a:pt x="5613" y="722"/>
                  </a:lnTo>
                  <a:lnTo>
                    <a:pt x="5613" y="762"/>
                  </a:lnTo>
                  <a:lnTo>
                    <a:pt x="5613" y="883"/>
                  </a:lnTo>
                  <a:lnTo>
                    <a:pt x="5653" y="1083"/>
                  </a:lnTo>
                  <a:lnTo>
                    <a:pt x="5653" y="1123"/>
                  </a:lnTo>
                  <a:lnTo>
                    <a:pt x="5653" y="1484"/>
                  </a:lnTo>
                  <a:lnTo>
                    <a:pt x="5653" y="1524"/>
                  </a:lnTo>
                  <a:lnTo>
                    <a:pt x="5653" y="1644"/>
                  </a:lnTo>
                  <a:lnTo>
                    <a:pt x="5693" y="1845"/>
                  </a:lnTo>
                  <a:lnTo>
                    <a:pt x="5693" y="1925"/>
                  </a:lnTo>
                  <a:lnTo>
                    <a:pt x="5693" y="1965"/>
                  </a:lnTo>
                  <a:lnTo>
                    <a:pt x="5693" y="2326"/>
                  </a:lnTo>
                  <a:lnTo>
                    <a:pt x="5653" y="2646"/>
                  </a:lnTo>
                  <a:lnTo>
                    <a:pt x="5653" y="2687"/>
                  </a:lnTo>
                  <a:lnTo>
                    <a:pt x="5653" y="2727"/>
                  </a:lnTo>
                  <a:lnTo>
                    <a:pt x="5653" y="2767"/>
                  </a:lnTo>
                  <a:lnTo>
                    <a:pt x="5613" y="2847"/>
                  </a:lnTo>
                  <a:lnTo>
                    <a:pt x="5613" y="2967"/>
                  </a:lnTo>
                  <a:lnTo>
                    <a:pt x="5613" y="3047"/>
                  </a:lnTo>
                  <a:lnTo>
                    <a:pt x="5573" y="3128"/>
                  </a:lnTo>
                  <a:lnTo>
                    <a:pt x="5573" y="3208"/>
                  </a:lnTo>
                  <a:lnTo>
                    <a:pt x="5533" y="3248"/>
                  </a:lnTo>
                  <a:lnTo>
                    <a:pt x="5493" y="3328"/>
                  </a:lnTo>
                  <a:lnTo>
                    <a:pt x="5412" y="3528"/>
                  </a:lnTo>
                  <a:lnTo>
                    <a:pt x="5372" y="3609"/>
                  </a:lnTo>
                  <a:lnTo>
                    <a:pt x="5292" y="3769"/>
                  </a:lnTo>
                  <a:lnTo>
                    <a:pt x="5212" y="3849"/>
                  </a:lnTo>
                  <a:lnTo>
                    <a:pt x="5092" y="4009"/>
                  </a:lnTo>
                  <a:lnTo>
                    <a:pt x="5012" y="4130"/>
                  </a:lnTo>
                  <a:lnTo>
                    <a:pt x="4931" y="4210"/>
                  </a:lnTo>
                  <a:lnTo>
                    <a:pt x="4571" y="4531"/>
                  </a:lnTo>
                  <a:lnTo>
                    <a:pt x="4490" y="4571"/>
                  </a:lnTo>
                  <a:lnTo>
                    <a:pt x="4450" y="4571"/>
                  </a:lnTo>
                  <a:lnTo>
                    <a:pt x="4370" y="4611"/>
                  </a:lnTo>
                  <a:lnTo>
                    <a:pt x="4290" y="4651"/>
                  </a:lnTo>
                  <a:lnTo>
                    <a:pt x="4170" y="4691"/>
                  </a:lnTo>
                  <a:lnTo>
                    <a:pt x="4049" y="4731"/>
                  </a:lnTo>
                  <a:lnTo>
                    <a:pt x="4009" y="4771"/>
                  </a:lnTo>
                  <a:lnTo>
                    <a:pt x="3889" y="4771"/>
                  </a:lnTo>
                  <a:lnTo>
                    <a:pt x="3689" y="4811"/>
                  </a:lnTo>
                  <a:lnTo>
                    <a:pt x="3608" y="4811"/>
                  </a:lnTo>
                  <a:lnTo>
                    <a:pt x="3528" y="4851"/>
                  </a:lnTo>
                  <a:lnTo>
                    <a:pt x="3047" y="4851"/>
                  </a:lnTo>
                  <a:lnTo>
                    <a:pt x="3007" y="4891"/>
                  </a:lnTo>
                  <a:lnTo>
                    <a:pt x="2927" y="4851"/>
                  </a:lnTo>
                  <a:lnTo>
                    <a:pt x="2526" y="4811"/>
                  </a:lnTo>
                  <a:lnTo>
                    <a:pt x="2366" y="4811"/>
                  </a:lnTo>
                  <a:lnTo>
                    <a:pt x="2205" y="4771"/>
                  </a:lnTo>
                  <a:lnTo>
                    <a:pt x="2045" y="4731"/>
                  </a:lnTo>
                  <a:lnTo>
                    <a:pt x="1925" y="4691"/>
                  </a:lnTo>
                  <a:lnTo>
                    <a:pt x="1804" y="4651"/>
                  </a:lnTo>
                  <a:lnTo>
                    <a:pt x="1764" y="4651"/>
                  </a:lnTo>
                  <a:lnTo>
                    <a:pt x="1684" y="4611"/>
                  </a:lnTo>
                  <a:lnTo>
                    <a:pt x="1604" y="4571"/>
                  </a:lnTo>
                  <a:lnTo>
                    <a:pt x="1484" y="4491"/>
                  </a:lnTo>
                  <a:lnTo>
                    <a:pt x="1404" y="4450"/>
                  </a:lnTo>
                  <a:lnTo>
                    <a:pt x="1323" y="4370"/>
                  </a:lnTo>
                  <a:lnTo>
                    <a:pt x="1243" y="4290"/>
                  </a:lnTo>
                  <a:lnTo>
                    <a:pt x="1203" y="4290"/>
                  </a:lnTo>
                  <a:lnTo>
                    <a:pt x="1083" y="4170"/>
                  </a:lnTo>
                  <a:lnTo>
                    <a:pt x="1043" y="4130"/>
                  </a:lnTo>
                  <a:lnTo>
                    <a:pt x="963" y="4050"/>
                  </a:lnTo>
                  <a:lnTo>
                    <a:pt x="802" y="3809"/>
                  </a:lnTo>
                  <a:lnTo>
                    <a:pt x="682" y="3649"/>
                  </a:lnTo>
                  <a:lnTo>
                    <a:pt x="602" y="3488"/>
                  </a:lnTo>
                  <a:lnTo>
                    <a:pt x="482" y="3128"/>
                  </a:lnTo>
                  <a:lnTo>
                    <a:pt x="441" y="2927"/>
                  </a:lnTo>
                  <a:lnTo>
                    <a:pt x="401" y="2767"/>
                  </a:lnTo>
                  <a:lnTo>
                    <a:pt x="361" y="2687"/>
                  </a:lnTo>
                  <a:lnTo>
                    <a:pt x="361" y="2566"/>
                  </a:lnTo>
                  <a:lnTo>
                    <a:pt x="361" y="2406"/>
                  </a:lnTo>
                  <a:lnTo>
                    <a:pt x="321" y="2246"/>
                  </a:lnTo>
                  <a:lnTo>
                    <a:pt x="321" y="2165"/>
                  </a:lnTo>
                  <a:lnTo>
                    <a:pt x="321" y="2125"/>
                  </a:lnTo>
                  <a:lnTo>
                    <a:pt x="281" y="1925"/>
                  </a:lnTo>
                  <a:lnTo>
                    <a:pt x="281" y="1845"/>
                  </a:lnTo>
                  <a:lnTo>
                    <a:pt x="281" y="1644"/>
                  </a:lnTo>
                  <a:lnTo>
                    <a:pt x="241" y="1324"/>
                  </a:lnTo>
                  <a:lnTo>
                    <a:pt x="241" y="1123"/>
                  </a:lnTo>
                  <a:lnTo>
                    <a:pt x="241" y="1043"/>
                  </a:lnTo>
                  <a:lnTo>
                    <a:pt x="241" y="682"/>
                  </a:lnTo>
                  <a:lnTo>
                    <a:pt x="241" y="602"/>
                  </a:lnTo>
                  <a:lnTo>
                    <a:pt x="241" y="482"/>
                  </a:lnTo>
                  <a:lnTo>
                    <a:pt x="201" y="402"/>
                  </a:lnTo>
                  <a:lnTo>
                    <a:pt x="161" y="361"/>
                  </a:lnTo>
                  <a:lnTo>
                    <a:pt x="41" y="361"/>
                  </a:lnTo>
                  <a:lnTo>
                    <a:pt x="0" y="482"/>
                  </a:lnTo>
                  <a:lnTo>
                    <a:pt x="0" y="562"/>
                  </a:lnTo>
                  <a:lnTo>
                    <a:pt x="0" y="722"/>
                  </a:lnTo>
                  <a:lnTo>
                    <a:pt x="0" y="963"/>
                  </a:lnTo>
                  <a:lnTo>
                    <a:pt x="0" y="1083"/>
                  </a:lnTo>
                  <a:lnTo>
                    <a:pt x="0" y="1203"/>
                  </a:lnTo>
                  <a:lnTo>
                    <a:pt x="0" y="1243"/>
                  </a:lnTo>
                  <a:lnTo>
                    <a:pt x="0" y="1324"/>
                  </a:lnTo>
                  <a:lnTo>
                    <a:pt x="41" y="1444"/>
                  </a:lnTo>
                  <a:lnTo>
                    <a:pt x="41" y="1564"/>
                  </a:lnTo>
                  <a:lnTo>
                    <a:pt x="41" y="1845"/>
                  </a:lnTo>
                  <a:lnTo>
                    <a:pt x="41" y="1925"/>
                  </a:lnTo>
                  <a:lnTo>
                    <a:pt x="41" y="1965"/>
                  </a:lnTo>
                  <a:lnTo>
                    <a:pt x="41" y="2125"/>
                  </a:lnTo>
                  <a:lnTo>
                    <a:pt x="81" y="2205"/>
                  </a:lnTo>
                  <a:lnTo>
                    <a:pt x="81" y="2406"/>
                  </a:lnTo>
                  <a:lnTo>
                    <a:pt x="121" y="2406"/>
                  </a:lnTo>
                  <a:lnTo>
                    <a:pt x="161" y="2887"/>
                  </a:lnTo>
                  <a:lnTo>
                    <a:pt x="201" y="3047"/>
                  </a:lnTo>
                  <a:lnTo>
                    <a:pt x="241" y="3128"/>
                  </a:lnTo>
                  <a:lnTo>
                    <a:pt x="241" y="3168"/>
                  </a:lnTo>
                  <a:lnTo>
                    <a:pt x="281" y="3248"/>
                  </a:lnTo>
                  <a:lnTo>
                    <a:pt x="361" y="3408"/>
                  </a:lnTo>
                  <a:lnTo>
                    <a:pt x="361" y="3488"/>
                  </a:lnTo>
                  <a:lnTo>
                    <a:pt x="401" y="3528"/>
                  </a:lnTo>
                  <a:lnTo>
                    <a:pt x="482" y="3729"/>
                  </a:lnTo>
                  <a:lnTo>
                    <a:pt x="602" y="3929"/>
                  </a:lnTo>
                  <a:lnTo>
                    <a:pt x="642" y="3969"/>
                  </a:lnTo>
                  <a:lnTo>
                    <a:pt x="682" y="4050"/>
                  </a:lnTo>
                  <a:lnTo>
                    <a:pt x="762" y="4130"/>
                  </a:lnTo>
                  <a:lnTo>
                    <a:pt x="802" y="4210"/>
                  </a:lnTo>
                  <a:lnTo>
                    <a:pt x="882" y="4290"/>
                  </a:lnTo>
                  <a:lnTo>
                    <a:pt x="1123" y="4491"/>
                  </a:lnTo>
                  <a:lnTo>
                    <a:pt x="1484" y="4771"/>
                  </a:lnTo>
                  <a:lnTo>
                    <a:pt x="1845" y="4931"/>
                  </a:lnTo>
                  <a:lnTo>
                    <a:pt x="1885" y="4931"/>
                  </a:lnTo>
                  <a:lnTo>
                    <a:pt x="2005" y="4972"/>
                  </a:lnTo>
                  <a:lnTo>
                    <a:pt x="2165" y="4972"/>
                  </a:lnTo>
                  <a:lnTo>
                    <a:pt x="2326" y="5052"/>
                  </a:lnTo>
                  <a:lnTo>
                    <a:pt x="2526" y="5092"/>
                  </a:lnTo>
                  <a:lnTo>
                    <a:pt x="3528" y="5092"/>
                  </a:lnTo>
                  <a:lnTo>
                    <a:pt x="3729" y="5012"/>
                  </a:lnTo>
                  <a:lnTo>
                    <a:pt x="3889" y="5012"/>
                  </a:lnTo>
                  <a:lnTo>
                    <a:pt x="4089" y="4972"/>
                  </a:lnTo>
                  <a:lnTo>
                    <a:pt x="4210" y="4931"/>
                  </a:lnTo>
                  <a:lnTo>
                    <a:pt x="4410" y="4851"/>
                  </a:lnTo>
                  <a:lnTo>
                    <a:pt x="4611" y="4771"/>
                  </a:lnTo>
                  <a:lnTo>
                    <a:pt x="4771" y="4651"/>
                  </a:lnTo>
                  <a:lnTo>
                    <a:pt x="5092" y="4410"/>
                  </a:lnTo>
                  <a:lnTo>
                    <a:pt x="5132" y="4330"/>
                  </a:lnTo>
                  <a:lnTo>
                    <a:pt x="5212" y="4250"/>
                  </a:lnTo>
                  <a:lnTo>
                    <a:pt x="5292" y="4210"/>
                  </a:lnTo>
                  <a:lnTo>
                    <a:pt x="5412" y="4050"/>
                  </a:lnTo>
                  <a:lnTo>
                    <a:pt x="5452" y="3969"/>
                  </a:lnTo>
                  <a:lnTo>
                    <a:pt x="5452" y="3929"/>
                  </a:lnTo>
                  <a:lnTo>
                    <a:pt x="5573" y="3729"/>
                  </a:lnTo>
                  <a:lnTo>
                    <a:pt x="5653" y="3609"/>
                  </a:lnTo>
                  <a:lnTo>
                    <a:pt x="5693" y="3488"/>
                  </a:lnTo>
                  <a:lnTo>
                    <a:pt x="5733" y="3408"/>
                  </a:lnTo>
                  <a:lnTo>
                    <a:pt x="5733" y="3328"/>
                  </a:lnTo>
                  <a:lnTo>
                    <a:pt x="5773" y="3248"/>
                  </a:lnTo>
                  <a:lnTo>
                    <a:pt x="5893" y="2847"/>
                  </a:lnTo>
                  <a:lnTo>
                    <a:pt x="5893" y="2767"/>
                  </a:lnTo>
                  <a:lnTo>
                    <a:pt x="5934" y="2366"/>
                  </a:lnTo>
                  <a:lnTo>
                    <a:pt x="5934" y="2326"/>
                  </a:lnTo>
                  <a:lnTo>
                    <a:pt x="5934" y="1965"/>
                  </a:lnTo>
                  <a:lnTo>
                    <a:pt x="5893" y="1885"/>
                  </a:lnTo>
                  <a:lnTo>
                    <a:pt x="5893" y="1845"/>
                  </a:lnTo>
                  <a:lnTo>
                    <a:pt x="5934" y="1805"/>
                  </a:lnTo>
                  <a:lnTo>
                    <a:pt x="5934" y="1724"/>
                  </a:lnTo>
                  <a:lnTo>
                    <a:pt x="5893" y="1644"/>
                  </a:lnTo>
                  <a:lnTo>
                    <a:pt x="5893" y="1604"/>
                  </a:lnTo>
                  <a:lnTo>
                    <a:pt x="5893" y="1484"/>
                  </a:lnTo>
                  <a:lnTo>
                    <a:pt x="5893" y="1163"/>
                  </a:lnTo>
                  <a:lnTo>
                    <a:pt x="5893" y="1083"/>
                  </a:lnTo>
                  <a:lnTo>
                    <a:pt x="5893" y="883"/>
                  </a:lnTo>
                  <a:lnTo>
                    <a:pt x="5853" y="802"/>
                  </a:lnTo>
                  <a:lnTo>
                    <a:pt x="5853" y="762"/>
                  </a:lnTo>
                  <a:lnTo>
                    <a:pt x="5853" y="722"/>
                  </a:lnTo>
                  <a:lnTo>
                    <a:pt x="5813" y="562"/>
                  </a:lnTo>
                  <a:lnTo>
                    <a:pt x="5813" y="522"/>
                  </a:lnTo>
                  <a:lnTo>
                    <a:pt x="5813" y="482"/>
                  </a:lnTo>
                  <a:lnTo>
                    <a:pt x="5773" y="321"/>
                  </a:lnTo>
                  <a:lnTo>
                    <a:pt x="5733" y="161"/>
                  </a:lnTo>
                  <a:lnTo>
                    <a:pt x="5693" y="81"/>
                  </a:lnTo>
                  <a:lnTo>
                    <a:pt x="5653" y="41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0"/>
            <p:cNvSpPr/>
            <p:nvPr/>
          </p:nvSpPr>
          <p:spPr>
            <a:xfrm>
              <a:off x="897575" y="2359375"/>
              <a:ext cx="53125" cy="59150"/>
            </a:xfrm>
            <a:custGeom>
              <a:rect b="b" l="l" r="r" t="t"/>
              <a:pathLst>
                <a:path extrusionOk="0" h="2366" w="2125">
                  <a:moveTo>
                    <a:pt x="1924" y="1"/>
                  </a:moveTo>
                  <a:lnTo>
                    <a:pt x="1884" y="41"/>
                  </a:lnTo>
                  <a:lnTo>
                    <a:pt x="1884" y="81"/>
                  </a:lnTo>
                  <a:lnTo>
                    <a:pt x="1844" y="121"/>
                  </a:lnTo>
                  <a:lnTo>
                    <a:pt x="1804" y="161"/>
                  </a:lnTo>
                  <a:lnTo>
                    <a:pt x="1764" y="241"/>
                  </a:lnTo>
                  <a:lnTo>
                    <a:pt x="1724" y="241"/>
                  </a:lnTo>
                  <a:lnTo>
                    <a:pt x="1724" y="281"/>
                  </a:lnTo>
                  <a:lnTo>
                    <a:pt x="1724" y="321"/>
                  </a:lnTo>
                  <a:lnTo>
                    <a:pt x="1684" y="321"/>
                  </a:lnTo>
                  <a:lnTo>
                    <a:pt x="1644" y="401"/>
                  </a:lnTo>
                  <a:lnTo>
                    <a:pt x="1564" y="442"/>
                  </a:lnTo>
                  <a:lnTo>
                    <a:pt x="1564" y="482"/>
                  </a:lnTo>
                  <a:lnTo>
                    <a:pt x="1524" y="482"/>
                  </a:lnTo>
                  <a:lnTo>
                    <a:pt x="1524" y="522"/>
                  </a:lnTo>
                  <a:lnTo>
                    <a:pt x="1483" y="562"/>
                  </a:lnTo>
                  <a:lnTo>
                    <a:pt x="1443" y="562"/>
                  </a:lnTo>
                  <a:lnTo>
                    <a:pt x="1443" y="602"/>
                  </a:lnTo>
                  <a:lnTo>
                    <a:pt x="1403" y="602"/>
                  </a:lnTo>
                  <a:lnTo>
                    <a:pt x="1403" y="642"/>
                  </a:lnTo>
                  <a:lnTo>
                    <a:pt x="1363" y="682"/>
                  </a:lnTo>
                  <a:lnTo>
                    <a:pt x="1363" y="722"/>
                  </a:lnTo>
                  <a:lnTo>
                    <a:pt x="1323" y="762"/>
                  </a:lnTo>
                  <a:lnTo>
                    <a:pt x="1243" y="883"/>
                  </a:lnTo>
                  <a:lnTo>
                    <a:pt x="1163" y="883"/>
                  </a:lnTo>
                  <a:lnTo>
                    <a:pt x="1163" y="923"/>
                  </a:lnTo>
                  <a:lnTo>
                    <a:pt x="1123" y="963"/>
                  </a:lnTo>
                  <a:lnTo>
                    <a:pt x="1083" y="1003"/>
                  </a:lnTo>
                  <a:lnTo>
                    <a:pt x="1042" y="1043"/>
                  </a:lnTo>
                  <a:lnTo>
                    <a:pt x="1002" y="1083"/>
                  </a:lnTo>
                  <a:lnTo>
                    <a:pt x="962" y="1123"/>
                  </a:lnTo>
                  <a:lnTo>
                    <a:pt x="962" y="1163"/>
                  </a:lnTo>
                  <a:lnTo>
                    <a:pt x="882" y="1243"/>
                  </a:lnTo>
                  <a:lnTo>
                    <a:pt x="842" y="1324"/>
                  </a:lnTo>
                  <a:lnTo>
                    <a:pt x="802" y="1324"/>
                  </a:lnTo>
                  <a:lnTo>
                    <a:pt x="802" y="1364"/>
                  </a:lnTo>
                  <a:lnTo>
                    <a:pt x="762" y="1404"/>
                  </a:lnTo>
                  <a:lnTo>
                    <a:pt x="722" y="1444"/>
                  </a:lnTo>
                  <a:lnTo>
                    <a:pt x="682" y="1444"/>
                  </a:lnTo>
                  <a:lnTo>
                    <a:pt x="682" y="1484"/>
                  </a:lnTo>
                  <a:lnTo>
                    <a:pt x="642" y="1484"/>
                  </a:lnTo>
                  <a:lnTo>
                    <a:pt x="642" y="1524"/>
                  </a:lnTo>
                  <a:lnTo>
                    <a:pt x="601" y="1524"/>
                  </a:lnTo>
                  <a:lnTo>
                    <a:pt x="601" y="1564"/>
                  </a:lnTo>
                  <a:lnTo>
                    <a:pt x="561" y="1604"/>
                  </a:lnTo>
                  <a:lnTo>
                    <a:pt x="481" y="1684"/>
                  </a:lnTo>
                  <a:lnTo>
                    <a:pt x="441" y="1764"/>
                  </a:lnTo>
                  <a:lnTo>
                    <a:pt x="401" y="1805"/>
                  </a:lnTo>
                  <a:lnTo>
                    <a:pt x="361" y="1805"/>
                  </a:lnTo>
                  <a:lnTo>
                    <a:pt x="361" y="1845"/>
                  </a:lnTo>
                  <a:lnTo>
                    <a:pt x="281" y="1845"/>
                  </a:lnTo>
                  <a:lnTo>
                    <a:pt x="281" y="1885"/>
                  </a:lnTo>
                  <a:lnTo>
                    <a:pt x="281" y="1925"/>
                  </a:lnTo>
                  <a:lnTo>
                    <a:pt x="241" y="1965"/>
                  </a:lnTo>
                  <a:lnTo>
                    <a:pt x="201" y="1965"/>
                  </a:lnTo>
                  <a:lnTo>
                    <a:pt x="161" y="2005"/>
                  </a:lnTo>
                  <a:lnTo>
                    <a:pt x="120" y="2085"/>
                  </a:lnTo>
                  <a:lnTo>
                    <a:pt x="80" y="2085"/>
                  </a:lnTo>
                  <a:lnTo>
                    <a:pt x="80" y="2125"/>
                  </a:lnTo>
                  <a:lnTo>
                    <a:pt x="40" y="2165"/>
                  </a:lnTo>
                  <a:lnTo>
                    <a:pt x="40" y="2205"/>
                  </a:lnTo>
                  <a:lnTo>
                    <a:pt x="0" y="2246"/>
                  </a:lnTo>
                  <a:lnTo>
                    <a:pt x="40" y="2286"/>
                  </a:lnTo>
                  <a:lnTo>
                    <a:pt x="80" y="2326"/>
                  </a:lnTo>
                  <a:lnTo>
                    <a:pt x="120" y="2366"/>
                  </a:lnTo>
                  <a:lnTo>
                    <a:pt x="201" y="2366"/>
                  </a:lnTo>
                  <a:lnTo>
                    <a:pt x="241" y="2326"/>
                  </a:lnTo>
                  <a:lnTo>
                    <a:pt x="241" y="2286"/>
                  </a:lnTo>
                  <a:lnTo>
                    <a:pt x="281" y="2286"/>
                  </a:lnTo>
                  <a:lnTo>
                    <a:pt x="281" y="2246"/>
                  </a:lnTo>
                  <a:lnTo>
                    <a:pt x="281" y="2205"/>
                  </a:lnTo>
                  <a:lnTo>
                    <a:pt x="321" y="2205"/>
                  </a:lnTo>
                  <a:lnTo>
                    <a:pt x="321" y="2165"/>
                  </a:lnTo>
                  <a:lnTo>
                    <a:pt x="361" y="2125"/>
                  </a:lnTo>
                  <a:lnTo>
                    <a:pt x="401" y="2125"/>
                  </a:lnTo>
                  <a:lnTo>
                    <a:pt x="441" y="2085"/>
                  </a:lnTo>
                  <a:lnTo>
                    <a:pt x="481" y="2045"/>
                  </a:lnTo>
                  <a:lnTo>
                    <a:pt x="561" y="1965"/>
                  </a:lnTo>
                  <a:lnTo>
                    <a:pt x="601" y="1925"/>
                  </a:lnTo>
                  <a:lnTo>
                    <a:pt x="601" y="1885"/>
                  </a:lnTo>
                  <a:lnTo>
                    <a:pt x="642" y="1885"/>
                  </a:lnTo>
                  <a:lnTo>
                    <a:pt x="642" y="1845"/>
                  </a:lnTo>
                  <a:lnTo>
                    <a:pt x="682" y="1805"/>
                  </a:lnTo>
                  <a:lnTo>
                    <a:pt x="722" y="1764"/>
                  </a:lnTo>
                  <a:lnTo>
                    <a:pt x="722" y="1724"/>
                  </a:lnTo>
                  <a:lnTo>
                    <a:pt x="762" y="1724"/>
                  </a:lnTo>
                  <a:lnTo>
                    <a:pt x="802" y="1684"/>
                  </a:lnTo>
                  <a:lnTo>
                    <a:pt x="842" y="1644"/>
                  </a:lnTo>
                  <a:lnTo>
                    <a:pt x="962" y="1524"/>
                  </a:lnTo>
                  <a:lnTo>
                    <a:pt x="1002" y="1484"/>
                  </a:lnTo>
                  <a:lnTo>
                    <a:pt x="1002" y="1444"/>
                  </a:lnTo>
                  <a:lnTo>
                    <a:pt x="1042" y="1404"/>
                  </a:lnTo>
                  <a:lnTo>
                    <a:pt x="1083" y="1404"/>
                  </a:lnTo>
                  <a:lnTo>
                    <a:pt x="1083" y="1364"/>
                  </a:lnTo>
                  <a:lnTo>
                    <a:pt x="1123" y="1324"/>
                  </a:lnTo>
                  <a:lnTo>
                    <a:pt x="1123" y="1283"/>
                  </a:lnTo>
                  <a:lnTo>
                    <a:pt x="1163" y="1283"/>
                  </a:lnTo>
                  <a:lnTo>
                    <a:pt x="1203" y="1243"/>
                  </a:lnTo>
                  <a:lnTo>
                    <a:pt x="1203" y="1203"/>
                  </a:lnTo>
                  <a:lnTo>
                    <a:pt x="1243" y="1163"/>
                  </a:lnTo>
                  <a:lnTo>
                    <a:pt x="1243" y="1123"/>
                  </a:lnTo>
                  <a:lnTo>
                    <a:pt x="1283" y="1123"/>
                  </a:lnTo>
                  <a:lnTo>
                    <a:pt x="1323" y="1083"/>
                  </a:lnTo>
                  <a:lnTo>
                    <a:pt x="1363" y="1043"/>
                  </a:lnTo>
                  <a:lnTo>
                    <a:pt x="1483" y="963"/>
                  </a:lnTo>
                  <a:lnTo>
                    <a:pt x="1483" y="923"/>
                  </a:lnTo>
                  <a:lnTo>
                    <a:pt x="1483" y="883"/>
                  </a:lnTo>
                  <a:lnTo>
                    <a:pt x="1564" y="883"/>
                  </a:lnTo>
                  <a:lnTo>
                    <a:pt x="1564" y="842"/>
                  </a:lnTo>
                  <a:lnTo>
                    <a:pt x="1564" y="802"/>
                  </a:lnTo>
                  <a:lnTo>
                    <a:pt x="1604" y="802"/>
                  </a:lnTo>
                  <a:lnTo>
                    <a:pt x="1644" y="762"/>
                  </a:lnTo>
                  <a:lnTo>
                    <a:pt x="1644" y="722"/>
                  </a:lnTo>
                  <a:lnTo>
                    <a:pt x="1684" y="682"/>
                  </a:lnTo>
                  <a:lnTo>
                    <a:pt x="1724" y="642"/>
                  </a:lnTo>
                  <a:lnTo>
                    <a:pt x="1764" y="642"/>
                  </a:lnTo>
                  <a:lnTo>
                    <a:pt x="1804" y="562"/>
                  </a:lnTo>
                  <a:lnTo>
                    <a:pt x="1844" y="562"/>
                  </a:lnTo>
                  <a:lnTo>
                    <a:pt x="1884" y="482"/>
                  </a:lnTo>
                  <a:lnTo>
                    <a:pt x="1884" y="442"/>
                  </a:lnTo>
                  <a:lnTo>
                    <a:pt x="1924" y="442"/>
                  </a:lnTo>
                  <a:lnTo>
                    <a:pt x="1924" y="401"/>
                  </a:lnTo>
                  <a:lnTo>
                    <a:pt x="1924" y="361"/>
                  </a:lnTo>
                  <a:lnTo>
                    <a:pt x="2005" y="321"/>
                  </a:lnTo>
                  <a:lnTo>
                    <a:pt x="2045" y="281"/>
                  </a:lnTo>
                  <a:lnTo>
                    <a:pt x="2045" y="241"/>
                  </a:lnTo>
                  <a:lnTo>
                    <a:pt x="2045" y="201"/>
                  </a:lnTo>
                  <a:lnTo>
                    <a:pt x="2085" y="201"/>
                  </a:lnTo>
                  <a:lnTo>
                    <a:pt x="2085" y="161"/>
                  </a:lnTo>
                  <a:lnTo>
                    <a:pt x="2125" y="121"/>
                  </a:lnTo>
                  <a:lnTo>
                    <a:pt x="2085" y="41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0"/>
            <p:cNvSpPr/>
            <p:nvPr/>
          </p:nvSpPr>
          <p:spPr>
            <a:xfrm>
              <a:off x="795350" y="2285225"/>
              <a:ext cx="65150" cy="345775"/>
            </a:xfrm>
            <a:custGeom>
              <a:rect b="b" l="l" r="r" t="t"/>
              <a:pathLst>
                <a:path extrusionOk="0" h="13831" w="2606">
                  <a:moveTo>
                    <a:pt x="120" y="0"/>
                  </a:moveTo>
                  <a:lnTo>
                    <a:pt x="40" y="40"/>
                  </a:lnTo>
                  <a:lnTo>
                    <a:pt x="0" y="120"/>
                  </a:lnTo>
                  <a:lnTo>
                    <a:pt x="0" y="241"/>
                  </a:lnTo>
                  <a:lnTo>
                    <a:pt x="40" y="441"/>
                  </a:lnTo>
                  <a:lnTo>
                    <a:pt x="80" y="641"/>
                  </a:lnTo>
                  <a:lnTo>
                    <a:pt x="120" y="802"/>
                  </a:lnTo>
                  <a:lnTo>
                    <a:pt x="120" y="922"/>
                  </a:lnTo>
                  <a:lnTo>
                    <a:pt x="160" y="962"/>
                  </a:lnTo>
                  <a:lnTo>
                    <a:pt x="160" y="1042"/>
                  </a:lnTo>
                  <a:lnTo>
                    <a:pt x="201" y="1163"/>
                  </a:lnTo>
                  <a:lnTo>
                    <a:pt x="201" y="1323"/>
                  </a:lnTo>
                  <a:lnTo>
                    <a:pt x="241" y="1604"/>
                  </a:lnTo>
                  <a:lnTo>
                    <a:pt x="241" y="1684"/>
                  </a:lnTo>
                  <a:lnTo>
                    <a:pt x="241" y="1724"/>
                  </a:lnTo>
                  <a:lnTo>
                    <a:pt x="281" y="1924"/>
                  </a:lnTo>
                  <a:lnTo>
                    <a:pt x="281" y="1964"/>
                  </a:lnTo>
                  <a:lnTo>
                    <a:pt x="321" y="2205"/>
                  </a:lnTo>
                  <a:lnTo>
                    <a:pt x="401" y="2686"/>
                  </a:lnTo>
                  <a:lnTo>
                    <a:pt x="401" y="2886"/>
                  </a:lnTo>
                  <a:lnTo>
                    <a:pt x="441" y="2967"/>
                  </a:lnTo>
                  <a:lnTo>
                    <a:pt x="441" y="3007"/>
                  </a:lnTo>
                  <a:lnTo>
                    <a:pt x="441" y="3127"/>
                  </a:lnTo>
                  <a:lnTo>
                    <a:pt x="481" y="3287"/>
                  </a:lnTo>
                  <a:lnTo>
                    <a:pt x="521" y="3367"/>
                  </a:lnTo>
                  <a:lnTo>
                    <a:pt x="521" y="3408"/>
                  </a:lnTo>
                  <a:lnTo>
                    <a:pt x="561" y="3648"/>
                  </a:lnTo>
                  <a:lnTo>
                    <a:pt x="561" y="3849"/>
                  </a:lnTo>
                  <a:lnTo>
                    <a:pt x="601" y="3929"/>
                  </a:lnTo>
                  <a:lnTo>
                    <a:pt x="601" y="4009"/>
                  </a:lnTo>
                  <a:lnTo>
                    <a:pt x="642" y="4169"/>
                  </a:lnTo>
                  <a:lnTo>
                    <a:pt x="642" y="4209"/>
                  </a:lnTo>
                  <a:lnTo>
                    <a:pt x="642" y="4330"/>
                  </a:lnTo>
                  <a:lnTo>
                    <a:pt x="722" y="4650"/>
                  </a:lnTo>
                  <a:lnTo>
                    <a:pt x="842" y="5492"/>
                  </a:lnTo>
                  <a:lnTo>
                    <a:pt x="842" y="5532"/>
                  </a:lnTo>
                  <a:lnTo>
                    <a:pt x="882" y="5693"/>
                  </a:lnTo>
                  <a:lnTo>
                    <a:pt x="882" y="5733"/>
                  </a:lnTo>
                  <a:lnTo>
                    <a:pt x="922" y="5773"/>
                  </a:lnTo>
                  <a:lnTo>
                    <a:pt x="922" y="5853"/>
                  </a:lnTo>
                  <a:lnTo>
                    <a:pt x="962" y="6013"/>
                  </a:lnTo>
                  <a:lnTo>
                    <a:pt x="962" y="6214"/>
                  </a:lnTo>
                  <a:lnTo>
                    <a:pt x="1002" y="6374"/>
                  </a:lnTo>
                  <a:lnTo>
                    <a:pt x="1002" y="6414"/>
                  </a:lnTo>
                  <a:lnTo>
                    <a:pt x="1042" y="6615"/>
                  </a:lnTo>
                  <a:lnTo>
                    <a:pt x="1083" y="6735"/>
                  </a:lnTo>
                  <a:lnTo>
                    <a:pt x="1083" y="6855"/>
                  </a:lnTo>
                  <a:lnTo>
                    <a:pt x="1083" y="6895"/>
                  </a:lnTo>
                  <a:lnTo>
                    <a:pt x="1123" y="7096"/>
                  </a:lnTo>
                  <a:lnTo>
                    <a:pt x="1163" y="7256"/>
                  </a:lnTo>
                  <a:lnTo>
                    <a:pt x="1203" y="7457"/>
                  </a:lnTo>
                  <a:lnTo>
                    <a:pt x="1243" y="7537"/>
                  </a:lnTo>
                  <a:lnTo>
                    <a:pt x="1243" y="7657"/>
                  </a:lnTo>
                  <a:lnTo>
                    <a:pt x="1283" y="7857"/>
                  </a:lnTo>
                  <a:lnTo>
                    <a:pt x="1283" y="7978"/>
                  </a:lnTo>
                  <a:lnTo>
                    <a:pt x="1323" y="8178"/>
                  </a:lnTo>
                  <a:lnTo>
                    <a:pt x="1363" y="8619"/>
                  </a:lnTo>
                  <a:lnTo>
                    <a:pt x="1443" y="8980"/>
                  </a:lnTo>
                  <a:lnTo>
                    <a:pt x="1483" y="9100"/>
                  </a:lnTo>
                  <a:lnTo>
                    <a:pt x="1524" y="9180"/>
                  </a:lnTo>
                  <a:lnTo>
                    <a:pt x="1524" y="9301"/>
                  </a:lnTo>
                  <a:lnTo>
                    <a:pt x="1524" y="9501"/>
                  </a:lnTo>
                  <a:lnTo>
                    <a:pt x="1564" y="9581"/>
                  </a:lnTo>
                  <a:lnTo>
                    <a:pt x="1604" y="9661"/>
                  </a:lnTo>
                  <a:lnTo>
                    <a:pt x="1644" y="9862"/>
                  </a:lnTo>
                  <a:lnTo>
                    <a:pt x="1644" y="10022"/>
                  </a:lnTo>
                  <a:lnTo>
                    <a:pt x="1684" y="10142"/>
                  </a:lnTo>
                  <a:lnTo>
                    <a:pt x="1684" y="10223"/>
                  </a:lnTo>
                  <a:lnTo>
                    <a:pt x="1724" y="10303"/>
                  </a:lnTo>
                  <a:lnTo>
                    <a:pt x="1724" y="10383"/>
                  </a:lnTo>
                  <a:lnTo>
                    <a:pt x="1804" y="10824"/>
                  </a:lnTo>
                  <a:lnTo>
                    <a:pt x="1804" y="10904"/>
                  </a:lnTo>
                  <a:lnTo>
                    <a:pt x="1884" y="11305"/>
                  </a:lnTo>
                  <a:lnTo>
                    <a:pt x="1884" y="11345"/>
                  </a:lnTo>
                  <a:lnTo>
                    <a:pt x="1964" y="11746"/>
                  </a:lnTo>
                  <a:lnTo>
                    <a:pt x="2005" y="11826"/>
                  </a:lnTo>
                  <a:lnTo>
                    <a:pt x="2005" y="11866"/>
                  </a:lnTo>
                  <a:lnTo>
                    <a:pt x="2005" y="11906"/>
                  </a:lnTo>
                  <a:lnTo>
                    <a:pt x="2045" y="11986"/>
                  </a:lnTo>
                  <a:lnTo>
                    <a:pt x="2045" y="12107"/>
                  </a:lnTo>
                  <a:lnTo>
                    <a:pt x="2085" y="12107"/>
                  </a:lnTo>
                  <a:lnTo>
                    <a:pt x="2085" y="12227"/>
                  </a:lnTo>
                  <a:lnTo>
                    <a:pt x="2165" y="12548"/>
                  </a:lnTo>
                  <a:lnTo>
                    <a:pt x="2165" y="12668"/>
                  </a:lnTo>
                  <a:lnTo>
                    <a:pt x="2205" y="12909"/>
                  </a:lnTo>
                  <a:lnTo>
                    <a:pt x="2205" y="12989"/>
                  </a:lnTo>
                  <a:lnTo>
                    <a:pt x="2245" y="13029"/>
                  </a:lnTo>
                  <a:lnTo>
                    <a:pt x="2245" y="13069"/>
                  </a:lnTo>
                  <a:lnTo>
                    <a:pt x="2285" y="13189"/>
                  </a:lnTo>
                  <a:lnTo>
                    <a:pt x="2285" y="13229"/>
                  </a:lnTo>
                  <a:lnTo>
                    <a:pt x="2285" y="13309"/>
                  </a:lnTo>
                  <a:lnTo>
                    <a:pt x="2325" y="13470"/>
                  </a:lnTo>
                  <a:lnTo>
                    <a:pt x="2365" y="13630"/>
                  </a:lnTo>
                  <a:lnTo>
                    <a:pt x="2405" y="13710"/>
                  </a:lnTo>
                  <a:lnTo>
                    <a:pt x="2446" y="13790"/>
                  </a:lnTo>
                  <a:lnTo>
                    <a:pt x="2486" y="13831"/>
                  </a:lnTo>
                  <a:lnTo>
                    <a:pt x="2526" y="13831"/>
                  </a:lnTo>
                  <a:lnTo>
                    <a:pt x="2566" y="13790"/>
                  </a:lnTo>
                  <a:lnTo>
                    <a:pt x="2606" y="13670"/>
                  </a:lnTo>
                  <a:lnTo>
                    <a:pt x="2566" y="13590"/>
                  </a:lnTo>
                  <a:lnTo>
                    <a:pt x="2566" y="13510"/>
                  </a:lnTo>
                  <a:lnTo>
                    <a:pt x="2566" y="13390"/>
                  </a:lnTo>
                  <a:lnTo>
                    <a:pt x="2526" y="13229"/>
                  </a:lnTo>
                  <a:lnTo>
                    <a:pt x="2486" y="13109"/>
                  </a:lnTo>
                  <a:lnTo>
                    <a:pt x="2486" y="13069"/>
                  </a:lnTo>
                  <a:lnTo>
                    <a:pt x="2486" y="12989"/>
                  </a:lnTo>
                  <a:lnTo>
                    <a:pt x="2446" y="12868"/>
                  </a:lnTo>
                  <a:lnTo>
                    <a:pt x="2405" y="12668"/>
                  </a:lnTo>
                  <a:lnTo>
                    <a:pt x="2405" y="12588"/>
                  </a:lnTo>
                  <a:lnTo>
                    <a:pt x="2325" y="12227"/>
                  </a:lnTo>
                  <a:lnTo>
                    <a:pt x="2325" y="12187"/>
                  </a:lnTo>
                  <a:lnTo>
                    <a:pt x="2285" y="12027"/>
                  </a:lnTo>
                  <a:lnTo>
                    <a:pt x="2245" y="11826"/>
                  </a:lnTo>
                  <a:lnTo>
                    <a:pt x="2245" y="11746"/>
                  </a:lnTo>
                  <a:lnTo>
                    <a:pt x="2205" y="11706"/>
                  </a:lnTo>
                  <a:lnTo>
                    <a:pt x="2125" y="11305"/>
                  </a:lnTo>
                  <a:lnTo>
                    <a:pt x="2085" y="10944"/>
                  </a:lnTo>
                  <a:lnTo>
                    <a:pt x="2085" y="10904"/>
                  </a:lnTo>
                  <a:lnTo>
                    <a:pt x="2085" y="10864"/>
                  </a:lnTo>
                  <a:lnTo>
                    <a:pt x="2045" y="10824"/>
                  </a:lnTo>
                  <a:lnTo>
                    <a:pt x="2045" y="10704"/>
                  </a:lnTo>
                  <a:lnTo>
                    <a:pt x="2005" y="10623"/>
                  </a:lnTo>
                  <a:lnTo>
                    <a:pt x="2005" y="10503"/>
                  </a:lnTo>
                  <a:lnTo>
                    <a:pt x="1964" y="10423"/>
                  </a:lnTo>
                  <a:lnTo>
                    <a:pt x="1964" y="10343"/>
                  </a:lnTo>
                  <a:lnTo>
                    <a:pt x="1964" y="10303"/>
                  </a:lnTo>
                  <a:lnTo>
                    <a:pt x="1924" y="10142"/>
                  </a:lnTo>
                  <a:lnTo>
                    <a:pt x="1884" y="9942"/>
                  </a:lnTo>
                  <a:lnTo>
                    <a:pt x="1884" y="9862"/>
                  </a:lnTo>
                  <a:lnTo>
                    <a:pt x="1844" y="9621"/>
                  </a:lnTo>
                  <a:lnTo>
                    <a:pt x="1804" y="9501"/>
                  </a:lnTo>
                  <a:lnTo>
                    <a:pt x="1764" y="9301"/>
                  </a:lnTo>
                  <a:lnTo>
                    <a:pt x="1724" y="9140"/>
                  </a:lnTo>
                  <a:lnTo>
                    <a:pt x="1684" y="8980"/>
                  </a:lnTo>
                  <a:lnTo>
                    <a:pt x="1604" y="8459"/>
                  </a:lnTo>
                  <a:lnTo>
                    <a:pt x="1604" y="8379"/>
                  </a:lnTo>
                  <a:lnTo>
                    <a:pt x="1604" y="8338"/>
                  </a:lnTo>
                  <a:lnTo>
                    <a:pt x="1564" y="8258"/>
                  </a:lnTo>
                  <a:lnTo>
                    <a:pt x="1564" y="8138"/>
                  </a:lnTo>
                  <a:lnTo>
                    <a:pt x="1524" y="7978"/>
                  </a:lnTo>
                  <a:lnTo>
                    <a:pt x="1483" y="7817"/>
                  </a:lnTo>
                  <a:lnTo>
                    <a:pt x="1483" y="7777"/>
                  </a:lnTo>
                  <a:lnTo>
                    <a:pt x="1483" y="7657"/>
                  </a:lnTo>
                  <a:lnTo>
                    <a:pt x="1443" y="7416"/>
                  </a:lnTo>
                  <a:lnTo>
                    <a:pt x="1403" y="7336"/>
                  </a:lnTo>
                  <a:lnTo>
                    <a:pt x="1403" y="7256"/>
                  </a:lnTo>
                  <a:lnTo>
                    <a:pt x="1363" y="7096"/>
                  </a:lnTo>
                  <a:lnTo>
                    <a:pt x="1323" y="6775"/>
                  </a:lnTo>
                  <a:lnTo>
                    <a:pt x="1323" y="6735"/>
                  </a:lnTo>
                  <a:lnTo>
                    <a:pt x="1283" y="6655"/>
                  </a:lnTo>
                  <a:lnTo>
                    <a:pt x="1283" y="6575"/>
                  </a:lnTo>
                  <a:lnTo>
                    <a:pt x="1203" y="6174"/>
                  </a:lnTo>
                  <a:lnTo>
                    <a:pt x="1163" y="5973"/>
                  </a:lnTo>
                  <a:lnTo>
                    <a:pt x="1123" y="5773"/>
                  </a:lnTo>
                  <a:lnTo>
                    <a:pt x="1083" y="5612"/>
                  </a:lnTo>
                  <a:lnTo>
                    <a:pt x="1083" y="5452"/>
                  </a:lnTo>
                  <a:lnTo>
                    <a:pt x="1042" y="5332"/>
                  </a:lnTo>
                  <a:lnTo>
                    <a:pt x="1042" y="5292"/>
                  </a:lnTo>
                  <a:lnTo>
                    <a:pt x="1042" y="5171"/>
                  </a:lnTo>
                  <a:lnTo>
                    <a:pt x="1002" y="5051"/>
                  </a:lnTo>
                  <a:lnTo>
                    <a:pt x="962" y="4891"/>
                  </a:lnTo>
                  <a:lnTo>
                    <a:pt x="962" y="4811"/>
                  </a:lnTo>
                  <a:lnTo>
                    <a:pt x="962" y="4690"/>
                  </a:lnTo>
                  <a:lnTo>
                    <a:pt x="922" y="4570"/>
                  </a:lnTo>
                  <a:lnTo>
                    <a:pt x="922" y="4530"/>
                  </a:lnTo>
                  <a:lnTo>
                    <a:pt x="882" y="4370"/>
                  </a:lnTo>
                  <a:lnTo>
                    <a:pt x="882" y="4290"/>
                  </a:lnTo>
                  <a:lnTo>
                    <a:pt x="882" y="4169"/>
                  </a:lnTo>
                  <a:lnTo>
                    <a:pt x="802" y="3808"/>
                  </a:lnTo>
                  <a:lnTo>
                    <a:pt x="722" y="3408"/>
                  </a:lnTo>
                  <a:lnTo>
                    <a:pt x="682" y="3007"/>
                  </a:lnTo>
                  <a:lnTo>
                    <a:pt x="642" y="2766"/>
                  </a:lnTo>
                  <a:lnTo>
                    <a:pt x="601" y="2606"/>
                  </a:lnTo>
                  <a:lnTo>
                    <a:pt x="601" y="2486"/>
                  </a:lnTo>
                  <a:lnTo>
                    <a:pt x="601" y="2365"/>
                  </a:lnTo>
                  <a:lnTo>
                    <a:pt x="601" y="2205"/>
                  </a:lnTo>
                  <a:lnTo>
                    <a:pt x="561" y="2045"/>
                  </a:lnTo>
                  <a:lnTo>
                    <a:pt x="521" y="1964"/>
                  </a:lnTo>
                  <a:lnTo>
                    <a:pt x="521" y="1884"/>
                  </a:lnTo>
                  <a:lnTo>
                    <a:pt x="481" y="1684"/>
                  </a:lnTo>
                  <a:lnTo>
                    <a:pt x="481" y="1564"/>
                  </a:lnTo>
                  <a:lnTo>
                    <a:pt x="441" y="1363"/>
                  </a:lnTo>
                  <a:lnTo>
                    <a:pt x="361" y="1002"/>
                  </a:lnTo>
                  <a:lnTo>
                    <a:pt x="361" y="802"/>
                  </a:lnTo>
                  <a:lnTo>
                    <a:pt x="321" y="722"/>
                  </a:lnTo>
                  <a:lnTo>
                    <a:pt x="281" y="361"/>
                  </a:lnTo>
                  <a:lnTo>
                    <a:pt x="281" y="241"/>
                  </a:lnTo>
                  <a:lnTo>
                    <a:pt x="241" y="120"/>
                  </a:lnTo>
                  <a:lnTo>
                    <a:pt x="201" y="40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0"/>
            <p:cNvSpPr/>
            <p:nvPr/>
          </p:nvSpPr>
          <p:spPr>
            <a:xfrm>
              <a:off x="1030850" y="2432550"/>
              <a:ext cx="28100" cy="29075"/>
            </a:xfrm>
            <a:custGeom>
              <a:rect b="b" l="l" r="r" t="t"/>
              <a:pathLst>
                <a:path extrusionOk="0" h="1163" w="1124">
                  <a:moveTo>
                    <a:pt x="562" y="241"/>
                  </a:moveTo>
                  <a:lnTo>
                    <a:pt x="602" y="281"/>
                  </a:lnTo>
                  <a:lnTo>
                    <a:pt x="682" y="281"/>
                  </a:lnTo>
                  <a:lnTo>
                    <a:pt x="682" y="321"/>
                  </a:lnTo>
                  <a:lnTo>
                    <a:pt x="723" y="321"/>
                  </a:lnTo>
                  <a:lnTo>
                    <a:pt x="723" y="361"/>
                  </a:lnTo>
                  <a:lnTo>
                    <a:pt x="763" y="361"/>
                  </a:lnTo>
                  <a:lnTo>
                    <a:pt x="763" y="401"/>
                  </a:lnTo>
                  <a:lnTo>
                    <a:pt x="803" y="401"/>
                  </a:lnTo>
                  <a:lnTo>
                    <a:pt x="803" y="441"/>
                  </a:lnTo>
                  <a:lnTo>
                    <a:pt x="843" y="441"/>
                  </a:lnTo>
                  <a:lnTo>
                    <a:pt x="843" y="481"/>
                  </a:lnTo>
                  <a:lnTo>
                    <a:pt x="883" y="521"/>
                  </a:lnTo>
                  <a:lnTo>
                    <a:pt x="883" y="561"/>
                  </a:lnTo>
                  <a:lnTo>
                    <a:pt x="883" y="601"/>
                  </a:lnTo>
                  <a:lnTo>
                    <a:pt x="883" y="641"/>
                  </a:lnTo>
                  <a:lnTo>
                    <a:pt x="883" y="682"/>
                  </a:lnTo>
                  <a:lnTo>
                    <a:pt x="883" y="722"/>
                  </a:lnTo>
                  <a:lnTo>
                    <a:pt x="843" y="722"/>
                  </a:lnTo>
                  <a:lnTo>
                    <a:pt x="843" y="762"/>
                  </a:lnTo>
                  <a:lnTo>
                    <a:pt x="803" y="762"/>
                  </a:lnTo>
                  <a:lnTo>
                    <a:pt x="803" y="802"/>
                  </a:lnTo>
                  <a:lnTo>
                    <a:pt x="763" y="842"/>
                  </a:lnTo>
                  <a:lnTo>
                    <a:pt x="723" y="882"/>
                  </a:lnTo>
                  <a:lnTo>
                    <a:pt x="642" y="882"/>
                  </a:lnTo>
                  <a:lnTo>
                    <a:pt x="602" y="922"/>
                  </a:lnTo>
                  <a:lnTo>
                    <a:pt x="562" y="882"/>
                  </a:lnTo>
                  <a:lnTo>
                    <a:pt x="522" y="882"/>
                  </a:lnTo>
                  <a:lnTo>
                    <a:pt x="522" y="922"/>
                  </a:lnTo>
                  <a:lnTo>
                    <a:pt x="482" y="882"/>
                  </a:lnTo>
                  <a:lnTo>
                    <a:pt x="402" y="882"/>
                  </a:lnTo>
                  <a:lnTo>
                    <a:pt x="402" y="842"/>
                  </a:lnTo>
                  <a:lnTo>
                    <a:pt x="322" y="802"/>
                  </a:lnTo>
                  <a:lnTo>
                    <a:pt x="322" y="762"/>
                  </a:lnTo>
                  <a:lnTo>
                    <a:pt x="241" y="762"/>
                  </a:lnTo>
                  <a:lnTo>
                    <a:pt x="282" y="682"/>
                  </a:lnTo>
                  <a:lnTo>
                    <a:pt x="282" y="641"/>
                  </a:lnTo>
                  <a:lnTo>
                    <a:pt x="241" y="641"/>
                  </a:lnTo>
                  <a:lnTo>
                    <a:pt x="282" y="601"/>
                  </a:lnTo>
                  <a:lnTo>
                    <a:pt x="282" y="561"/>
                  </a:lnTo>
                  <a:lnTo>
                    <a:pt x="282" y="521"/>
                  </a:lnTo>
                  <a:lnTo>
                    <a:pt x="282" y="481"/>
                  </a:lnTo>
                  <a:lnTo>
                    <a:pt x="282" y="441"/>
                  </a:lnTo>
                  <a:lnTo>
                    <a:pt x="322" y="401"/>
                  </a:lnTo>
                  <a:lnTo>
                    <a:pt x="362" y="361"/>
                  </a:lnTo>
                  <a:lnTo>
                    <a:pt x="402" y="361"/>
                  </a:lnTo>
                  <a:lnTo>
                    <a:pt x="402" y="321"/>
                  </a:lnTo>
                  <a:lnTo>
                    <a:pt x="442" y="321"/>
                  </a:lnTo>
                  <a:lnTo>
                    <a:pt x="482" y="281"/>
                  </a:lnTo>
                  <a:lnTo>
                    <a:pt x="562" y="281"/>
                  </a:lnTo>
                  <a:lnTo>
                    <a:pt x="562" y="241"/>
                  </a:lnTo>
                  <a:close/>
                  <a:moveTo>
                    <a:pt x="522" y="0"/>
                  </a:moveTo>
                  <a:lnTo>
                    <a:pt x="482" y="40"/>
                  </a:lnTo>
                  <a:lnTo>
                    <a:pt x="402" y="40"/>
                  </a:lnTo>
                  <a:lnTo>
                    <a:pt x="362" y="80"/>
                  </a:lnTo>
                  <a:lnTo>
                    <a:pt x="322" y="80"/>
                  </a:lnTo>
                  <a:lnTo>
                    <a:pt x="322" y="120"/>
                  </a:lnTo>
                  <a:lnTo>
                    <a:pt x="201" y="160"/>
                  </a:lnTo>
                  <a:lnTo>
                    <a:pt x="121" y="241"/>
                  </a:lnTo>
                  <a:lnTo>
                    <a:pt x="81" y="321"/>
                  </a:lnTo>
                  <a:lnTo>
                    <a:pt x="81" y="361"/>
                  </a:lnTo>
                  <a:lnTo>
                    <a:pt x="81" y="401"/>
                  </a:lnTo>
                  <a:lnTo>
                    <a:pt x="41" y="401"/>
                  </a:lnTo>
                  <a:lnTo>
                    <a:pt x="81" y="441"/>
                  </a:lnTo>
                  <a:lnTo>
                    <a:pt x="41" y="441"/>
                  </a:lnTo>
                  <a:lnTo>
                    <a:pt x="41" y="521"/>
                  </a:lnTo>
                  <a:lnTo>
                    <a:pt x="41" y="561"/>
                  </a:lnTo>
                  <a:lnTo>
                    <a:pt x="1" y="601"/>
                  </a:lnTo>
                  <a:lnTo>
                    <a:pt x="41" y="641"/>
                  </a:lnTo>
                  <a:lnTo>
                    <a:pt x="41" y="682"/>
                  </a:lnTo>
                  <a:lnTo>
                    <a:pt x="41" y="722"/>
                  </a:lnTo>
                  <a:lnTo>
                    <a:pt x="81" y="762"/>
                  </a:lnTo>
                  <a:lnTo>
                    <a:pt x="121" y="802"/>
                  </a:lnTo>
                  <a:lnTo>
                    <a:pt x="161" y="782"/>
                  </a:lnTo>
                  <a:lnTo>
                    <a:pt x="161" y="782"/>
                  </a:lnTo>
                  <a:lnTo>
                    <a:pt x="161" y="802"/>
                  </a:lnTo>
                  <a:lnTo>
                    <a:pt x="121" y="882"/>
                  </a:lnTo>
                  <a:lnTo>
                    <a:pt x="161" y="962"/>
                  </a:lnTo>
                  <a:lnTo>
                    <a:pt x="201" y="962"/>
                  </a:lnTo>
                  <a:lnTo>
                    <a:pt x="241" y="1002"/>
                  </a:lnTo>
                  <a:lnTo>
                    <a:pt x="241" y="1042"/>
                  </a:lnTo>
                  <a:lnTo>
                    <a:pt x="282" y="1042"/>
                  </a:lnTo>
                  <a:lnTo>
                    <a:pt x="322" y="1082"/>
                  </a:lnTo>
                  <a:lnTo>
                    <a:pt x="402" y="1123"/>
                  </a:lnTo>
                  <a:lnTo>
                    <a:pt x="442" y="1123"/>
                  </a:lnTo>
                  <a:lnTo>
                    <a:pt x="482" y="1163"/>
                  </a:lnTo>
                  <a:lnTo>
                    <a:pt x="522" y="1123"/>
                  </a:lnTo>
                  <a:lnTo>
                    <a:pt x="763" y="1123"/>
                  </a:lnTo>
                  <a:lnTo>
                    <a:pt x="803" y="1082"/>
                  </a:lnTo>
                  <a:lnTo>
                    <a:pt x="803" y="1042"/>
                  </a:lnTo>
                  <a:lnTo>
                    <a:pt x="883" y="1042"/>
                  </a:lnTo>
                  <a:lnTo>
                    <a:pt x="923" y="1002"/>
                  </a:lnTo>
                  <a:lnTo>
                    <a:pt x="923" y="962"/>
                  </a:lnTo>
                  <a:lnTo>
                    <a:pt x="963" y="962"/>
                  </a:lnTo>
                  <a:lnTo>
                    <a:pt x="963" y="922"/>
                  </a:lnTo>
                  <a:lnTo>
                    <a:pt x="1003" y="922"/>
                  </a:lnTo>
                  <a:lnTo>
                    <a:pt x="1043" y="882"/>
                  </a:lnTo>
                  <a:lnTo>
                    <a:pt x="1123" y="762"/>
                  </a:lnTo>
                  <a:lnTo>
                    <a:pt x="1123" y="682"/>
                  </a:lnTo>
                  <a:lnTo>
                    <a:pt x="1123" y="641"/>
                  </a:lnTo>
                  <a:lnTo>
                    <a:pt x="1123" y="601"/>
                  </a:lnTo>
                  <a:lnTo>
                    <a:pt x="1123" y="561"/>
                  </a:lnTo>
                  <a:lnTo>
                    <a:pt x="1123" y="521"/>
                  </a:lnTo>
                  <a:lnTo>
                    <a:pt x="1123" y="481"/>
                  </a:lnTo>
                  <a:lnTo>
                    <a:pt x="1083" y="441"/>
                  </a:lnTo>
                  <a:lnTo>
                    <a:pt x="1083" y="401"/>
                  </a:lnTo>
                  <a:lnTo>
                    <a:pt x="1043" y="361"/>
                  </a:lnTo>
                  <a:lnTo>
                    <a:pt x="1043" y="321"/>
                  </a:lnTo>
                  <a:lnTo>
                    <a:pt x="1003" y="281"/>
                  </a:lnTo>
                  <a:lnTo>
                    <a:pt x="963" y="241"/>
                  </a:lnTo>
                  <a:lnTo>
                    <a:pt x="923" y="241"/>
                  </a:lnTo>
                  <a:lnTo>
                    <a:pt x="923" y="201"/>
                  </a:lnTo>
                  <a:lnTo>
                    <a:pt x="883" y="160"/>
                  </a:lnTo>
                  <a:lnTo>
                    <a:pt x="843" y="160"/>
                  </a:lnTo>
                  <a:lnTo>
                    <a:pt x="803" y="120"/>
                  </a:lnTo>
                  <a:lnTo>
                    <a:pt x="723" y="40"/>
                  </a:lnTo>
                  <a:lnTo>
                    <a:pt x="562" y="40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0"/>
            <p:cNvSpPr/>
            <p:nvPr/>
          </p:nvSpPr>
          <p:spPr>
            <a:xfrm>
              <a:off x="979750" y="2326300"/>
              <a:ext cx="109275" cy="114275"/>
            </a:xfrm>
            <a:custGeom>
              <a:rect b="b" l="l" r="r" t="t"/>
              <a:pathLst>
                <a:path extrusionOk="0" h="4571" w="4371">
                  <a:moveTo>
                    <a:pt x="40" y="1"/>
                  </a:moveTo>
                  <a:lnTo>
                    <a:pt x="0" y="41"/>
                  </a:lnTo>
                  <a:lnTo>
                    <a:pt x="0" y="121"/>
                  </a:lnTo>
                  <a:lnTo>
                    <a:pt x="0" y="161"/>
                  </a:lnTo>
                  <a:lnTo>
                    <a:pt x="40" y="241"/>
                  </a:lnTo>
                  <a:lnTo>
                    <a:pt x="121" y="321"/>
                  </a:lnTo>
                  <a:lnTo>
                    <a:pt x="201" y="321"/>
                  </a:lnTo>
                  <a:lnTo>
                    <a:pt x="241" y="361"/>
                  </a:lnTo>
                  <a:lnTo>
                    <a:pt x="241" y="402"/>
                  </a:lnTo>
                  <a:lnTo>
                    <a:pt x="321" y="482"/>
                  </a:lnTo>
                  <a:lnTo>
                    <a:pt x="361" y="522"/>
                  </a:lnTo>
                  <a:lnTo>
                    <a:pt x="441" y="602"/>
                  </a:lnTo>
                  <a:lnTo>
                    <a:pt x="441" y="642"/>
                  </a:lnTo>
                  <a:lnTo>
                    <a:pt x="441" y="682"/>
                  </a:lnTo>
                  <a:lnTo>
                    <a:pt x="522" y="722"/>
                  </a:lnTo>
                  <a:lnTo>
                    <a:pt x="522" y="762"/>
                  </a:lnTo>
                  <a:lnTo>
                    <a:pt x="602" y="802"/>
                  </a:lnTo>
                  <a:lnTo>
                    <a:pt x="762" y="1003"/>
                  </a:lnTo>
                  <a:lnTo>
                    <a:pt x="802" y="1083"/>
                  </a:lnTo>
                  <a:lnTo>
                    <a:pt x="842" y="1083"/>
                  </a:lnTo>
                  <a:lnTo>
                    <a:pt x="882" y="1123"/>
                  </a:lnTo>
                  <a:lnTo>
                    <a:pt x="922" y="1203"/>
                  </a:lnTo>
                  <a:lnTo>
                    <a:pt x="963" y="1203"/>
                  </a:lnTo>
                  <a:lnTo>
                    <a:pt x="1043" y="1284"/>
                  </a:lnTo>
                  <a:lnTo>
                    <a:pt x="1083" y="1364"/>
                  </a:lnTo>
                  <a:lnTo>
                    <a:pt x="1123" y="1404"/>
                  </a:lnTo>
                  <a:lnTo>
                    <a:pt x="1163" y="1404"/>
                  </a:lnTo>
                  <a:lnTo>
                    <a:pt x="1203" y="1484"/>
                  </a:lnTo>
                  <a:lnTo>
                    <a:pt x="1243" y="1524"/>
                  </a:lnTo>
                  <a:lnTo>
                    <a:pt x="1323" y="1644"/>
                  </a:lnTo>
                  <a:lnTo>
                    <a:pt x="1604" y="1925"/>
                  </a:lnTo>
                  <a:lnTo>
                    <a:pt x="1644" y="1965"/>
                  </a:lnTo>
                  <a:lnTo>
                    <a:pt x="1684" y="2005"/>
                  </a:lnTo>
                  <a:lnTo>
                    <a:pt x="1724" y="2005"/>
                  </a:lnTo>
                  <a:lnTo>
                    <a:pt x="1764" y="2085"/>
                  </a:lnTo>
                  <a:lnTo>
                    <a:pt x="1804" y="2165"/>
                  </a:lnTo>
                  <a:lnTo>
                    <a:pt x="1885" y="2206"/>
                  </a:lnTo>
                  <a:lnTo>
                    <a:pt x="1965" y="2286"/>
                  </a:lnTo>
                  <a:lnTo>
                    <a:pt x="2005" y="2326"/>
                  </a:lnTo>
                  <a:lnTo>
                    <a:pt x="2045" y="2366"/>
                  </a:lnTo>
                  <a:lnTo>
                    <a:pt x="2085" y="2446"/>
                  </a:lnTo>
                  <a:lnTo>
                    <a:pt x="2165" y="2486"/>
                  </a:lnTo>
                  <a:lnTo>
                    <a:pt x="2245" y="2526"/>
                  </a:lnTo>
                  <a:lnTo>
                    <a:pt x="2285" y="2566"/>
                  </a:lnTo>
                  <a:lnTo>
                    <a:pt x="2285" y="2606"/>
                  </a:lnTo>
                  <a:lnTo>
                    <a:pt x="2326" y="2687"/>
                  </a:lnTo>
                  <a:lnTo>
                    <a:pt x="2366" y="2727"/>
                  </a:lnTo>
                  <a:lnTo>
                    <a:pt x="2446" y="2807"/>
                  </a:lnTo>
                  <a:lnTo>
                    <a:pt x="2566" y="2967"/>
                  </a:lnTo>
                  <a:lnTo>
                    <a:pt x="2686" y="3087"/>
                  </a:lnTo>
                  <a:lnTo>
                    <a:pt x="2726" y="3087"/>
                  </a:lnTo>
                  <a:lnTo>
                    <a:pt x="2767" y="3128"/>
                  </a:lnTo>
                  <a:lnTo>
                    <a:pt x="2767" y="3168"/>
                  </a:lnTo>
                  <a:lnTo>
                    <a:pt x="2847" y="3248"/>
                  </a:lnTo>
                  <a:lnTo>
                    <a:pt x="2887" y="3248"/>
                  </a:lnTo>
                  <a:lnTo>
                    <a:pt x="2887" y="3288"/>
                  </a:lnTo>
                  <a:lnTo>
                    <a:pt x="2967" y="3328"/>
                  </a:lnTo>
                  <a:lnTo>
                    <a:pt x="3007" y="3408"/>
                  </a:lnTo>
                  <a:lnTo>
                    <a:pt x="3047" y="3448"/>
                  </a:lnTo>
                  <a:lnTo>
                    <a:pt x="3087" y="3448"/>
                  </a:lnTo>
                  <a:lnTo>
                    <a:pt x="3087" y="3488"/>
                  </a:lnTo>
                  <a:lnTo>
                    <a:pt x="3127" y="3528"/>
                  </a:lnTo>
                  <a:lnTo>
                    <a:pt x="3248" y="3649"/>
                  </a:lnTo>
                  <a:lnTo>
                    <a:pt x="3288" y="3689"/>
                  </a:lnTo>
                  <a:lnTo>
                    <a:pt x="3408" y="3809"/>
                  </a:lnTo>
                  <a:lnTo>
                    <a:pt x="3408" y="3849"/>
                  </a:lnTo>
                  <a:lnTo>
                    <a:pt x="3568" y="3969"/>
                  </a:lnTo>
                  <a:lnTo>
                    <a:pt x="3608" y="3969"/>
                  </a:lnTo>
                  <a:lnTo>
                    <a:pt x="3608" y="4010"/>
                  </a:lnTo>
                  <a:lnTo>
                    <a:pt x="3648" y="4050"/>
                  </a:lnTo>
                  <a:lnTo>
                    <a:pt x="3689" y="4050"/>
                  </a:lnTo>
                  <a:lnTo>
                    <a:pt x="3729" y="4090"/>
                  </a:lnTo>
                  <a:lnTo>
                    <a:pt x="3809" y="4210"/>
                  </a:lnTo>
                  <a:lnTo>
                    <a:pt x="3849" y="4250"/>
                  </a:lnTo>
                  <a:lnTo>
                    <a:pt x="3929" y="4330"/>
                  </a:lnTo>
                  <a:lnTo>
                    <a:pt x="3969" y="4370"/>
                  </a:lnTo>
                  <a:lnTo>
                    <a:pt x="4049" y="4410"/>
                  </a:lnTo>
                  <a:lnTo>
                    <a:pt x="4089" y="4451"/>
                  </a:lnTo>
                  <a:lnTo>
                    <a:pt x="4130" y="4491"/>
                  </a:lnTo>
                  <a:lnTo>
                    <a:pt x="4170" y="4571"/>
                  </a:lnTo>
                  <a:lnTo>
                    <a:pt x="4250" y="4571"/>
                  </a:lnTo>
                  <a:lnTo>
                    <a:pt x="4330" y="4531"/>
                  </a:lnTo>
                  <a:lnTo>
                    <a:pt x="4370" y="4491"/>
                  </a:lnTo>
                  <a:lnTo>
                    <a:pt x="4370" y="4451"/>
                  </a:lnTo>
                  <a:lnTo>
                    <a:pt x="4330" y="4410"/>
                  </a:lnTo>
                  <a:lnTo>
                    <a:pt x="4330" y="4370"/>
                  </a:lnTo>
                  <a:lnTo>
                    <a:pt x="4290" y="4330"/>
                  </a:lnTo>
                  <a:lnTo>
                    <a:pt x="4210" y="4290"/>
                  </a:lnTo>
                  <a:lnTo>
                    <a:pt x="4170" y="4250"/>
                  </a:lnTo>
                  <a:lnTo>
                    <a:pt x="4170" y="4210"/>
                  </a:lnTo>
                  <a:lnTo>
                    <a:pt x="4130" y="4210"/>
                  </a:lnTo>
                  <a:lnTo>
                    <a:pt x="4089" y="4170"/>
                  </a:lnTo>
                  <a:lnTo>
                    <a:pt x="4049" y="4090"/>
                  </a:lnTo>
                  <a:lnTo>
                    <a:pt x="4009" y="4090"/>
                  </a:lnTo>
                  <a:lnTo>
                    <a:pt x="3889" y="3929"/>
                  </a:lnTo>
                  <a:lnTo>
                    <a:pt x="3849" y="3889"/>
                  </a:lnTo>
                  <a:lnTo>
                    <a:pt x="3769" y="3849"/>
                  </a:lnTo>
                  <a:lnTo>
                    <a:pt x="3729" y="3809"/>
                  </a:lnTo>
                  <a:lnTo>
                    <a:pt x="3729" y="3769"/>
                  </a:lnTo>
                  <a:lnTo>
                    <a:pt x="3608" y="3649"/>
                  </a:lnTo>
                  <a:lnTo>
                    <a:pt x="3488" y="3528"/>
                  </a:lnTo>
                  <a:lnTo>
                    <a:pt x="3488" y="3488"/>
                  </a:lnTo>
                  <a:lnTo>
                    <a:pt x="3448" y="3488"/>
                  </a:lnTo>
                  <a:lnTo>
                    <a:pt x="3408" y="3448"/>
                  </a:lnTo>
                  <a:lnTo>
                    <a:pt x="3368" y="3408"/>
                  </a:lnTo>
                  <a:lnTo>
                    <a:pt x="3328" y="3368"/>
                  </a:lnTo>
                  <a:lnTo>
                    <a:pt x="3288" y="3368"/>
                  </a:lnTo>
                  <a:lnTo>
                    <a:pt x="3288" y="3328"/>
                  </a:lnTo>
                  <a:lnTo>
                    <a:pt x="3248" y="3288"/>
                  </a:lnTo>
                  <a:lnTo>
                    <a:pt x="3167" y="3208"/>
                  </a:lnTo>
                  <a:lnTo>
                    <a:pt x="3167" y="3168"/>
                  </a:lnTo>
                  <a:lnTo>
                    <a:pt x="3087" y="3128"/>
                  </a:lnTo>
                  <a:lnTo>
                    <a:pt x="3047" y="3087"/>
                  </a:lnTo>
                  <a:lnTo>
                    <a:pt x="2967" y="3007"/>
                  </a:lnTo>
                  <a:lnTo>
                    <a:pt x="2887" y="2967"/>
                  </a:lnTo>
                  <a:lnTo>
                    <a:pt x="2847" y="2927"/>
                  </a:lnTo>
                  <a:lnTo>
                    <a:pt x="2686" y="2767"/>
                  </a:lnTo>
                  <a:lnTo>
                    <a:pt x="2686" y="2727"/>
                  </a:lnTo>
                  <a:lnTo>
                    <a:pt x="2646" y="2687"/>
                  </a:lnTo>
                  <a:lnTo>
                    <a:pt x="2646" y="2647"/>
                  </a:lnTo>
                  <a:lnTo>
                    <a:pt x="2606" y="2647"/>
                  </a:lnTo>
                  <a:lnTo>
                    <a:pt x="2566" y="2566"/>
                  </a:lnTo>
                  <a:lnTo>
                    <a:pt x="2526" y="2526"/>
                  </a:lnTo>
                  <a:lnTo>
                    <a:pt x="2486" y="2526"/>
                  </a:lnTo>
                  <a:lnTo>
                    <a:pt x="2446" y="2486"/>
                  </a:lnTo>
                  <a:lnTo>
                    <a:pt x="2406" y="2406"/>
                  </a:lnTo>
                  <a:lnTo>
                    <a:pt x="2366" y="2366"/>
                  </a:lnTo>
                  <a:lnTo>
                    <a:pt x="2326" y="2366"/>
                  </a:lnTo>
                  <a:lnTo>
                    <a:pt x="2285" y="2286"/>
                  </a:lnTo>
                  <a:lnTo>
                    <a:pt x="2205" y="2206"/>
                  </a:lnTo>
                  <a:lnTo>
                    <a:pt x="2165" y="2165"/>
                  </a:lnTo>
                  <a:lnTo>
                    <a:pt x="2125" y="2165"/>
                  </a:lnTo>
                  <a:lnTo>
                    <a:pt x="2125" y="2125"/>
                  </a:lnTo>
                  <a:lnTo>
                    <a:pt x="2005" y="1965"/>
                  </a:lnTo>
                  <a:lnTo>
                    <a:pt x="1925" y="1925"/>
                  </a:lnTo>
                  <a:lnTo>
                    <a:pt x="1844" y="1885"/>
                  </a:lnTo>
                  <a:lnTo>
                    <a:pt x="1804" y="1805"/>
                  </a:lnTo>
                  <a:lnTo>
                    <a:pt x="1764" y="1765"/>
                  </a:lnTo>
                  <a:lnTo>
                    <a:pt x="1724" y="1724"/>
                  </a:lnTo>
                  <a:lnTo>
                    <a:pt x="1684" y="1684"/>
                  </a:lnTo>
                  <a:lnTo>
                    <a:pt x="1644" y="1644"/>
                  </a:lnTo>
                  <a:lnTo>
                    <a:pt x="1604" y="1604"/>
                  </a:lnTo>
                  <a:lnTo>
                    <a:pt x="1564" y="1564"/>
                  </a:lnTo>
                  <a:lnTo>
                    <a:pt x="1524" y="1484"/>
                  </a:lnTo>
                  <a:lnTo>
                    <a:pt x="1484" y="1484"/>
                  </a:lnTo>
                  <a:lnTo>
                    <a:pt x="1484" y="1444"/>
                  </a:lnTo>
                  <a:lnTo>
                    <a:pt x="1444" y="1404"/>
                  </a:lnTo>
                  <a:lnTo>
                    <a:pt x="1403" y="1364"/>
                  </a:lnTo>
                  <a:lnTo>
                    <a:pt x="1363" y="1324"/>
                  </a:lnTo>
                  <a:lnTo>
                    <a:pt x="1283" y="1243"/>
                  </a:lnTo>
                  <a:lnTo>
                    <a:pt x="1163" y="1083"/>
                  </a:lnTo>
                  <a:lnTo>
                    <a:pt x="1043" y="963"/>
                  </a:lnTo>
                  <a:lnTo>
                    <a:pt x="963" y="883"/>
                  </a:lnTo>
                  <a:lnTo>
                    <a:pt x="922" y="802"/>
                  </a:lnTo>
                  <a:lnTo>
                    <a:pt x="882" y="762"/>
                  </a:lnTo>
                  <a:lnTo>
                    <a:pt x="842" y="722"/>
                  </a:lnTo>
                  <a:lnTo>
                    <a:pt x="802" y="682"/>
                  </a:lnTo>
                  <a:lnTo>
                    <a:pt x="762" y="602"/>
                  </a:lnTo>
                  <a:lnTo>
                    <a:pt x="722" y="602"/>
                  </a:lnTo>
                  <a:lnTo>
                    <a:pt x="682" y="562"/>
                  </a:lnTo>
                  <a:lnTo>
                    <a:pt x="642" y="482"/>
                  </a:lnTo>
                  <a:lnTo>
                    <a:pt x="602" y="482"/>
                  </a:lnTo>
                  <a:lnTo>
                    <a:pt x="562" y="402"/>
                  </a:lnTo>
                  <a:lnTo>
                    <a:pt x="441" y="281"/>
                  </a:lnTo>
                  <a:lnTo>
                    <a:pt x="361" y="201"/>
                  </a:lnTo>
                  <a:lnTo>
                    <a:pt x="361" y="161"/>
                  </a:lnTo>
                  <a:lnTo>
                    <a:pt x="241" y="4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0"/>
            <p:cNvSpPr/>
            <p:nvPr/>
          </p:nvSpPr>
          <p:spPr>
            <a:xfrm>
              <a:off x="306275" y="2684100"/>
              <a:ext cx="224500" cy="21075"/>
            </a:xfrm>
            <a:custGeom>
              <a:rect b="b" l="l" r="r" t="t"/>
              <a:pathLst>
                <a:path extrusionOk="0" h="843" w="8980">
                  <a:moveTo>
                    <a:pt x="8900" y="0"/>
                  </a:moveTo>
                  <a:lnTo>
                    <a:pt x="8860" y="40"/>
                  </a:lnTo>
                  <a:lnTo>
                    <a:pt x="8619" y="40"/>
                  </a:lnTo>
                  <a:lnTo>
                    <a:pt x="8539" y="80"/>
                  </a:lnTo>
                  <a:lnTo>
                    <a:pt x="8378" y="80"/>
                  </a:lnTo>
                  <a:lnTo>
                    <a:pt x="8258" y="120"/>
                  </a:lnTo>
                  <a:lnTo>
                    <a:pt x="7938" y="120"/>
                  </a:lnTo>
                  <a:lnTo>
                    <a:pt x="7938" y="161"/>
                  </a:lnTo>
                  <a:lnTo>
                    <a:pt x="7857" y="161"/>
                  </a:lnTo>
                  <a:lnTo>
                    <a:pt x="7697" y="201"/>
                  </a:lnTo>
                  <a:lnTo>
                    <a:pt x="7617" y="201"/>
                  </a:lnTo>
                  <a:lnTo>
                    <a:pt x="7376" y="241"/>
                  </a:lnTo>
                  <a:lnTo>
                    <a:pt x="7096" y="241"/>
                  </a:lnTo>
                  <a:lnTo>
                    <a:pt x="7056" y="281"/>
                  </a:lnTo>
                  <a:lnTo>
                    <a:pt x="6935" y="281"/>
                  </a:lnTo>
                  <a:lnTo>
                    <a:pt x="6855" y="321"/>
                  </a:lnTo>
                  <a:lnTo>
                    <a:pt x="6414" y="321"/>
                  </a:lnTo>
                  <a:lnTo>
                    <a:pt x="6294" y="361"/>
                  </a:lnTo>
                  <a:lnTo>
                    <a:pt x="6214" y="361"/>
                  </a:lnTo>
                  <a:lnTo>
                    <a:pt x="6053" y="401"/>
                  </a:lnTo>
                  <a:lnTo>
                    <a:pt x="5973" y="401"/>
                  </a:lnTo>
                  <a:lnTo>
                    <a:pt x="5853" y="441"/>
                  </a:lnTo>
                  <a:lnTo>
                    <a:pt x="5212" y="441"/>
                  </a:lnTo>
                  <a:lnTo>
                    <a:pt x="5131" y="481"/>
                  </a:lnTo>
                  <a:lnTo>
                    <a:pt x="4610" y="481"/>
                  </a:lnTo>
                  <a:lnTo>
                    <a:pt x="4450" y="521"/>
                  </a:lnTo>
                  <a:lnTo>
                    <a:pt x="4049" y="521"/>
                  </a:lnTo>
                  <a:lnTo>
                    <a:pt x="3929" y="561"/>
                  </a:lnTo>
                  <a:lnTo>
                    <a:pt x="3688" y="561"/>
                  </a:lnTo>
                  <a:lnTo>
                    <a:pt x="3568" y="602"/>
                  </a:lnTo>
                  <a:lnTo>
                    <a:pt x="3167" y="602"/>
                  </a:lnTo>
                  <a:lnTo>
                    <a:pt x="3087" y="561"/>
                  </a:lnTo>
                  <a:lnTo>
                    <a:pt x="3007" y="602"/>
                  </a:lnTo>
                  <a:lnTo>
                    <a:pt x="1563" y="602"/>
                  </a:lnTo>
                  <a:lnTo>
                    <a:pt x="1483" y="561"/>
                  </a:lnTo>
                  <a:lnTo>
                    <a:pt x="1363" y="602"/>
                  </a:lnTo>
                  <a:lnTo>
                    <a:pt x="1042" y="602"/>
                  </a:lnTo>
                  <a:lnTo>
                    <a:pt x="922" y="561"/>
                  </a:lnTo>
                  <a:lnTo>
                    <a:pt x="682" y="602"/>
                  </a:lnTo>
                  <a:lnTo>
                    <a:pt x="561" y="561"/>
                  </a:lnTo>
                  <a:lnTo>
                    <a:pt x="120" y="561"/>
                  </a:lnTo>
                  <a:lnTo>
                    <a:pt x="40" y="602"/>
                  </a:lnTo>
                  <a:lnTo>
                    <a:pt x="40" y="642"/>
                  </a:lnTo>
                  <a:lnTo>
                    <a:pt x="0" y="682"/>
                  </a:lnTo>
                  <a:lnTo>
                    <a:pt x="40" y="762"/>
                  </a:lnTo>
                  <a:lnTo>
                    <a:pt x="80" y="802"/>
                  </a:lnTo>
                  <a:lnTo>
                    <a:pt x="160" y="802"/>
                  </a:lnTo>
                  <a:lnTo>
                    <a:pt x="281" y="842"/>
                  </a:lnTo>
                  <a:lnTo>
                    <a:pt x="441" y="802"/>
                  </a:lnTo>
                  <a:lnTo>
                    <a:pt x="1042" y="802"/>
                  </a:lnTo>
                  <a:lnTo>
                    <a:pt x="1082" y="842"/>
                  </a:lnTo>
                  <a:lnTo>
                    <a:pt x="2566" y="842"/>
                  </a:lnTo>
                  <a:lnTo>
                    <a:pt x="2606" y="802"/>
                  </a:lnTo>
                  <a:lnTo>
                    <a:pt x="2766" y="802"/>
                  </a:lnTo>
                  <a:lnTo>
                    <a:pt x="2806" y="842"/>
                  </a:lnTo>
                  <a:lnTo>
                    <a:pt x="3047" y="842"/>
                  </a:lnTo>
                  <a:lnTo>
                    <a:pt x="3568" y="802"/>
                  </a:lnTo>
                  <a:lnTo>
                    <a:pt x="3768" y="802"/>
                  </a:lnTo>
                  <a:lnTo>
                    <a:pt x="3808" y="762"/>
                  </a:lnTo>
                  <a:lnTo>
                    <a:pt x="3929" y="802"/>
                  </a:lnTo>
                  <a:lnTo>
                    <a:pt x="4049" y="802"/>
                  </a:lnTo>
                  <a:lnTo>
                    <a:pt x="4169" y="762"/>
                  </a:lnTo>
                  <a:lnTo>
                    <a:pt x="4650" y="762"/>
                  </a:lnTo>
                  <a:lnTo>
                    <a:pt x="4730" y="722"/>
                  </a:lnTo>
                  <a:lnTo>
                    <a:pt x="4851" y="722"/>
                  </a:lnTo>
                  <a:lnTo>
                    <a:pt x="4931" y="682"/>
                  </a:lnTo>
                  <a:lnTo>
                    <a:pt x="4971" y="682"/>
                  </a:lnTo>
                  <a:lnTo>
                    <a:pt x="5131" y="722"/>
                  </a:lnTo>
                  <a:lnTo>
                    <a:pt x="5212" y="682"/>
                  </a:lnTo>
                  <a:lnTo>
                    <a:pt x="5853" y="682"/>
                  </a:lnTo>
                  <a:lnTo>
                    <a:pt x="5933" y="642"/>
                  </a:lnTo>
                  <a:lnTo>
                    <a:pt x="6174" y="642"/>
                  </a:lnTo>
                  <a:lnTo>
                    <a:pt x="6254" y="602"/>
                  </a:lnTo>
                  <a:lnTo>
                    <a:pt x="6534" y="602"/>
                  </a:lnTo>
                  <a:lnTo>
                    <a:pt x="6615" y="561"/>
                  </a:lnTo>
                  <a:lnTo>
                    <a:pt x="6775" y="561"/>
                  </a:lnTo>
                  <a:lnTo>
                    <a:pt x="7056" y="521"/>
                  </a:lnTo>
                  <a:lnTo>
                    <a:pt x="7096" y="521"/>
                  </a:lnTo>
                  <a:lnTo>
                    <a:pt x="7376" y="481"/>
                  </a:lnTo>
                  <a:lnTo>
                    <a:pt x="7416" y="481"/>
                  </a:lnTo>
                  <a:lnTo>
                    <a:pt x="7657" y="441"/>
                  </a:lnTo>
                  <a:lnTo>
                    <a:pt x="7697" y="441"/>
                  </a:lnTo>
                  <a:lnTo>
                    <a:pt x="7737" y="401"/>
                  </a:lnTo>
                  <a:lnTo>
                    <a:pt x="7897" y="401"/>
                  </a:lnTo>
                  <a:lnTo>
                    <a:pt x="7978" y="361"/>
                  </a:lnTo>
                  <a:lnTo>
                    <a:pt x="8258" y="361"/>
                  </a:lnTo>
                  <a:lnTo>
                    <a:pt x="8419" y="321"/>
                  </a:lnTo>
                  <a:lnTo>
                    <a:pt x="8499" y="321"/>
                  </a:lnTo>
                  <a:lnTo>
                    <a:pt x="8619" y="281"/>
                  </a:lnTo>
                  <a:lnTo>
                    <a:pt x="8779" y="281"/>
                  </a:lnTo>
                  <a:lnTo>
                    <a:pt x="8860" y="241"/>
                  </a:lnTo>
                  <a:lnTo>
                    <a:pt x="8900" y="241"/>
                  </a:lnTo>
                  <a:lnTo>
                    <a:pt x="8940" y="201"/>
                  </a:lnTo>
                  <a:lnTo>
                    <a:pt x="8980" y="161"/>
                  </a:lnTo>
                  <a:lnTo>
                    <a:pt x="8980" y="80"/>
                  </a:lnTo>
                  <a:lnTo>
                    <a:pt x="8980" y="40"/>
                  </a:lnTo>
                  <a:lnTo>
                    <a:pt x="89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0"/>
            <p:cNvSpPr/>
            <p:nvPr/>
          </p:nvSpPr>
          <p:spPr>
            <a:xfrm>
              <a:off x="642000" y="2666050"/>
              <a:ext cx="223525" cy="11050"/>
            </a:xfrm>
            <a:custGeom>
              <a:rect b="b" l="l" r="r" t="t"/>
              <a:pathLst>
                <a:path extrusionOk="0" h="442" w="8941">
                  <a:moveTo>
                    <a:pt x="41" y="1"/>
                  </a:moveTo>
                  <a:lnTo>
                    <a:pt x="41" y="41"/>
                  </a:lnTo>
                  <a:lnTo>
                    <a:pt x="1" y="81"/>
                  </a:lnTo>
                  <a:lnTo>
                    <a:pt x="1" y="161"/>
                  </a:lnTo>
                  <a:lnTo>
                    <a:pt x="81" y="201"/>
                  </a:lnTo>
                  <a:lnTo>
                    <a:pt x="121" y="241"/>
                  </a:lnTo>
                  <a:lnTo>
                    <a:pt x="642" y="241"/>
                  </a:lnTo>
                  <a:lnTo>
                    <a:pt x="722" y="281"/>
                  </a:lnTo>
                  <a:lnTo>
                    <a:pt x="1003" y="281"/>
                  </a:lnTo>
                  <a:lnTo>
                    <a:pt x="1083" y="321"/>
                  </a:lnTo>
                  <a:lnTo>
                    <a:pt x="1404" y="321"/>
                  </a:lnTo>
                  <a:lnTo>
                    <a:pt x="1724" y="361"/>
                  </a:lnTo>
                  <a:lnTo>
                    <a:pt x="1845" y="402"/>
                  </a:lnTo>
                  <a:lnTo>
                    <a:pt x="1885" y="402"/>
                  </a:lnTo>
                  <a:lnTo>
                    <a:pt x="1925" y="361"/>
                  </a:lnTo>
                  <a:lnTo>
                    <a:pt x="2005" y="402"/>
                  </a:lnTo>
                  <a:lnTo>
                    <a:pt x="2085" y="402"/>
                  </a:lnTo>
                  <a:lnTo>
                    <a:pt x="2165" y="361"/>
                  </a:lnTo>
                  <a:lnTo>
                    <a:pt x="2205" y="361"/>
                  </a:lnTo>
                  <a:lnTo>
                    <a:pt x="2326" y="402"/>
                  </a:lnTo>
                  <a:lnTo>
                    <a:pt x="2767" y="402"/>
                  </a:lnTo>
                  <a:lnTo>
                    <a:pt x="2967" y="442"/>
                  </a:lnTo>
                  <a:lnTo>
                    <a:pt x="4651" y="442"/>
                  </a:lnTo>
                  <a:lnTo>
                    <a:pt x="4811" y="402"/>
                  </a:lnTo>
                  <a:lnTo>
                    <a:pt x="4931" y="402"/>
                  </a:lnTo>
                  <a:lnTo>
                    <a:pt x="5052" y="442"/>
                  </a:lnTo>
                  <a:lnTo>
                    <a:pt x="5854" y="442"/>
                  </a:lnTo>
                  <a:lnTo>
                    <a:pt x="5934" y="402"/>
                  </a:lnTo>
                  <a:lnTo>
                    <a:pt x="6014" y="442"/>
                  </a:lnTo>
                  <a:lnTo>
                    <a:pt x="6134" y="442"/>
                  </a:lnTo>
                  <a:lnTo>
                    <a:pt x="6174" y="402"/>
                  </a:lnTo>
                  <a:lnTo>
                    <a:pt x="6535" y="402"/>
                  </a:lnTo>
                  <a:lnTo>
                    <a:pt x="6615" y="361"/>
                  </a:lnTo>
                  <a:lnTo>
                    <a:pt x="7337" y="361"/>
                  </a:lnTo>
                  <a:lnTo>
                    <a:pt x="7577" y="321"/>
                  </a:lnTo>
                  <a:lnTo>
                    <a:pt x="7738" y="321"/>
                  </a:lnTo>
                  <a:lnTo>
                    <a:pt x="7818" y="281"/>
                  </a:lnTo>
                  <a:lnTo>
                    <a:pt x="8339" y="281"/>
                  </a:lnTo>
                  <a:lnTo>
                    <a:pt x="8379" y="241"/>
                  </a:lnTo>
                  <a:lnTo>
                    <a:pt x="8700" y="241"/>
                  </a:lnTo>
                  <a:lnTo>
                    <a:pt x="8820" y="201"/>
                  </a:lnTo>
                  <a:lnTo>
                    <a:pt x="8860" y="201"/>
                  </a:lnTo>
                  <a:lnTo>
                    <a:pt x="8900" y="161"/>
                  </a:lnTo>
                  <a:lnTo>
                    <a:pt x="8940" y="81"/>
                  </a:lnTo>
                  <a:lnTo>
                    <a:pt x="8900" y="41"/>
                  </a:lnTo>
                  <a:lnTo>
                    <a:pt x="8860" y="1"/>
                  </a:lnTo>
                  <a:lnTo>
                    <a:pt x="8499" y="1"/>
                  </a:lnTo>
                  <a:lnTo>
                    <a:pt x="8459" y="41"/>
                  </a:lnTo>
                  <a:lnTo>
                    <a:pt x="7898" y="41"/>
                  </a:lnTo>
                  <a:lnTo>
                    <a:pt x="7778" y="81"/>
                  </a:lnTo>
                  <a:lnTo>
                    <a:pt x="7577" y="81"/>
                  </a:lnTo>
                  <a:lnTo>
                    <a:pt x="7337" y="121"/>
                  </a:lnTo>
                  <a:lnTo>
                    <a:pt x="6856" y="121"/>
                  </a:lnTo>
                  <a:lnTo>
                    <a:pt x="6816" y="161"/>
                  </a:lnTo>
                  <a:lnTo>
                    <a:pt x="6695" y="161"/>
                  </a:lnTo>
                  <a:lnTo>
                    <a:pt x="6655" y="121"/>
                  </a:lnTo>
                  <a:lnTo>
                    <a:pt x="6575" y="121"/>
                  </a:lnTo>
                  <a:lnTo>
                    <a:pt x="6415" y="161"/>
                  </a:lnTo>
                  <a:lnTo>
                    <a:pt x="6014" y="161"/>
                  </a:lnTo>
                  <a:lnTo>
                    <a:pt x="5894" y="201"/>
                  </a:lnTo>
                  <a:lnTo>
                    <a:pt x="3128" y="201"/>
                  </a:lnTo>
                  <a:lnTo>
                    <a:pt x="3047" y="161"/>
                  </a:lnTo>
                  <a:lnTo>
                    <a:pt x="2967" y="201"/>
                  </a:lnTo>
                  <a:lnTo>
                    <a:pt x="2807" y="201"/>
                  </a:lnTo>
                  <a:lnTo>
                    <a:pt x="2767" y="161"/>
                  </a:lnTo>
                  <a:lnTo>
                    <a:pt x="2205" y="161"/>
                  </a:lnTo>
                  <a:lnTo>
                    <a:pt x="1965" y="121"/>
                  </a:lnTo>
                  <a:lnTo>
                    <a:pt x="1644" y="121"/>
                  </a:lnTo>
                  <a:lnTo>
                    <a:pt x="1564" y="81"/>
                  </a:lnTo>
                  <a:lnTo>
                    <a:pt x="1123" y="81"/>
                  </a:lnTo>
                  <a:lnTo>
                    <a:pt x="1043" y="41"/>
                  </a:lnTo>
                  <a:lnTo>
                    <a:pt x="562" y="4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0"/>
            <p:cNvSpPr/>
            <p:nvPr/>
          </p:nvSpPr>
          <p:spPr>
            <a:xfrm>
              <a:off x="318300" y="2704125"/>
              <a:ext cx="7025" cy="84225"/>
            </a:xfrm>
            <a:custGeom>
              <a:rect b="b" l="l" r="r" t="t"/>
              <a:pathLst>
                <a:path extrusionOk="0" h="3369" w="281">
                  <a:moveTo>
                    <a:pt x="160" y="1"/>
                  </a:moveTo>
                  <a:lnTo>
                    <a:pt x="80" y="41"/>
                  </a:lnTo>
                  <a:lnTo>
                    <a:pt x="40" y="41"/>
                  </a:lnTo>
                  <a:lnTo>
                    <a:pt x="40" y="81"/>
                  </a:lnTo>
                  <a:lnTo>
                    <a:pt x="0" y="121"/>
                  </a:lnTo>
                  <a:lnTo>
                    <a:pt x="40" y="161"/>
                  </a:lnTo>
                  <a:lnTo>
                    <a:pt x="40" y="201"/>
                  </a:lnTo>
                  <a:lnTo>
                    <a:pt x="40" y="242"/>
                  </a:lnTo>
                  <a:lnTo>
                    <a:pt x="40" y="282"/>
                  </a:lnTo>
                  <a:lnTo>
                    <a:pt x="40" y="322"/>
                  </a:lnTo>
                  <a:lnTo>
                    <a:pt x="40" y="402"/>
                  </a:lnTo>
                  <a:lnTo>
                    <a:pt x="40" y="442"/>
                  </a:lnTo>
                  <a:lnTo>
                    <a:pt x="40" y="482"/>
                  </a:lnTo>
                  <a:lnTo>
                    <a:pt x="40" y="522"/>
                  </a:lnTo>
                  <a:lnTo>
                    <a:pt x="40" y="642"/>
                  </a:lnTo>
                  <a:lnTo>
                    <a:pt x="0" y="723"/>
                  </a:lnTo>
                  <a:lnTo>
                    <a:pt x="40" y="763"/>
                  </a:lnTo>
                  <a:lnTo>
                    <a:pt x="40" y="803"/>
                  </a:lnTo>
                  <a:lnTo>
                    <a:pt x="40" y="843"/>
                  </a:lnTo>
                  <a:lnTo>
                    <a:pt x="40" y="883"/>
                  </a:lnTo>
                  <a:lnTo>
                    <a:pt x="40" y="923"/>
                  </a:lnTo>
                  <a:lnTo>
                    <a:pt x="40" y="963"/>
                  </a:lnTo>
                  <a:lnTo>
                    <a:pt x="40" y="1003"/>
                  </a:lnTo>
                  <a:lnTo>
                    <a:pt x="40" y="1043"/>
                  </a:lnTo>
                  <a:lnTo>
                    <a:pt x="40" y="1123"/>
                  </a:lnTo>
                  <a:lnTo>
                    <a:pt x="0" y="1324"/>
                  </a:lnTo>
                  <a:lnTo>
                    <a:pt x="40" y="1364"/>
                  </a:lnTo>
                  <a:lnTo>
                    <a:pt x="40" y="1404"/>
                  </a:lnTo>
                  <a:lnTo>
                    <a:pt x="40" y="1444"/>
                  </a:lnTo>
                  <a:lnTo>
                    <a:pt x="0" y="1484"/>
                  </a:lnTo>
                  <a:lnTo>
                    <a:pt x="40" y="1524"/>
                  </a:lnTo>
                  <a:lnTo>
                    <a:pt x="40" y="1605"/>
                  </a:lnTo>
                  <a:lnTo>
                    <a:pt x="40" y="1645"/>
                  </a:lnTo>
                  <a:lnTo>
                    <a:pt x="40" y="1685"/>
                  </a:lnTo>
                  <a:lnTo>
                    <a:pt x="40" y="1725"/>
                  </a:lnTo>
                  <a:lnTo>
                    <a:pt x="40" y="1765"/>
                  </a:lnTo>
                  <a:lnTo>
                    <a:pt x="40" y="1805"/>
                  </a:lnTo>
                  <a:lnTo>
                    <a:pt x="80" y="1805"/>
                  </a:lnTo>
                  <a:lnTo>
                    <a:pt x="40" y="1845"/>
                  </a:lnTo>
                  <a:lnTo>
                    <a:pt x="40" y="1885"/>
                  </a:lnTo>
                  <a:lnTo>
                    <a:pt x="40" y="1925"/>
                  </a:lnTo>
                  <a:lnTo>
                    <a:pt x="40" y="1965"/>
                  </a:lnTo>
                  <a:lnTo>
                    <a:pt x="0" y="2086"/>
                  </a:lnTo>
                  <a:lnTo>
                    <a:pt x="0" y="2166"/>
                  </a:lnTo>
                  <a:lnTo>
                    <a:pt x="40" y="2206"/>
                  </a:lnTo>
                  <a:lnTo>
                    <a:pt x="40" y="2246"/>
                  </a:lnTo>
                  <a:lnTo>
                    <a:pt x="0" y="2286"/>
                  </a:lnTo>
                  <a:lnTo>
                    <a:pt x="40" y="2326"/>
                  </a:lnTo>
                  <a:lnTo>
                    <a:pt x="40" y="2366"/>
                  </a:lnTo>
                  <a:lnTo>
                    <a:pt x="40" y="2406"/>
                  </a:lnTo>
                  <a:lnTo>
                    <a:pt x="40" y="2446"/>
                  </a:lnTo>
                  <a:lnTo>
                    <a:pt x="40" y="2486"/>
                  </a:lnTo>
                  <a:lnTo>
                    <a:pt x="40" y="2607"/>
                  </a:lnTo>
                  <a:lnTo>
                    <a:pt x="40" y="2727"/>
                  </a:lnTo>
                  <a:lnTo>
                    <a:pt x="40" y="2847"/>
                  </a:lnTo>
                  <a:lnTo>
                    <a:pt x="40" y="2887"/>
                  </a:lnTo>
                  <a:lnTo>
                    <a:pt x="40" y="2927"/>
                  </a:lnTo>
                  <a:lnTo>
                    <a:pt x="40" y="3008"/>
                  </a:lnTo>
                  <a:lnTo>
                    <a:pt x="40" y="3048"/>
                  </a:lnTo>
                  <a:lnTo>
                    <a:pt x="40" y="3088"/>
                  </a:lnTo>
                  <a:lnTo>
                    <a:pt x="40" y="3128"/>
                  </a:lnTo>
                  <a:lnTo>
                    <a:pt x="40" y="3168"/>
                  </a:lnTo>
                  <a:lnTo>
                    <a:pt x="40" y="3208"/>
                  </a:lnTo>
                  <a:lnTo>
                    <a:pt x="80" y="3288"/>
                  </a:lnTo>
                  <a:lnTo>
                    <a:pt x="120" y="3328"/>
                  </a:lnTo>
                  <a:lnTo>
                    <a:pt x="160" y="3368"/>
                  </a:lnTo>
                  <a:lnTo>
                    <a:pt x="201" y="3328"/>
                  </a:lnTo>
                  <a:lnTo>
                    <a:pt x="241" y="3248"/>
                  </a:lnTo>
                  <a:lnTo>
                    <a:pt x="201" y="3248"/>
                  </a:lnTo>
                  <a:lnTo>
                    <a:pt x="241" y="3208"/>
                  </a:lnTo>
                  <a:lnTo>
                    <a:pt x="281" y="3208"/>
                  </a:lnTo>
                  <a:lnTo>
                    <a:pt x="281" y="3168"/>
                  </a:lnTo>
                  <a:lnTo>
                    <a:pt x="281" y="3128"/>
                  </a:lnTo>
                  <a:lnTo>
                    <a:pt x="281" y="3088"/>
                  </a:lnTo>
                  <a:lnTo>
                    <a:pt x="281" y="3048"/>
                  </a:lnTo>
                  <a:lnTo>
                    <a:pt x="281" y="2927"/>
                  </a:lnTo>
                  <a:lnTo>
                    <a:pt x="281" y="2887"/>
                  </a:lnTo>
                  <a:lnTo>
                    <a:pt x="281" y="2847"/>
                  </a:lnTo>
                  <a:lnTo>
                    <a:pt x="281" y="2807"/>
                  </a:lnTo>
                  <a:lnTo>
                    <a:pt x="281" y="2727"/>
                  </a:lnTo>
                  <a:lnTo>
                    <a:pt x="281" y="2647"/>
                  </a:lnTo>
                  <a:lnTo>
                    <a:pt x="281" y="2607"/>
                  </a:lnTo>
                  <a:lnTo>
                    <a:pt x="281" y="2567"/>
                  </a:lnTo>
                  <a:lnTo>
                    <a:pt x="281" y="2527"/>
                  </a:lnTo>
                  <a:lnTo>
                    <a:pt x="281" y="2486"/>
                  </a:lnTo>
                  <a:lnTo>
                    <a:pt x="281" y="2446"/>
                  </a:lnTo>
                  <a:lnTo>
                    <a:pt x="281" y="2406"/>
                  </a:lnTo>
                  <a:lnTo>
                    <a:pt x="281" y="2366"/>
                  </a:lnTo>
                  <a:lnTo>
                    <a:pt x="281" y="2326"/>
                  </a:lnTo>
                  <a:lnTo>
                    <a:pt x="281" y="2286"/>
                  </a:lnTo>
                  <a:lnTo>
                    <a:pt x="281" y="2246"/>
                  </a:lnTo>
                  <a:lnTo>
                    <a:pt x="241" y="2206"/>
                  </a:lnTo>
                  <a:lnTo>
                    <a:pt x="241" y="2166"/>
                  </a:lnTo>
                  <a:lnTo>
                    <a:pt x="241" y="2045"/>
                  </a:lnTo>
                  <a:lnTo>
                    <a:pt x="281" y="2005"/>
                  </a:lnTo>
                  <a:lnTo>
                    <a:pt x="281" y="1965"/>
                  </a:lnTo>
                  <a:lnTo>
                    <a:pt x="281" y="1925"/>
                  </a:lnTo>
                  <a:lnTo>
                    <a:pt x="281" y="1885"/>
                  </a:lnTo>
                  <a:lnTo>
                    <a:pt x="281" y="1845"/>
                  </a:lnTo>
                  <a:lnTo>
                    <a:pt x="281" y="1805"/>
                  </a:lnTo>
                  <a:lnTo>
                    <a:pt x="281" y="1765"/>
                  </a:lnTo>
                  <a:lnTo>
                    <a:pt x="281" y="1725"/>
                  </a:lnTo>
                  <a:lnTo>
                    <a:pt x="281" y="1645"/>
                  </a:lnTo>
                  <a:lnTo>
                    <a:pt x="241" y="1605"/>
                  </a:lnTo>
                  <a:lnTo>
                    <a:pt x="281" y="1605"/>
                  </a:lnTo>
                  <a:lnTo>
                    <a:pt x="281" y="1484"/>
                  </a:lnTo>
                  <a:lnTo>
                    <a:pt x="281" y="1444"/>
                  </a:lnTo>
                  <a:lnTo>
                    <a:pt x="241" y="1404"/>
                  </a:lnTo>
                  <a:lnTo>
                    <a:pt x="241" y="1364"/>
                  </a:lnTo>
                  <a:lnTo>
                    <a:pt x="241" y="1324"/>
                  </a:lnTo>
                  <a:lnTo>
                    <a:pt x="241" y="1284"/>
                  </a:lnTo>
                  <a:lnTo>
                    <a:pt x="241" y="1244"/>
                  </a:lnTo>
                  <a:lnTo>
                    <a:pt x="241" y="1204"/>
                  </a:lnTo>
                  <a:lnTo>
                    <a:pt x="241" y="1164"/>
                  </a:lnTo>
                  <a:lnTo>
                    <a:pt x="281" y="1123"/>
                  </a:lnTo>
                  <a:lnTo>
                    <a:pt x="241" y="1123"/>
                  </a:lnTo>
                  <a:lnTo>
                    <a:pt x="241" y="1083"/>
                  </a:lnTo>
                  <a:lnTo>
                    <a:pt x="241" y="1043"/>
                  </a:lnTo>
                  <a:lnTo>
                    <a:pt x="281" y="1043"/>
                  </a:lnTo>
                  <a:lnTo>
                    <a:pt x="281" y="1003"/>
                  </a:lnTo>
                  <a:lnTo>
                    <a:pt x="241" y="923"/>
                  </a:lnTo>
                  <a:lnTo>
                    <a:pt x="241" y="843"/>
                  </a:lnTo>
                  <a:lnTo>
                    <a:pt x="241" y="763"/>
                  </a:lnTo>
                  <a:lnTo>
                    <a:pt x="281" y="682"/>
                  </a:lnTo>
                  <a:lnTo>
                    <a:pt x="281" y="642"/>
                  </a:lnTo>
                  <a:lnTo>
                    <a:pt x="281" y="602"/>
                  </a:lnTo>
                  <a:lnTo>
                    <a:pt x="281" y="562"/>
                  </a:lnTo>
                  <a:lnTo>
                    <a:pt x="281" y="522"/>
                  </a:lnTo>
                  <a:lnTo>
                    <a:pt x="281" y="482"/>
                  </a:lnTo>
                  <a:lnTo>
                    <a:pt x="281" y="442"/>
                  </a:lnTo>
                  <a:lnTo>
                    <a:pt x="281" y="402"/>
                  </a:lnTo>
                  <a:lnTo>
                    <a:pt x="281" y="362"/>
                  </a:lnTo>
                  <a:lnTo>
                    <a:pt x="281" y="282"/>
                  </a:lnTo>
                  <a:lnTo>
                    <a:pt x="281" y="201"/>
                  </a:lnTo>
                  <a:lnTo>
                    <a:pt x="281" y="121"/>
                  </a:lnTo>
                  <a:lnTo>
                    <a:pt x="281" y="81"/>
                  </a:lnTo>
                  <a:lnTo>
                    <a:pt x="241" y="41"/>
                  </a:lnTo>
                  <a:lnTo>
                    <a:pt x="201" y="41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0"/>
            <p:cNvSpPr/>
            <p:nvPr/>
          </p:nvSpPr>
          <p:spPr>
            <a:xfrm>
              <a:off x="360375" y="2704125"/>
              <a:ext cx="12050" cy="85225"/>
            </a:xfrm>
            <a:custGeom>
              <a:rect b="b" l="l" r="r" t="t"/>
              <a:pathLst>
                <a:path extrusionOk="0" h="3409" w="482">
                  <a:moveTo>
                    <a:pt x="161" y="1"/>
                  </a:moveTo>
                  <a:lnTo>
                    <a:pt x="81" y="41"/>
                  </a:lnTo>
                  <a:lnTo>
                    <a:pt x="41" y="41"/>
                  </a:lnTo>
                  <a:lnTo>
                    <a:pt x="41" y="81"/>
                  </a:lnTo>
                  <a:lnTo>
                    <a:pt x="1" y="121"/>
                  </a:lnTo>
                  <a:lnTo>
                    <a:pt x="41" y="161"/>
                  </a:lnTo>
                  <a:lnTo>
                    <a:pt x="41" y="201"/>
                  </a:lnTo>
                  <a:lnTo>
                    <a:pt x="41" y="242"/>
                  </a:lnTo>
                  <a:lnTo>
                    <a:pt x="41" y="282"/>
                  </a:lnTo>
                  <a:lnTo>
                    <a:pt x="41" y="322"/>
                  </a:lnTo>
                  <a:lnTo>
                    <a:pt x="41" y="402"/>
                  </a:lnTo>
                  <a:lnTo>
                    <a:pt x="41" y="442"/>
                  </a:lnTo>
                  <a:lnTo>
                    <a:pt x="41" y="482"/>
                  </a:lnTo>
                  <a:lnTo>
                    <a:pt x="41" y="522"/>
                  </a:lnTo>
                  <a:lnTo>
                    <a:pt x="41" y="562"/>
                  </a:lnTo>
                  <a:lnTo>
                    <a:pt x="41" y="642"/>
                  </a:lnTo>
                  <a:lnTo>
                    <a:pt x="1" y="723"/>
                  </a:lnTo>
                  <a:lnTo>
                    <a:pt x="41" y="723"/>
                  </a:lnTo>
                  <a:lnTo>
                    <a:pt x="41" y="763"/>
                  </a:lnTo>
                  <a:lnTo>
                    <a:pt x="41" y="803"/>
                  </a:lnTo>
                  <a:lnTo>
                    <a:pt x="41" y="843"/>
                  </a:lnTo>
                  <a:lnTo>
                    <a:pt x="41" y="883"/>
                  </a:lnTo>
                  <a:lnTo>
                    <a:pt x="41" y="923"/>
                  </a:lnTo>
                  <a:lnTo>
                    <a:pt x="41" y="963"/>
                  </a:lnTo>
                  <a:lnTo>
                    <a:pt x="41" y="1003"/>
                  </a:lnTo>
                  <a:lnTo>
                    <a:pt x="41" y="1043"/>
                  </a:lnTo>
                  <a:lnTo>
                    <a:pt x="41" y="1123"/>
                  </a:lnTo>
                  <a:lnTo>
                    <a:pt x="41" y="1324"/>
                  </a:lnTo>
                  <a:lnTo>
                    <a:pt x="41" y="1364"/>
                  </a:lnTo>
                  <a:lnTo>
                    <a:pt x="81" y="1404"/>
                  </a:lnTo>
                  <a:lnTo>
                    <a:pt x="81" y="1444"/>
                  </a:lnTo>
                  <a:lnTo>
                    <a:pt x="41" y="1524"/>
                  </a:lnTo>
                  <a:lnTo>
                    <a:pt x="81" y="1564"/>
                  </a:lnTo>
                  <a:lnTo>
                    <a:pt x="81" y="1605"/>
                  </a:lnTo>
                  <a:lnTo>
                    <a:pt x="81" y="1645"/>
                  </a:lnTo>
                  <a:lnTo>
                    <a:pt x="81" y="1685"/>
                  </a:lnTo>
                  <a:lnTo>
                    <a:pt x="81" y="1725"/>
                  </a:lnTo>
                  <a:lnTo>
                    <a:pt x="81" y="1765"/>
                  </a:lnTo>
                  <a:lnTo>
                    <a:pt x="121" y="1805"/>
                  </a:lnTo>
                  <a:lnTo>
                    <a:pt x="121" y="1845"/>
                  </a:lnTo>
                  <a:lnTo>
                    <a:pt x="81" y="1885"/>
                  </a:lnTo>
                  <a:lnTo>
                    <a:pt x="121" y="1925"/>
                  </a:lnTo>
                  <a:lnTo>
                    <a:pt x="121" y="2005"/>
                  </a:lnTo>
                  <a:lnTo>
                    <a:pt x="81" y="2086"/>
                  </a:lnTo>
                  <a:lnTo>
                    <a:pt x="81" y="2166"/>
                  </a:lnTo>
                  <a:lnTo>
                    <a:pt x="121" y="2206"/>
                  </a:lnTo>
                  <a:lnTo>
                    <a:pt x="121" y="2246"/>
                  </a:lnTo>
                  <a:lnTo>
                    <a:pt x="121" y="2286"/>
                  </a:lnTo>
                  <a:lnTo>
                    <a:pt x="121" y="2326"/>
                  </a:lnTo>
                  <a:lnTo>
                    <a:pt x="121" y="2366"/>
                  </a:lnTo>
                  <a:lnTo>
                    <a:pt x="121" y="2446"/>
                  </a:lnTo>
                  <a:lnTo>
                    <a:pt x="161" y="2486"/>
                  </a:lnTo>
                  <a:lnTo>
                    <a:pt x="161" y="2527"/>
                  </a:lnTo>
                  <a:lnTo>
                    <a:pt x="161" y="2607"/>
                  </a:lnTo>
                  <a:lnTo>
                    <a:pt x="161" y="2647"/>
                  </a:lnTo>
                  <a:lnTo>
                    <a:pt x="161" y="2727"/>
                  </a:lnTo>
                  <a:lnTo>
                    <a:pt x="161" y="2767"/>
                  </a:lnTo>
                  <a:lnTo>
                    <a:pt x="161" y="2847"/>
                  </a:lnTo>
                  <a:lnTo>
                    <a:pt x="201" y="2847"/>
                  </a:lnTo>
                  <a:lnTo>
                    <a:pt x="201" y="2887"/>
                  </a:lnTo>
                  <a:lnTo>
                    <a:pt x="201" y="2927"/>
                  </a:lnTo>
                  <a:lnTo>
                    <a:pt x="201" y="2968"/>
                  </a:lnTo>
                  <a:lnTo>
                    <a:pt x="201" y="3048"/>
                  </a:lnTo>
                  <a:lnTo>
                    <a:pt x="201" y="3128"/>
                  </a:lnTo>
                  <a:lnTo>
                    <a:pt x="241" y="3168"/>
                  </a:lnTo>
                  <a:lnTo>
                    <a:pt x="241" y="3208"/>
                  </a:lnTo>
                  <a:lnTo>
                    <a:pt x="201" y="3408"/>
                  </a:lnTo>
                  <a:lnTo>
                    <a:pt x="402" y="3248"/>
                  </a:lnTo>
                  <a:lnTo>
                    <a:pt x="442" y="3248"/>
                  </a:lnTo>
                  <a:lnTo>
                    <a:pt x="442" y="3208"/>
                  </a:lnTo>
                  <a:lnTo>
                    <a:pt x="442" y="3195"/>
                  </a:lnTo>
                  <a:lnTo>
                    <a:pt x="442" y="3195"/>
                  </a:lnTo>
                  <a:lnTo>
                    <a:pt x="482" y="3208"/>
                  </a:lnTo>
                  <a:lnTo>
                    <a:pt x="442" y="3168"/>
                  </a:lnTo>
                  <a:lnTo>
                    <a:pt x="442" y="3128"/>
                  </a:lnTo>
                  <a:lnTo>
                    <a:pt x="442" y="3088"/>
                  </a:lnTo>
                  <a:lnTo>
                    <a:pt x="442" y="3048"/>
                  </a:lnTo>
                  <a:lnTo>
                    <a:pt x="442" y="2927"/>
                  </a:lnTo>
                  <a:lnTo>
                    <a:pt x="442" y="2887"/>
                  </a:lnTo>
                  <a:lnTo>
                    <a:pt x="402" y="2847"/>
                  </a:lnTo>
                  <a:lnTo>
                    <a:pt x="402" y="2807"/>
                  </a:lnTo>
                  <a:lnTo>
                    <a:pt x="402" y="2727"/>
                  </a:lnTo>
                  <a:lnTo>
                    <a:pt x="402" y="2647"/>
                  </a:lnTo>
                  <a:lnTo>
                    <a:pt x="402" y="2607"/>
                  </a:lnTo>
                  <a:lnTo>
                    <a:pt x="402" y="2567"/>
                  </a:lnTo>
                  <a:lnTo>
                    <a:pt x="362" y="2527"/>
                  </a:lnTo>
                  <a:lnTo>
                    <a:pt x="402" y="2486"/>
                  </a:lnTo>
                  <a:lnTo>
                    <a:pt x="402" y="2446"/>
                  </a:lnTo>
                  <a:lnTo>
                    <a:pt x="402" y="2406"/>
                  </a:lnTo>
                  <a:lnTo>
                    <a:pt x="362" y="2366"/>
                  </a:lnTo>
                  <a:lnTo>
                    <a:pt x="362" y="2326"/>
                  </a:lnTo>
                  <a:lnTo>
                    <a:pt x="362" y="2286"/>
                  </a:lnTo>
                  <a:lnTo>
                    <a:pt x="362" y="2246"/>
                  </a:lnTo>
                  <a:lnTo>
                    <a:pt x="321" y="2206"/>
                  </a:lnTo>
                  <a:lnTo>
                    <a:pt x="321" y="2166"/>
                  </a:lnTo>
                  <a:lnTo>
                    <a:pt x="321" y="2045"/>
                  </a:lnTo>
                  <a:lnTo>
                    <a:pt x="321" y="2005"/>
                  </a:lnTo>
                  <a:lnTo>
                    <a:pt x="362" y="2005"/>
                  </a:lnTo>
                  <a:lnTo>
                    <a:pt x="362" y="1965"/>
                  </a:lnTo>
                  <a:lnTo>
                    <a:pt x="321" y="1925"/>
                  </a:lnTo>
                  <a:lnTo>
                    <a:pt x="321" y="1885"/>
                  </a:lnTo>
                  <a:lnTo>
                    <a:pt x="321" y="1845"/>
                  </a:lnTo>
                  <a:lnTo>
                    <a:pt x="321" y="1805"/>
                  </a:lnTo>
                  <a:lnTo>
                    <a:pt x="321" y="1765"/>
                  </a:lnTo>
                  <a:lnTo>
                    <a:pt x="321" y="1725"/>
                  </a:lnTo>
                  <a:lnTo>
                    <a:pt x="321" y="1645"/>
                  </a:lnTo>
                  <a:lnTo>
                    <a:pt x="281" y="1605"/>
                  </a:lnTo>
                  <a:lnTo>
                    <a:pt x="321" y="1605"/>
                  </a:lnTo>
                  <a:lnTo>
                    <a:pt x="321" y="1484"/>
                  </a:lnTo>
                  <a:lnTo>
                    <a:pt x="281" y="1444"/>
                  </a:lnTo>
                  <a:lnTo>
                    <a:pt x="281" y="1404"/>
                  </a:lnTo>
                  <a:lnTo>
                    <a:pt x="281" y="1364"/>
                  </a:lnTo>
                  <a:lnTo>
                    <a:pt x="281" y="1324"/>
                  </a:lnTo>
                  <a:lnTo>
                    <a:pt x="281" y="1284"/>
                  </a:lnTo>
                  <a:lnTo>
                    <a:pt x="281" y="1244"/>
                  </a:lnTo>
                  <a:lnTo>
                    <a:pt x="281" y="1204"/>
                  </a:lnTo>
                  <a:lnTo>
                    <a:pt x="281" y="1164"/>
                  </a:lnTo>
                  <a:lnTo>
                    <a:pt x="281" y="1123"/>
                  </a:lnTo>
                  <a:lnTo>
                    <a:pt x="281" y="1083"/>
                  </a:lnTo>
                  <a:lnTo>
                    <a:pt x="281" y="1043"/>
                  </a:lnTo>
                  <a:lnTo>
                    <a:pt x="281" y="1003"/>
                  </a:lnTo>
                  <a:lnTo>
                    <a:pt x="281" y="923"/>
                  </a:lnTo>
                  <a:lnTo>
                    <a:pt x="281" y="843"/>
                  </a:lnTo>
                  <a:lnTo>
                    <a:pt x="281" y="763"/>
                  </a:lnTo>
                  <a:lnTo>
                    <a:pt x="281" y="682"/>
                  </a:lnTo>
                  <a:lnTo>
                    <a:pt x="281" y="642"/>
                  </a:lnTo>
                  <a:lnTo>
                    <a:pt x="281" y="602"/>
                  </a:lnTo>
                  <a:lnTo>
                    <a:pt x="281" y="562"/>
                  </a:lnTo>
                  <a:lnTo>
                    <a:pt x="281" y="522"/>
                  </a:lnTo>
                  <a:lnTo>
                    <a:pt x="281" y="482"/>
                  </a:lnTo>
                  <a:lnTo>
                    <a:pt x="281" y="442"/>
                  </a:lnTo>
                  <a:lnTo>
                    <a:pt x="281" y="402"/>
                  </a:lnTo>
                  <a:lnTo>
                    <a:pt x="281" y="362"/>
                  </a:lnTo>
                  <a:lnTo>
                    <a:pt x="281" y="282"/>
                  </a:lnTo>
                  <a:lnTo>
                    <a:pt x="281" y="201"/>
                  </a:lnTo>
                  <a:lnTo>
                    <a:pt x="281" y="121"/>
                  </a:lnTo>
                  <a:lnTo>
                    <a:pt x="281" y="81"/>
                  </a:lnTo>
                  <a:lnTo>
                    <a:pt x="241" y="41"/>
                  </a:lnTo>
                  <a:lnTo>
                    <a:pt x="201" y="41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0"/>
            <p:cNvSpPr/>
            <p:nvPr/>
          </p:nvSpPr>
          <p:spPr>
            <a:xfrm>
              <a:off x="412500" y="2702125"/>
              <a:ext cx="13050" cy="79200"/>
            </a:xfrm>
            <a:custGeom>
              <a:rect b="b" l="l" r="r" t="t"/>
              <a:pathLst>
                <a:path extrusionOk="0" h="3168" w="522">
                  <a:moveTo>
                    <a:pt x="121" y="1"/>
                  </a:moveTo>
                  <a:lnTo>
                    <a:pt x="40" y="41"/>
                  </a:lnTo>
                  <a:lnTo>
                    <a:pt x="0" y="41"/>
                  </a:lnTo>
                  <a:lnTo>
                    <a:pt x="0" y="81"/>
                  </a:lnTo>
                  <a:lnTo>
                    <a:pt x="0" y="121"/>
                  </a:lnTo>
                  <a:lnTo>
                    <a:pt x="0" y="161"/>
                  </a:lnTo>
                  <a:lnTo>
                    <a:pt x="40" y="201"/>
                  </a:lnTo>
                  <a:lnTo>
                    <a:pt x="40" y="241"/>
                  </a:lnTo>
                  <a:lnTo>
                    <a:pt x="40" y="281"/>
                  </a:lnTo>
                  <a:lnTo>
                    <a:pt x="40" y="322"/>
                  </a:lnTo>
                  <a:lnTo>
                    <a:pt x="40" y="362"/>
                  </a:lnTo>
                  <a:lnTo>
                    <a:pt x="40" y="402"/>
                  </a:lnTo>
                  <a:lnTo>
                    <a:pt x="40" y="442"/>
                  </a:lnTo>
                  <a:lnTo>
                    <a:pt x="40" y="482"/>
                  </a:lnTo>
                  <a:lnTo>
                    <a:pt x="40" y="522"/>
                  </a:lnTo>
                  <a:lnTo>
                    <a:pt x="40" y="642"/>
                  </a:lnTo>
                  <a:lnTo>
                    <a:pt x="40" y="682"/>
                  </a:lnTo>
                  <a:lnTo>
                    <a:pt x="40" y="722"/>
                  </a:lnTo>
                  <a:lnTo>
                    <a:pt x="40" y="762"/>
                  </a:lnTo>
                  <a:lnTo>
                    <a:pt x="81" y="803"/>
                  </a:lnTo>
                  <a:lnTo>
                    <a:pt x="81" y="843"/>
                  </a:lnTo>
                  <a:lnTo>
                    <a:pt x="81" y="883"/>
                  </a:lnTo>
                  <a:lnTo>
                    <a:pt x="81" y="923"/>
                  </a:lnTo>
                  <a:lnTo>
                    <a:pt x="81" y="963"/>
                  </a:lnTo>
                  <a:lnTo>
                    <a:pt x="81" y="1003"/>
                  </a:lnTo>
                  <a:lnTo>
                    <a:pt x="81" y="1083"/>
                  </a:lnTo>
                  <a:lnTo>
                    <a:pt x="81" y="1284"/>
                  </a:lnTo>
                  <a:lnTo>
                    <a:pt x="81" y="1324"/>
                  </a:lnTo>
                  <a:lnTo>
                    <a:pt x="121" y="1324"/>
                  </a:lnTo>
                  <a:lnTo>
                    <a:pt x="121" y="1364"/>
                  </a:lnTo>
                  <a:lnTo>
                    <a:pt x="121" y="1404"/>
                  </a:lnTo>
                  <a:lnTo>
                    <a:pt x="121" y="1444"/>
                  </a:lnTo>
                  <a:lnTo>
                    <a:pt x="121" y="1484"/>
                  </a:lnTo>
                  <a:lnTo>
                    <a:pt x="121" y="1524"/>
                  </a:lnTo>
                  <a:lnTo>
                    <a:pt x="161" y="1564"/>
                  </a:lnTo>
                  <a:lnTo>
                    <a:pt x="121" y="1604"/>
                  </a:lnTo>
                  <a:lnTo>
                    <a:pt x="121" y="1644"/>
                  </a:lnTo>
                  <a:lnTo>
                    <a:pt x="161" y="1685"/>
                  </a:lnTo>
                  <a:lnTo>
                    <a:pt x="161" y="1725"/>
                  </a:lnTo>
                  <a:lnTo>
                    <a:pt x="161" y="1765"/>
                  </a:lnTo>
                  <a:lnTo>
                    <a:pt x="161" y="1805"/>
                  </a:lnTo>
                  <a:lnTo>
                    <a:pt x="161" y="1845"/>
                  </a:lnTo>
                  <a:lnTo>
                    <a:pt x="161" y="1885"/>
                  </a:lnTo>
                  <a:lnTo>
                    <a:pt x="161" y="2085"/>
                  </a:lnTo>
                  <a:lnTo>
                    <a:pt x="161" y="2125"/>
                  </a:lnTo>
                  <a:lnTo>
                    <a:pt x="161" y="2166"/>
                  </a:lnTo>
                  <a:lnTo>
                    <a:pt x="161" y="2206"/>
                  </a:lnTo>
                  <a:lnTo>
                    <a:pt x="201" y="2206"/>
                  </a:lnTo>
                  <a:lnTo>
                    <a:pt x="201" y="2286"/>
                  </a:lnTo>
                  <a:lnTo>
                    <a:pt x="201" y="2326"/>
                  </a:lnTo>
                  <a:lnTo>
                    <a:pt x="201" y="2366"/>
                  </a:lnTo>
                  <a:lnTo>
                    <a:pt x="201" y="2406"/>
                  </a:lnTo>
                  <a:lnTo>
                    <a:pt x="201" y="2486"/>
                  </a:lnTo>
                  <a:lnTo>
                    <a:pt x="201" y="2526"/>
                  </a:lnTo>
                  <a:lnTo>
                    <a:pt x="201" y="2607"/>
                  </a:lnTo>
                  <a:lnTo>
                    <a:pt x="241" y="2727"/>
                  </a:lnTo>
                  <a:lnTo>
                    <a:pt x="241" y="2767"/>
                  </a:lnTo>
                  <a:lnTo>
                    <a:pt x="241" y="2807"/>
                  </a:lnTo>
                  <a:lnTo>
                    <a:pt x="241" y="2887"/>
                  </a:lnTo>
                  <a:lnTo>
                    <a:pt x="241" y="2927"/>
                  </a:lnTo>
                  <a:lnTo>
                    <a:pt x="241" y="2967"/>
                  </a:lnTo>
                  <a:lnTo>
                    <a:pt x="241" y="3007"/>
                  </a:lnTo>
                  <a:lnTo>
                    <a:pt x="281" y="3007"/>
                  </a:lnTo>
                  <a:lnTo>
                    <a:pt x="281" y="3048"/>
                  </a:lnTo>
                  <a:lnTo>
                    <a:pt x="281" y="3088"/>
                  </a:lnTo>
                  <a:lnTo>
                    <a:pt x="281" y="3128"/>
                  </a:lnTo>
                  <a:lnTo>
                    <a:pt x="321" y="3168"/>
                  </a:lnTo>
                  <a:lnTo>
                    <a:pt x="441" y="3168"/>
                  </a:lnTo>
                  <a:lnTo>
                    <a:pt x="481" y="3128"/>
                  </a:lnTo>
                  <a:lnTo>
                    <a:pt x="522" y="3128"/>
                  </a:lnTo>
                  <a:lnTo>
                    <a:pt x="522" y="3088"/>
                  </a:lnTo>
                  <a:lnTo>
                    <a:pt x="481" y="3048"/>
                  </a:lnTo>
                  <a:lnTo>
                    <a:pt x="481" y="3007"/>
                  </a:lnTo>
                  <a:lnTo>
                    <a:pt x="481" y="2967"/>
                  </a:lnTo>
                  <a:lnTo>
                    <a:pt x="481" y="2927"/>
                  </a:lnTo>
                  <a:lnTo>
                    <a:pt x="481" y="2887"/>
                  </a:lnTo>
                  <a:lnTo>
                    <a:pt x="481" y="2807"/>
                  </a:lnTo>
                  <a:lnTo>
                    <a:pt x="481" y="2767"/>
                  </a:lnTo>
                  <a:lnTo>
                    <a:pt x="441" y="2727"/>
                  </a:lnTo>
                  <a:lnTo>
                    <a:pt x="481" y="2687"/>
                  </a:lnTo>
                  <a:lnTo>
                    <a:pt x="441" y="2607"/>
                  </a:lnTo>
                  <a:lnTo>
                    <a:pt x="441" y="2526"/>
                  </a:lnTo>
                  <a:lnTo>
                    <a:pt x="481" y="2486"/>
                  </a:lnTo>
                  <a:lnTo>
                    <a:pt x="441" y="2486"/>
                  </a:lnTo>
                  <a:lnTo>
                    <a:pt x="441" y="2446"/>
                  </a:lnTo>
                  <a:lnTo>
                    <a:pt x="441" y="2406"/>
                  </a:lnTo>
                  <a:lnTo>
                    <a:pt x="441" y="2366"/>
                  </a:lnTo>
                  <a:lnTo>
                    <a:pt x="441" y="2326"/>
                  </a:lnTo>
                  <a:lnTo>
                    <a:pt x="441" y="2286"/>
                  </a:lnTo>
                  <a:lnTo>
                    <a:pt x="441" y="2246"/>
                  </a:lnTo>
                  <a:lnTo>
                    <a:pt x="441" y="2206"/>
                  </a:lnTo>
                  <a:lnTo>
                    <a:pt x="441" y="2166"/>
                  </a:lnTo>
                  <a:lnTo>
                    <a:pt x="401" y="2125"/>
                  </a:lnTo>
                  <a:lnTo>
                    <a:pt x="401" y="2085"/>
                  </a:lnTo>
                  <a:lnTo>
                    <a:pt x="401" y="2045"/>
                  </a:lnTo>
                  <a:lnTo>
                    <a:pt x="401" y="1925"/>
                  </a:lnTo>
                  <a:lnTo>
                    <a:pt x="401" y="1885"/>
                  </a:lnTo>
                  <a:lnTo>
                    <a:pt x="401" y="1845"/>
                  </a:lnTo>
                  <a:lnTo>
                    <a:pt x="401" y="1805"/>
                  </a:lnTo>
                  <a:lnTo>
                    <a:pt x="401" y="1765"/>
                  </a:lnTo>
                  <a:lnTo>
                    <a:pt x="401" y="1685"/>
                  </a:lnTo>
                  <a:lnTo>
                    <a:pt x="361" y="1685"/>
                  </a:lnTo>
                  <a:lnTo>
                    <a:pt x="361" y="1644"/>
                  </a:lnTo>
                  <a:lnTo>
                    <a:pt x="361" y="1564"/>
                  </a:lnTo>
                  <a:lnTo>
                    <a:pt x="361" y="1524"/>
                  </a:lnTo>
                  <a:lnTo>
                    <a:pt x="361" y="1404"/>
                  </a:lnTo>
                  <a:lnTo>
                    <a:pt x="361" y="1364"/>
                  </a:lnTo>
                  <a:lnTo>
                    <a:pt x="321" y="1324"/>
                  </a:lnTo>
                  <a:lnTo>
                    <a:pt x="321" y="1284"/>
                  </a:lnTo>
                  <a:lnTo>
                    <a:pt x="321" y="1244"/>
                  </a:lnTo>
                  <a:lnTo>
                    <a:pt x="321" y="1203"/>
                  </a:lnTo>
                  <a:lnTo>
                    <a:pt x="321" y="1163"/>
                  </a:lnTo>
                  <a:lnTo>
                    <a:pt x="321" y="1123"/>
                  </a:lnTo>
                  <a:lnTo>
                    <a:pt x="321" y="1083"/>
                  </a:lnTo>
                  <a:lnTo>
                    <a:pt x="321" y="1043"/>
                  </a:lnTo>
                  <a:lnTo>
                    <a:pt x="321" y="1003"/>
                  </a:lnTo>
                  <a:lnTo>
                    <a:pt x="321" y="963"/>
                  </a:lnTo>
                  <a:lnTo>
                    <a:pt x="281" y="883"/>
                  </a:lnTo>
                  <a:lnTo>
                    <a:pt x="281" y="803"/>
                  </a:lnTo>
                  <a:lnTo>
                    <a:pt x="281" y="682"/>
                  </a:lnTo>
                  <a:lnTo>
                    <a:pt x="281" y="642"/>
                  </a:lnTo>
                  <a:lnTo>
                    <a:pt x="281" y="602"/>
                  </a:lnTo>
                  <a:lnTo>
                    <a:pt x="281" y="562"/>
                  </a:lnTo>
                  <a:lnTo>
                    <a:pt x="281" y="522"/>
                  </a:lnTo>
                  <a:lnTo>
                    <a:pt x="281" y="482"/>
                  </a:lnTo>
                  <a:lnTo>
                    <a:pt x="281" y="442"/>
                  </a:lnTo>
                  <a:lnTo>
                    <a:pt x="281" y="402"/>
                  </a:lnTo>
                  <a:lnTo>
                    <a:pt x="281" y="362"/>
                  </a:lnTo>
                  <a:lnTo>
                    <a:pt x="281" y="322"/>
                  </a:lnTo>
                  <a:lnTo>
                    <a:pt x="241" y="241"/>
                  </a:lnTo>
                  <a:lnTo>
                    <a:pt x="241" y="201"/>
                  </a:lnTo>
                  <a:lnTo>
                    <a:pt x="241" y="161"/>
                  </a:lnTo>
                  <a:lnTo>
                    <a:pt x="241" y="81"/>
                  </a:lnTo>
                  <a:lnTo>
                    <a:pt x="241" y="41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0"/>
            <p:cNvSpPr/>
            <p:nvPr/>
          </p:nvSpPr>
          <p:spPr>
            <a:xfrm>
              <a:off x="470625" y="2699125"/>
              <a:ext cx="13050" cy="79200"/>
            </a:xfrm>
            <a:custGeom>
              <a:rect b="b" l="l" r="r" t="t"/>
              <a:pathLst>
                <a:path extrusionOk="0" h="3168" w="522">
                  <a:moveTo>
                    <a:pt x="41" y="1"/>
                  </a:moveTo>
                  <a:lnTo>
                    <a:pt x="1" y="41"/>
                  </a:lnTo>
                  <a:lnTo>
                    <a:pt x="1" y="81"/>
                  </a:lnTo>
                  <a:lnTo>
                    <a:pt x="1" y="121"/>
                  </a:lnTo>
                  <a:lnTo>
                    <a:pt x="1" y="161"/>
                  </a:lnTo>
                  <a:lnTo>
                    <a:pt x="41" y="201"/>
                  </a:lnTo>
                  <a:lnTo>
                    <a:pt x="41" y="241"/>
                  </a:lnTo>
                  <a:lnTo>
                    <a:pt x="41" y="281"/>
                  </a:lnTo>
                  <a:lnTo>
                    <a:pt x="81" y="281"/>
                  </a:lnTo>
                  <a:lnTo>
                    <a:pt x="81" y="361"/>
                  </a:lnTo>
                  <a:lnTo>
                    <a:pt x="41" y="401"/>
                  </a:lnTo>
                  <a:lnTo>
                    <a:pt x="41" y="442"/>
                  </a:lnTo>
                  <a:lnTo>
                    <a:pt x="81" y="522"/>
                  </a:lnTo>
                  <a:lnTo>
                    <a:pt x="81" y="602"/>
                  </a:lnTo>
                  <a:lnTo>
                    <a:pt x="81" y="682"/>
                  </a:lnTo>
                  <a:lnTo>
                    <a:pt x="81" y="722"/>
                  </a:lnTo>
                  <a:lnTo>
                    <a:pt x="81" y="762"/>
                  </a:lnTo>
                  <a:lnTo>
                    <a:pt x="121" y="762"/>
                  </a:lnTo>
                  <a:lnTo>
                    <a:pt x="121" y="842"/>
                  </a:lnTo>
                  <a:lnTo>
                    <a:pt x="121" y="882"/>
                  </a:lnTo>
                  <a:lnTo>
                    <a:pt x="121" y="923"/>
                  </a:lnTo>
                  <a:lnTo>
                    <a:pt x="121" y="963"/>
                  </a:lnTo>
                  <a:lnTo>
                    <a:pt x="121" y="1003"/>
                  </a:lnTo>
                  <a:lnTo>
                    <a:pt x="121" y="1043"/>
                  </a:lnTo>
                  <a:lnTo>
                    <a:pt x="121" y="1243"/>
                  </a:lnTo>
                  <a:lnTo>
                    <a:pt x="161" y="1283"/>
                  </a:lnTo>
                  <a:lnTo>
                    <a:pt x="161" y="1323"/>
                  </a:lnTo>
                  <a:lnTo>
                    <a:pt x="161" y="1364"/>
                  </a:lnTo>
                  <a:lnTo>
                    <a:pt x="161" y="1404"/>
                  </a:lnTo>
                  <a:lnTo>
                    <a:pt x="161" y="1444"/>
                  </a:lnTo>
                  <a:lnTo>
                    <a:pt x="201" y="1524"/>
                  </a:lnTo>
                  <a:lnTo>
                    <a:pt x="201" y="1564"/>
                  </a:lnTo>
                  <a:lnTo>
                    <a:pt x="201" y="1604"/>
                  </a:lnTo>
                  <a:lnTo>
                    <a:pt x="201" y="1644"/>
                  </a:lnTo>
                  <a:lnTo>
                    <a:pt x="201" y="1684"/>
                  </a:lnTo>
                  <a:lnTo>
                    <a:pt x="241" y="1724"/>
                  </a:lnTo>
                  <a:lnTo>
                    <a:pt x="201" y="1805"/>
                  </a:lnTo>
                  <a:lnTo>
                    <a:pt x="201" y="1885"/>
                  </a:lnTo>
                  <a:lnTo>
                    <a:pt x="201" y="2045"/>
                  </a:lnTo>
                  <a:lnTo>
                    <a:pt x="201" y="2085"/>
                  </a:lnTo>
                  <a:lnTo>
                    <a:pt x="201" y="2125"/>
                  </a:lnTo>
                  <a:lnTo>
                    <a:pt x="201" y="2165"/>
                  </a:lnTo>
                  <a:lnTo>
                    <a:pt x="241" y="2165"/>
                  </a:lnTo>
                  <a:lnTo>
                    <a:pt x="241" y="2205"/>
                  </a:lnTo>
                  <a:lnTo>
                    <a:pt x="241" y="2245"/>
                  </a:lnTo>
                  <a:lnTo>
                    <a:pt x="241" y="2286"/>
                  </a:lnTo>
                  <a:lnTo>
                    <a:pt x="241" y="2326"/>
                  </a:lnTo>
                  <a:lnTo>
                    <a:pt x="241" y="2366"/>
                  </a:lnTo>
                  <a:lnTo>
                    <a:pt x="241" y="2486"/>
                  </a:lnTo>
                  <a:lnTo>
                    <a:pt x="241" y="2566"/>
                  </a:lnTo>
                  <a:lnTo>
                    <a:pt x="241" y="2606"/>
                  </a:lnTo>
                  <a:lnTo>
                    <a:pt x="241" y="2686"/>
                  </a:lnTo>
                  <a:lnTo>
                    <a:pt x="241" y="2727"/>
                  </a:lnTo>
                  <a:lnTo>
                    <a:pt x="241" y="2767"/>
                  </a:lnTo>
                  <a:lnTo>
                    <a:pt x="281" y="2767"/>
                  </a:lnTo>
                  <a:lnTo>
                    <a:pt x="281" y="2807"/>
                  </a:lnTo>
                  <a:lnTo>
                    <a:pt x="241" y="2887"/>
                  </a:lnTo>
                  <a:lnTo>
                    <a:pt x="241" y="2927"/>
                  </a:lnTo>
                  <a:lnTo>
                    <a:pt x="241" y="2967"/>
                  </a:lnTo>
                  <a:lnTo>
                    <a:pt x="281" y="2967"/>
                  </a:lnTo>
                  <a:lnTo>
                    <a:pt x="281" y="3007"/>
                  </a:lnTo>
                  <a:lnTo>
                    <a:pt x="281" y="3047"/>
                  </a:lnTo>
                  <a:lnTo>
                    <a:pt x="281" y="3087"/>
                  </a:lnTo>
                  <a:lnTo>
                    <a:pt x="321" y="3168"/>
                  </a:lnTo>
                  <a:lnTo>
                    <a:pt x="482" y="3168"/>
                  </a:lnTo>
                  <a:lnTo>
                    <a:pt x="522" y="3087"/>
                  </a:lnTo>
                  <a:lnTo>
                    <a:pt x="482" y="3007"/>
                  </a:lnTo>
                  <a:lnTo>
                    <a:pt x="482" y="2967"/>
                  </a:lnTo>
                  <a:lnTo>
                    <a:pt x="482" y="2927"/>
                  </a:lnTo>
                  <a:lnTo>
                    <a:pt x="522" y="2887"/>
                  </a:lnTo>
                  <a:lnTo>
                    <a:pt x="522" y="2807"/>
                  </a:lnTo>
                  <a:lnTo>
                    <a:pt x="522" y="2767"/>
                  </a:lnTo>
                  <a:lnTo>
                    <a:pt x="482" y="2767"/>
                  </a:lnTo>
                  <a:lnTo>
                    <a:pt x="482" y="2686"/>
                  </a:lnTo>
                  <a:lnTo>
                    <a:pt x="482" y="2566"/>
                  </a:lnTo>
                  <a:lnTo>
                    <a:pt x="482" y="2486"/>
                  </a:lnTo>
                  <a:lnTo>
                    <a:pt x="482" y="2446"/>
                  </a:lnTo>
                  <a:lnTo>
                    <a:pt x="482" y="2406"/>
                  </a:lnTo>
                  <a:lnTo>
                    <a:pt x="482" y="2366"/>
                  </a:lnTo>
                  <a:lnTo>
                    <a:pt x="482" y="2326"/>
                  </a:lnTo>
                  <a:lnTo>
                    <a:pt x="482" y="2245"/>
                  </a:lnTo>
                  <a:lnTo>
                    <a:pt x="482" y="2205"/>
                  </a:lnTo>
                  <a:lnTo>
                    <a:pt x="482" y="2165"/>
                  </a:lnTo>
                  <a:lnTo>
                    <a:pt x="441" y="2125"/>
                  </a:lnTo>
                  <a:lnTo>
                    <a:pt x="441" y="2085"/>
                  </a:lnTo>
                  <a:lnTo>
                    <a:pt x="441" y="2045"/>
                  </a:lnTo>
                  <a:lnTo>
                    <a:pt x="441" y="1925"/>
                  </a:lnTo>
                  <a:lnTo>
                    <a:pt x="441" y="1885"/>
                  </a:lnTo>
                  <a:lnTo>
                    <a:pt x="441" y="1845"/>
                  </a:lnTo>
                  <a:lnTo>
                    <a:pt x="441" y="1805"/>
                  </a:lnTo>
                  <a:lnTo>
                    <a:pt x="441" y="1764"/>
                  </a:lnTo>
                  <a:lnTo>
                    <a:pt x="441" y="1724"/>
                  </a:lnTo>
                  <a:lnTo>
                    <a:pt x="441" y="1684"/>
                  </a:lnTo>
                  <a:lnTo>
                    <a:pt x="441" y="1644"/>
                  </a:lnTo>
                  <a:lnTo>
                    <a:pt x="441" y="1604"/>
                  </a:lnTo>
                  <a:lnTo>
                    <a:pt x="441" y="1524"/>
                  </a:lnTo>
                  <a:lnTo>
                    <a:pt x="401" y="1524"/>
                  </a:lnTo>
                  <a:lnTo>
                    <a:pt x="401" y="1484"/>
                  </a:lnTo>
                  <a:lnTo>
                    <a:pt x="401" y="1404"/>
                  </a:lnTo>
                  <a:lnTo>
                    <a:pt x="401" y="1364"/>
                  </a:lnTo>
                  <a:lnTo>
                    <a:pt x="401" y="1283"/>
                  </a:lnTo>
                  <a:lnTo>
                    <a:pt x="361" y="1283"/>
                  </a:lnTo>
                  <a:lnTo>
                    <a:pt x="361" y="1243"/>
                  </a:lnTo>
                  <a:lnTo>
                    <a:pt x="361" y="1203"/>
                  </a:lnTo>
                  <a:lnTo>
                    <a:pt x="361" y="1163"/>
                  </a:lnTo>
                  <a:lnTo>
                    <a:pt x="361" y="1123"/>
                  </a:lnTo>
                  <a:lnTo>
                    <a:pt x="361" y="1083"/>
                  </a:lnTo>
                  <a:lnTo>
                    <a:pt x="361" y="1043"/>
                  </a:lnTo>
                  <a:lnTo>
                    <a:pt x="361" y="1003"/>
                  </a:lnTo>
                  <a:lnTo>
                    <a:pt x="361" y="963"/>
                  </a:lnTo>
                  <a:lnTo>
                    <a:pt x="361" y="923"/>
                  </a:lnTo>
                  <a:lnTo>
                    <a:pt x="321" y="842"/>
                  </a:lnTo>
                  <a:lnTo>
                    <a:pt x="321" y="762"/>
                  </a:lnTo>
                  <a:lnTo>
                    <a:pt x="321" y="682"/>
                  </a:lnTo>
                  <a:lnTo>
                    <a:pt x="321" y="602"/>
                  </a:lnTo>
                  <a:lnTo>
                    <a:pt x="321" y="562"/>
                  </a:lnTo>
                  <a:lnTo>
                    <a:pt x="321" y="522"/>
                  </a:lnTo>
                  <a:lnTo>
                    <a:pt x="321" y="482"/>
                  </a:lnTo>
                  <a:lnTo>
                    <a:pt x="321" y="442"/>
                  </a:lnTo>
                  <a:lnTo>
                    <a:pt x="281" y="442"/>
                  </a:lnTo>
                  <a:lnTo>
                    <a:pt x="281" y="401"/>
                  </a:lnTo>
                  <a:lnTo>
                    <a:pt x="281" y="361"/>
                  </a:lnTo>
                  <a:lnTo>
                    <a:pt x="281" y="321"/>
                  </a:lnTo>
                  <a:lnTo>
                    <a:pt x="281" y="281"/>
                  </a:lnTo>
                  <a:lnTo>
                    <a:pt x="281" y="201"/>
                  </a:lnTo>
                  <a:lnTo>
                    <a:pt x="281" y="161"/>
                  </a:lnTo>
                  <a:lnTo>
                    <a:pt x="241" y="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0"/>
            <p:cNvSpPr/>
            <p:nvPr/>
          </p:nvSpPr>
          <p:spPr>
            <a:xfrm>
              <a:off x="513725" y="2691100"/>
              <a:ext cx="18050" cy="83225"/>
            </a:xfrm>
            <a:custGeom>
              <a:rect b="b" l="l" r="r" t="t"/>
              <a:pathLst>
                <a:path extrusionOk="0" h="3329" w="722">
                  <a:moveTo>
                    <a:pt x="80" y="1"/>
                  </a:moveTo>
                  <a:lnTo>
                    <a:pt x="40" y="41"/>
                  </a:lnTo>
                  <a:lnTo>
                    <a:pt x="0" y="81"/>
                  </a:lnTo>
                  <a:lnTo>
                    <a:pt x="0" y="121"/>
                  </a:lnTo>
                  <a:lnTo>
                    <a:pt x="40" y="161"/>
                  </a:lnTo>
                  <a:lnTo>
                    <a:pt x="40" y="201"/>
                  </a:lnTo>
                  <a:lnTo>
                    <a:pt x="80" y="241"/>
                  </a:lnTo>
                  <a:lnTo>
                    <a:pt x="80" y="281"/>
                  </a:lnTo>
                  <a:lnTo>
                    <a:pt x="80" y="322"/>
                  </a:lnTo>
                  <a:lnTo>
                    <a:pt x="121" y="402"/>
                  </a:lnTo>
                  <a:lnTo>
                    <a:pt x="80" y="402"/>
                  </a:lnTo>
                  <a:lnTo>
                    <a:pt x="80" y="442"/>
                  </a:lnTo>
                  <a:lnTo>
                    <a:pt x="80" y="482"/>
                  </a:lnTo>
                  <a:lnTo>
                    <a:pt x="121" y="482"/>
                  </a:lnTo>
                  <a:lnTo>
                    <a:pt x="121" y="522"/>
                  </a:lnTo>
                  <a:lnTo>
                    <a:pt x="121" y="642"/>
                  </a:lnTo>
                  <a:lnTo>
                    <a:pt x="121" y="722"/>
                  </a:lnTo>
                  <a:lnTo>
                    <a:pt x="161" y="763"/>
                  </a:lnTo>
                  <a:lnTo>
                    <a:pt x="161" y="803"/>
                  </a:lnTo>
                  <a:lnTo>
                    <a:pt x="201" y="803"/>
                  </a:lnTo>
                  <a:lnTo>
                    <a:pt x="201" y="883"/>
                  </a:lnTo>
                  <a:lnTo>
                    <a:pt x="201" y="923"/>
                  </a:lnTo>
                  <a:lnTo>
                    <a:pt x="201" y="963"/>
                  </a:lnTo>
                  <a:lnTo>
                    <a:pt x="201" y="1003"/>
                  </a:lnTo>
                  <a:lnTo>
                    <a:pt x="201" y="1043"/>
                  </a:lnTo>
                  <a:lnTo>
                    <a:pt x="201" y="1123"/>
                  </a:lnTo>
                  <a:lnTo>
                    <a:pt x="241" y="1324"/>
                  </a:lnTo>
                  <a:lnTo>
                    <a:pt x="241" y="1364"/>
                  </a:lnTo>
                  <a:lnTo>
                    <a:pt x="281" y="1404"/>
                  </a:lnTo>
                  <a:lnTo>
                    <a:pt x="281" y="1444"/>
                  </a:lnTo>
                  <a:lnTo>
                    <a:pt x="241" y="1484"/>
                  </a:lnTo>
                  <a:lnTo>
                    <a:pt x="281" y="1524"/>
                  </a:lnTo>
                  <a:lnTo>
                    <a:pt x="281" y="1604"/>
                  </a:lnTo>
                  <a:lnTo>
                    <a:pt x="321" y="1644"/>
                  </a:lnTo>
                  <a:lnTo>
                    <a:pt x="281" y="1644"/>
                  </a:lnTo>
                  <a:lnTo>
                    <a:pt x="281" y="1685"/>
                  </a:lnTo>
                  <a:lnTo>
                    <a:pt x="281" y="1725"/>
                  </a:lnTo>
                  <a:lnTo>
                    <a:pt x="321" y="1765"/>
                  </a:lnTo>
                  <a:lnTo>
                    <a:pt x="321" y="1805"/>
                  </a:lnTo>
                  <a:lnTo>
                    <a:pt x="361" y="1805"/>
                  </a:lnTo>
                  <a:lnTo>
                    <a:pt x="321" y="1845"/>
                  </a:lnTo>
                  <a:lnTo>
                    <a:pt x="321" y="1885"/>
                  </a:lnTo>
                  <a:lnTo>
                    <a:pt x="321" y="1925"/>
                  </a:lnTo>
                  <a:lnTo>
                    <a:pt x="321" y="1965"/>
                  </a:lnTo>
                  <a:lnTo>
                    <a:pt x="321" y="2085"/>
                  </a:lnTo>
                  <a:lnTo>
                    <a:pt x="321" y="2166"/>
                  </a:lnTo>
                  <a:lnTo>
                    <a:pt x="361" y="2206"/>
                  </a:lnTo>
                  <a:lnTo>
                    <a:pt x="361" y="2246"/>
                  </a:lnTo>
                  <a:lnTo>
                    <a:pt x="361" y="2286"/>
                  </a:lnTo>
                  <a:lnTo>
                    <a:pt x="361" y="2326"/>
                  </a:lnTo>
                  <a:lnTo>
                    <a:pt x="361" y="2366"/>
                  </a:lnTo>
                  <a:lnTo>
                    <a:pt x="361" y="2406"/>
                  </a:lnTo>
                  <a:lnTo>
                    <a:pt x="401" y="2446"/>
                  </a:lnTo>
                  <a:lnTo>
                    <a:pt x="401" y="2486"/>
                  </a:lnTo>
                  <a:lnTo>
                    <a:pt x="401" y="2526"/>
                  </a:lnTo>
                  <a:lnTo>
                    <a:pt x="401" y="2607"/>
                  </a:lnTo>
                  <a:lnTo>
                    <a:pt x="401" y="2647"/>
                  </a:lnTo>
                  <a:lnTo>
                    <a:pt x="401" y="2727"/>
                  </a:lnTo>
                  <a:lnTo>
                    <a:pt x="401" y="2767"/>
                  </a:lnTo>
                  <a:lnTo>
                    <a:pt x="441" y="2847"/>
                  </a:lnTo>
                  <a:lnTo>
                    <a:pt x="441" y="2887"/>
                  </a:lnTo>
                  <a:lnTo>
                    <a:pt x="441" y="2927"/>
                  </a:lnTo>
                  <a:lnTo>
                    <a:pt x="441" y="2967"/>
                  </a:lnTo>
                  <a:lnTo>
                    <a:pt x="441" y="3048"/>
                  </a:lnTo>
                  <a:lnTo>
                    <a:pt x="441" y="3128"/>
                  </a:lnTo>
                  <a:lnTo>
                    <a:pt x="481" y="3168"/>
                  </a:lnTo>
                  <a:lnTo>
                    <a:pt x="481" y="3208"/>
                  </a:lnTo>
                  <a:lnTo>
                    <a:pt x="481" y="3248"/>
                  </a:lnTo>
                  <a:lnTo>
                    <a:pt x="481" y="3288"/>
                  </a:lnTo>
                  <a:lnTo>
                    <a:pt x="521" y="3328"/>
                  </a:lnTo>
                  <a:lnTo>
                    <a:pt x="682" y="3328"/>
                  </a:lnTo>
                  <a:lnTo>
                    <a:pt x="722" y="3288"/>
                  </a:lnTo>
                  <a:lnTo>
                    <a:pt x="722" y="3248"/>
                  </a:lnTo>
                  <a:lnTo>
                    <a:pt x="722" y="3208"/>
                  </a:lnTo>
                  <a:lnTo>
                    <a:pt x="682" y="3168"/>
                  </a:lnTo>
                  <a:lnTo>
                    <a:pt x="682" y="3128"/>
                  </a:lnTo>
                  <a:lnTo>
                    <a:pt x="682" y="3088"/>
                  </a:lnTo>
                  <a:lnTo>
                    <a:pt x="682" y="3048"/>
                  </a:lnTo>
                  <a:lnTo>
                    <a:pt x="682" y="2927"/>
                  </a:lnTo>
                  <a:lnTo>
                    <a:pt x="682" y="2887"/>
                  </a:lnTo>
                  <a:lnTo>
                    <a:pt x="642" y="2847"/>
                  </a:lnTo>
                  <a:lnTo>
                    <a:pt x="682" y="2847"/>
                  </a:lnTo>
                  <a:lnTo>
                    <a:pt x="682" y="2807"/>
                  </a:lnTo>
                  <a:lnTo>
                    <a:pt x="642" y="2727"/>
                  </a:lnTo>
                  <a:lnTo>
                    <a:pt x="642" y="2647"/>
                  </a:lnTo>
                  <a:lnTo>
                    <a:pt x="642" y="2607"/>
                  </a:lnTo>
                  <a:lnTo>
                    <a:pt x="642" y="2566"/>
                  </a:lnTo>
                  <a:lnTo>
                    <a:pt x="642" y="2526"/>
                  </a:lnTo>
                  <a:lnTo>
                    <a:pt x="642" y="2486"/>
                  </a:lnTo>
                  <a:lnTo>
                    <a:pt x="642" y="2446"/>
                  </a:lnTo>
                  <a:lnTo>
                    <a:pt x="642" y="2366"/>
                  </a:lnTo>
                  <a:lnTo>
                    <a:pt x="602" y="2326"/>
                  </a:lnTo>
                  <a:lnTo>
                    <a:pt x="602" y="2286"/>
                  </a:lnTo>
                  <a:lnTo>
                    <a:pt x="602" y="2246"/>
                  </a:lnTo>
                  <a:lnTo>
                    <a:pt x="562" y="2206"/>
                  </a:lnTo>
                  <a:lnTo>
                    <a:pt x="562" y="2166"/>
                  </a:lnTo>
                  <a:lnTo>
                    <a:pt x="562" y="2045"/>
                  </a:lnTo>
                  <a:lnTo>
                    <a:pt x="562" y="2005"/>
                  </a:lnTo>
                  <a:lnTo>
                    <a:pt x="562" y="1965"/>
                  </a:lnTo>
                  <a:lnTo>
                    <a:pt x="562" y="1925"/>
                  </a:lnTo>
                  <a:lnTo>
                    <a:pt x="562" y="1885"/>
                  </a:lnTo>
                  <a:lnTo>
                    <a:pt x="562" y="1845"/>
                  </a:lnTo>
                  <a:lnTo>
                    <a:pt x="562" y="1765"/>
                  </a:lnTo>
                  <a:lnTo>
                    <a:pt x="521" y="1725"/>
                  </a:lnTo>
                  <a:lnTo>
                    <a:pt x="521" y="1685"/>
                  </a:lnTo>
                  <a:lnTo>
                    <a:pt x="521" y="1604"/>
                  </a:lnTo>
                  <a:lnTo>
                    <a:pt x="521" y="1564"/>
                  </a:lnTo>
                  <a:lnTo>
                    <a:pt x="521" y="1444"/>
                  </a:lnTo>
                  <a:lnTo>
                    <a:pt x="481" y="1404"/>
                  </a:lnTo>
                  <a:lnTo>
                    <a:pt x="481" y="1364"/>
                  </a:lnTo>
                  <a:lnTo>
                    <a:pt x="481" y="1324"/>
                  </a:lnTo>
                  <a:lnTo>
                    <a:pt x="441" y="1284"/>
                  </a:lnTo>
                  <a:lnTo>
                    <a:pt x="441" y="1244"/>
                  </a:lnTo>
                  <a:lnTo>
                    <a:pt x="441" y="1203"/>
                  </a:lnTo>
                  <a:lnTo>
                    <a:pt x="441" y="1163"/>
                  </a:lnTo>
                  <a:lnTo>
                    <a:pt x="441" y="1123"/>
                  </a:lnTo>
                  <a:lnTo>
                    <a:pt x="441" y="1083"/>
                  </a:lnTo>
                  <a:lnTo>
                    <a:pt x="441" y="1043"/>
                  </a:lnTo>
                  <a:lnTo>
                    <a:pt x="441" y="1003"/>
                  </a:lnTo>
                  <a:lnTo>
                    <a:pt x="441" y="963"/>
                  </a:lnTo>
                  <a:lnTo>
                    <a:pt x="401" y="883"/>
                  </a:lnTo>
                  <a:lnTo>
                    <a:pt x="401" y="803"/>
                  </a:lnTo>
                  <a:lnTo>
                    <a:pt x="361" y="682"/>
                  </a:lnTo>
                  <a:lnTo>
                    <a:pt x="361" y="642"/>
                  </a:lnTo>
                  <a:lnTo>
                    <a:pt x="361" y="602"/>
                  </a:lnTo>
                  <a:lnTo>
                    <a:pt x="361" y="562"/>
                  </a:lnTo>
                  <a:lnTo>
                    <a:pt x="361" y="522"/>
                  </a:lnTo>
                  <a:lnTo>
                    <a:pt x="361" y="482"/>
                  </a:lnTo>
                  <a:lnTo>
                    <a:pt x="361" y="442"/>
                  </a:lnTo>
                  <a:lnTo>
                    <a:pt x="321" y="442"/>
                  </a:lnTo>
                  <a:lnTo>
                    <a:pt x="321" y="362"/>
                  </a:lnTo>
                  <a:lnTo>
                    <a:pt x="321" y="281"/>
                  </a:lnTo>
                  <a:lnTo>
                    <a:pt x="281" y="201"/>
                  </a:lnTo>
                  <a:lnTo>
                    <a:pt x="281" y="161"/>
                  </a:lnTo>
                  <a:lnTo>
                    <a:pt x="281" y="121"/>
                  </a:lnTo>
                  <a:lnTo>
                    <a:pt x="281" y="41"/>
                  </a:lnTo>
                  <a:lnTo>
                    <a:pt x="241" y="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60"/>
            <p:cNvSpPr/>
            <p:nvPr/>
          </p:nvSpPr>
          <p:spPr>
            <a:xfrm>
              <a:off x="656025" y="2671075"/>
              <a:ext cx="10050" cy="95225"/>
            </a:xfrm>
            <a:custGeom>
              <a:rect b="b" l="l" r="r" t="t"/>
              <a:pathLst>
                <a:path extrusionOk="0" h="3809" w="402">
                  <a:moveTo>
                    <a:pt x="201" y="0"/>
                  </a:moveTo>
                  <a:lnTo>
                    <a:pt x="161" y="40"/>
                  </a:lnTo>
                  <a:lnTo>
                    <a:pt x="121" y="80"/>
                  </a:lnTo>
                  <a:lnTo>
                    <a:pt x="121" y="120"/>
                  </a:lnTo>
                  <a:lnTo>
                    <a:pt x="121" y="160"/>
                  </a:lnTo>
                  <a:lnTo>
                    <a:pt x="161" y="201"/>
                  </a:lnTo>
                  <a:lnTo>
                    <a:pt x="161" y="241"/>
                  </a:lnTo>
                  <a:lnTo>
                    <a:pt x="161" y="281"/>
                  </a:lnTo>
                  <a:lnTo>
                    <a:pt x="161" y="321"/>
                  </a:lnTo>
                  <a:lnTo>
                    <a:pt x="161" y="361"/>
                  </a:lnTo>
                  <a:lnTo>
                    <a:pt x="161" y="441"/>
                  </a:lnTo>
                  <a:lnTo>
                    <a:pt x="121" y="441"/>
                  </a:lnTo>
                  <a:lnTo>
                    <a:pt x="121" y="481"/>
                  </a:lnTo>
                  <a:lnTo>
                    <a:pt x="121" y="521"/>
                  </a:lnTo>
                  <a:lnTo>
                    <a:pt x="121" y="601"/>
                  </a:lnTo>
                  <a:lnTo>
                    <a:pt x="121" y="722"/>
                  </a:lnTo>
                  <a:lnTo>
                    <a:pt x="81" y="802"/>
                  </a:lnTo>
                  <a:lnTo>
                    <a:pt x="81" y="842"/>
                  </a:lnTo>
                  <a:lnTo>
                    <a:pt x="121" y="882"/>
                  </a:lnTo>
                  <a:lnTo>
                    <a:pt x="121" y="922"/>
                  </a:lnTo>
                  <a:lnTo>
                    <a:pt x="121" y="1002"/>
                  </a:lnTo>
                  <a:lnTo>
                    <a:pt x="81" y="1042"/>
                  </a:lnTo>
                  <a:lnTo>
                    <a:pt x="121" y="1082"/>
                  </a:lnTo>
                  <a:lnTo>
                    <a:pt x="121" y="1123"/>
                  </a:lnTo>
                  <a:lnTo>
                    <a:pt x="121" y="1163"/>
                  </a:lnTo>
                  <a:lnTo>
                    <a:pt x="81" y="1163"/>
                  </a:lnTo>
                  <a:lnTo>
                    <a:pt x="81" y="1283"/>
                  </a:lnTo>
                  <a:lnTo>
                    <a:pt x="81" y="1483"/>
                  </a:lnTo>
                  <a:lnTo>
                    <a:pt x="81" y="1523"/>
                  </a:lnTo>
                  <a:lnTo>
                    <a:pt x="81" y="1564"/>
                  </a:lnTo>
                  <a:lnTo>
                    <a:pt x="81" y="1604"/>
                  </a:lnTo>
                  <a:lnTo>
                    <a:pt x="81" y="1644"/>
                  </a:lnTo>
                  <a:lnTo>
                    <a:pt x="41" y="1684"/>
                  </a:lnTo>
                  <a:lnTo>
                    <a:pt x="81" y="1764"/>
                  </a:lnTo>
                  <a:lnTo>
                    <a:pt x="81" y="1804"/>
                  </a:lnTo>
                  <a:lnTo>
                    <a:pt x="81" y="1844"/>
                  </a:lnTo>
                  <a:lnTo>
                    <a:pt x="81" y="1884"/>
                  </a:lnTo>
                  <a:lnTo>
                    <a:pt x="81" y="1964"/>
                  </a:lnTo>
                  <a:lnTo>
                    <a:pt x="81" y="2004"/>
                  </a:lnTo>
                  <a:lnTo>
                    <a:pt x="81" y="2045"/>
                  </a:lnTo>
                  <a:lnTo>
                    <a:pt x="81" y="2085"/>
                  </a:lnTo>
                  <a:lnTo>
                    <a:pt x="41" y="2165"/>
                  </a:lnTo>
                  <a:lnTo>
                    <a:pt x="81" y="2205"/>
                  </a:lnTo>
                  <a:lnTo>
                    <a:pt x="41" y="2245"/>
                  </a:lnTo>
                  <a:lnTo>
                    <a:pt x="41" y="2365"/>
                  </a:lnTo>
                  <a:lnTo>
                    <a:pt x="1" y="2445"/>
                  </a:lnTo>
                  <a:lnTo>
                    <a:pt x="41" y="2486"/>
                  </a:lnTo>
                  <a:lnTo>
                    <a:pt x="41" y="2526"/>
                  </a:lnTo>
                  <a:lnTo>
                    <a:pt x="41" y="2566"/>
                  </a:lnTo>
                  <a:lnTo>
                    <a:pt x="1" y="2606"/>
                  </a:lnTo>
                  <a:lnTo>
                    <a:pt x="41" y="2646"/>
                  </a:lnTo>
                  <a:lnTo>
                    <a:pt x="41" y="2686"/>
                  </a:lnTo>
                  <a:lnTo>
                    <a:pt x="41" y="2766"/>
                  </a:lnTo>
                  <a:lnTo>
                    <a:pt x="41" y="2806"/>
                  </a:lnTo>
                  <a:lnTo>
                    <a:pt x="41" y="2846"/>
                  </a:lnTo>
                  <a:lnTo>
                    <a:pt x="1" y="2967"/>
                  </a:lnTo>
                  <a:lnTo>
                    <a:pt x="1" y="3007"/>
                  </a:lnTo>
                  <a:lnTo>
                    <a:pt x="1" y="3127"/>
                  </a:lnTo>
                  <a:lnTo>
                    <a:pt x="1" y="3247"/>
                  </a:lnTo>
                  <a:lnTo>
                    <a:pt x="1" y="3287"/>
                  </a:lnTo>
                  <a:lnTo>
                    <a:pt x="1" y="3327"/>
                  </a:lnTo>
                  <a:lnTo>
                    <a:pt x="41" y="3367"/>
                  </a:lnTo>
                  <a:lnTo>
                    <a:pt x="1" y="3448"/>
                  </a:lnTo>
                  <a:lnTo>
                    <a:pt x="1" y="3488"/>
                  </a:lnTo>
                  <a:lnTo>
                    <a:pt x="1" y="3528"/>
                  </a:lnTo>
                  <a:lnTo>
                    <a:pt x="1" y="3568"/>
                  </a:lnTo>
                  <a:lnTo>
                    <a:pt x="1" y="3648"/>
                  </a:lnTo>
                  <a:lnTo>
                    <a:pt x="1" y="3688"/>
                  </a:lnTo>
                  <a:lnTo>
                    <a:pt x="1" y="3728"/>
                  </a:lnTo>
                  <a:lnTo>
                    <a:pt x="1" y="3768"/>
                  </a:lnTo>
                  <a:lnTo>
                    <a:pt x="41" y="3808"/>
                  </a:lnTo>
                  <a:lnTo>
                    <a:pt x="161" y="3808"/>
                  </a:lnTo>
                  <a:lnTo>
                    <a:pt x="201" y="3768"/>
                  </a:lnTo>
                  <a:lnTo>
                    <a:pt x="241" y="3768"/>
                  </a:lnTo>
                  <a:lnTo>
                    <a:pt x="241" y="3728"/>
                  </a:lnTo>
                  <a:lnTo>
                    <a:pt x="241" y="3688"/>
                  </a:lnTo>
                  <a:lnTo>
                    <a:pt x="241" y="3648"/>
                  </a:lnTo>
                  <a:lnTo>
                    <a:pt x="241" y="3608"/>
                  </a:lnTo>
                  <a:lnTo>
                    <a:pt x="241" y="3568"/>
                  </a:lnTo>
                  <a:lnTo>
                    <a:pt x="241" y="3488"/>
                  </a:lnTo>
                  <a:lnTo>
                    <a:pt x="281" y="3367"/>
                  </a:lnTo>
                  <a:lnTo>
                    <a:pt x="241" y="3327"/>
                  </a:lnTo>
                  <a:lnTo>
                    <a:pt x="241" y="3287"/>
                  </a:lnTo>
                  <a:lnTo>
                    <a:pt x="241" y="3247"/>
                  </a:lnTo>
                  <a:lnTo>
                    <a:pt x="241" y="3127"/>
                  </a:lnTo>
                  <a:lnTo>
                    <a:pt x="281" y="3007"/>
                  </a:lnTo>
                  <a:lnTo>
                    <a:pt x="281" y="2967"/>
                  </a:lnTo>
                  <a:lnTo>
                    <a:pt x="281" y="2927"/>
                  </a:lnTo>
                  <a:lnTo>
                    <a:pt x="241" y="2886"/>
                  </a:lnTo>
                  <a:lnTo>
                    <a:pt x="281" y="2846"/>
                  </a:lnTo>
                  <a:lnTo>
                    <a:pt x="281" y="2806"/>
                  </a:lnTo>
                  <a:lnTo>
                    <a:pt x="281" y="2726"/>
                  </a:lnTo>
                  <a:lnTo>
                    <a:pt x="281" y="2646"/>
                  </a:lnTo>
                  <a:lnTo>
                    <a:pt x="281" y="2566"/>
                  </a:lnTo>
                  <a:lnTo>
                    <a:pt x="241" y="2526"/>
                  </a:lnTo>
                  <a:lnTo>
                    <a:pt x="281" y="2486"/>
                  </a:lnTo>
                  <a:lnTo>
                    <a:pt x="281" y="2325"/>
                  </a:lnTo>
                  <a:lnTo>
                    <a:pt x="281" y="2285"/>
                  </a:lnTo>
                  <a:lnTo>
                    <a:pt x="281" y="2245"/>
                  </a:lnTo>
                  <a:lnTo>
                    <a:pt x="281" y="2205"/>
                  </a:lnTo>
                  <a:lnTo>
                    <a:pt x="281" y="2165"/>
                  </a:lnTo>
                  <a:lnTo>
                    <a:pt x="281" y="2125"/>
                  </a:lnTo>
                  <a:lnTo>
                    <a:pt x="322" y="2045"/>
                  </a:lnTo>
                  <a:lnTo>
                    <a:pt x="281" y="2004"/>
                  </a:lnTo>
                  <a:lnTo>
                    <a:pt x="322" y="1964"/>
                  </a:lnTo>
                  <a:lnTo>
                    <a:pt x="322" y="1884"/>
                  </a:lnTo>
                  <a:lnTo>
                    <a:pt x="281" y="1844"/>
                  </a:lnTo>
                  <a:lnTo>
                    <a:pt x="322" y="1804"/>
                  </a:lnTo>
                  <a:lnTo>
                    <a:pt x="322" y="1724"/>
                  </a:lnTo>
                  <a:lnTo>
                    <a:pt x="322" y="1644"/>
                  </a:lnTo>
                  <a:lnTo>
                    <a:pt x="322" y="1604"/>
                  </a:lnTo>
                  <a:lnTo>
                    <a:pt x="281" y="1564"/>
                  </a:lnTo>
                  <a:lnTo>
                    <a:pt x="281" y="1523"/>
                  </a:lnTo>
                  <a:lnTo>
                    <a:pt x="281" y="1483"/>
                  </a:lnTo>
                  <a:lnTo>
                    <a:pt x="322" y="1443"/>
                  </a:lnTo>
                  <a:lnTo>
                    <a:pt x="322" y="1403"/>
                  </a:lnTo>
                  <a:lnTo>
                    <a:pt x="322" y="1363"/>
                  </a:lnTo>
                  <a:lnTo>
                    <a:pt x="322" y="1323"/>
                  </a:lnTo>
                  <a:lnTo>
                    <a:pt x="322" y="1283"/>
                  </a:lnTo>
                  <a:lnTo>
                    <a:pt x="322" y="1203"/>
                  </a:lnTo>
                  <a:lnTo>
                    <a:pt x="322" y="1163"/>
                  </a:lnTo>
                  <a:lnTo>
                    <a:pt x="322" y="1082"/>
                  </a:lnTo>
                  <a:lnTo>
                    <a:pt x="322" y="962"/>
                  </a:lnTo>
                  <a:lnTo>
                    <a:pt x="322" y="842"/>
                  </a:lnTo>
                  <a:lnTo>
                    <a:pt x="362" y="762"/>
                  </a:lnTo>
                  <a:lnTo>
                    <a:pt x="362" y="722"/>
                  </a:lnTo>
                  <a:lnTo>
                    <a:pt x="362" y="682"/>
                  </a:lnTo>
                  <a:lnTo>
                    <a:pt x="362" y="641"/>
                  </a:lnTo>
                  <a:lnTo>
                    <a:pt x="362" y="561"/>
                  </a:lnTo>
                  <a:lnTo>
                    <a:pt x="362" y="481"/>
                  </a:lnTo>
                  <a:lnTo>
                    <a:pt x="362" y="441"/>
                  </a:lnTo>
                  <a:lnTo>
                    <a:pt x="402" y="401"/>
                  </a:lnTo>
                  <a:lnTo>
                    <a:pt x="362" y="281"/>
                  </a:lnTo>
                  <a:lnTo>
                    <a:pt x="362" y="241"/>
                  </a:lnTo>
                  <a:lnTo>
                    <a:pt x="362" y="201"/>
                  </a:lnTo>
                  <a:lnTo>
                    <a:pt x="362" y="120"/>
                  </a:lnTo>
                  <a:lnTo>
                    <a:pt x="362" y="80"/>
                  </a:lnTo>
                  <a:lnTo>
                    <a:pt x="362" y="40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60"/>
            <p:cNvSpPr/>
            <p:nvPr/>
          </p:nvSpPr>
          <p:spPr>
            <a:xfrm>
              <a:off x="705150" y="2677075"/>
              <a:ext cx="7025" cy="88225"/>
            </a:xfrm>
            <a:custGeom>
              <a:rect b="b" l="l" r="r" t="t"/>
              <a:pathLst>
                <a:path extrusionOk="0" h="3529" w="281">
                  <a:moveTo>
                    <a:pt x="80" y="1"/>
                  </a:moveTo>
                  <a:lnTo>
                    <a:pt x="40" y="41"/>
                  </a:lnTo>
                  <a:lnTo>
                    <a:pt x="40" y="81"/>
                  </a:lnTo>
                  <a:lnTo>
                    <a:pt x="40" y="161"/>
                  </a:lnTo>
                  <a:lnTo>
                    <a:pt x="40" y="201"/>
                  </a:lnTo>
                  <a:lnTo>
                    <a:pt x="40" y="241"/>
                  </a:lnTo>
                  <a:lnTo>
                    <a:pt x="80" y="281"/>
                  </a:lnTo>
                  <a:lnTo>
                    <a:pt x="80" y="321"/>
                  </a:lnTo>
                  <a:lnTo>
                    <a:pt x="40" y="401"/>
                  </a:lnTo>
                  <a:lnTo>
                    <a:pt x="40" y="442"/>
                  </a:lnTo>
                  <a:lnTo>
                    <a:pt x="40" y="482"/>
                  </a:lnTo>
                  <a:lnTo>
                    <a:pt x="40" y="562"/>
                  </a:lnTo>
                  <a:lnTo>
                    <a:pt x="40" y="682"/>
                  </a:lnTo>
                  <a:lnTo>
                    <a:pt x="40" y="722"/>
                  </a:lnTo>
                  <a:lnTo>
                    <a:pt x="40" y="762"/>
                  </a:lnTo>
                  <a:lnTo>
                    <a:pt x="40" y="802"/>
                  </a:lnTo>
                  <a:lnTo>
                    <a:pt x="40" y="842"/>
                  </a:lnTo>
                  <a:lnTo>
                    <a:pt x="40" y="923"/>
                  </a:lnTo>
                  <a:lnTo>
                    <a:pt x="40" y="963"/>
                  </a:lnTo>
                  <a:lnTo>
                    <a:pt x="40" y="1003"/>
                  </a:lnTo>
                  <a:lnTo>
                    <a:pt x="40" y="1043"/>
                  </a:lnTo>
                  <a:lnTo>
                    <a:pt x="40" y="1083"/>
                  </a:lnTo>
                  <a:lnTo>
                    <a:pt x="40" y="1163"/>
                  </a:lnTo>
                  <a:lnTo>
                    <a:pt x="40" y="1364"/>
                  </a:lnTo>
                  <a:lnTo>
                    <a:pt x="40" y="1404"/>
                  </a:lnTo>
                  <a:lnTo>
                    <a:pt x="40" y="1444"/>
                  </a:lnTo>
                  <a:lnTo>
                    <a:pt x="40" y="1484"/>
                  </a:lnTo>
                  <a:lnTo>
                    <a:pt x="40" y="1524"/>
                  </a:lnTo>
                  <a:lnTo>
                    <a:pt x="40" y="1564"/>
                  </a:lnTo>
                  <a:lnTo>
                    <a:pt x="40" y="1604"/>
                  </a:lnTo>
                  <a:lnTo>
                    <a:pt x="40" y="1684"/>
                  </a:lnTo>
                  <a:lnTo>
                    <a:pt x="40" y="1724"/>
                  </a:lnTo>
                  <a:lnTo>
                    <a:pt x="40" y="1805"/>
                  </a:lnTo>
                  <a:lnTo>
                    <a:pt x="40" y="1845"/>
                  </a:lnTo>
                  <a:lnTo>
                    <a:pt x="40" y="1885"/>
                  </a:lnTo>
                  <a:lnTo>
                    <a:pt x="80" y="1925"/>
                  </a:lnTo>
                  <a:lnTo>
                    <a:pt x="40" y="1965"/>
                  </a:lnTo>
                  <a:lnTo>
                    <a:pt x="40" y="2005"/>
                  </a:lnTo>
                  <a:lnTo>
                    <a:pt x="40" y="2085"/>
                  </a:lnTo>
                  <a:lnTo>
                    <a:pt x="0" y="2165"/>
                  </a:lnTo>
                  <a:lnTo>
                    <a:pt x="0" y="2286"/>
                  </a:lnTo>
                  <a:lnTo>
                    <a:pt x="40" y="2286"/>
                  </a:lnTo>
                  <a:lnTo>
                    <a:pt x="40" y="2326"/>
                  </a:lnTo>
                  <a:lnTo>
                    <a:pt x="40" y="2366"/>
                  </a:lnTo>
                  <a:lnTo>
                    <a:pt x="0" y="2406"/>
                  </a:lnTo>
                  <a:lnTo>
                    <a:pt x="40" y="2406"/>
                  </a:lnTo>
                  <a:lnTo>
                    <a:pt x="40" y="2446"/>
                  </a:lnTo>
                  <a:lnTo>
                    <a:pt x="40" y="2486"/>
                  </a:lnTo>
                  <a:lnTo>
                    <a:pt x="40" y="2526"/>
                  </a:lnTo>
                  <a:lnTo>
                    <a:pt x="40" y="2566"/>
                  </a:lnTo>
                  <a:lnTo>
                    <a:pt x="40" y="2606"/>
                  </a:lnTo>
                  <a:lnTo>
                    <a:pt x="40" y="2646"/>
                  </a:lnTo>
                  <a:lnTo>
                    <a:pt x="40" y="2727"/>
                  </a:lnTo>
                  <a:lnTo>
                    <a:pt x="40" y="2767"/>
                  </a:lnTo>
                  <a:lnTo>
                    <a:pt x="40" y="2847"/>
                  </a:lnTo>
                  <a:lnTo>
                    <a:pt x="40" y="2887"/>
                  </a:lnTo>
                  <a:lnTo>
                    <a:pt x="40" y="2967"/>
                  </a:lnTo>
                  <a:lnTo>
                    <a:pt x="40" y="3007"/>
                  </a:lnTo>
                  <a:lnTo>
                    <a:pt x="40" y="3047"/>
                  </a:lnTo>
                  <a:lnTo>
                    <a:pt x="40" y="3087"/>
                  </a:lnTo>
                  <a:lnTo>
                    <a:pt x="40" y="3168"/>
                  </a:lnTo>
                  <a:lnTo>
                    <a:pt x="40" y="3208"/>
                  </a:lnTo>
                  <a:lnTo>
                    <a:pt x="40" y="3248"/>
                  </a:lnTo>
                  <a:lnTo>
                    <a:pt x="40" y="3288"/>
                  </a:lnTo>
                  <a:lnTo>
                    <a:pt x="40" y="3328"/>
                  </a:lnTo>
                  <a:lnTo>
                    <a:pt x="40" y="3368"/>
                  </a:lnTo>
                  <a:lnTo>
                    <a:pt x="40" y="3408"/>
                  </a:lnTo>
                  <a:lnTo>
                    <a:pt x="40" y="3448"/>
                  </a:lnTo>
                  <a:lnTo>
                    <a:pt x="80" y="3488"/>
                  </a:lnTo>
                  <a:lnTo>
                    <a:pt x="161" y="3528"/>
                  </a:lnTo>
                  <a:lnTo>
                    <a:pt x="241" y="3488"/>
                  </a:lnTo>
                  <a:lnTo>
                    <a:pt x="281" y="3488"/>
                  </a:lnTo>
                  <a:lnTo>
                    <a:pt x="281" y="3448"/>
                  </a:lnTo>
                  <a:lnTo>
                    <a:pt x="281" y="3408"/>
                  </a:lnTo>
                  <a:lnTo>
                    <a:pt x="281" y="3368"/>
                  </a:lnTo>
                  <a:lnTo>
                    <a:pt x="281" y="3328"/>
                  </a:lnTo>
                  <a:lnTo>
                    <a:pt x="281" y="3288"/>
                  </a:lnTo>
                  <a:lnTo>
                    <a:pt x="281" y="3208"/>
                  </a:lnTo>
                  <a:lnTo>
                    <a:pt x="281" y="3087"/>
                  </a:lnTo>
                  <a:lnTo>
                    <a:pt x="281" y="3047"/>
                  </a:lnTo>
                  <a:lnTo>
                    <a:pt x="281" y="3007"/>
                  </a:lnTo>
                  <a:lnTo>
                    <a:pt x="281" y="2967"/>
                  </a:lnTo>
                  <a:lnTo>
                    <a:pt x="281" y="2887"/>
                  </a:lnTo>
                  <a:lnTo>
                    <a:pt x="281" y="2767"/>
                  </a:lnTo>
                  <a:lnTo>
                    <a:pt x="281" y="2727"/>
                  </a:lnTo>
                  <a:lnTo>
                    <a:pt x="281" y="2687"/>
                  </a:lnTo>
                  <a:lnTo>
                    <a:pt x="281" y="2646"/>
                  </a:lnTo>
                  <a:lnTo>
                    <a:pt x="281" y="2606"/>
                  </a:lnTo>
                  <a:lnTo>
                    <a:pt x="281" y="2566"/>
                  </a:lnTo>
                  <a:lnTo>
                    <a:pt x="281" y="2526"/>
                  </a:lnTo>
                  <a:lnTo>
                    <a:pt x="281" y="2486"/>
                  </a:lnTo>
                  <a:lnTo>
                    <a:pt x="281" y="2446"/>
                  </a:lnTo>
                  <a:lnTo>
                    <a:pt x="281" y="2406"/>
                  </a:lnTo>
                  <a:lnTo>
                    <a:pt x="281" y="2366"/>
                  </a:lnTo>
                  <a:lnTo>
                    <a:pt x="241" y="2326"/>
                  </a:lnTo>
                  <a:lnTo>
                    <a:pt x="241" y="2286"/>
                  </a:lnTo>
                  <a:lnTo>
                    <a:pt x="241" y="2165"/>
                  </a:lnTo>
                  <a:lnTo>
                    <a:pt x="241" y="2125"/>
                  </a:lnTo>
                  <a:lnTo>
                    <a:pt x="281" y="2125"/>
                  </a:lnTo>
                  <a:lnTo>
                    <a:pt x="281" y="2085"/>
                  </a:lnTo>
                  <a:lnTo>
                    <a:pt x="281" y="2045"/>
                  </a:lnTo>
                  <a:lnTo>
                    <a:pt x="281" y="2005"/>
                  </a:lnTo>
                  <a:lnTo>
                    <a:pt x="281" y="1965"/>
                  </a:lnTo>
                  <a:lnTo>
                    <a:pt x="281" y="1925"/>
                  </a:lnTo>
                  <a:lnTo>
                    <a:pt x="281" y="1885"/>
                  </a:lnTo>
                  <a:lnTo>
                    <a:pt x="281" y="1845"/>
                  </a:lnTo>
                  <a:lnTo>
                    <a:pt x="281" y="1805"/>
                  </a:lnTo>
                  <a:lnTo>
                    <a:pt x="281" y="1724"/>
                  </a:lnTo>
                  <a:lnTo>
                    <a:pt x="281" y="1684"/>
                  </a:lnTo>
                  <a:lnTo>
                    <a:pt x="281" y="1564"/>
                  </a:lnTo>
                  <a:lnTo>
                    <a:pt x="281" y="1524"/>
                  </a:lnTo>
                  <a:lnTo>
                    <a:pt x="281" y="1444"/>
                  </a:lnTo>
                  <a:lnTo>
                    <a:pt x="241" y="1404"/>
                  </a:lnTo>
                  <a:lnTo>
                    <a:pt x="241" y="1364"/>
                  </a:lnTo>
                  <a:lnTo>
                    <a:pt x="241" y="1324"/>
                  </a:lnTo>
                  <a:lnTo>
                    <a:pt x="241" y="1283"/>
                  </a:lnTo>
                  <a:lnTo>
                    <a:pt x="241" y="1243"/>
                  </a:lnTo>
                  <a:lnTo>
                    <a:pt x="281" y="1203"/>
                  </a:lnTo>
                  <a:lnTo>
                    <a:pt x="281" y="1163"/>
                  </a:lnTo>
                  <a:lnTo>
                    <a:pt x="281" y="1123"/>
                  </a:lnTo>
                  <a:lnTo>
                    <a:pt x="281" y="1083"/>
                  </a:lnTo>
                  <a:lnTo>
                    <a:pt x="281" y="1043"/>
                  </a:lnTo>
                  <a:lnTo>
                    <a:pt x="241" y="963"/>
                  </a:lnTo>
                  <a:lnTo>
                    <a:pt x="281" y="883"/>
                  </a:lnTo>
                  <a:lnTo>
                    <a:pt x="281" y="762"/>
                  </a:lnTo>
                  <a:lnTo>
                    <a:pt x="281" y="682"/>
                  </a:lnTo>
                  <a:lnTo>
                    <a:pt x="281" y="642"/>
                  </a:lnTo>
                  <a:lnTo>
                    <a:pt x="281" y="602"/>
                  </a:lnTo>
                  <a:lnTo>
                    <a:pt x="281" y="562"/>
                  </a:lnTo>
                  <a:lnTo>
                    <a:pt x="281" y="522"/>
                  </a:lnTo>
                  <a:lnTo>
                    <a:pt x="281" y="482"/>
                  </a:lnTo>
                  <a:lnTo>
                    <a:pt x="281" y="442"/>
                  </a:lnTo>
                  <a:lnTo>
                    <a:pt x="281" y="401"/>
                  </a:lnTo>
                  <a:lnTo>
                    <a:pt x="281" y="361"/>
                  </a:lnTo>
                  <a:lnTo>
                    <a:pt x="281" y="241"/>
                  </a:lnTo>
                  <a:lnTo>
                    <a:pt x="281" y="201"/>
                  </a:lnTo>
                  <a:lnTo>
                    <a:pt x="281" y="161"/>
                  </a:lnTo>
                  <a:lnTo>
                    <a:pt x="281" y="81"/>
                  </a:lnTo>
                  <a:lnTo>
                    <a:pt x="281" y="4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60"/>
            <p:cNvSpPr/>
            <p:nvPr/>
          </p:nvSpPr>
          <p:spPr>
            <a:xfrm>
              <a:off x="756250" y="2675075"/>
              <a:ext cx="13050" cy="88225"/>
            </a:xfrm>
            <a:custGeom>
              <a:rect b="b" l="l" r="r" t="t"/>
              <a:pathLst>
                <a:path extrusionOk="0" h="3529" w="522">
                  <a:moveTo>
                    <a:pt x="121" y="0"/>
                  </a:moveTo>
                  <a:lnTo>
                    <a:pt x="41" y="41"/>
                  </a:lnTo>
                  <a:lnTo>
                    <a:pt x="1" y="41"/>
                  </a:lnTo>
                  <a:lnTo>
                    <a:pt x="1" y="81"/>
                  </a:lnTo>
                  <a:lnTo>
                    <a:pt x="1" y="121"/>
                  </a:lnTo>
                  <a:lnTo>
                    <a:pt x="1" y="201"/>
                  </a:lnTo>
                  <a:lnTo>
                    <a:pt x="41" y="201"/>
                  </a:lnTo>
                  <a:lnTo>
                    <a:pt x="41" y="241"/>
                  </a:lnTo>
                  <a:lnTo>
                    <a:pt x="41" y="281"/>
                  </a:lnTo>
                  <a:lnTo>
                    <a:pt x="81" y="321"/>
                  </a:lnTo>
                  <a:lnTo>
                    <a:pt x="81" y="361"/>
                  </a:lnTo>
                  <a:lnTo>
                    <a:pt x="81" y="401"/>
                  </a:lnTo>
                  <a:lnTo>
                    <a:pt x="81" y="441"/>
                  </a:lnTo>
                  <a:lnTo>
                    <a:pt x="41" y="441"/>
                  </a:lnTo>
                  <a:lnTo>
                    <a:pt x="81" y="522"/>
                  </a:lnTo>
                  <a:lnTo>
                    <a:pt x="81" y="562"/>
                  </a:lnTo>
                  <a:lnTo>
                    <a:pt x="81" y="682"/>
                  </a:lnTo>
                  <a:lnTo>
                    <a:pt x="81" y="762"/>
                  </a:lnTo>
                  <a:lnTo>
                    <a:pt x="81" y="802"/>
                  </a:lnTo>
                  <a:lnTo>
                    <a:pt x="121" y="842"/>
                  </a:lnTo>
                  <a:lnTo>
                    <a:pt x="121" y="882"/>
                  </a:lnTo>
                  <a:lnTo>
                    <a:pt x="121" y="922"/>
                  </a:lnTo>
                  <a:lnTo>
                    <a:pt x="121" y="1003"/>
                  </a:lnTo>
                  <a:lnTo>
                    <a:pt x="121" y="1043"/>
                  </a:lnTo>
                  <a:lnTo>
                    <a:pt x="161" y="1083"/>
                  </a:lnTo>
                  <a:lnTo>
                    <a:pt x="121" y="1083"/>
                  </a:lnTo>
                  <a:lnTo>
                    <a:pt x="121" y="1123"/>
                  </a:lnTo>
                  <a:lnTo>
                    <a:pt x="121" y="1203"/>
                  </a:lnTo>
                  <a:lnTo>
                    <a:pt x="121" y="1404"/>
                  </a:lnTo>
                  <a:lnTo>
                    <a:pt x="161" y="1404"/>
                  </a:lnTo>
                  <a:lnTo>
                    <a:pt x="161" y="1444"/>
                  </a:lnTo>
                  <a:lnTo>
                    <a:pt x="161" y="1484"/>
                  </a:lnTo>
                  <a:lnTo>
                    <a:pt x="161" y="1524"/>
                  </a:lnTo>
                  <a:lnTo>
                    <a:pt x="161" y="1604"/>
                  </a:lnTo>
                  <a:lnTo>
                    <a:pt x="161" y="1644"/>
                  </a:lnTo>
                  <a:lnTo>
                    <a:pt x="201" y="1684"/>
                  </a:lnTo>
                  <a:lnTo>
                    <a:pt x="201" y="1724"/>
                  </a:lnTo>
                  <a:lnTo>
                    <a:pt x="201" y="1764"/>
                  </a:lnTo>
                  <a:lnTo>
                    <a:pt x="161" y="1804"/>
                  </a:lnTo>
                  <a:lnTo>
                    <a:pt x="201" y="1844"/>
                  </a:lnTo>
                  <a:lnTo>
                    <a:pt x="201" y="1925"/>
                  </a:lnTo>
                  <a:lnTo>
                    <a:pt x="201" y="1965"/>
                  </a:lnTo>
                  <a:lnTo>
                    <a:pt x="201" y="2005"/>
                  </a:lnTo>
                  <a:lnTo>
                    <a:pt x="201" y="2045"/>
                  </a:lnTo>
                  <a:lnTo>
                    <a:pt x="201" y="2085"/>
                  </a:lnTo>
                  <a:lnTo>
                    <a:pt x="161" y="2205"/>
                  </a:lnTo>
                  <a:lnTo>
                    <a:pt x="201" y="2285"/>
                  </a:lnTo>
                  <a:lnTo>
                    <a:pt x="201" y="2326"/>
                  </a:lnTo>
                  <a:lnTo>
                    <a:pt x="201" y="2366"/>
                  </a:lnTo>
                  <a:lnTo>
                    <a:pt x="201" y="2446"/>
                  </a:lnTo>
                  <a:lnTo>
                    <a:pt x="201" y="2486"/>
                  </a:lnTo>
                  <a:lnTo>
                    <a:pt x="201" y="2526"/>
                  </a:lnTo>
                  <a:lnTo>
                    <a:pt x="201" y="2566"/>
                  </a:lnTo>
                  <a:lnTo>
                    <a:pt x="241" y="2606"/>
                  </a:lnTo>
                  <a:lnTo>
                    <a:pt x="241" y="2646"/>
                  </a:lnTo>
                  <a:lnTo>
                    <a:pt x="241" y="2767"/>
                  </a:lnTo>
                  <a:lnTo>
                    <a:pt x="241" y="2807"/>
                  </a:lnTo>
                  <a:lnTo>
                    <a:pt x="241" y="2887"/>
                  </a:lnTo>
                  <a:lnTo>
                    <a:pt x="241" y="2927"/>
                  </a:lnTo>
                  <a:lnTo>
                    <a:pt x="241" y="3007"/>
                  </a:lnTo>
                  <a:lnTo>
                    <a:pt x="241" y="3047"/>
                  </a:lnTo>
                  <a:lnTo>
                    <a:pt x="241" y="3087"/>
                  </a:lnTo>
                  <a:lnTo>
                    <a:pt x="281" y="3127"/>
                  </a:lnTo>
                  <a:lnTo>
                    <a:pt x="281" y="3207"/>
                  </a:lnTo>
                  <a:lnTo>
                    <a:pt x="281" y="3248"/>
                  </a:lnTo>
                  <a:lnTo>
                    <a:pt x="281" y="3328"/>
                  </a:lnTo>
                  <a:lnTo>
                    <a:pt x="281" y="3368"/>
                  </a:lnTo>
                  <a:lnTo>
                    <a:pt x="281" y="3408"/>
                  </a:lnTo>
                  <a:lnTo>
                    <a:pt x="281" y="3448"/>
                  </a:lnTo>
                  <a:lnTo>
                    <a:pt x="281" y="3488"/>
                  </a:lnTo>
                  <a:lnTo>
                    <a:pt x="321" y="3488"/>
                  </a:lnTo>
                  <a:lnTo>
                    <a:pt x="361" y="3528"/>
                  </a:lnTo>
                  <a:lnTo>
                    <a:pt x="482" y="3528"/>
                  </a:lnTo>
                  <a:lnTo>
                    <a:pt x="522" y="3488"/>
                  </a:lnTo>
                  <a:lnTo>
                    <a:pt x="522" y="3448"/>
                  </a:lnTo>
                  <a:lnTo>
                    <a:pt x="522" y="3408"/>
                  </a:lnTo>
                  <a:lnTo>
                    <a:pt x="522" y="3368"/>
                  </a:lnTo>
                  <a:lnTo>
                    <a:pt x="522" y="3328"/>
                  </a:lnTo>
                  <a:lnTo>
                    <a:pt x="522" y="3288"/>
                  </a:lnTo>
                  <a:lnTo>
                    <a:pt x="522" y="3248"/>
                  </a:lnTo>
                  <a:lnTo>
                    <a:pt x="522" y="3127"/>
                  </a:lnTo>
                  <a:lnTo>
                    <a:pt x="482" y="3087"/>
                  </a:lnTo>
                  <a:lnTo>
                    <a:pt x="482" y="3047"/>
                  </a:lnTo>
                  <a:lnTo>
                    <a:pt x="482" y="3007"/>
                  </a:lnTo>
                  <a:lnTo>
                    <a:pt x="482" y="2887"/>
                  </a:lnTo>
                  <a:lnTo>
                    <a:pt x="482" y="2807"/>
                  </a:lnTo>
                  <a:lnTo>
                    <a:pt x="482" y="2767"/>
                  </a:lnTo>
                  <a:lnTo>
                    <a:pt x="482" y="2726"/>
                  </a:lnTo>
                  <a:lnTo>
                    <a:pt x="442" y="2686"/>
                  </a:lnTo>
                  <a:lnTo>
                    <a:pt x="482" y="2646"/>
                  </a:lnTo>
                  <a:lnTo>
                    <a:pt x="482" y="2606"/>
                  </a:lnTo>
                  <a:lnTo>
                    <a:pt x="482" y="2526"/>
                  </a:lnTo>
                  <a:lnTo>
                    <a:pt x="442" y="2486"/>
                  </a:lnTo>
                  <a:lnTo>
                    <a:pt x="442" y="2446"/>
                  </a:lnTo>
                  <a:lnTo>
                    <a:pt x="442" y="2366"/>
                  </a:lnTo>
                  <a:lnTo>
                    <a:pt x="442" y="2326"/>
                  </a:lnTo>
                  <a:lnTo>
                    <a:pt x="442" y="2285"/>
                  </a:lnTo>
                  <a:lnTo>
                    <a:pt x="402" y="2165"/>
                  </a:lnTo>
                  <a:lnTo>
                    <a:pt x="442" y="2125"/>
                  </a:lnTo>
                  <a:lnTo>
                    <a:pt x="442" y="2085"/>
                  </a:lnTo>
                  <a:lnTo>
                    <a:pt x="442" y="2045"/>
                  </a:lnTo>
                  <a:lnTo>
                    <a:pt x="442" y="2005"/>
                  </a:lnTo>
                  <a:lnTo>
                    <a:pt x="442" y="1965"/>
                  </a:lnTo>
                  <a:lnTo>
                    <a:pt x="442" y="1885"/>
                  </a:lnTo>
                  <a:lnTo>
                    <a:pt x="402" y="1844"/>
                  </a:lnTo>
                  <a:lnTo>
                    <a:pt x="442" y="1804"/>
                  </a:lnTo>
                  <a:lnTo>
                    <a:pt x="402" y="1724"/>
                  </a:lnTo>
                  <a:lnTo>
                    <a:pt x="402" y="1684"/>
                  </a:lnTo>
                  <a:lnTo>
                    <a:pt x="402" y="1564"/>
                  </a:lnTo>
                  <a:lnTo>
                    <a:pt x="402" y="1524"/>
                  </a:lnTo>
                  <a:lnTo>
                    <a:pt x="402" y="1484"/>
                  </a:lnTo>
                  <a:lnTo>
                    <a:pt x="361" y="1444"/>
                  </a:lnTo>
                  <a:lnTo>
                    <a:pt x="361" y="1404"/>
                  </a:lnTo>
                  <a:lnTo>
                    <a:pt x="361" y="1363"/>
                  </a:lnTo>
                  <a:lnTo>
                    <a:pt x="361" y="1323"/>
                  </a:lnTo>
                  <a:lnTo>
                    <a:pt x="361" y="1283"/>
                  </a:lnTo>
                  <a:lnTo>
                    <a:pt x="361" y="1243"/>
                  </a:lnTo>
                  <a:lnTo>
                    <a:pt x="361" y="1203"/>
                  </a:lnTo>
                  <a:lnTo>
                    <a:pt x="361" y="1163"/>
                  </a:lnTo>
                  <a:lnTo>
                    <a:pt x="361" y="1123"/>
                  </a:lnTo>
                  <a:lnTo>
                    <a:pt x="361" y="1083"/>
                  </a:lnTo>
                  <a:lnTo>
                    <a:pt x="361" y="1043"/>
                  </a:lnTo>
                  <a:lnTo>
                    <a:pt x="361" y="963"/>
                  </a:lnTo>
                  <a:lnTo>
                    <a:pt x="321" y="882"/>
                  </a:lnTo>
                  <a:lnTo>
                    <a:pt x="321" y="762"/>
                  </a:lnTo>
                  <a:lnTo>
                    <a:pt x="321" y="682"/>
                  </a:lnTo>
                  <a:lnTo>
                    <a:pt x="321" y="642"/>
                  </a:lnTo>
                  <a:lnTo>
                    <a:pt x="321" y="602"/>
                  </a:lnTo>
                  <a:lnTo>
                    <a:pt x="321" y="562"/>
                  </a:lnTo>
                  <a:lnTo>
                    <a:pt x="321" y="522"/>
                  </a:lnTo>
                  <a:lnTo>
                    <a:pt x="321" y="481"/>
                  </a:lnTo>
                  <a:lnTo>
                    <a:pt x="321" y="401"/>
                  </a:lnTo>
                  <a:lnTo>
                    <a:pt x="321" y="321"/>
                  </a:lnTo>
                  <a:lnTo>
                    <a:pt x="281" y="241"/>
                  </a:lnTo>
                  <a:lnTo>
                    <a:pt x="281" y="201"/>
                  </a:lnTo>
                  <a:lnTo>
                    <a:pt x="281" y="161"/>
                  </a:lnTo>
                  <a:lnTo>
                    <a:pt x="241" y="81"/>
                  </a:lnTo>
                  <a:lnTo>
                    <a:pt x="241" y="41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60"/>
            <p:cNvSpPr/>
            <p:nvPr/>
          </p:nvSpPr>
          <p:spPr>
            <a:xfrm>
              <a:off x="819400" y="2671075"/>
              <a:ext cx="17050" cy="91225"/>
            </a:xfrm>
            <a:custGeom>
              <a:rect b="b" l="l" r="r" t="t"/>
              <a:pathLst>
                <a:path extrusionOk="0" h="3649" w="682">
                  <a:moveTo>
                    <a:pt x="121" y="0"/>
                  </a:moveTo>
                  <a:lnTo>
                    <a:pt x="40" y="40"/>
                  </a:lnTo>
                  <a:lnTo>
                    <a:pt x="40" y="80"/>
                  </a:lnTo>
                  <a:lnTo>
                    <a:pt x="0" y="120"/>
                  </a:lnTo>
                  <a:lnTo>
                    <a:pt x="0" y="201"/>
                  </a:lnTo>
                  <a:lnTo>
                    <a:pt x="0" y="281"/>
                  </a:lnTo>
                  <a:lnTo>
                    <a:pt x="40" y="321"/>
                  </a:lnTo>
                  <a:lnTo>
                    <a:pt x="40" y="361"/>
                  </a:lnTo>
                  <a:lnTo>
                    <a:pt x="40" y="401"/>
                  </a:lnTo>
                  <a:lnTo>
                    <a:pt x="80" y="441"/>
                  </a:lnTo>
                  <a:lnTo>
                    <a:pt x="80" y="521"/>
                  </a:lnTo>
                  <a:lnTo>
                    <a:pt x="40" y="521"/>
                  </a:lnTo>
                  <a:lnTo>
                    <a:pt x="40" y="561"/>
                  </a:lnTo>
                  <a:lnTo>
                    <a:pt x="40" y="601"/>
                  </a:lnTo>
                  <a:lnTo>
                    <a:pt x="80" y="682"/>
                  </a:lnTo>
                  <a:lnTo>
                    <a:pt x="80" y="802"/>
                  </a:lnTo>
                  <a:lnTo>
                    <a:pt x="80" y="842"/>
                  </a:lnTo>
                  <a:lnTo>
                    <a:pt x="80" y="882"/>
                  </a:lnTo>
                  <a:lnTo>
                    <a:pt x="80" y="922"/>
                  </a:lnTo>
                  <a:lnTo>
                    <a:pt x="80" y="962"/>
                  </a:lnTo>
                  <a:lnTo>
                    <a:pt x="121" y="962"/>
                  </a:lnTo>
                  <a:lnTo>
                    <a:pt x="121" y="1002"/>
                  </a:lnTo>
                  <a:lnTo>
                    <a:pt x="121" y="1042"/>
                  </a:lnTo>
                  <a:lnTo>
                    <a:pt x="121" y="1123"/>
                  </a:lnTo>
                  <a:lnTo>
                    <a:pt x="121" y="1163"/>
                  </a:lnTo>
                  <a:lnTo>
                    <a:pt x="161" y="1203"/>
                  </a:lnTo>
                  <a:lnTo>
                    <a:pt x="121" y="1203"/>
                  </a:lnTo>
                  <a:lnTo>
                    <a:pt x="121" y="1243"/>
                  </a:lnTo>
                  <a:lnTo>
                    <a:pt x="121" y="1323"/>
                  </a:lnTo>
                  <a:lnTo>
                    <a:pt x="161" y="1523"/>
                  </a:lnTo>
                  <a:lnTo>
                    <a:pt x="161" y="1564"/>
                  </a:lnTo>
                  <a:lnTo>
                    <a:pt x="161" y="1604"/>
                  </a:lnTo>
                  <a:lnTo>
                    <a:pt x="201" y="1604"/>
                  </a:lnTo>
                  <a:lnTo>
                    <a:pt x="201" y="1644"/>
                  </a:lnTo>
                  <a:lnTo>
                    <a:pt x="201" y="1684"/>
                  </a:lnTo>
                  <a:lnTo>
                    <a:pt x="201" y="1724"/>
                  </a:lnTo>
                  <a:lnTo>
                    <a:pt x="201" y="1764"/>
                  </a:lnTo>
                  <a:lnTo>
                    <a:pt x="201" y="1844"/>
                  </a:lnTo>
                  <a:lnTo>
                    <a:pt x="241" y="1884"/>
                  </a:lnTo>
                  <a:lnTo>
                    <a:pt x="241" y="1924"/>
                  </a:lnTo>
                  <a:lnTo>
                    <a:pt x="241" y="1964"/>
                  </a:lnTo>
                  <a:lnTo>
                    <a:pt x="241" y="2004"/>
                  </a:lnTo>
                  <a:lnTo>
                    <a:pt x="281" y="2045"/>
                  </a:lnTo>
                  <a:lnTo>
                    <a:pt x="281" y="2085"/>
                  </a:lnTo>
                  <a:lnTo>
                    <a:pt x="241" y="2165"/>
                  </a:lnTo>
                  <a:lnTo>
                    <a:pt x="281" y="2205"/>
                  </a:lnTo>
                  <a:lnTo>
                    <a:pt x="281" y="2245"/>
                  </a:lnTo>
                  <a:lnTo>
                    <a:pt x="241" y="2365"/>
                  </a:lnTo>
                  <a:lnTo>
                    <a:pt x="281" y="2445"/>
                  </a:lnTo>
                  <a:lnTo>
                    <a:pt x="281" y="2486"/>
                  </a:lnTo>
                  <a:lnTo>
                    <a:pt x="281" y="2526"/>
                  </a:lnTo>
                  <a:lnTo>
                    <a:pt x="281" y="2606"/>
                  </a:lnTo>
                  <a:lnTo>
                    <a:pt x="321" y="2606"/>
                  </a:lnTo>
                  <a:lnTo>
                    <a:pt x="321" y="2646"/>
                  </a:lnTo>
                  <a:lnTo>
                    <a:pt x="321" y="2686"/>
                  </a:lnTo>
                  <a:lnTo>
                    <a:pt x="321" y="2726"/>
                  </a:lnTo>
                  <a:lnTo>
                    <a:pt x="321" y="2766"/>
                  </a:lnTo>
                  <a:lnTo>
                    <a:pt x="321" y="2806"/>
                  </a:lnTo>
                  <a:lnTo>
                    <a:pt x="321" y="2846"/>
                  </a:lnTo>
                  <a:lnTo>
                    <a:pt x="361" y="2927"/>
                  </a:lnTo>
                  <a:lnTo>
                    <a:pt x="361" y="2967"/>
                  </a:lnTo>
                  <a:lnTo>
                    <a:pt x="361" y="3087"/>
                  </a:lnTo>
                  <a:lnTo>
                    <a:pt x="361" y="3167"/>
                  </a:lnTo>
                  <a:lnTo>
                    <a:pt x="401" y="3207"/>
                  </a:lnTo>
                  <a:lnTo>
                    <a:pt x="401" y="3247"/>
                  </a:lnTo>
                  <a:lnTo>
                    <a:pt x="401" y="3287"/>
                  </a:lnTo>
                  <a:lnTo>
                    <a:pt x="401" y="3327"/>
                  </a:lnTo>
                  <a:lnTo>
                    <a:pt x="401" y="3408"/>
                  </a:lnTo>
                  <a:lnTo>
                    <a:pt x="401" y="3488"/>
                  </a:lnTo>
                  <a:lnTo>
                    <a:pt x="441" y="3488"/>
                  </a:lnTo>
                  <a:lnTo>
                    <a:pt x="441" y="3528"/>
                  </a:lnTo>
                  <a:lnTo>
                    <a:pt x="441" y="3568"/>
                  </a:lnTo>
                  <a:lnTo>
                    <a:pt x="401" y="3608"/>
                  </a:lnTo>
                  <a:lnTo>
                    <a:pt x="401" y="3648"/>
                  </a:lnTo>
                  <a:lnTo>
                    <a:pt x="441" y="3642"/>
                  </a:lnTo>
                  <a:lnTo>
                    <a:pt x="441" y="3642"/>
                  </a:lnTo>
                  <a:lnTo>
                    <a:pt x="441" y="3648"/>
                  </a:lnTo>
                  <a:lnTo>
                    <a:pt x="541" y="3628"/>
                  </a:lnTo>
                  <a:lnTo>
                    <a:pt x="541" y="3628"/>
                  </a:lnTo>
                  <a:lnTo>
                    <a:pt x="682" y="3608"/>
                  </a:lnTo>
                  <a:lnTo>
                    <a:pt x="682" y="3568"/>
                  </a:lnTo>
                  <a:lnTo>
                    <a:pt x="642" y="3528"/>
                  </a:lnTo>
                  <a:lnTo>
                    <a:pt x="642" y="3488"/>
                  </a:lnTo>
                  <a:lnTo>
                    <a:pt x="682" y="3448"/>
                  </a:lnTo>
                  <a:lnTo>
                    <a:pt x="642" y="3408"/>
                  </a:lnTo>
                  <a:lnTo>
                    <a:pt x="642" y="3287"/>
                  </a:lnTo>
                  <a:lnTo>
                    <a:pt x="642" y="3247"/>
                  </a:lnTo>
                  <a:lnTo>
                    <a:pt x="602" y="3207"/>
                  </a:lnTo>
                  <a:lnTo>
                    <a:pt x="602" y="3167"/>
                  </a:lnTo>
                  <a:lnTo>
                    <a:pt x="602" y="3047"/>
                  </a:lnTo>
                  <a:lnTo>
                    <a:pt x="602" y="2967"/>
                  </a:lnTo>
                  <a:lnTo>
                    <a:pt x="602" y="2927"/>
                  </a:lnTo>
                  <a:lnTo>
                    <a:pt x="602" y="2886"/>
                  </a:lnTo>
                  <a:lnTo>
                    <a:pt x="562" y="2846"/>
                  </a:lnTo>
                  <a:lnTo>
                    <a:pt x="562" y="2806"/>
                  </a:lnTo>
                  <a:lnTo>
                    <a:pt x="562" y="2766"/>
                  </a:lnTo>
                  <a:lnTo>
                    <a:pt x="562" y="2726"/>
                  </a:lnTo>
                  <a:lnTo>
                    <a:pt x="562" y="2686"/>
                  </a:lnTo>
                  <a:lnTo>
                    <a:pt x="562" y="2646"/>
                  </a:lnTo>
                  <a:lnTo>
                    <a:pt x="562" y="2606"/>
                  </a:lnTo>
                  <a:lnTo>
                    <a:pt x="562" y="2566"/>
                  </a:lnTo>
                  <a:lnTo>
                    <a:pt x="521" y="2526"/>
                  </a:lnTo>
                  <a:lnTo>
                    <a:pt x="521" y="2486"/>
                  </a:lnTo>
                  <a:lnTo>
                    <a:pt x="521" y="2445"/>
                  </a:lnTo>
                  <a:lnTo>
                    <a:pt x="481" y="2285"/>
                  </a:lnTo>
                  <a:lnTo>
                    <a:pt x="481" y="2245"/>
                  </a:lnTo>
                  <a:lnTo>
                    <a:pt x="521" y="2245"/>
                  </a:lnTo>
                  <a:lnTo>
                    <a:pt x="521" y="2205"/>
                  </a:lnTo>
                  <a:lnTo>
                    <a:pt x="481" y="2165"/>
                  </a:lnTo>
                  <a:lnTo>
                    <a:pt x="481" y="2125"/>
                  </a:lnTo>
                  <a:lnTo>
                    <a:pt x="481" y="2085"/>
                  </a:lnTo>
                  <a:lnTo>
                    <a:pt x="481" y="2004"/>
                  </a:lnTo>
                  <a:lnTo>
                    <a:pt x="481" y="1964"/>
                  </a:lnTo>
                  <a:lnTo>
                    <a:pt x="481" y="1924"/>
                  </a:lnTo>
                  <a:lnTo>
                    <a:pt x="441" y="1844"/>
                  </a:lnTo>
                  <a:lnTo>
                    <a:pt x="441" y="1804"/>
                  </a:lnTo>
                  <a:lnTo>
                    <a:pt x="441" y="1684"/>
                  </a:lnTo>
                  <a:lnTo>
                    <a:pt x="441" y="1644"/>
                  </a:lnTo>
                  <a:lnTo>
                    <a:pt x="401" y="1604"/>
                  </a:lnTo>
                  <a:lnTo>
                    <a:pt x="401" y="1564"/>
                  </a:lnTo>
                  <a:lnTo>
                    <a:pt x="401" y="1523"/>
                  </a:lnTo>
                  <a:lnTo>
                    <a:pt x="401" y="1483"/>
                  </a:lnTo>
                  <a:lnTo>
                    <a:pt x="401" y="1443"/>
                  </a:lnTo>
                  <a:lnTo>
                    <a:pt x="361" y="1403"/>
                  </a:lnTo>
                  <a:lnTo>
                    <a:pt x="361" y="1363"/>
                  </a:lnTo>
                  <a:lnTo>
                    <a:pt x="401" y="1323"/>
                  </a:lnTo>
                  <a:lnTo>
                    <a:pt x="361" y="1283"/>
                  </a:lnTo>
                  <a:lnTo>
                    <a:pt x="361" y="1243"/>
                  </a:lnTo>
                  <a:lnTo>
                    <a:pt x="361" y="1203"/>
                  </a:lnTo>
                  <a:lnTo>
                    <a:pt x="361" y="1163"/>
                  </a:lnTo>
                  <a:lnTo>
                    <a:pt x="321" y="1082"/>
                  </a:lnTo>
                  <a:lnTo>
                    <a:pt x="321" y="962"/>
                  </a:lnTo>
                  <a:lnTo>
                    <a:pt x="321" y="882"/>
                  </a:lnTo>
                  <a:lnTo>
                    <a:pt x="321" y="802"/>
                  </a:lnTo>
                  <a:lnTo>
                    <a:pt x="321" y="762"/>
                  </a:lnTo>
                  <a:lnTo>
                    <a:pt x="321" y="722"/>
                  </a:lnTo>
                  <a:lnTo>
                    <a:pt x="321" y="682"/>
                  </a:lnTo>
                  <a:lnTo>
                    <a:pt x="321" y="641"/>
                  </a:lnTo>
                  <a:lnTo>
                    <a:pt x="321" y="601"/>
                  </a:lnTo>
                  <a:lnTo>
                    <a:pt x="281" y="601"/>
                  </a:lnTo>
                  <a:lnTo>
                    <a:pt x="281" y="561"/>
                  </a:lnTo>
                  <a:lnTo>
                    <a:pt x="281" y="521"/>
                  </a:lnTo>
                  <a:lnTo>
                    <a:pt x="281" y="481"/>
                  </a:lnTo>
                  <a:lnTo>
                    <a:pt x="281" y="441"/>
                  </a:lnTo>
                  <a:lnTo>
                    <a:pt x="281" y="361"/>
                  </a:lnTo>
                  <a:lnTo>
                    <a:pt x="281" y="281"/>
                  </a:lnTo>
                  <a:lnTo>
                    <a:pt x="241" y="160"/>
                  </a:lnTo>
                  <a:lnTo>
                    <a:pt x="221" y="160"/>
                  </a:lnTo>
                  <a:lnTo>
                    <a:pt x="241" y="120"/>
                  </a:lnTo>
                  <a:lnTo>
                    <a:pt x="241" y="80"/>
                  </a:lnTo>
                  <a:lnTo>
                    <a:pt x="241" y="4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60"/>
            <p:cNvSpPr/>
            <p:nvPr/>
          </p:nvSpPr>
          <p:spPr>
            <a:xfrm>
              <a:off x="702125" y="2266175"/>
              <a:ext cx="37125" cy="37100"/>
            </a:xfrm>
            <a:custGeom>
              <a:rect b="b" l="l" r="r" t="t"/>
              <a:pathLst>
                <a:path extrusionOk="0" h="1484" w="1485">
                  <a:moveTo>
                    <a:pt x="803" y="0"/>
                  </a:moveTo>
                  <a:lnTo>
                    <a:pt x="803" y="40"/>
                  </a:lnTo>
                  <a:lnTo>
                    <a:pt x="562" y="40"/>
                  </a:lnTo>
                  <a:lnTo>
                    <a:pt x="442" y="81"/>
                  </a:lnTo>
                  <a:lnTo>
                    <a:pt x="402" y="81"/>
                  </a:lnTo>
                  <a:lnTo>
                    <a:pt x="282" y="161"/>
                  </a:lnTo>
                  <a:lnTo>
                    <a:pt x="201" y="241"/>
                  </a:lnTo>
                  <a:lnTo>
                    <a:pt x="161" y="281"/>
                  </a:lnTo>
                  <a:lnTo>
                    <a:pt x="121" y="321"/>
                  </a:lnTo>
                  <a:lnTo>
                    <a:pt x="121" y="361"/>
                  </a:lnTo>
                  <a:lnTo>
                    <a:pt x="121" y="401"/>
                  </a:lnTo>
                  <a:lnTo>
                    <a:pt x="41" y="481"/>
                  </a:lnTo>
                  <a:lnTo>
                    <a:pt x="41" y="522"/>
                  </a:lnTo>
                  <a:lnTo>
                    <a:pt x="1" y="602"/>
                  </a:lnTo>
                  <a:lnTo>
                    <a:pt x="41" y="602"/>
                  </a:lnTo>
                  <a:lnTo>
                    <a:pt x="41" y="642"/>
                  </a:lnTo>
                  <a:lnTo>
                    <a:pt x="41" y="682"/>
                  </a:lnTo>
                  <a:lnTo>
                    <a:pt x="41" y="722"/>
                  </a:lnTo>
                  <a:lnTo>
                    <a:pt x="41" y="762"/>
                  </a:lnTo>
                  <a:lnTo>
                    <a:pt x="41" y="842"/>
                  </a:lnTo>
                  <a:lnTo>
                    <a:pt x="81" y="842"/>
                  </a:lnTo>
                  <a:lnTo>
                    <a:pt x="121" y="882"/>
                  </a:lnTo>
                  <a:lnTo>
                    <a:pt x="201" y="842"/>
                  </a:lnTo>
                  <a:lnTo>
                    <a:pt x="241" y="802"/>
                  </a:lnTo>
                  <a:lnTo>
                    <a:pt x="282" y="762"/>
                  </a:lnTo>
                  <a:lnTo>
                    <a:pt x="282" y="722"/>
                  </a:lnTo>
                  <a:lnTo>
                    <a:pt x="241" y="722"/>
                  </a:lnTo>
                  <a:lnTo>
                    <a:pt x="241" y="682"/>
                  </a:lnTo>
                  <a:lnTo>
                    <a:pt x="241" y="642"/>
                  </a:lnTo>
                  <a:lnTo>
                    <a:pt x="282" y="642"/>
                  </a:lnTo>
                  <a:lnTo>
                    <a:pt x="282" y="602"/>
                  </a:lnTo>
                  <a:lnTo>
                    <a:pt x="322" y="522"/>
                  </a:lnTo>
                  <a:lnTo>
                    <a:pt x="322" y="481"/>
                  </a:lnTo>
                  <a:lnTo>
                    <a:pt x="322" y="441"/>
                  </a:lnTo>
                  <a:lnTo>
                    <a:pt x="362" y="441"/>
                  </a:lnTo>
                  <a:lnTo>
                    <a:pt x="362" y="401"/>
                  </a:lnTo>
                  <a:lnTo>
                    <a:pt x="442" y="361"/>
                  </a:lnTo>
                  <a:lnTo>
                    <a:pt x="482" y="321"/>
                  </a:lnTo>
                  <a:lnTo>
                    <a:pt x="522" y="321"/>
                  </a:lnTo>
                  <a:lnTo>
                    <a:pt x="562" y="281"/>
                  </a:lnTo>
                  <a:lnTo>
                    <a:pt x="843" y="281"/>
                  </a:lnTo>
                  <a:lnTo>
                    <a:pt x="883" y="241"/>
                  </a:lnTo>
                  <a:lnTo>
                    <a:pt x="923" y="281"/>
                  </a:lnTo>
                  <a:lnTo>
                    <a:pt x="1043" y="281"/>
                  </a:lnTo>
                  <a:lnTo>
                    <a:pt x="1043" y="321"/>
                  </a:lnTo>
                  <a:lnTo>
                    <a:pt x="1083" y="321"/>
                  </a:lnTo>
                  <a:lnTo>
                    <a:pt x="1083" y="361"/>
                  </a:lnTo>
                  <a:lnTo>
                    <a:pt x="1163" y="361"/>
                  </a:lnTo>
                  <a:lnTo>
                    <a:pt x="1163" y="401"/>
                  </a:lnTo>
                  <a:lnTo>
                    <a:pt x="1204" y="441"/>
                  </a:lnTo>
                  <a:lnTo>
                    <a:pt x="1204" y="481"/>
                  </a:lnTo>
                  <a:lnTo>
                    <a:pt x="1244" y="562"/>
                  </a:lnTo>
                  <a:lnTo>
                    <a:pt x="1244" y="602"/>
                  </a:lnTo>
                  <a:lnTo>
                    <a:pt x="1244" y="682"/>
                  </a:lnTo>
                  <a:lnTo>
                    <a:pt x="1244" y="722"/>
                  </a:lnTo>
                  <a:lnTo>
                    <a:pt x="1244" y="762"/>
                  </a:lnTo>
                  <a:lnTo>
                    <a:pt x="1244" y="802"/>
                  </a:lnTo>
                  <a:lnTo>
                    <a:pt x="1244" y="842"/>
                  </a:lnTo>
                  <a:lnTo>
                    <a:pt x="1244" y="882"/>
                  </a:lnTo>
                  <a:lnTo>
                    <a:pt x="1204" y="882"/>
                  </a:lnTo>
                  <a:lnTo>
                    <a:pt x="1204" y="922"/>
                  </a:lnTo>
                  <a:lnTo>
                    <a:pt x="1163" y="963"/>
                  </a:lnTo>
                  <a:lnTo>
                    <a:pt x="1163" y="1003"/>
                  </a:lnTo>
                  <a:lnTo>
                    <a:pt x="1123" y="1003"/>
                  </a:lnTo>
                  <a:lnTo>
                    <a:pt x="1123" y="1043"/>
                  </a:lnTo>
                  <a:lnTo>
                    <a:pt x="1083" y="1083"/>
                  </a:lnTo>
                  <a:lnTo>
                    <a:pt x="1003" y="1163"/>
                  </a:lnTo>
                  <a:lnTo>
                    <a:pt x="923" y="1203"/>
                  </a:lnTo>
                  <a:lnTo>
                    <a:pt x="843" y="1243"/>
                  </a:lnTo>
                  <a:lnTo>
                    <a:pt x="723" y="1243"/>
                  </a:lnTo>
                  <a:lnTo>
                    <a:pt x="682" y="1203"/>
                  </a:lnTo>
                  <a:lnTo>
                    <a:pt x="562" y="1203"/>
                  </a:lnTo>
                  <a:lnTo>
                    <a:pt x="522" y="1163"/>
                  </a:lnTo>
                  <a:lnTo>
                    <a:pt x="442" y="1163"/>
                  </a:lnTo>
                  <a:lnTo>
                    <a:pt x="402" y="1123"/>
                  </a:lnTo>
                  <a:lnTo>
                    <a:pt x="402" y="1083"/>
                  </a:lnTo>
                  <a:lnTo>
                    <a:pt x="322" y="1043"/>
                  </a:lnTo>
                  <a:lnTo>
                    <a:pt x="322" y="1003"/>
                  </a:lnTo>
                  <a:lnTo>
                    <a:pt x="201" y="1003"/>
                  </a:lnTo>
                  <a:lnTo>
                    <a:pt x="121" y="1043"/>
                  </a:lnTo>
                  <a:lnTo>
                    <a:pt x="121" y="1123"/>
                  </a:lnTo>
                  <a:lnTo>
                    <a:pt x="121" y="1203"/>
                  </a:lnTo>
                  <a:lnTo>
                    <a:pt x="201" y="1243"/>
                  </a:lnTo>
                  <a:lnTo>
                    <a:pt x="241" y="1283"/>
                  </a:lnTo>
                  <a:lnTo>
                    <a:pt x="282" y="1283"/>
                  </a:lnTo>
                  <a:lnTo>
                    <a:pt x="282" y="1323"/>
                  </a:lnTo>
                  <a:lnTo>
                    <a:pt x="322" y="1323"/>
                  </a:lnTo>
                  <a:lnTo>
                    <a:pt x="402" y="1363"/>
                  </a:lnTo>
                  <a:lnTo>
                    <a:pt x="442" y="1403"/>
                  </a:lnTo>
                  <a:lnTo>
                    <a:pt x="482" y="1403"/>
                  </a:lnTo>
                  <a:lnTo>
                    <a:pt x="482" y="1444"/>
                  </a:lnTo>
                  <a:lnTo>
                    <a:pt x="562" y="1444"/>
                  </a:lnTo>
                  <a:lnTo>
                    <a:pt x="642" y="1484"/>
                  </a:lnTo>
                  <a:lnTo>
                    <a:pt x="923" y="1484"/>
                  </a:lnTo>
                  <a:lnTo>
                    <a:pt x="923" y="1444"/>
                  </a:lnTo>
                  <a:lnTo>
                    <a:pt x="1003" y="1444"/>
                  </a:lnTo>
                  <a:lnTo>
                    <a:pt x="1003" y="1403"/>
                  </a:lnTo>
                  <a:lnTo>
                    <a:pt x="1083" y="1363"/>
                  </a:lnTo>
                  <a:lnTo>
                    <a:pt x="1163" y="1323"/>
                  </a:lnTo>
                  <a:lnTo>
                    <a:pt x="1163" y="1283"/>
                  </a:lnTo>
                  <a:lnTo>
                    <a:pt x="1204" y="1283"/>
                  </a:lnTo>
                  <a:lnTo>
                    <a:pt x="1244" y="1243"/>
                  </a:lnTo>
                  <a:lnTo>
                    <a:pt x="1324" y="1163"/>
                  </a:lnTo>
                  <a:lnTo>
                    <a:pt x="1404" y="1043"/>
                  </a:lnTo>
                  <a:lnTo>
                    <a:pt x="1444" y="922"/>
                  </a:lnTo>
                  <a:lnTo>
                    <a:pt x="1444" y="882"/>
                  </a:lnTo>
                  <a:lnTo>
                    <a:pt x="1444" y="842"/>
                  </a:lnTo>
                  <a:lnTo>
                    <a:pt x="1444" y="802"/>
                  </a:lnTo>
                  <a:lnTo>
                    <a:pt x="1484" y="762"/>
                  </a:lnTo>
                  <a:lnTo>
                    <a:pt x="1484" y="722"/>
                  </a:lnTo>
                  <a:lnTo>
                    <a:pt x="1484" y="642"/>
                  </a:lnTo>
                  <a:lnTo>
                    <a:pt x="1484" y="562"/>
                  </a:lnTo>
                  <a:lnTo>
                    <a:pt x="1444" y="522"/>
                  </a:lnTo>
                  <a:lnTo>
                    <a:pt x="1444" y="481"/>
                  </a:lnTo>
                  <a:lnTo>
                    <a:pt x="1444" y="401"/>
                  </a:lnTo>
                  <a:lnTo>
                    <a:pt x="1444" y="361"/>
                  </a:lnTo>
                  <a:lnTo>
                    <a:pt x="1364" y="321"/>
                  </a:lnTo>
                  <a:lnTo>
                    <a:pt x="1324" y="281"/>
                  </a:lnTo>
                  <a:lnTo>
                    <a:pt x="1324" y="201"/>
                  </a:lnTo>
                  <a:lnTo>
                    <a:pt x="1284" y="161"/>
                  </a:lnTo>
                  <a:lnTo>
                    <a:pt x="1204" y="161"/>
                  </a:lnTo>
                  <a:lnTo>
                    <a:pt x="1083" y="40"/>
                  </a:lnTo>
                  <a:lnTo>
                    <a:pt x="883" y="40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60"/>
            <p:cNvSpPr/>
            <p:nvPr/>
          </p:nvSpPr>
          <p:spPr>
            <a:xfrm>
              <a:off x="711150" y="2512725"/>
              <a:ext cx="62175" cy="113275"/>
            </a:xfrm>
            <a:custGeom>
              <a:rect b="b" l="l" r="r" t="t"/>
              <a:pathLst>
                <a:path extrusionOk="0" h="4531" w="2487">
                  <a:moveTo>
                    <a:pt x="2286" y="0"/>
                  </a:moveTo>
                  <a:lnTo>
                    <a:pt x="2286" y="40"/>
                  </a:lnTo>
                  <a:lnTo>
                    <a:pt x="2246" y="120"/>
                  </a:lnTo>
                  <a:lnTo>
                    <a:pt x="2206" y="201"/>
                  </a:lnTo>
                  <a:lnTo>
                    <a:pt x="2206" y="241"/>
                  </a:lnTo>
                  <a:lnTo>
                    <a:pt x="2206" y="281"/>
                  </a:lnTo>
                  <a:lnTo>
                    <a:pt x="2165" y="321"/>
                  </a:lnTo>
                  <a:lnTo>
                    <a:pt x="2165" y="361"/>
                  </a:lnTo>
                  <a:lnTo>
                    <a:pt x="2165" y="401"/>
                  </a:lnTo>
                  <a:lnTo>
                    <a:pt x="2085" y="521"/>
                  </a:lnTo>
                  <a:lnTo>
                    <a:pt x="2045" y="561"/>
                  </a:lnTo>
                  <a:lnTo>
                    <a:pt x="2045" y="601"/>
                  </a:lnTo>
                  <a:lnTo>
                    <a:pt x="2005" y="642"/>
                  </a:lnTo>
                  <a:lnTo>
                    <a:pt x="2005" y="682"/>
                  </a:lnTo>
                  <a:lnTo>
                    <a:pt x="2005" y="722"/>
                  </a:lnTo>
                  <a:lnTo>
                    <a:pt x="1925" y="882"/>
                  </a:lnTo>
                  <a:lnTo>
                    <a:pt x="1885" y="922"/>
                  </a:lnTo>
                  <a:lnTo>
                    <a:pt x="1845" y="962"/>
                  </a:lnTo>
                  <a:lnTo>
                    <a:pt x="1845" y="1002"/>
                  </a:lnTo>
                  <a:lnTo>
                    <a:pt x="1805" y="1042"/>
                  </a:lnTo>
                  <a:lnTo>
                    <a:pt x="1805" y="1083"/>
                  </a:lnTo>
                  <a:lnTo>
                    <a:pt x="1805" y="1123"/>
                  </a:lnTo>
                  <a:lnTo>
                    <a:pt x="1765" y="1163"/>
                  </a:lnTo>
                  <a:lnTo>
                    <a:pt x="1725" y="1243"/>
                  </a:lnTo>
                  <a:lnTo>
                    <a:pt x="1725" y="1283"/>
                  </a:lnTo>
                  <a:lnTo>
                    <a:pt x="1725" y="1323"/>
                  </a:lnTo>
                  <a:lnTo>
                    <a:pt x="1684" y="1363"/>
                  </a:lnTo>
                  <a:lnTo>
                    <a:pt x="1644" y="1403"/>
                  </a:lnTo>
                  <a:lnTo>
                    <a:pt x="1604" y="1523"/>
                  </a:lnTo>
                  <a:lnTo>
                    <a:pt x="1444" y="1764"/>
                  </a:lnTo>
                  <a:lnTo>
                    <a:pt x="1444" y="1804"/>
                  </a:lnTo>
                  <a:lnTo>
                    <a:pt x="1444" y="1844"/>
                  </a:lnTo>
                  <a:lnTo>
                    <a:pt x="1444" y="1884"/>
                  </a:lnTo>
                  <a:lnTo>
                    <a:pt x="1404" y="1924"/>
                  </a:lnTo>
                  <a:lnTo>
                    <a:pt x="1364" y="1964"/>
                  </a:lnTo>
                  <a:lnTo>
                    <a:pt x="1324" y="2005"/>
                  </a:lnTo>
                  <a:lnTo>
                    <a:pt x="1324" y="2085"/>
                  </a:lnTo>
                  <a:lnTo>
                    <a:pt x="1284" y="2165"/>
                  </a:lnTo>
                  <a:lnTo>
                    <a:pt x="1284" y="2205"/>
                  </a:lnTo>
                  <a:lnTo>
                    <a:pt x="1243" y="2245"/>
                  </a:lnTo>
                  <a:lnTo>
                    <a:pt x="1203" y="2325"/>
                  </a:lnTo>
                  <a:lnTo>
                    <a:pt x="1163" y="2365"/>
                  </a:lnTo>
                  <a:lnTo>
                    <a:pt x="1163" y="2446"/>
                  </a:lnTo>
                  <a:lnTo>
                    <a:pt x="1123" y="2486"/>
                  </a:lnTo>
                  <a:lnTo>
                    <a:pt x="1043" y="2566"/>
                  </a:lnTo>
                  <a:lnTo>
                    <a:pt x="1043" y="2606"/>
                  </a:lnTo>
                  <a:lnTo>
                    <a:pt x="1003" y="2686"/>
                  </a:lnTo>
                  <a:lnTo>
                    <a:pt x="843" y="2886"/>
                  </a:lnTo>
                  <a:lnTo>
                    <a:pt x="843" y="2927"/>
                  </a:lnTo>
                  <a:lnTo>
                    <a:pt x="802" y="2967"/>
                  </a:lnTo>
                  <a:lnTo>
                    <a:pt x="802" y="3007"/>
                  </a:lnTo>
                  <a:lnTo>
                    <a:pt x="722" y="3047"/>
                  </a:lnTo>
                  <a:lnTo>
                    <a:pt x="722" y="3087"/>
                  </a:lnTo>
                  <a:lnTo>
                    <a:pt x="722" y="3127"/>
                  </a:lnTo>
                  <a:lnTo>
                    <a:pt x="682" y="3207"/>
                  </a:lnTo>
                  <a:lnTo>
                    <a:pt x="642" y="3247"/>
                  </a:lnTo>
                  <a:lnTo>
                    <a:pt x="642" y="3287"/>
                  </a:lnTo>
                  <a:lnTo>
                    <a:pt x="642" y="3327"/>
                  </a:lnTo>
                  <a:lnTo>
                    <a:pt x="602" y="3327"/>
                  </a:lnTo>
                  <a:lnTo>
                    <a:pt x="602" y="3368"/>
                  </a:lnTo>
                  <a:lnTo>
                    <a:pt x="482" y="3488"/>
                  </a:lnTo>
                  <a:lnTo>
                    <a:pt x="482" y="3528"/>
                  </a:lnTo>
                  <a:lnTo>
                    <a:pt x="402" y="3648"/>
                  </a:lnTo>
                  <a:lnTo>
                    <a:pt x="321" y="3768"/>
                  </a:lnTo>
                  <a:lnTo>
                    <a:pt x="321" y="3809"/>
                  </a:lnTo>
                  <a:lnTo>
                    <a:pt x="281" y="3849"/>
                  </a:lnTo>
                  <a:lnTo>
                    <a:pt x="241" y="3889"/>
                  </a:lnTo>
                  <a:lnTo>
                    <a:pt x="241" y="3929"/>
                  </a:lnTo>
                  <a:lnTo>
                    <a:pt x="161" y="4049"/>
                  </a:lnTo>
                  <a:lnTo>
                    <a:pt x="121" y="4049"/>
                  </a:lnTo>
                  <a:lnTo>
                    <a:pt x="81" y="4129"/>
                  </a:lnTo>
                  <a:lnTo>
                    <a:pt x="81" y="4169"/>
                  </a:lnTo>
                  <a:lnTo>
                    <a:pt x="81" y="4209"/>
                  </a:lnTo>
                  <a:lnTo>
                    <a:pt x="41" y="4249"/>
                  </a:lnTo>
                  <a:lnTo>
                    <a:pt x="41" y="4290"/>
                  </a:lnTo>
                  <a:lnTo>
                    <a:pt x="1" y="4290"/>
                  </a:lnTo>
                  <a:lnTo>
                    <a:pt x="1" y="4370"/>
                  </a:lnTo>
                  <a:lnTo>
                    <a:pt x="1" y="4450"/>
                  </a:lnTo>
                  <a:lnTo>
                    <a:pt x="1" y="4490"/>
                  </a:lnTo>
                  <a:lnTo>
                    <a:pt x="41" y="4530"/>
                  </a:lnTo>
                  <a:lnTo>
                    <a:pt x="121" y="4530"/>
                  </a:lnTo>
                  <a:lnTo>
                    <a:pt x="161" y="4490"/>
                  </a:lnTo>
                  <a:lnTo>
                    <a:pt x="201" y="4450"/>
                  </a:lnTo>
                  <a:lnTo>
                    <a:pt x="241" y="4410"/>
                  </a:lnTo>
                  <a:lnTo>
                    <a:pt x="241" y="4370"/>
                  </a:lnTo>
                  <a:lnTo>
                    <a:pt x="241" y="4330"/>
                  </a:lnTo>
                  <a:lnTo>
                    <a:pt x="281" y="4290"/>
                  </a:lnTo>
                  <a:lnTo>
                    <a:pt x="321" y="4209"/>
                  </a:lnTo>
                  <a:lnTo>
                    <a:pt x="362" y="4209"/>
                  </a:lnTo>
                  <a:lnTo>
                    <a:pt x="442" y="4089"/>
                  </a:lnTo>
                  <a:lnTo>
                    <a:pt x="442" y="4009"/>
                  </a:lnTo>
                  <a:lnTo>
                    <a:pt x="482" y="3969"/>
                  </a:lnTo>
                  <a:lnTo>
                    <a:pt x="522" y="3929"/>
                  </a:lnTo>
                  <a:lnTo>
                    <a:pt x="602" y="3809"/>
                  </a:lnTo>
                  <a:lnTo>
                    <a:pt x="682" y="3688"/>
                  </a:lnTo>
                  <a:lnTo>
                    <a:pt x="682" y="3648"/>
                  </a:lnTo>
                  <a:lnTo>
                    <a:pt x="722" y="3648"/>
                  </a:lnTo>
                  <a:lnTo>
                    <a:pt x="722" y="3608"/>
                  </a:lnTo>
                  <a:lnTo>
                    <a:pt x="722" y="3568"/>
                  </a:lnTo>
                  <a:lnTo>
                    <a:pt x="762" y="3528"/>
                  </a:lnTo>
                  <a:lnTo>
                    <a:pt x="802" y="3488"/>
                  </a:lnTo>
                  <a:lnTo>
                    <a:pt x="843" y="3448"/>
                  </a:lnTo>
                  <a:lnTo>
                    <a:pt x="883" y="3368"/>
                  </a:lnTo>
                  <a:lnTo>
                    <a:pt x="883" y="3327"/>
                  </a:lnTo>
                  <a:lnTo>
                    <a:pt x="923" y="3247"/>
                  </a:lnTo>
                  <a:lnTo>
                    <a:pt x="963" y="3207"/>
                  </a:lnTo>
                  <a:lnTo>
                    <a:pt x="1003" y="3127"/>
                  </a:lnTo>
                  <a:lnTo>
                    <a:pt x="1003" y="3087"/>
                  </a:lnTo>
                  <a:lnTo>
                    <a:pt x="1043" y="3047"/>
                  </a:lnTo>
                  <a:lnTo>
                    <a:pt x="1123" y="2886"/>
                  </a:lnTo>
                  <a:lnTo>
                    <a:pt x="1163" y="2846"/>
                  </a:lnTo>
                  <a:lnTo>
                    <a:pt x="1203" y="2806"/>
                  </a:lnTo>
                  <a:lnTo>
                    <a:pt x="1203" y="2766"/>
                  </a:lnTo>
                  <a:lnTo>
                    <a:pt x="1243" y="2726"/>
                  </a:lnTo>
                  <a:lnTo>
                    <a:pt x="1284" y="2686"/>
                  </a:lnTo>
                  <a:lnTo>
                    <a:pt x="1284" y="2646"/>
                  </a:lnTo>
                  <a:lnTo>
                    <a:pt x="1284" y="2606"/>
                  </a:lnTo>
                  <a:lnTo>
                    <a:pt x="1364" y="2566"/>
                  </a:lnTo>
                  <a:lnTo>
                    <a:pt x="1364" y="2526"/>
                  </a:lnTo>
                  <a:lnTo>
                    <a:pt x="1364" y="2486"/>
                  </a:lnTo>
                  <a:lnTo>
                    <a:pt x="1404" y="2446"/>
                  </a:lnTo>
                  <a:lnTo>
                    <a:pt x="1444" y="2325"/>
                  </a:lnTo>
                  <a:lnTo>
                    <a:pt x="1444" y="2285"/>
                  </a:lnTo>
                  <a:lnTo>
                    <a:pt x="1484" y="2245"/>
                  </a:lnTo>
                  <a:lnTo>
                    <a:pt x="1564" y="2125"/>
                  </a:lnTo>
                  <a:lnTo>
                    <a:pt x="1604" y="2085"/>
                  </a:lnTo>
                  <a:lnTo>
                    <a:pt x="1604" y="2005"/>
                  </a:lnTo>
                  <a:lnTo>
                    <a:pt x="1644" y="1924"/>
                  </a:lnTo>
                  <a:lnTo>
                    <a:pt x="1644" y="1884"/>
                  </a:lnTo>
                  <a:lnTo>
                    <a:pt x="1684" y="1844"/>
                  </a:lnTo>
                  <a:lnTo>
                    <a:pt x="1725" y="1804"/>
                  </a:lnTo>
                  <a:lnTo>
                    <a:pt x="1725" y="1764"/>
                  </a:lnTo>
                  <a:lnTo>
                    <a:pt x="1765" y="1724"/>
                  </a:lnTo>
                  <a:lnTo>
                    <a:pt x="1765" y="1684"/>
                  </a:lnTo>
                  <a:lnTo>
                    <a:pt x="1805" y="1644"/>
                  </a:lnTo>
                  <a:lnTo>
                    <a:pt x="1805" y="1604"/>
                  </a:lnTo>
                  <a:lnTo>
                    <a:pt x="1845" y="1523"/>
                  </a:lnTo>
                  <a:lnTo>
                    <a:pt x="1885" y="1523"/>
                  </a:lnTo>
                  <a:lnTo>
                    <a:pt x="1885" y="1443"/>
                  </a:lnTo>
                  <a:lnTo>
                    <a:pt x="1925" y="1363"/>
                  </a:lnTo>
                  <a:lnTo>
                    <a:pt x="2005" y="1203"/>
                  </a:lnTo>
                  <a:lnTo>
                    <a:pt x="2085" y="1083"/>
                  </a:lnTo>
                  <a:lnTo>
                    <a:pt x="2125" y="1002"/>
                  </a:lnTo>
                  <a:lnTo>
                    <a:pt x="2125" y="962"/>
                  </a:lnTo>
                  <a:lnTo>
                    <a:pt x="2165" y="922"/>
                  </a:lnTo>
                  <a:lnTo>
                    <a:pt x="2206" y="882"/>
                  </a:lnTo>
                  <a:lnTo>
                    <a:pt x="2206" y="842"/>
                  </a:lnTo>
                  <a:lnTo>
                    <a:pt x="2246" y="762"/>
                  </a:lnTo>
                  <a:lnTo>
                    <a:pt x="2246" y="722"/>
                  </a:lnTo>
                  <a:lnTo>
                    <a:pt x="2286" y="642"/>
                  </a:lnTo>
                  <a:lnTo>
                    <a:pt x="2326" y="601"/>
                  </a:lnTo>
                  <a:lnTo>
                    <a:pt x="2366" y="561"/>
                  </a:lnTo>
                  <a:lnTo>
                    <a:pt x="2366" y="401"/>
                  </a:lnTo>
                  <a:lnTo>
                    <a:pt x="2406" y="321"/>
                  </a:lnTo>
                  <a:lnTo>
                    <a:pt x="2446" y="321"/>
                  </a:lnTo>
                  <a:lnTo>
                    <a:pt x="2486" y="201"/>
                  </a:lnTo>
                  <a:lnTo>
                    <a:pt x="2486" y="160"/>
                  </a:lnTo>
                  <a:lnTo>
                    <a:pt x="2486" y="80"/>
                  </a:lnTo>
                  <a:lnTo>
                    <a:pt x="2446" y="40"/>
                  </a:lnTo>
                  <a:lnTo>
                    <a:pt x="2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60"/>
            <p:cNvSpPr/>
            <p:nvPr/>
          </p:nvSpPr>
          <p:spPr>
            <a:xfrm>
              <a:off x="392450" y="2533750"/>
              <a:ext cx="68175" cy="124300"/>
            </a:xfrm>
            <a:custGeom>
              <a:rect b="b" l="l" r="r" t="t"/>
              <a:pathLst>
                <a:path extrusionOk="0" h="4972" w="2727">
                  <a:moveTo>
                    <a:pt x="121" y="1"/>
                  </a:moveTo>
                  <a:lnTo>
                    <a:pt x="81" y="41"/>
                  </a:lnTo>
                  <a:lnTo>
                    <a:pt x="41" y="81"/>
                  </a:lnTo>
                  <a:lnTo>
                    <a:pt x="1" y="121"/>
                  </a:lnTo>
                  <a:lnTo>
                    <a:pt x="1" y="161"/>
                  </a:lnTo>
                  <a:lnTo>
                    <a:pt x="1" y="242"/>
                  </a:lnTo>
                  <a:lnTo>
                    <a:pt x="81" y="322"/>
                  </a:lnTo>
                  <a:lnTo>
                    <a:pt x="81" y="362"/>
                  </a:lnTo>
                  <a:lnTo>
                    <a:pt x="121" y="402"/>
                  </a:lnTo>
                  <a:lnTo>
                    <a:pt x="121" y="442"/>
                  </a:lnTo>
                  <a:lnTo>
                    <a:pt x="161" y="482"/>
                  </a:lnTo>
                  <a:lnTo>
                    <a:pt x="201" y="562"/>
                  </a:lnTo>
                  <a:lnTo>
                    <a:pt x="241" y="642"/>
                  </a:lnTo>
                  <a:lnTo>
                    <a:pt x="241" y="682"/>
                  </a:lnTo>
                  <a:lnTo>
                    <a:pt x="241" y="723"/>
                  </a:lnTo>
                  <a:lnTo>
                    <a:pt x="241" y="803"/>
                  </a:lnTo>
                  <a:lnTo>
                    <a:pt x="281" y="803"/>
                  </a:lnTo>
                  <a:lnTo>
                    <a:pt x="321" y="883"/>
                  </a:lnTo>
                  <a:lnTo>
                    <a:pt x="361" y="1083"/>
                  </a:lnTo>
                  <a:lnTo>
                    <a:pt x="401" y="1164"/>
                  </a:lnTo>
                  <a:lnTo>
                    <a:pt x="442" y="1204"/>
                  </a:lnTo>
                  <a:lnTo>
                    <a:pt x="442" y="1244"/>
                  </a:lnTo>
                  <a:lnTo>
                    <a:pt x="482" y="1284"/>
                  </a:lnTo>
                  <a:lnTo>
                    <a:pt x="482" y="1324"/>
                  </a:lnTo>
                  <a:lnTo>
                    <a:pt x="522" y="1324"/>
                  </a:lnTo>
                  <a:lnTo>
                    <a:pt x="562" y="1404"/>
                  </a:lnTo>
                  <a:lnTo>
                    <a:pt x="562" y="1484"/>
                  </a:lnTo>
                  <a:lnTo>
                    <a:pt x="602" y="1524"/>
                  </a:lnTo>
                  <a:lnTo>
                    <a:pt x="602" y="1564"/>
                  </a:lnTo>
                  <a:lnTo>
                    <a:pt x="642" y="1605"/>
                  </a:lnTo>
                  <a:lnTo>
                    <a:pt x="642" y="1645"/>
                  </a:lnTo>
                  <a:lnTo>
                    <a:pt x="642" y="1685"/>
                  </a:lnTo>
                  <a:lnTo>
                    <a:pt x="722" y="1805"/>
                  </a:lnTo>
                  <a:lnTo>
                    <a:pt x="842" y="2086"/>
                  </a:lnTo>
                  <a:lnTo>
                    <a:pt x="842" y="2126"/>
                  </a:lnTo>
                  <a:lnTo>
                    <a:pt x="883" y="2166"/>
                  </a:lnTo>
                  <a:lnTo>
                    <a:pt x="923" y="2166"/>
                  </a:lnTo>
                  <a:lnTo>
                    <a:pt x="923" y="2206"/>
                  </a:lnTo>
                  <a:lnTo>
                    <a:pt x="963" y="2286"/>
                  </a:lnTo>
                  <a:lnTo>
                    <a:pt x="963" y="2366"/>
                  </a:lnTo>
                  <a:lnTo>
                    <a:pt x="1003" y="2406"/>
                  </a:lnTo>
                  <a:lnTo>
                    <a:pt x="1043" y="2406"/>
                  </a:lnTo>
                  <a:lnTo>
                    <a:pt x="1083" y="2486"/>
                  </a:lnTo>
                  <a:lnTo>
                    <a:pt x="1123" y="2527"/>
                  </a:lnTo>
                  <a:lnTo>
                    <a:pt x="1123" y="2567"/>
                  </a:lnTo>
                  <a:lnTo>
                    <a:pt x="1123" y="2607"/>
                  </a:lnTo>
                  <a:lnTo>
                    <a:pt x="1163" y="2687"/>
                  </a:lnTo>
                  <a:lnTo>
                    <a:pt x="1203" y="2727"/>
                  </a:lnTo>
                  <a:lnTo>
                    <a:pt x="1243" y="2807"/>
                  </a:lnTo>
                  <a:lnTo>
                    <a:pt x="1283" y="2807"/>
                  </a:lnTo>
                  <a:lnTo>
                    <a:pt x="1283" y="2847"/>
                  </a:lnTo>
                  <a:lnTo>
                    <a:pt x="1283" y="2927"/>
                  </a:lnTo>
                  <a:lnTo>
                    <a:pt x="1324" y="2927"/>
                  </a:lnTo>
                  <a:lnTo>
                    <a:pt x="1324" y="3008"/>
                  </a:lnTo>
                  <a:lnTo>
                    <a:pt x="1364" y="3048"/>
                  </a:lnTo>
                  <a:lnTo>
                    <a:pt x="1444" y="3208"/>
                  </a:lnTo>
                  <a:lnTo>
                    <a:pt x="1524" y="3368"/>
                  </a:lnTo>
                  <a:lnTo>
                    <a:pt x="1524" y="3408"/>
                  </a:lnTo>
                  <a:lnTo>
                    <a:pt x="1564" y="3408"/>
                  </a:lnTo>
                  <a:lnTo>
                    <a:pt x="1564" y="3449"/>
                  </a:lnTo>
                  <a:lnTo>
                    <a:pt x="1604" y="3529"/>
                  </a:lnTo>
                  <a:lnTo>
                    <a:pt x="1644" y="3569"/>
                  </a:lnTo>
                  <a:lnTo>
                    <a:pt x="1684" y="3649"/>
                  </a:lnTo>
                  <a:lnTo>
                    <a:pt x="1724" y="3729"/>
                  </a:lnTo>
                  <a:lnTo>
                    <a:pt x="1765" y="3769"/>
                  </a:lnTo>
                  <a:lnTo>
                    <a:pt x="1805" y="3809"/>
                  </a:lnTo>
                  <a:lnTo>
                    <a:pt x="1805" y="3849"/>
                  </a:lnTo>
                  <a:lnTo>
                    <a:pt x="1885" y="4010"/>
                  </a:lnTo>
                  <a:lnTo>
                    <a:pt x="1925" y="4010"/>
                  </a:lnTo>
                  <a:lnTo>
                    <a:pt x="2005" y="4170"/>
                  </a:lnTo>
                  <a:lnTo>
                    <a:pt x="2085" y="4331"/>
                  </a:lnTo>
                  <a:lnTo>
                    <a:pt x="2125" y="4331"/>
                  </a:lnTo>
                  <a:lnTo>
                    <a:pt x="2125" y="4371"/>
                  </a:lnTo>
                  <a:lnTo>
                    <a:pt x="2165" y="4411"/>
                  </a:lnTo>
                  <a:lnTo>
                    <a:pt x="2165" y="4451"/>
                  </a:lnTo>
                  <a:lnTo>
                    <a:pt x="2205" y="4491"/>
                  </a:lnTo>
                  <a:lnTo>
                    <a:pt x="2286" y="4571"/>
                  </a:lnTo>
                  <a:lnTo>
                    <a:pt x="2286" y="4611"/>
                  </a:lnTo>
                  <a:lnTo>
                    <a:pt x="2326" y="4691"/>
                  </a:lnTo>
                  <a:lnTo>
                    <a:pt x="2366" y="4731"/>
                  </a:lnTo>
                  <a:lnTo>
                    <a:pt x="2406" y="4771"/>
                  </a:lnTo>
                  <a:lnTo>
                    <a:pt x="2406" y="4812"/>
                  </a:lnTo>
                  <a:lnTo>
                    <a:pt x="2446" y="4812"/>
                  </a:lnTo>
                  <a:lnTo>
                    <a:pt x="2446" y="4852"/>
                  </a:lnTo>
                  <a:lnTo>
                    <a:pt x="2486" y="4892"/>
                  </a:lnTo>
                  <a:lnTo>
                    <a:pt x="2526" y="4932"/>
                  </a:lnTo>
                  <a:lnTo>
                    <a:pt x="2566" y="4972"/>
                  </a:lnTo>
                  <a:lnTo>
                    <a:pt x="2606" y="4972"/>
                  </a:lnTo>
                  <a:lnTo>
                    <a:pt x="2687" y="4932"/>
                  </a:lnTo>
                  <a:lnTo>
                    <a:pt x="2727" y="4852"/>
                  </a:lnTo>
                  <a:lnTo>
                    <a:pt x="2687" y="4812"/>
                  </a:lnTo>
                  <a:lnTo>
                    <a:pt x="2687" y="4771"/>
                  </a:lnTo>
                  <a:lnTo>
                    <a:pt x="2646" y="4691"/>
                  </a:lnTo>
                  <a:lnTo>
                    <a:pt x="2606" y="4651"/>
                  </a:lnTo>
                  <a:lnTo>
                    <a:pt x="2566" y="4651"/>
                  </a:lnTo>
                  <a:lnTo>
                    <a:pt x="2566" y="4611"/>
                  </a:lnTo>
                  <a:lnTo>
                    <a:pt x="2566" y="4571"/>
                  </a:lnTo>
                  <a:lnTo>
                    <a:pt x="2526" y="4491"/>
                  </a:lnTo>
                  <a:lnTo>
                    <a:pt x="2486" y="4491"/>
                  </a:lnTo>
                  <a:lnTo>
                    <a:pt x="2406" y="4331"/>
                  </a:lnTo>
                  <a:lnTo>
                    <a:pt x="2366" y="4290"/>
                  </a:lnTo>
                  <a:lnTo>
                    <a:pt x="2326" y="4250"/>
                  </a:lnTo>
                  <a:lnTo>
                    <a:pt x="2326" y="4210"/>
                  </a:lnTo>
                  <a:lnTo>
                    <a:pt x="2286" y="4170"/>
                  </a:lnTo>
                  <a:lnTo>
                    <a:pt x="2205" y="4050"/>
                  </a:lnTo>
                  <a:lnTo>
                    <a:pt x="2165" y="3930"/>
                  </a:lnTo>
                  <a:lnTo>
                    <a:pt x="2125" y="3890"/>
                  </a:lnTo>
                  <a:lnTo>
                    <a:pt x="2085" y="3849"/>
                  </a:lnTo>
                  <a:lnTo>
                    <a:pt x="2085" y="3809"/>
                  </a:lnTo>
                  <a:lnTo>
                    <a:pt x="2045" y="3769"/>
                  </a:lnTo>
                  <a:lnTo>
                    <a:pt x="2005" y="3729"/>
                  </a:lnTo>
                  <a:lnTo>
                    <a:pt x="2005" y="3689"/>
                  </a:lnTo>
                  <a:lnTo>
                    <a:pt x="1965" y="3649"/>
                  </a:lnTo>
                  <a:lnTo>
                    <a:pt x="1925" y="3569"/>
                  </a:lnTo>
                  <a:lnTo>
                    <a:pt x="1925" y="3529"/>
                  </a:lnTo>
                  <a:lnTo>
                    <a:pt x="1885" y="3449"/>
                  </a:lnTo>
                  <a:lnTo>
                    <a:pt x="1845" y="3408"/>
                  </a:lnTo>
                  <a:lnTo>
                    <a:pt x="1805" y="3368"/>
                  </a:lnTo>
                  <a:lnTo>
                    <a:pt x="1765" y="3288"/>
                  </a:lnTo>
                  <a:lnTo>
                    <a:pt x="1724" y="3248"/>
                  </a:lnTo>
                  <a:lnTo>
                    <a:pt x="1604" y="3048"/>
                  </a:lnTo>
                  <a:lnTo>
                    <a:pt x="1604" y="3008"/>
                  </a:lnTo>
                  <a:lnTo>
                    <a:pt x="1604" y="2968"/>
                  </a:lnTo>
                  <a:lnTo>
                    <a:pt x="1564" y="2927"/>
                  </a:lnTo>
                  <a:lnTo>
                    <a:pt x="1564" y="2887"/>
                  </a:lnTo>
                  <a:lnTo>
                    <a:pt x="1524" y="2847"/>
                  </a:lnTo>
                  <a:lnTo>
                    <a:pt x="1524" y="2807"/>
                  </a:lnTo>
                  <a:lnTo>
                    <a:pt x="1484" y="2767"/>
                  </a:lnTo>
                  <a:lnTo>
                    <a:pt x="1444" y="2687"/>
                  </a:lnTo>
                  <a:lnTo>
                    <a:pt x="1444" y="2647"/>
                  </a:lnTo>
                  <a:lnTo>
                    <a:pt x="1404" y="2647"/>
                  </a:lnTo>
                  <a:lnTo>
                    <a:pt x="1364" y="2567"/>
                  </a:lnTo>
                  <a:lnTo>
                    <a:pt x="1324" y="2446"/>
                  </a:lnTo>
                  <a:lnTo>
                    <a:pt x="1283" y="2446"/>
                  </a:lnTo>
                  <a:lnTo>
                    <a:pt x="1283" y="2406"/>
                  </a:lnTo>
                  <a:lnTo>
                    <a:pt x="1203" y="2246"/>
                  </a:lnTo>
                  <a:lnTo>
                    <a:pt x="1163" y="2166"/>
                  </a:lnTo>
                  <a:lnTo>
                    <a:pt x="1123" y="2126"/>
                  </a:lnTo>
                  <a:lnTo>
                    <a:pt x="1083" y="2045"/>
                  </a:lnTo>
                  <a:lnTo>
                    <a:pt x="1043" y="2005"/>
                  </a:lnTo>
                  <a:lnTo>
                    <a:pt x="1043" y="1965"/>
                  </a:lnTo>
                  <a:lnTo>
                    <a:pt x="1043" y="1925"/>
                  </a:lnTo>
                  <a:lnTo>
                    <a:pt x="1003" y="1885"/>
                  </a:lnTo>
                  <a:lnTo>
                    <a:pt x="1003" y="1845"/>
                  </a:lnTo>
                  <a:lnTo>
                    <a:pt x="963" y="1805"/>
                  </a:lnTo>
                  <a:lnTo>
                    <a:pt x="963" y="1765"/>
                  </a:lnTo>
                  <a:lnTo>
                    <a:pt x="963" y="1725"/>
                  </a:lnTo>
                  <a:lnTo>
                    <a:pt x="923" y="1685"/>
                  </a:lnTo>
                  <a:lnTo>
                    <a:pt x="883" y="1605"/>
                  </a:lnTo>
                  <a:lnTo>
                    <a:pt x="883" y="1564"/>
                  </a:lnTo>
                  <a:lnTo>
                    <a:pt x="842" y="1524"/>
                  </a:lnTo>
                  <a:lnTo>
                    <a:pt x="762" y="1404"/>
                  </a:lnTo>
                  <a:lnTo>
                    <a:pt x="722" y="1244"/>
                  </a:lnTo>
                  <a:lnTo>
                    <a:pt x="642" y="1123"/>
                  </a:lnTo>
                  <a:lnTo>
                    <a:pt x="602" y="1003"/>
                  </a:lnTo>
                  <a:lnTo>
                    <a:pt x="602" y="963"/>
                  </a:lnTo>
                  <a:lnTo>
                    <a:pt x="562" y="923"/>
                  </a:lnTo>
                  <a:lnTo>
                    <a:pt x="562" y="883"/>
                  </a:lnTo>
                  <a:lnTo>
                    <a:pt x="562" y="803"/>
                  </a:lnTo>
                  <a:lnTo>
                    <a:pt x="522" y="763"/>
                  </a:lnTo>
                  <a:lnTo>
                    <a:pt x="482" y="723"/>
                  </a:lnTo>
                  <a:lnTo>
                    <a:pt x="482" y="682"/>
                  </a:lnTo>
                  <a:lnTo>
                    <a:pt x="442" y="602"/>
                  </a:lnTo>
                  <a:lnTo>
                    <a:pt x="442" y="562"/>
                  </a:lnTo>
                  <a:lnTo>
                    <a:pt x="401" y="482"/>
                  </a:lnTo>
                  <a:lnTo>
                    <a:pt x="361" y="362"/>
                  </a:lnTo>
                  <a:lnTo>
                    <a:pt x="321" y="282"/>
                  </a:lnTo>
                  <a:lnTo>
                    <a:pt x="321" y="242"/>
                  </a:lnTo>
                  <a:lnTo>
                    <a:pt x="241" y="121"/>
                  </a:lnTo>
                  <a:lnTo>
                    <a:pt x="241" y="81"/>
                  </a:lnTo>
                  <a:lnTo>
                    <a:pt x="201" y="41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60"/>
            <p:cNvSpPr/>
            <p:nvPr/>
          </p:nvSpPr>
          <p:spPr>
            <a:xfrm>
              <a:off x="440550" y="2152925"/>
              <a:ext cx="47150" cy="142325"/>
            </a:xfrm>
            <a:custGeom>
              <a:rect b="b" l="l" r="r" t="t"/>
              <a:pathLst>
                <a:path extrusionOk="0" h="5693" w="1886">
                  <a:moveTo>
                    <a:pt x="402" y="0"/>
                  </a:moveTo>
                  <a:lnTo>
                    <a:pt x="362" y="41"/>
                  </a:lnTo>
                  <a:lnTo>
                    <a:pt x="322" y="121"/>
                  </a:lnTo>
                  <a:lnTo>
                    <a:pt x="281" y="241"/>
                  </a:lnTo>
                  <a:lnTo>
                    <a:pt x="281" y="281"/>
                  </a:lnTo>
                  <a:lnTo>
                    <a:pt x="281" y="361"/>
                  </a:lnTo>
                  <a:lnTo>
                    <a:pt x="241" y="361"/>
                  </a:lnTo>
                  <a:lnTo>
                    <a:pt x="241" y="401"/>
                  </a:lnTo>
                  <a:lnTo>
                    <a:pt x="241" y="441"/>
                  </a:lnTo>
                  <a:lnTo>
                    <a:pt x="201" y="522"/>
                  </a:lnTo>
                  <a:lnTo>
                    <a:pt x="161" y="642"/>
                  </a:lnTo>
                  <a:lnTo>
                    <a:pt x="121" y="682"/>
                  </a:lnTo>
                  <a:lnTo>
                    <a:pt x="81" y="762"/>
                  </a:lnTo>
                  <a:lnTo>
                    <a:pt x="81" y="802"/>
                  </a:lnTo>
                  <a:lnTo>
                    <a:pt x="81" y="882"/>
                  </a:lnTo>
                  <a:lnTo>
                    <a:pt x="81" y="922"/>
                  </a:lnTo>
                  <a:lnTo>
                    <a:pt x="41" y="1123"/>
                  </a:lnTo>
                  <a:lnTo>
                    <a:pt x="1" y="1203"/>
                  </a:lnTo>
                  <a:lnTo>
                    <a:pt x="1" y="1243"/>
                  </a:lnTo>
                  <a:lnTo>
                    <a:pt x="1" y="1283"/>
                  </a:lnTo>
                  <a:lnTo>
                    <a:pt x="1" y="1323"/>
                  </a:lnTo>
                  <a:lnTo>
                    <a:pt x="1" y="1404"/>
                  </a:lnTo>
                  <a:lnTo>
                    <a:pt x="1" y="1444"/>
                  </a:lnTo>
                  <a:lnTo>
                    <a:pt x="1" y="1564"/>
                  </a:lnTo>
                  <a:lnTo>
                    <a:pt x="1" y="1644"/>
                  </a:lnTo>
                  <a:lnTo>
                    <a:pt x="1" y="1684"/>
                  </a:lnTo>
                  <a:lnTo>
                    <a:pt x="1" y="1724"/>
                  </a:lnTo>
                  <a:lnTo>
                    <a:pt x="1" y="1804"/>
                  </a:lnTo>
                  <a:lnTo>
                    <a:pt x="1" y="1844"/>
                  </a:lnTo>
                  <a:lnTo>
                    <a:pt x="1" y="1885"/>
                  </a:lnTo>
                  <a:lnTo>
                    <a:pt x="1" y="2045"/>
                  </a:lnTo>
                  <a:lnTo>
                    <a:pt x="41" y="2406"/>
                  </a:lnTo>
                  <a:lnTo>
                    <a:pt x="41" y="2446"/>
                  </a:lnTo>
                  <a:lnTo>
                    <a:pt x="81" y="2486"/>
                  </a:lnTo>
                  <a:lnTo>
                    <a:pt x="81" y="2526"/>
                  </a:lnTo>
                  <a:lnTo>
                    <a:pt x="121" y="2566"/>
                  </a:lnTo>
                  <a:lnTo>
                    <a:pt x="121" y="2646"/>
                  </a:lnTo>
                  <a:lnTo>
                    <a:pt x="121" y="2726"/>
                  </a:lnTo>
                  <a:lnTo>
                    <a:pt x="121" y="2807"/>
                  </a:lnTo>
                  <a:lnTo>
                    <a:pt x="161" y="2807"/>
                  </a:lnTo>
                  <a:lnTo>
                    <a:pt x="201" y="2927"/>
                  </a:lnTo>
                  <a:lnTo>
                    <a:pt x="201" y="2967"/>
                  </a:lnTo>
                  <a:lnTo>
                    <a:pt x="201" y="3007"/>
                  </a:lnTo>
                  <a:lnTo>
                    <a:pt x="201" y="3047"/>
                  </a:lnTo>
                  <a:lnTo>
                    <a:pt x="241" y="3127"/>
                  </a:lnTo>
                  <a:lnTo>
                    <a:pt x="281" y="3167"/>
                  </a:lnTo>
                  <a:lnTo>
                    <a:pt x="322" y="3288"/>
                  </a:lnTo>
                  <a:lnTo>
                    <a:pt x="322" y="3328"/>
                  </a:lnTo>
                  <a:lnTo>
                    <a:pt x="322" y="3368"/>
                  </a:lnTo>
                  <a:lnTo>
                    <a:pt x="362" y="3448"/>
                  </a:lnTo>
                  <a:lnTo>
                    <a:pt x="362" y="3488"/>
                  </a:lnTo>
                  <a:lnTo>
                    <a:pt x="402" y="3608"/>
                  </a:lnTo>
                  <a:lnTo>
                    <a:pt x="482" y="3769"/>
                  </a:lnTo>
                  <a:lnTo>
                    <a:pt x="522" y="3929"/>
                  </a:lnTo>
                  <a:lnTo>
                    <a:pt x="562" y="3969"/>
                  </a:lnTo>
                  <a:lnTo>
                    <a:pt x="602" y="4009"/>
                  </a:lnTo>
                  <a:lnTo>
                    <a:pt x="602" y="4049"/>
                  </a:lnTo>
                  <a:lnTo>
                    <a:pt x="642" y="4130"/>
                  </a:lnTo>
                  <a:lnTo>
                    <a:pt x="642" y="4170"/>
                  </a:lnTo>
                  <a:lnTo>
                    <a:pt x="682" y="4170"/>
                  </a:lnTo>
                  <a:lnTo>
                    <a:pt x="722" y="4290"/>
                  </a:lnTo>
                  <a:lnTo>
                    <a:pt x="763" y="4330"/>
                  </a:lnTo>
                  <a:lnTo>
                    <a:pt x="763" y="4370"/>
                  </a:lnTo>
                  <a:lnTo>
                    <a:pt x="803" y="4410"/>
                  </a:lnTo>
                  <a:lnTo>
                    <a:pt x="803" y="4450"/>
                  </a:lnTo>
                  <a:lnTo>
                    <a:pt x="843" y="4490"/>
                  </a:lnTo>
                  <a:lnTo>
                    <a:pt x="923" y="4651"/>
                  </a:lnTo>
                  <a:lnTo>
                    <a:pt x="923" y="4691"/>
                  </a:lnTo>
                  <a:lnTo>
                    <a:pt x="1003" y="4851"/>
                  </a:lnTo>
                  <a:lnTo>
                    <a:pt x="1043" y="4891"/>
                  </a:lnTo>
                  <a:lnTo>
                    <a:pt x="1123" y="5052"/>
                  </a:lnTo>
                  <a:lnTo>
                    <a:pt x="1163" y="5052"/>
                  </a:lnTo>
                  <a:lnTo>
                    <a:pt x="1163" y="5092"/>
                  </a:lnTo>
                  <a:lnTo>
                    <a:pt x="1204" y="5132"/>
                  </a:lnTo>
                  <a:lnTo>
                    <a:pt x="1244" y="5172"/>
                  </a:lnTo>
                  <a:lnTo>
                    <a:pt x="1284" y="5212"/>
                  </a:lnTo>
                  <a:lnTo>
                    <a:pt x="1364" y="5332"/>
                  </a:lnTo>
                  <a:lnTo>
                    <a:pt x="1364" y="5372"/>
                  </a:lnTo>
                  <a:lnTo>
                    <a:pt x="1444" y="5452"/>
                  </a:lnTo>
                  <a:lnTo>
                    <a:pt x="1484" y="5493"/>
                  </a:lnTo>
                  <a:lnTo>
                    <a:pt x="1524" y="5493"/>
                  </a:lnTo>
                  <a:lnTo>
                    <a:pt x="1564" y="5533"/>
                  </a:lnTo>
                  <a:lnTo>
                    <a:pt x="1564" y="5573"/>
                  </a:lnTo>
                  <a:lnTo>
                    <a:pt x="1604" y="5573"/>
                  </a:lnTo>
                  <a:lnTo>
                    <a:pt x="1644" y="5653"/>
                  </a:lnTo>
                  <a:lnTo>
                    <a:pt x="1725" y="5693"/>
                  </a:lnTo>
                  <a:lnTo>
                    <a:pt x="1805" y="5693"/>
                  </a:lnTo>
                  <a:lnTo>
                    <a:pt x="1885" y="5653"/>
                  </a:lnTo>
                  <a:lnTo>
                    <a:pt x="1885" y="5613"/>
                  </a:lnTo>
                  <a:lnTo>
                    <a:pt x="1885" y="5533"/>
                  </a:lnTo>
                  <a:lnTo>
                    <a:pt x="1845" y="5493"/>
                  </a:lnTo>
                  <a:lnTo>
                    <a:pt x="1805" y="5452"/>
                  </a:lnTo>
                  <a:lnTo>
                    <a:pt x="1765" y="5412"/>
                  </a:lnTo>
                  <a:lnTo>
                    <a:pt x="1685" y="5372"/>
                  </a:lnTo>
                  <a:lnTo>
                    <a:pt x="1685" y="5332"/>
                  </a:lnTo>
                  <a:lnTo>
                    <a:pt x="1644" y="5292"/>
                  </a:lnTo>
                  <a:lnTo>
                    <a:pt x="1604" y="5212"/>
                  </a:lnTo>
                  <a:lnTo>
                    <a:pt x="1564" y="5212"/>
                  </a:lnTo>
                  <a:lnTo>
                    <a:pt x="1484" y="5092"/>
                  </a:lnTo>
                  <a:lnTo>
                    <a:pt x="1484" y="5052"/>
                  </a:lnTo>
                  <a:lnTo>
                    <a:pt x="1404" y="5011"/>
                  </a:lnTo>
                  <a:lnTo>
                    <a:pt x="1364" y="4971"/>
                  </a:lnTo>
                  <a:lnTo>
                    <a:pt x="1364" y="4931"/>
                  </a:lnTo>
                  <a:lnTo>
                    <a:pt x="1324" y="4891"/>
                  </a:lnTo>
                  <a:lnTo>
                    <a:pt x="1244" y="4771"/>
                  </a:lnTo>
                  <a:lnTo>
                    <a:pt x="1163" y="4611"/>
                  </a:lnTo>
                  <a:lnTo>
                    <a:pt x="1163" y="4570"/>
                  </a:lnTo>
                  <a:lnTo>
                    <a:pt x="1123" y="4530"/>
                  </a:lnTo>
                  <a:lnTo>
                    <a:pt x="1083" y="4490"/>
                  </a:lnTo>
                  <a:lnTo>
                    <a:pt x="1083" y="4450"/>
                  </a:lnTo>
                  <a:lnTo>
                    <a:pt x="1043" y="4410"/>
                  </a:lnTo>
                  <a:lnTo>
                    <a:pt x="1043" y="4370"/>
                  </a:lnTo>
                  <a:lnTo>
                    <a:pt x="1003" y="4290"/>
                  </a:lnTo>
                  <a:lnTo>
                    <a:pt x="963" y="4210"/>
                  </a:lnTo>
                  <a:lnTo>
                    <a:pt x="963" y="4170"/>
                  </a:lnTo>
                  <a:lnTo>
                    <a:pt x="923" y="4089"/>
                  </a:lnTo>
                  <a:lnTo>
                    <a:pt x="883" y="4049"/>
                  </a:lnTo>
                  <a:lnTo>
                    <a:pt x="843" y="3969"/>
                  </a:lnTo>
                  <a:lnTo>
                    <a:pt x="803" y="3889"/>
                  </a:lnTo>
                  <a:lnTo>
                    <a:pt x="763" y="3849"/>
                  </a:lnTo>
                  <a:lnTo>
                    <a:pt x="682" y="3648"/>
                  </a:lnTo>
                  <a:lnTo>
                    <a:pt x="642" y="3608"/>
                  </a:lnTo>
                  <a:lnTo>
                    <a:pt x="642" y="3568"/>
                  </a:lnTo>
                  <a:lnTo>
                    <a:pt x="642" y="3528"/>
                  </a:lnTo>
                  <a:lnTo>
                    <a:pt x="642" y="3488"/>
                  </a:lnTo>
                  <a:lnTo>
                    <a:pt x="602" y="3448"/>
                  </a:lnTo>
                  <a:lnTo>
                    <a:pt x="562" y="3368"/>
                  </a:lnTo>
                  <a:lnTo>
                    <a:pt x="562" y="3328"/>
                  </a:lnTo>
                  <a:lnTo>
                    <a:pt x="562" y="3288"/>
                  </a:lnTo>
                  <a:lnTo>
                    <a:pt x="522" y="3207"/>
                  </a:lnTo>
                  <a:lnTo>
                    <a:pt x="522" y="3167"/>
                  </a:lnTo>
                  <a:lnTo>
                    <a:pt x="482" y="3127"/>
                  </a:lnTo>
                  <a:lnTo>
                    <a:pt x="482" y="3047"/>
                  </a:lnTo>
                  <a:lnTo>
                    <a:pt x="442" y="2927"/>
                  </a:lnTo>
                  <a:lnTo>
                    <a:pt x="402" y="2927"/>
                  </a:lnTo>
                  <a:lnTo>
                    <a:pt x="402" y="2887"/>
                  </a:lnTo>
                  <a:lnTo>
                    <a:pt x="402" y="2847"/>
                  </a:lnTo>
                  <a:lnTo>
                    <a:pt x="362" y="2686"/>
                  </a:lnTo>
                  <a:lnTo>
                    <a:pt x="322" y="2606"/>
                  </a:lnTo>
                  <a:lnTo>
                    <a:pt x="322" y="2526"/>
                  </a:lnTo>
                  <a:lnTo>
                    <a:pt x="281" y="2446"/>
                  </a:lnTo>
                  <a:lnTo>
                    <a:pt x="281" y="2366"/>
                  </a:lnTo>
                  <a:lnTo>
                    <a:pt x="241" y="2326"/>
                  </a:lnTo>
                  <a:lnTo>
                    <a:pt x="241" y="2285"/>
                  </a:lnTo>
                  <a:lnTo>
                    <a:pt x="241" y="2245"/>
                  </a:lnTo>
                  <a:lnTo>
                    <a:pt x="241" y="2205"/>
                  </a:lnTo>
                  <a:lnTo>
                    <a:pt x="241" y="2125"/>
                  </a:lnTo>
                  <a:lnTo>
                    <a:pt x="241" y="2085"/>
                  </a:lnTo>
                  <a:lnTo>
                    <a:pt x="241" y="2045"/>
                  </a:lnTo>
                  <a:lnTo>
                    <a:pt x="241" y="2005"/>
                  </a:lnTo>
                  <a:lnTo>
                    <a:pt x="241" y="1965"/>
                  </a:lnTo>
                  <a:lnTo>
                    <a:pt x="241" y="1925"/>
                  </a:lnTo>
                  <a:lnTo>
                    <a:pt x="241" y="1885"/>
                  </a:lnTo>
                  <a:lnTo>
                    <a:pt x="241" y="1804"/>
                  </a:lnTo>
                  <a:lnTo>
                    <a:pt x="201" y="1684"/>
                  </a:lnTo>
                  <a:lnTo>
                    <a:pt x="241" y="1484"/>
                  </a:lnTo>
                  <a:lnTo>
                    <a:pt x="241" y="1323"/>
                  </a:lnTo>
                  <a:lnTo>
                    <a:pt x="241" y="1203"/>
                  </a:lnTo>
                  <a:lnTo>
                    <a:pt x="281" y="1123"/>
                  </a:lnTo>
                  <a:lnTo>
                    <a:pt x="281" y="1083"/>
                  </a:lnTo>
                  <a:lnTo>
                    <a:pt x="281" y="1043"/>
                  </a:lnTo>
                  <a:lnTo>
                    <a:pt x="322" y="963"/>
                  </a:lnTo>
                  <a:lnTo>
                    <a:pt x="322" y="882"/>
                  </a:lnTo>
                  <a:lnTo>
                    <a:pt x="322" y="842"/>
                  </a:lnTo>
                  <a:lnTo>
                    <a:pt x="362" y="762"/>
                  </a:lnTo>
                  <a:lnTo>
                    <a:pt x="362" y="722"/>
                  </a:lnTo>
                  <a:lnTo>
                    <a:pt x="402" y="642"/>
                  </a:lnTo>
                  <a:lnTo>
                    <a:pt x="442" y="481"/>
                  </a:lnTo>
                  <a:lnTo>
                    <a:pt x="482" y="401"/>
                  </a:lnTo>
                  <a:lnTo>
                    <a:pt x="482" y="361"/>
                  </a:lnTo>
                  <a:lnTo>
                    <a:pt x="562" y="201"/>
                  </a:lnTo>
                  <a:lnTo>
                    <a:pt x="562" y="161"/>
                  </a:lnTo>
                  <a:lnTo>
                    <a:pt x="602" y="121"/>
                  </a:lnTo>
                  <a:lnTo>
                    <a:pt x="562" y="41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0"/>
            <p:cNvSpPr/>
            <p:nvPr/>
          </p:nvSpPr>
          <p:spPr>
            <a:xfrm>
              <a:off x="641000" y="2147900"/>
              <a:ext cx="31100" cy="143350"/>
            </a:xfrm>
            <a:custGeom>
              <a:rect b="b" l="l" r="r" t="t"/>
              <a:pathLst>
                <a:path extrusionOk="0" h="5734" w="1244">
                  <a:moveTo>
                    <a:pt x="842" y="1"/>
                  </a:moveTo>
                  <a:lnTo>
                    <a:pt x="762" y="41"/>
                  </a:lnTo>
                  <a:lnTo>
                    <a:pt x="762" y="81"/>
                  </a:lnTo>
                  <a:lnTo>
                    <a:pt x="762" y="121"/>
                  </a:lnTo>
                  <a:lnTo>
                    <a:pt x="762" y="201"/>
                  </a:lnTo>
                  <a:lnTo>
                    <a:pt x="802" y="282"/>
                  </a:lnTo>
                  <a:lnTo>
                    <a:pt x="842" y="322"/>
                  </a:lnTo>
                  <a:lnTo>
                    <a:pt x="882" y="402"/>
                  </a:lnTo>
                  <a:lnTo>
                    <a:pt x="882" y="442"/>
                  </a:lnTo>
                  <a:lnTo>
                    <a:pt x="923" y="482"/>
                  </a:lnTo>
                  <a:lnTo>
                    <a:pt x="923" y="562"/>
                  </a:lnTo>
                  <a:lnTo>
                    <a:pt x="923" y="682"/>
                  </a:lnTo>
                  <a:lnTo>
                    <a:pt x="923" y="723"/>
                  </a:lnTo>
                  <a:lnTo>
                    <a:pt x="923" y="803"/>
                  </a:lnTo>
                  <a:lnTo>
                    <a:pt x="963" y="803"/>
                  </a:lnTo>
                  <a:lnTo>
                    <a:pt x="963" y="923"/>
                  </a:lnTo>
                  <a:lnTo>
                    <a:pt x="963" y="1123"/>
                  </a:lnTo>
                  <a:lnTo>
                    <a:pt x="963" y="1204"/>
                  </a:lnTo>
                  <a:lnTo>
                    <a:pt x="963" y="1244"/>
                  </a:lnTo>
                  <a:lnTo>
                    <a:pt x="1003" y="1284"/>
                  </a:lnTo>
                  <a:lnTo>
                    <a:pt x="1003" y="1364"/>
                  </a:lnTo>
                  <a:lnTo>
                    <a:pt x="1003" y="1404"/>
                  </a:lnTo>
                  <a:lnTo>
                    <a:pt x="1003" y="1444"/>
                  </a:lnTo>
                  <a:lnTo>
                    <a:pt x="1003" y="1524"/>
                  </a:lnTo>
                  <a:lnTo>
                    <a:pt x="1003" y="1605"/>
                  </a:lnTo>
                  <a:lnTo>
                    <a:pt x="1003" y="1645"/>
                  </a:lnTo>
                  <a:lnTo>
                    <a:pt x="1003" y="1685"/>
                  </a:lnTo>
                  <a:lnTo>
                    <a:pt x="1003" y="1725"/>
                  </a:lnTo>
                  <a:lnTo>
                    <a:pt x="1003" y="1765"/>
                  </a:lnTo>
                  <a:lnTo>
                    <a:pt x="1003" y="1805"/>
                  </a:lnTo>
                  <a:lnTo>
                    <a:pt x="1003" y="1965"/>
                  </a:lnTo>
                  <a:lnTo>
                    <a:pt x="963" y="2326"/>
                  </a:lnTo>
                  <a:lnTo>
                    <a:pt x="963" y="2406"/>
                  </a:lnTo>
                  <a:lnTo>
                    <a:pt x="1003" y="2406"/>
                  </a:lnTo>
                  <a:lnTo>
                    <a:pt x="1003" y="2446"/>
                  </a:lnTo>
                  <a:lnTo>
                    <a:pt x="963" y="2527"/>
                  </a:lnTo>
                  <a:lnTo>
                    <a:pt x="963" y="2607"/>
                  </a:lnTo>
                  <a:lnTo>
                    <a:pt x="963" y="2687"/>
                  </a:lnTo>
                  <a:lnTo>
                    <a:pt x="963" y="2807"/>
                  </a:lnTo>
                  <a:lnTo>
                    <a:pt x="963" y="2847"/>
                  </a:lnTo>
                  <a:lnTo>
                    <a:pt x="963" y="2887"/>
                  </a:lnTo>
                  <a:lnTo>
                    <a:pt x="963" y="2927"/>
                  </a:lnTo>
                  <a:lnTo>
                    <a:pt x="923" y="3008"/>
                  </a:lnTo>
                  <a:lnTo>
                    <a:pt x="923" y="3088"/>
                  </a:lnTo>
                  <a:lnTo>
                    <a:pt x="963" y="3168"/>
                  </a:lnTo>
                  <a:lnTo>
                    <a:pt x="963" y="3208"/>
                  </a:lnTo>
                  <a:lnTo>
                    <a:pt x="923" y="3248"/>
                  </a:lnTo>
                  <a:lnTo>
                    <a:pt x="882" y="3328"/>
                  </a:lnTo>
                  <a:lnTo>
                    <a:pt x="882" y="3368"/>
                  </a:lnTo>
                  <a:lnTo>
                    <a:pt x="882" y="3489"/>
                  </a:lnTo>
                  <a:lnTo>
                    <a:pt x="842" y="3649"/>
                  </a:lnTo>
                  <a:lnTo>
                    <a:pt x="802" y="3809"/>
                  </a:lnTo>
                  <a:lnTo>
                    <a:pt x="802" y="3849"/>
                  </a:lnTo>
                  <a:lnTo>
                    <a:pt x="802" y="3890"/>
                  </a:lnTo>
                  <a:lnTo>
                    <a:pt x="762" y="3930"/>
                  </a:lnTo>
                  <a:lnTo>
                    <a:pt x="722" y="4010"/>
                  </a:lnTo>
                  <a:lnTo>
                    <a:pt x="762" y="4050"/>
                  </a:lnTo>
                  <a:lnTo>
                    <a:pt x="762" y="4090"/>
                  </a:lnTo>
                  <a:lnTo>
                    <a:pt x="722" y="4170"/>
                  </a:lnTo>
                  <a:lnTo>
                    <a:pt x="682" y="4210"/>
                  </a:lnTo>
                  <a:lnTo>
                    <a:pt x="682" y="4290"/>
                  </a:lnTo>
                  <a:lnTo>
                    <a:pt x="682" y="4331"/>
                  </a:lnTo>
                  <a:lnTo>
                    <a:pt x="642" y="4371"/>
                  </a:lnTo>
                  <a:lnTo>
                    <a:pt x="602" y="4531"/>
                  </a:lnTo>
                  <a:lnTo>
                    <a:pt x="562" y="4571"/>
                  </a:lnTo>
                  <a:lnTo>
                    <a:pt x="482" y="4731"/>
                  </a:lnTo>
                  <a:lnTo>
                    <a:pt x="401" y="4892"/>
                  </a:lnTo>
                  <a:lnTo>
                    <a:pt x="401" y="4932"/>
                  </a:lnTo>
                  <a:lnTo>
                    <a:pt x="401" y="4972"/>
                  </a:lnTo>
                  <a:lnTo>
                    <a:pt x="361" y="4972"/>
                  </a:lnTo>
                  <a:lnTo>
                    <a:pt x="361" y="5052"/>
                  </a:lnTo>
                  <a:lnTo>
                    <a:pt x="321" y="5092"/>
                  </a:lnTo>
                  <a:lnTo>
                    <a:pt x="241" y="5212"/>
                  </a:lnTo>
                  <a:lnTo>
                    <a:pt x="241" y="5253"/>
                  </a:lnTo>
                  <a:lnTo>
                    <a:pt x="161" y="5333"/>
                  </a:lnTo>
                  <a:lnTo>
                    <a:pt x="161" y="5373"/>
                  </a:lnTo>
                  <a:lnTo>
                    <a:pt x="121" y="5453"/>
                  </a:lnTo>
                  <a:lnTo>
                    <a:pt x="81" y="5493"/>
                  </a:lnTo>
                  <a:lnTo>
                    <a:pt x="41" y="5533"/>
                  </a:lnTo>
                  <a:lnTo>
                    <a:pt x="1" y="5573"/>
                  </a:lnTo>
                  <a:lnTo>
                    <a:pt x="1" y="5613"/>
                  </a:lnTo>
                  <a:lnTo>
                    <a:pt x="1" y="5653"/>
                  </a:lnTo>
                  <a:lnTo>
                    <a:pt x="41" y="5734"/>
                  </a:lnTo>
                  <a:lnTo>
                    <a:pt x="161" y="5734"/>
                  </a:lnTo>
                  <a:lnTo>
                    <a:pt x="201" y="5694"/>
                  </a:lnTo>
                  <a:lnTo>
                    <a:pt x="241" y="5653"/>
                  </a:lnTo>
                  <a:lnTo>
                    <a:pt x="281" y="5613"/>
                  </a:lnTo>
                  <a:lnTo>
                    <a:pt x="321" y="5533"/>
                  </a:lnTo>
                  <a:lnTo>
                    <a:pt x="361" y="5493"/>
                  </a:lnTo>
                  <a:lnTo>
                    <a:pt x="361" y="5453"/>
                  </a:lnTo>
                  <a:lnTo>
                    <a:pt x="442" y="5413"/>
                  </a:lnTo>
                  <a:lnTo>
                    <a:pt x="442" y="5373"/>
                  </a:lnTo>
                  <a:lnTo>
                    <a:pt x="562" y="5212"/>
                  </a:lnTo>
                  <a:lnTo>
                    <a:pt x="562" y="5132"/>
                  </a:lnTo>
                  <a:lnTo>
                    <a:pt x="602" y="5052"/>
                  </a:lnTo>
                  <a:lnTo>
                    <a:pt x="642" y="5012"/>
                  </a:lnTo>
                  <a:lnTo>
                    <a:pt x="722" y="4852"/>
                  </a:lnTo>
                  <a:lnTo>
                    <a:pt x="802" y="4691"/>
                  </a:lnTo>
                  <a:lnTo>
                    <a:pt x="802" y="4651"/>
                  </a:lnTo>
                  <a:lnTo>
                    <a:pt x="842" y="4611"/>
                  </a:lnTo>
                  <a:lnTo>
                    <a:pt x="842" y="4571"/>
                  </a:lnTo>
                  <a:lnTo>
                    <a:pt x="842" y="4531"/>
                  </a:lnTo>
                  <a:lnTo>
                    <a:pt x="842" y="4491"/>
                  </a:lnTo>
                  <a:lnTo>
                    <a:pt x="882" y="4451"/>
                  </a:lnTo>
                  <a:lnTo>
                    <a:pt x="923" y="4371"/>
                  </a:lnTo>
                  <a:lnTo>
                    <a:pt x="923" y="4290"/>
                  </a:lnTo>
                  <a:lnTo>
                    <a:pt x="963" y="4250"/>
                  </a:lnTo>
                  <a:lnTo>
                    <a:pt x="963" y="4170"/>
                  </a:lnTo>
                  <a:lnTo>
                    <a:pt x="1003" y="4090"/>
                  </a:lnTo>
                  <a:lnTo>
                    <a:pt x="1003" y="4010"/>
                  </a:lnTo>
                  <a:lnTo>
                    <a:pt x="1003" y="3930"/>
                  </a:lnTo>
                  <a:lnTo>
                    <a:pt x="1043" y="3849"/>
                  </a:lnTo>
                  <a:lnTo>
                    <a:pt x="1083" y="3649"/>
                  </a:lnTo>
                  <a:lnTo>
                    <a:pt x="1083" y="3609"/>
                  </a:lnTo>
                  <a:lnTo>
                    <a:pt x="1083" y="3569"/>
                  </a:lnTo>
                  <a:lnTo>
                    <a:pt x="1123" y="3569"/>
                  </a:lnTo>
                  <a:lnTo>
                    <a:pt x="1123" y="3489"/>
                  </a:lnTo>
                  <a:lnTo>
                    <a:pt x="1123" y="3449"/>
                  </a:lnTo>
                  <a:lnTo>
                    <a:pt x="1123" y="3368"/>
                  </a:lnTo>
                  <a:lnTo>
                    <a:pt x="1123" y="3328"/>
                  </a:lnTo>
                  <a:lnTo>
                    <a:pt x="1163" y="3288"/>
                  </a:lnTo>
                  <a:lnTo>
                    <a:pt x="1163" y="3208"/>
                  </a:lnTo>
                  <a:lnTo>
                    <a:pt x="1163" y="3168"/>
                  </a:lnTo>
                  <a:lnTo>
                    <a:pt x="1163" y="3128"/>
                  </a:lnTo>
                  <a:lnTo>
                    <a:pt x="1163" y="3048"/>
                  </a:lnTo>
                  <a:lnTo>
                    <a:pt x="1203" y="2927"/>
                  </a:lnTo>
                  <a:lnTo>
                    <a:pt x="1203" y="2887"/>
                  </a:lnTo>
                  <a:lnTo>
                    <a:pt x="1163" y="2847"/>
                  </a:lnTo>
                  <a:lnTo>
                    <a:pt x="1203" y="2807"/>
                  </a:lnTo>
                  <a:lnTo>
                    <a:pt x="1203" y="2727"/>
                  </a:lnTo>
                  <a:lnTo>
                    <a:pt x="1203" y="2647"/>
                  </a:lnTo>
                  <a:lnTo>
                    <a:pt x="1203" y="2567"/>
                  </a:lnTo>
                  <a:lnTo>
                    <a:pt x="1203" y="2446"/>
                  </a:lnTo>
                  <a:lnTo>
                    <a:pt x="1203" y="2406"/>
                  </a:lnTo>
                  <a:lnTo>
                    <a:pt x="1203" y="2326"/>
                  </a:lnTo>
                  <a:lnTo>
                    <a:pt x="1203" y="2286"/>
                  </a:lnTo>
                  <a:lnTo>
                    <a:pt x="1203" y="2246"/>
                  </a:lnTo>
                  <a:lnTo>
                    <a:pt x="1203" y="2206"/>
                  </a:lnTo>
                  <a:lnTo>
                    <a:pt x="1203" y="2166"/>
                  </a:lnTo>
                  <a:lnTo>
                    <a:pt x="1203" y="2086"/>
                  </a:lnTo>
                  <a:lnTo>
                    <a:pt x="1243" y="2045"/>
                  </a:lnTo>
                  <a:lnTo>
                    <a:pt x="1243" y="2005"/>
                  </a:lnTo>
                  <a:lnTo>
                    <a:pt x="1243" y="1925"/>
                  </a:lnTo>
                  <a:lnTo>
                    <a:pt x="1243" y="1845"/>
                  </a:lnTo>
                  <a:lnTo>
                    <a:pt x="1243" y="1805"/>
                  </a:lnTo>
                  <a:lnTo>
                    <a:pt x="1243" y="1765"/>
                  </a:lnTo>
                  <a:lnTo>
                    <a:pt x="1203" y="1605"/>
                  </a:lnTo>
                  <a:lnTo>
                    <a:pt x="1203" y="1444"/>
                  </a:lnTo>
                  <a:lnTo>
                    <a:pt x="1203" y="1284"/>
                  </a:lnTo>
                  <a:lnTo>
                    <a:pt x="1203" y="1164"/>
                  </a:lnTo>
                  <a:lnTo>
                    <a:pt x="1203" y="1083"/>
                  </a:lnTo>
                  <a:lnTo>
                    <a:pt x="1203" y="1043"/>
                  </a:lnTo>
                  <a:lnTo>
                    <a:pt x="1203" y="963"/>
                  </a:lnTo>
                  <a:lnTo>
                    <a:pt x="1203" y="923"/>
                  </a:lnTo>
                  <a:lnTo>
                    <a:pt x="1203" y="843"/>
                  </a:lnTo>
                  <a:lnTo>
                    <a:pt x="1203" y="803"/>
                  </a:lnTo>
                  <a:lnTo>
                    <a:pt x="1203" y="763"/>
                  </a:lnTo>
                  <a:lnTo>
                    <a:pt x="1163" y="682"/>
                  </a:lnTo>
                  <a:lnTo>
                    <a:pt x="1163" y="642"/>
                  </a:lnTo>
                  <a:lnTo>
                    <a:pt x="1163" y="522"/>
                  </a:lnTo>
                  <a:lnTo>
                    <a:pt x="1083" y="362"/>
                  </a:lnTo>
                  <a:lnTo>
                    <a:pt x="1083" y="282"/>
                  </a:lnTo>
                  <a:lnTo>
                    <a:pt x="1083" y="242"/>
                  </a:lnTo>
                  <a:lnTo>
                    <a:pt x="1003" y="81"/>
                  </a:lnTo>
                  <a:lnTo>
                    <a:pt x="963" y="41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60"/>
            <p:cNvSpPr/>
            <p:nvPr/>
          </p:nvSpPr>
          <p:spPr>
            <a:xfrm>
              <a:off x="304250" y="2315275"/>
              <a:ext cx="27100" cy="385875"/>
            </a:xfrm>
            <a:custGeom>
              <a:rect b="b" l="l" r="r" t="t"/>
              <a:pathLst>
                <a:path extrusionOk="0" h="15435" w="1084">
                  <a:moveTo>
                    <a:pt x="963" y="1"/>
                  </a:moveTo>
                  <a:lnTo>
                    <a:pt x="923" y="41"/>
                  </a:lnTo>
                  <a:lnTo>
                    <a:pt x="883" y="161"/>
                  </a:lnTo>
                  <a:lnTo>
                    <a:pt x="843" y="241"/>
                  </a:lnTo>
                  <a:lnTo>
                    <a:pt x="843" y="321"/>
                  </a:lnTo>
                  <a:lnTo>
                    <a:pt x="843" y="442"/>
                  </a:lnTo>
                  <a:lnTo>
                    <a:pt x="843" y="642"/>
                  </a:lnTo>
                  <a:lnTo>
                    <a:pt x="843" y="802"/>
                  </a:lnTo>
                  <a:lnTo>
                    <a:pt x="843" y="843"/>
                  </a:lnTo>
                  <a:lnTo>
                    <a:pt x="843" y="923"/>
                  </a:lnTo>
                  <a:lnTo>
                    <a:pt x="843" y="1083"/>
                  </a:lnTo>
                  <a:lnTo>
                    <a:pt x="803" y="1284"/>
                  </a:lnTo>
                  <a:lnTo>
                    <a:pt x="803" y="1364"/>
                  </a:lnTo>
                  <a:lnTo>
                    <a:pt x="803" y="1805"/>
                  </a:lnTo>
                  <a:lnTo>
                    <a:pt x="803" y="1845"/>
                  </a:lnTo>
                  <a:lnTo>
                    <a:pt x="803" y="2005"/>
                  </a:lnTo>
                  <a:lnTo>
                    <a:pt x="803" y="2206"/>
                  </a:lnTo>
                  <a:lnTo>
                    <a:pt x="803" y="2286"/>
                  </a:lnTo>
                  <a:lnTo>
                    <a:pt x="803" y="2366"/>
                  </a:lnTo>
                  <a:lnTo>
                    <a:pt x="803" y="2807"/>
                  </a:lnTo>
                  <a:lnTo>
                    <a:pt x="763" y="3208"/>
                  </a:lnTo>
                  <a:lnTo>
                    <a:pt x="763" y="3248"/>
                  </a:lnTo>
                  <a:lnTo>
                    <a:pt x="763" y="3328"/>
                  </a:lnTo>
                  <a:lnTo>
                    <a:pt x="763" y="3448"/>
                  </a:lnTo>
                  <a:lnTo>
                    <a:pt x="763" y="3569"/>
                  </a:lnTo>
                  <a:lnTo>
                    <a:pt x="763" y="3689"/>
                  </a:lnTo>
                  <a:lnTo>
                    <a:pt x="763" y="3769"/>
                  </a:lnTo>
                  <a:lnTo>
                    <a:pt x="722" y="3889"/>
                  </a:lnTo>
                  <a:lnTo>
                    <a:pt x="722" y="3929"/>
                  </a:lnTo>
                  <a:lnTo>
                    <a:pt x="722" y="4090"/>
                  </a:lnTo>
                  <a:lnTo>
                    <a:pt x="722" y="4330"/>
                  </a:lnTo>
                  <a:lnTo>
                    <a:pt x="722" y="4451"/>
                  </a:lnTo>
                  <a:lnTo>
                    <a:pt x="682" y="4691"/>
                  </a:lnTo>
                  <a:lnTo>
                    <a:pt x="682" y="4811"/>
                  </a:lnTo>
                  <a:lnTo>
                    <a:pt x="682" y="5052"/>
                  </a:lnTo>
                  <a:lnTo>
                    <a:pt x="682" y="5252"/>
                  </a:lnTo>
                  <a:lnTo>
                    <a:pt x="682" y="5413"/>
                  </a:lnTo>
                  <a:lnTo>
                    <a:pt x="642" y="5974"/>
                  </a:lnTo>
                  <a:lnTo>
                    <a:pt x="642" y="6094"/>
                  </a:lnTo>
                  <a:lnTo>
                    <a:pt x="642" y="6134"/>
                  </a:lnTo>
                  <a:lnTo>
                    <a:pt x="602" y="6214"/>
                  </a:lnTo>
                  <a:lnTo>
                    <a:pt x="602" y="6335"/>
                  </a:lnTo>
                  <a:lnTo>
                    <a:pt x="602" y="6495"/>
                  </a:lnTo>
                  <a:lnTo>
                    <a:pt x="602" y="6695"/>
                  </a:lnTo>
                  <a:lnTo>
                    <a:pt x="602" y="6776"/>
                  </a:lnTo>
                  <a:lnTo>
                    <a:pt x="602" y="6896"/>
                  </a:lnTo>
                  <a:lnTo>
                    <a:pt x="562" y="7136"/>
                  </a:lnTo>
                  <a:lnTo>
                    <a:pt x="562" y="7257"/>
                  </a:lnTo>
                  <a:lnTo>
                    <a:pt x="562" y="7337"/>
                  </a:lnTo>
                  <a:lnTo>
                    <a:pt x="562" y="7537"/>
                  </a:lnTo>
                  <a:lnTo>
                    <a:pt x="522" y="7858"/>
                  </a:lnTo>
                  <a:lnTo>
                    <a:pt x="522" y="7898"/>
                  </a:lnTo>
                  <a:lnTo>
                    <a:pt x="522" y="8018"/>
                  </a:lnTo>
                  <a:lnTo>
                    <a:pt x="522" y="8099"/>
                  </a:lnTo>
                  <a:lnTo>
                    <a:pt x="482" y="8540"/>
                  </a:lnTo>
                  <a:lnTo>
                    <a:pt x="482" y="8740"/>
                  </a:lnTo>
                  <a:lnTo>
                    <a:pt x="482" y="8981"/>
                  </a:lnTo>
                  <a:lnTo>
                    <a:pt x="482" y="9181"/>
                  </a:lnTo>
                  <a:lnTo>
                    <a:pt x="442" y="9341"/>
                  </a:lnTo>
                  <a:lnTo>
                    <a:pt x="442" y="9462"/>
                  </a:lnTo>
                  <a:lnTo>
                    <a:pt x="442" y="9542"/>
                  </a:lnTo>
                  <a:lnTo>
                    <a:pt x="442" y="9622"/>
                  </a:lnTo>
                  <a:lnTo>
                    <a:pt x="442" y="9782"/>
                  </a:lnTo>
                  <a:lnTo>
                    <a:pt x="402" y="9943"/>
                  </a:lnTo>
                  <a:lnTo>
                    <a:pt x="402" y="10023"/>
                  </a:lnTo>
                  <a:lnTo>
                    <a:pt x="362" y="10183"/>
                  </a:lnTo>
                  <a:lnTo>
                    <a:pt x="362" y="10303"/>
                  </a:lnTo>
                  <a:lnTo>
                    <a:pt x="362" y="10344"/>
                  </a:lnTo>
                  <a:lnTo>
                    <a:pt x="362" y="10544"/>
                  </a:lnTo>
                  <a:lnTo>
                    <a:pt x="362" y="10584"/>
                  </a:lnTo>
                  <a:lnTo>
                    <a:pt x="362" y="10624"/>
                  </a:lnTo>
                  <a:lnTo>
                    <a:pt x="362" y="10784"/>
                  </a:lnTo>
                  <a:lnTo>
                    <a:pt x="322" y="11145"/>
                  </a:lnTo>
                  <a:lnTo>
                    <a:pt x="281" y="11626"/>
                  </a:lnTo>
                  <a:lnTo>
                    <a:pt x="241" y="12067"/>
                  </a:lnTo>
                  <a:lnTo>
                    <a:pt x="241" y="12348"/>
                  </a:lnTo>
                  <a:lnTo>
                    <a:pt x="201" y="12508"/>
                  </a:lnTo>
                  <a:lnTo>
                    <a:pt x="201" y="12629"/>
                  </a:lnTo>
                  <a:lnTo>
                    <a:pt x="201" y="12749"/>
                  </a:lnTo>
                  <a:lnTo>
                    <a:pt x="161" y="12949"/>
                  </a:lnTo>
                  <a:lnTo>
                    <a:pt x="161" y="13150"/>
                  </a:lnTo>
                  <a:lnTo>
                    <a:pt x="161" y="13230"/>
                  </a:lnTo>
                  <a:lnTo>
                    <a:pt x="161" y="13270"/>
                  </a:lnTo>
                  <a:lnTo>
                    <a:pt x="121" y="13551"/>
                  </a:lnTo>
                  <a:lnTo>
                    <a:pt x="121" y="13631"/>
                  </a:lnTo>
                  <a:lnTo>
                    <a:pt x="81" y="13871"/>
                  </a:lnTo>
                  <a:lnTo>
                    <a:pt x="81" y="14272"/>
                  </a:lnTo>
                  <a:lnTo>
                    <a:pt x="81" y="14513"/>
                  </a:lnTo>
                  <a:lnTo>
                    <a:pt x="41" y="14593"/>
                  </a:lnTo>
                  <a:lnTo>
                    <a:pt x="41" y="15034"/>
                  </a:lnTo>
                  <a:lnTo>
                    <a:pt x="1" y="15114"/>
                  </a:lnTo>
                  <a:lnTo>
                    <a:pt x="1" y="15274"/>
                  </a:lnTo>
                  <a:lnTo>
                    <a:pt x="41" y="15355"/>
                  </a:lnTo>
                  <a:lnTo>
                    <a:pt x="81" y="15395"/>
                  </a:lnTo>
                  <a:lnTo>
                    <a:pt x="81" y="15435"/>
                  </a:lnTo>
                  <a:lnTo>
                    <a:pt x="161" y="15395"/>
                  </a:lnTo>
                  <a:lnTo>
                    <a:pt x="241" y="15314"/>
                  </a:lnTo>
                  <a:lnTo>
                    <a:pt x="241" y="15194"/>
                  </a:lnTo>
                  <a:lnTo>
                    <a:pt x="281" y="14994"/>
                  </a:lnTo>
                  <a:lnTo>
                    <a:pt x="281" y="14753"/>
                  </a:lnTo>
                  <a:lnTo>
                    <a:pt x="281" y="14593"/>
                  </a:lnTo>
                  <a:lnTo>
                    <a:pt x="281" y="14433"/>
                  </a:lnTo>
                  <a:lnTo>
                    <a:pt x="281" y="14392"/>
                  </a:lnTo>
                  <a:lnTo>
                    <a:pt x="322" y="14312"/>
                  </a:lnTo>
                  <a:lnTo>
                    <a:pt x="322" y="14152"/>
                  </a:lnTo>
                  <a:lnTo>
                    <a:pt x="322" y="13992"/>
                  </a:lnTo>
                  <a:lnTo>
                    <a:pt x="362" y="13671"/>
                  </a:lnTo>
                  <a:lnTo>
                    <a:pt x="362" y="13591"/>
                  </a:lnTo>
                  <a:lnTo>
                    <a:pt x="362" y="13551"/>
                  </a:lnTo>
                  <a:lnTo>
                    <a:pt x="402" y="13510"/>
                  </a:lnTo>
                  <a:lnTo>
                    <a:pt x="402" y="13310"/>
                  </a:lnTo>
                  <a:lnTo>
                    <a:pt x="402" y="13270"/>
                  </a:lnTo>
                  <a:lnTo>
                    <a:pt x="402" y="13029"/>
                  </a:lnTo>
                  <a:lnTo>
                    <a:pt x="402" y="12989"/>
                  </a:lnTo>
                  <a:lnTo>
                    <a:pt x="482" y="12468"/>
                  </a:lnTo>
                  <a:lnTo>
                    <a:pt x="482" y="12228"/>
                  </a:lnTo>
                  <a:lnTo>
                    <a:pt x="482" y="12188"/>
                  </a:lnTo>
                  <a:lnTo>
                    <a:pt x="482" y="12107"/>
                  </a:lnTo>
                  <a:lnTo>
                    <a:pt x="522" y="12027"/>
                  </a:lnTo>
                  <a:lnTo>
                    <a:pt x="522" y="11827"/>
                  </a:lnTo>
                  <a:lnTo>
                    <a:pt x="522" y="11747"/>
                  </a:lnTo>
                  <a:lnTo>
                    <a:pt x="522" y="11666"/>
                  </a:lnTo>
                  <a:lnTo>
                    <a:pt x="522" y="11426"/>
                  </a:lnTo>
                  <a:lnTo>
                    <a:pt x="562" y="11185"/>
                  </a:lnTo>
                  <a:lnTo>
                    <a:pt x="562" y="11065"/>
                  </a:lnTo>
                  <a:lnTo>
                    <a:pt x="562" y="11025"/>
                  </a:lnTo>
                  <a:lnTo>
                    <a:pt x="562" y="10865"/>
                  </a:lnTo>
                  <a:lnTo>
                    <a:pt x="562" y="10784"/>
                  </a:lnTo>
                  <a:lnTo>
                    <a:pt x="602" y="10664"/>
                  </a:lnTo>
                  <a:lnTo>
                    <a:pt x="602" y="10303"/>
                  </a:lnTo>
                  <a:lnTo>
                    <a:pt x="682" y="9381"/>
                  </a:lnTo>
                  <a:lnTo>
                    <a:pt x="682" y="9301"/>
                  </a:lnTo>
                  <a:lnTo>
                    <a:pt x="682" y="9141"/>
                  </a:lnTo>
                  <a:lnTo>
                    <a:pt x="682" y="9101"/>
                  </a:lnTo>
                  <a:lnTo>
                    <a:pt x="682" y="9061"/>
                  </a:lnTo>
                  <a:lnTo>
                    <a:pt x="682" y="8981"/>
                  </a:lnTo>
                  <a:lnTo>
                    <a:pt x="722" y="8780"/>
                  </a:lnTo>
                  <a:lnTo>
                    <a:pt x="722" y="8540"/>
                  </a:lnTo>
                  <a:lnTo>
                    <a:pt x="722" y="8379"/>
                  </a:lnTo>
                  <a:lnTo>
                    <a:pt x="722" y="8339"/>
                  </a:lnTo>
                  <a:lnTo>
                    <a:pt x="763" y="8099"/>
                  </a:lnTo>
                  <a:lnTo>
                    <a:pt x="763" y="7938"/>
                  </a:lnTo>
                  <a:lnTo>
                    <a:pt x="763" y="7818"/>
                  </a:lnTo>
                  <a:lnTo>
                    <a:pt x="763" y="7778"/>
                  </a:lnTo>
                  <a:lnTo>
                    <a:pt x="803" y="7537"/>
                  </a:lnTo>
                  <a:lnTo>
                    <a:pt x="803" y="7417"/>
                  </a:lnTo>
                  <a:lnTo>
                    <a:pt x="803" y="7177"/>
                  </a:lnTo>
                  <a:lnTo>
                    <a:pt x="763" y="7056"/>
                  </a:lnTo>
                  <a:lnTo>
                    <a:pt x="803" y="6936"/>
                  </a:lnTo>
                  <a:lnTo>
                    <a:pt x="843" y="6736"/>
                  </a:lnTo>
                  <a:lnTo>
                    <a:pt x="843" y="6575"/>
                  </a:lnTo>
                  <a:lnTo>
                    <a:pt x="843" y="6335"/>
                  </a:lnTo>
                  <a:lnTo>
                    <a:pt x="883" y="5854"/>
                  </a:lnTo>
                  <a:lnTo>
                    <a:pt x="923" y="5453"/>
                  </a:lnTo>
                  <a:lnTo>
                    <a:pt x="923" y="5332"/>
                  </a:lnTo>
                  <a:lnTo>
                    <a:pt x="923" y="5212"/>
                  </a:lnTo>
                  <a:lnTo>
                    <a:pt x="923" y="5132"/>
                  </a:lnTo>
                  <a:lnTo>
                    <a:pt x="963" y="4892"/>
                  </a:lnTo>
                  <a:lnTo>
                    <a:pt x="923" y="4771"/>
                  </a:lnTo>
                  <a:lnTo>
                    <a:pt x="923" y="4731"/>
                  </a:lnTo>
                  <a:lnTo>
                    <a:pt x="963" y="4491"/>
                  </a:lnTo>
                  <a:lnTo>
                    <a:pt x="963" y="4290"/>
                  </a:lnTo>
                  <a:lnTo>
                    <a:pt x="963" y="4170"/>
                  </a:lnTo>
                  <a:lnTo>
                    <a:pt x="963" y="4090"/>
                  </a:lnTo>
                  <a:lnTo>
                    <a:pt x="963" y="4010"/>
                  </a:lnTo>
                  <a:lnTo>
                    <a:pt x="963" y="3889"/>
                  </a:lnTo>
                  <a:lnTo>
                    <a:pt x="1003" y="3408"/>
                  </a:lnTo>
                  <a:lnTo>
                    <a:pt x="1003" y="3328"/>
                  </a:lnTo>
                  <a:lnTo>
                    <a:pt x="1043" y="2847"/>
                  </a:lnTo>
                  <a:lnTo>
                    <a:pt x="1043" y="2807"/>
                  </a:lnTo>
                  <a:lnTo>
                    <a:pt x="1043" y="2366"/>
                  </a:lnTo>
                  <a:lnTo>
                    <a:pt x="1043" y="2286"/>
                  </a:lnTo>
                  <a:lnTo>
                    <a:pt x="1043" y="2246"/>
                  </a:lnTo>
                  <a:lnTo>
                    <a:pt x="1043" y="2206"/>
                  </a:lnTo>
                  <a:lnTo>
                    <a:pt x="1043" y="2125"/>
                  </a:lnTo>
                  <a:lnTo>
                    <a:pt x="1043" y="2005"/>
                  </a:lnTo>
                  <a:lnTo>
                    <a:pt x="1043" y="1965"/>
                  </a:lnTo>
                  <a:lnTo>
                    <a:pt x="1043" y="1805"/>
                  </a:lnTo>
                  <a:lnTo>
                    <a:pt x="1043" y="1444"/>
                  </a:lnTo>
                  <a:lnTo>
                    <a:pt x="1083" y="1364"/>
                  </a:lnTo>
                  <a:lnTo>
                    <a:pt x="1083" y="1083"/>
                  </a:lnTo>
                  <a:lnTo>
                    <a:pt x="1083" y="1003"/>
                  </a:lnTo>
                  <a:lnTo>
                    <a:pt x="1083" y="963"/>
                  </a:lnTo>
                  <a:lnTo>
                    <a:pt x="1083" y="923"/>
                  </a:lnTo>
                  <a:lnTo>
                    <a:pt x="1083" y="722"/>
                  </a:lnTo>
                  <a:lnTo>
                    <a:pt x="1083" y="682"/>
                  </a:lnTo>
                  <a:lnTo>
                    <a:pt x="1083" y="602"/>
                  </a:lnTo>
                  <a:lnTo>
                    <a:pt x="1083" y="442"/>
                  </a:lnTo>
                  <a:lnTo>
                    <a:pt x="1083" y="281"/>
                  </a:lnTo>
                  <a:lnTo>
                    <a:pt x="1083" y="241"/>
                  </a:lnTo>
                  <a:lnTo>
                    <a:pt x="1083" y="161"/>
                  </a:lnTo>
                  <a:lnTo>
                    <a:pt x="1043" y="81"/>
                  </a:lnTo>
                  <a:lnTo>
                    <a:pt x="1003" y="41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60"/>
            <p:cNvSpPr/>
            <p:nvPr/>
          </p:nvSpPr>
          <p:spPr>
            <a:xfrm>
              <a:off x="899575" y="1849250"/>
              <a:ext cx="178425" cy="190450"/>
            </a:xfrm>
            <a:custGeom>
              <a:rect b="b" l="l" r="r" t="t"/>
              <a:pathLst>
                <a:path extrusionOk="0" h="7618" w="7137">
                  <a:moveTo>
                    <a:pt x="3167" y="1"/>
                  </a:moveTo>
                  <a:lnTo>
                    <a:pt x="2807" y="41"/>
                  </a:lnTo>
                  <a:lnTo>
                    <a:pt x="2446" y="81"/>
                  </a:lnTo>
                  <a:lnTo>
                    <a:pt x="2125" y="201"/>
                  </a:lnTo>
                  <a:lnTo>
                    <a:pt x="1804" y="361"/>
                  </a:lnTo>
                  <a:lnTo>
                    <a:pt x="1524" y="522"/>
                  </a:lnTo>
                  <a:lnTo>
                    <a:pt x="1283" y="722"/>
                  </a:lnTo>
                  <a:lnTo>
                    <a:pt x="1043" y="963"/>
                  </a:lnTo>
                  <a:lnTo>
                    <a:pt x="842" y="1243"/>
                  </a:lnTo>
                  <a:lnTo>
                    <a:pt x="642" y="1524"/>
                  </a:lnTo>
                  <a:lnTo>
                    <a:pt x="481" y="1845"/>
                  </a:lnTo>
                  <a:lnTo>
                    <a:pt x="321" y="2165"/>
                  </a:lnTo>
                  <a:lnTo>
                    <a:pt x="201" y="2526"/>
                  </a:lnTo>
                  <a:lnTo>
                    <a:pt x="121" y="2887"/>
                  </a:lnTo>
                  <a:lnTo>
                    <a:pt x="40" y="3248"/>
                  </a:lnTo>
                  <a:lnTo>
                    <a:pt x="0" y="3609"/>
                  </a:lnTo>
                  <a:lnTo>
                    <a:pt x="0" y="3969"/>
                  </a:lnTo>
                  <a:lnTo>
                    <a:pt x="0" y="4330"/>
                  </a:lnTo>
                  <a:lnTo>
                    <a:pt x="81" y="4691"/>
                  </a:lnTo>
                  <a:lnTo>
                    <a:pt x="201" y="5052"/>
                  </a:lnTo>
                  <a:lnTo>
                    <a:pt x="361" y="5372"/>
                  </a:lnTo>
                  <a:lnTo>
                    <a:pt x="562" y="5693"/>
                  </a:lnTo>
                  <a:lnTo>
                    <a:pt x="762" y="6014"/>
                  </a:lnTo>
                  <a:lnTo>
                    <a:pt x="1043" y="6295"/>
                  </a:lnTo>
                  <a:lnTo>
                    <a:pt x="1323" y="6535"/>
                  </a:lnTo>
                  <a:lnTo>
                    <a:pt x="1604" y="6776"/>
                  </a:lnTo>
                  <a:lnTo>
                    <a:pt x="1925" y="6976"/>
                  </a:lnTo>
                  <a:lnTo>
                    <a:pt x="2285" y="7176"/>
                  </a:lnTo>
                  <a:lnTo>
                    <a:pt x="2646" y="7337"/>
                  </a:lnTo>
                  <a:lnTo>
                    <a:pt x="3007" y="7457"/>
                  </a:lnTo>
                  <a:lnTo>
                    <a:pt x="3368" y="7537"/>
                  </a:lnTo>
                  <a:lnTo>
                    <a:pt x="3729" y="7617"/>
                  </a:lnTo>
                  <a:lnTo>
                    <a:pt x="4490" y="7617"/>
                  </a:lnTo>
                  <a:lnTo>
                    <a:pt x="4811" y="7537"/>
                  </a:lnTo>
                  <a:lnTo>
                    <a:pt x="5132" y="7457"/>
                  </a:lnTo>
                  <a:lnTo>
                    <a:pt x="5412" y="7337"/>
                  </a:lnTo>
                  <a:lnTo>
                    <a:pt x="5693" y="7176"/>
                  </a:lnTo>
                  <a:lnTo>
                    <a:pt x="5933" y="6976"/>
                  </a:lnTo>
                  <a:lnTo>
                    <a:pt x="6174" y="6776"/>
                  </a:lnTo>
                  <a:lnTo>
                    <a:pt x="6374" y="6535"/>
                  </a:lnTo>
                  <a:lnTo>
                    <a:pt x="6535" y="6295"/>
                  </a:lnTo>
                  <a:lnTo>
                    <a:pt x="6695" y="6014"/>
                  </a:lnTo>
                  <a:lnTo>
                    <a:pt x="6855" y="5693"/>
                  </a:lnTo>
                  <a:lnTo>
                    <a:pt x="6936" y="5372"/>
                  </a:lnTo>
                  <a:lnTo>
                    <a:pt x="7016" y="5052"/>
                  </a:lnTo>
                  <a:lnTo>
                    <a:pt x="7096" y="4691"/>
                  </a:lnTo>
                  <a:lnTo>
                    <a:pt x="7136" y="4330"/>
                  </a:lnTo>
                  <a:lnTo>
                    <a:pt x="7136" y="3969"/>
                  </a:lnTo>
                  <a:lnTo>
                    <a:pt x="7136" y="3609"/>
                  </a:lnTo>
                  <a:lnTo>
                    <a:pt x="7056" y="3248"/>
                  </a:lnTo>
                  <a:lnTo>
                    <a:pt x="6936" y="2887"/>
                  </a:lnTo>
                  <a:lnTo>
                    <a:pt x="6815" y="2526"/>
                  </a:lnTo>
                  <a:lnTo>
                    <a:pt x="6615" y="2165"/>
                  </a:lnTo>
                  <a:lnTo>
                    <a:pt x="6414" y="1845"/>
                  </a:lnTo>
                  <a:lnTo>
                    <a:pt x="6174" y="1524"/>
                  </a:lnTo>
                  <a:lnTo>
                    <a:pt x="5893" y="1243"/>
                  </a:lnTo>
                  <a:lnTo>
                    <a:pt x="5613" y="963"/>
                  </a:lnTo>
                  <a:lnTo>
                    <a:pt x="5292" y="722"/>
                  </a:lnTo>
                  <a:lnTo>
                    <a:pt x="4971" y="522"/>
                  </a:lnTo>
                  <a:lnTo>
                    <a:pt x="4610" y="361"/>
                  </a:lnTo>
                  <a:lnTo>
                    <a:pt x="4250" y="201"/>
                  </a:lnTo>
                  <a:lnTo>
                    <a:pt x="3889" y="81"/>
                  </a:lnTo>
                  <a:lnTo>
                    <a:pt x="3528" y="41"/>
                  </a:lnTo>
                  <a:lnTo>
                    <a:pt x="3167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60"/>
            <p:cNvSpPr/>
            <p:nvPr/>
          </p:nvSpPr>
          <p:spPr>
            <a:xfrm>
              <a:off x="1032875" y="1948475"/>
              <a:ext cx="45125" cy="114275"/>
            </a:xfrm>
            <a:custGeom>
              <a:rect b="b" l="l" r="r" t="t"/>
              <a:pathLst>
                <a:path extrusionOk="0" h="4571" w="1805">
                  <a:moveTo>
                    <a:pt x="1804" y="0"/>
                  </a:moveTo>
                  <a:lnTo>
                    <a:pt x="0" y="2245"/>
                  </a:lnTo>
                  <a:lnTo>
                    <a:pt x="1403" y="4490"/>
                  </a:lnTo>
                  <a:lnTo>
                    <a:pt x="1483" y="4530"/>
                  </a:lnTo>
                  <a:lnTo>
                    <a:pt x="1523" y="4570"/>
                  </a:lnTo>
                  <a:lnTo>
                    <a:pt x="1644" y="4570"/>
                  </a:lnTo>
                  <a:lnTo>
                    <a:pt x="1764" y="4490"/>
                  </a:lnTo>
                  <a:lnTo>
                    <a:pt x="1804" y="4410"/>
                  </a:lnTo>
                  <a:lnTo>
                    <a:pt x="1804" y="4330"/>
                  </a:lnTo>
                  <a:lnTo>
                    <a:pt x="1804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60"/>
            <p:cNvSpPr/>
            <p:nvPr/>
          </p:nvSpPr>
          <p:spPr>
            <a:xfrm>
              <a:off x="947675" y="1911400"/>
              <a:ext cx="82200" cy="67175"/>
            </a:xfrm>
            <a:custGeom>
              <a:rect b="b" l="l" r="r" t="t"/>
              <a:pathLst>
                <a:path extrusionOk="0" h="2687" w="3288">
                  <a:moveTo>
                    <a:pt x="602" y="0"/>
                  </a:moveTo>
                  <a:lnTo>
                    <a:pt x="401" y="80"/>
                  </a:lnTo>
                  <a:lnTo>
                    <a:pt x="241" y="241"/>
                  </a:lnTo>
                  <a:lnTo>
                    <a:pt x="81" y="401"/>
                  </a:lnTo>
                  <a:lnTo>
                    <a:pt x="1" y="642"/>
                  </a:lnTo>
                  <a:lnTo>
                    <a:pt x="1" y="842"/>
                  </a:lnTo>
                  <a:lnTo>
                    <a:pt x="1" y="1042"/>
                  </a:lnTo>
                  <a:lnTo>
                    <a:pt x="81" y="1243"/>
                  </a:lnTo>
                  <a:lnTo>
                    <a:pt x="201" y="1443"/>
                  </a:lnTo>
                  <a:lnTo>
                    <a:pt x="482" y="1804"/>
                  </a:lnTo>
                  <a:lnTo>
                    <a:pt x="762" y="2125"/>
                  </a:lnTo>
                  <a:lnTo>
                    <a:pt x="1123" y="2405"/>
                  </a:lnTo>
                  <a:lnTo>
                    <a:pt x="1524" y="2646"/>
                  </a:lnTo>
                  <a:lnTo>
                    <a:pt x="1644" y="2686"/>
                  </a:lnTo>
                  <a:lnTo>
                    <a:pt x="1764" y="2646"/>
                  </a:lnTo>
                  <a:lnTo>
                    <a:pt x="2165" y="2405"/>
                  </a:lnTo>
                  <a:lnTo>
                    <a:pt x="2486" y="2125"/>
                  </a:lnTo>
                  <a:lnTo>
                    <a:pt x="2807" y="1804"/>
                  </a:lnTo>
                  <a:lnTo>
                    <a:pt x="3087" y="1443"/>
                  </a:lnTo>
                  <a:lnTo>
                    <a:pt x="3208" y="1243"/>
                  </a:lnTo>
                  <a:lnTo>
                    <a:pt x="3248" y="1042"/>
                  </a:lnTo>
                  <a:lnTo>
                    <a:pt x="3288" y="802"/>
                  </a:lnTo>
                  <a:lnTo>
                    <a:pt x="3248" y="601"/>
                  </a:lnTo>
                  <a:lnTo>
                    <a:pt x="3168" y="401"/>
                  </a:lnTo>
                  <a:lnTo>
                    <a:pt x="3007" y="201"/>
                  </a:lnTo>
                  <a:lnTo>
                    <a:pt x="2847" y="80"/>
                  </a:lnTo>
                  <a:lnTo>
                    <a:pt x="2646" y="0"/>
                  </a:lnTo>
                  <a:lnTo>
                    <a:pt x="2366" y="0"/>
                  </a:lnTo>
                  <a:lnTo>
                    <a:pt x="2125" y="120"/>
                  </a:lnTo>
                  <a:lnTo>
                    <a:pt x="1885" y="241"/>
                  </a:lnTo>
                  <a:lnTo>
                    <a:pt x="1684" y="441"/>
                  </a:lnTo>
                  <a:lnTo>
                    <a:pt x="1604" y="481"/>
                  </a:lnTo>
                  <a:lnTo>
                    <a:pt x="1564" y="441"/>
                  </a:lnTo>
                  <a:lnTo>
                    <a:pt x="1364" y="241"/>
                  </a:lnTo>
                  <a:lnTo>
                    <a:pt x="1123" y="8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60"/>
            <p:cNvSpPr/>
            <p:nvPr/>
          </p:nvSpPr>
          <p:spPr>
            <a:xfrm>
              <a:off x="484650" y="1882325"/>
              <a:ext cx="216500" cy="85225"/>
            </a:xfrm>
            <a:custGeom>
              <a:rect b="b" l="l" r="r" t="t"/>
              <a:pathLst>
                <a:path extrusionOk="0" h="3409" w="8660">
                  <a:moveTo>
                    <a:pt x="3729" y="1"/>
                  </a:moveTo>
                  <a:lnTo>
                    <a:pt x="3168" y="41"/>
                  </a:lnTo>
                  <a:lnTo>
                    <a:pt x="2687" y="161"/>
                  </a:lnTo>
                  <a:lnTo>
                    <a:pt x="2246" y="361"/>
                  </a:lnTo>
                  <a:lnTo>
                    <a:pt x="1845" y="602"/>
                  </a:lnTo>
                  <a:lnTo>
                    <a:pt x="1524" y="842"/>
                  </a:lnTo>
                  <a:lnTo>
                    <a:pt x="1203" y="1123"/>
                  </a:lnTo>
                  <a:lnTo>
                    <a:pt x="923" y="1444"/>
                  </a:lnTo>
                  <a:lnTo>
                    <a:pt x="722" y="1764"/>
                  </a:lnTo>
                  <a:lnTo>
                    <a:pt x="522" y="2085"/>
                  </a:lnTo>
                  <a:lnTo>
                    <a:pt x="362" y="2366"/>
                  </a:lnTo>
                  <a:lnTo>
                    <a:pt x="161" y="2887"/>
                  </a:lnTo>
                  <a:lnTo>
                    <a:pt x="41" y="3288"/>
                  </a:lnTo>
                  <a:lnTo>
                    <a:pt x="1" y="3408"/>
                  </a:lnTo>
                  <a:lnTo>
                    <a:pt x="1163" y="3288"/>
                  </a:lnTo>
                  <a:lnTo>
                    <a:pt x="2406" y="3168"/>
                  </a:lnTo>
                  <a:lnTo>
                    <a:pt x="4851" y="3047"/>
                  </a:lnTo>
                  <a:lnTo>
                    <a:pt x="5052" y="2486"/>
                  </a:lnTo>
                  <a:lnTo>
                    <a:pt x="5373" y="3007"/>
                  </a:lnTo>
                  <a:lnTo>
                    <a:pt x="6214" y="3007"/>
                  </a:lnTo>
                  <a:lnTo>
                    <a:pt x="6214" y="2165"/>
                  </a:lnTo>
                  <a:lnTo>
                    <a:pt x="6655" y="2967"/>
                  </a:lnTo>
                  <a:lnTo>
                    <a:pt x="7337" y="2967"/>
                  </a:lnTo>
                  <a:lnTo>
                    <a:pt x="7417" y="2486"/>
                  </a:lnTo>
                  <a:lnTo>
                    <a:pt x="7698" y="2967"/>
                  </a:lnTo>
                  <a:lnTo>
                    <a:pt x="8660" y="2967"/>
                  </a:lnTo>
                  <a:lnTo>
                    <a:pt x="8620" y="2847"/>
                  </a:lnTo>
                  <a:lnTo>
                    <a:pt x="8459" y="2486"/>
                  </a:lnTo>
                  <a:lnTo>
                    <a:pt x="8139" y="1965"/>
                  </a:lnTo>
                  <a:lnTo>
                    <a:pt x="7938" y="1684"/>
                  </a:lnTo>
                  <a:lnTo>
                    <a:pt x="7698" y="1404"/>
                  </a:lnTo>
                  <a:lnTo>
                    <a:pt x="7377" y="1123"/>
                  </a:lnTo>
                  <a:lnTo>
                    <a:pt x="7016" y="842"/>
                  </a:lnTo>
                  <a:lnTo>
                    <a:pt x="6615" y="602"/>
                  </a:lnTo>
                  <a:lnTo>
                    <a:pt x="6174" y="361"/>
                  </a:lnTo>
                  <a:lnTo>
                    <a:pt x="5653" y="201"/>
                  </a:lnTo>
                  <a:lnTo>
                    <a:pt x="5092" y="41"/>
                  </a:lnTo>
                  <a:lnTo>
                    <a:pt x="44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60"/>
            <p:cNvSpPr/>
            <p:nvPr/>
          </p:nvSpPr>
          <p:spPr>
            <a:xfrm>
              <a:off x="467625" y="1904375"/>
              <a:ext cx="56150" cy="76200"/>
            </a:xfrm>
            <a:custGeom>
              <a:rect b="b" l="l" r="r" t="t"/>
              <a:pathLst>
                <a:path extrusionOk="0" h="3048" w="2246">
                  <a:moveTo>
                    <a:pt x="2165" y="1"/>
                  </a:moveTo>
                  <a:lnTo>
                    <a:pt x="2125" y="41"/>
                  </a:lnTo>
                  <a:lnTo>
                    <a:pt x="2085" y="81"/>
                  </a:lnTo>
                  <a:lnTo>
                    <a:pt x="2045" y="121"/>
                  </a:lnTo>
                  <a:lnTo>
                    <a:pt x="2005" y="161"/>
                  </a:lnTo>
                  <a:lnTo>
                    <a:pt x="1965" y="201"/>
                  </a:lnTo>
                  <a:lnTo>
                    <a:pt x="1924" y="241"/>
                  </a:lnTo>
                  <a:lnTo>
                    <a:pt x="1884" y="281"/>
                  </a:lnTo>
                  <a:lnTo>
                    <a:pt x="1844" y="281"/>
                  </a:lnTo>
                  <a:lnTo>
                    <a:pt x="1804" y="321"/>
                  </a:lnTo>
                  <a:lnTo>
                    <a:pt x="1764" y="361"/>
                  </a:lnTo>
                  <a:lnTo>
                    <a:pt x="1644" y="482"/>
                  </a:lnTo>
                  <a:lnTo>
                    <a:pt x="1604" y="482"/>
                  </a:lnTo>
                  <a:lnTo>
                    <a:pt x="1604" y="522"/>
                  </a:lnTo>
                  <a:lnTo>
                    <a:pt x="1564" y="522"/>
                  </a:lnTo>
                  <a:lnTo>
                    <a:pt x="1524" y="562"/>
                  </a:lnTo>
                  <a:lnTo>
                    <a:pt x="1524" y="602"/>
                  </a:lnTo>
                  <a:lnTo>
                    <a:pt x="1484" y="642"/>
                  </a:lnTo>
                  <a:lnTo>
                    <a:pt x="1443" y="682"/>
                  </a:lnTo>
                  <a:lnTo>
                    <a:pt x="1403" y="722"/>
                  </a:lnTo>
                  <a:lnTo>
                    <a:pt x="1363" y="762"/>
                  </a:lnTo>
                  <a:lnTo>
                    <a:pt x="1323" y="802"/>
                  </a:lnTo>
                  <a:lnTo>
                    <a:pt x="1283" y="842"/>
                  </a:lnTo>
                  <a:lnTo>
                    <a:pt x="1123" y="1003"/>
                  </a:lnTo>
                  <a:lnTo>
                    <a:pt x="1123" y="1043"/>
                  </a:lnTo>
                  <a:lnTo>
                    <a:pt x="1083" y="1043"/>
                  </a:lnTo>
                  <a:lnTo>
                    <a:pt x="1083" y="1083"/>
                  </a:lnTo>
                  <a:lnTo>
                    <a:pt x="1083" y="1123"/>
                  </a:lnTo>
                  <a:lnTo>
                    <a:pt x="1043" y="1123"/>
                  </a:lnTo>
                  <a:lnTo>
                    <a:pt x="1002" y="1163"/>
                  </a:lnTo>
                  <a:lnTo>
                    <a:pt x="962" y="1203"/>
                  </a:lnTo>
                  <a:lnTo>
                    <a:pt x="962" y="1283"/>
                  </a:lnTo>
                  <a:lnTo>
                    <a:pt x="922" y="1323"/>
                  </a:lnTo>
                  <a:lnTo>
                    <a:pt x="882" y="1323"/>
                  </a:lnTo>
                  <a:lnTo>
                    <a:pt x="842" y="1364"/>
                  </a:lnTo>
                  <a:lnTo>
                    <a:pt x="842" y="1404"/>
                  </a:lnTo>
                  <a:lnTo>
                    <a:pt x="802" y="1444"/>
                  </a:lnTo>
                  <a:lnTo>
                    <a:pt x="802" y="1524"/>
                  </a:lnTo>
                  <a:lnTo>
                    <a:pt x="762" y="1524"/>
                  </a:lnTo>
                  <a:lnTo>
                    <a:pt x="722" y="1564"/>
                  </a:lnTo>
                  <a:lnTo>
                    <a:pt x="682" y="1644"/>
                  </a:lnTo>
                  <a:lnTo>
                    <a:pt x="561" y="1804"/>
                  </a:lnTo>
                  <a:lnTo>
                    <a:pt x="561" y="1845"/>
                  </a:lnTo>
                  <a:lnTo>
                    <a:pt x="521" y="1885"/>
                  </a:lnTo>
                  <a:lnTo>
                    <a:pt x="481" y="1925"/>
                  </a:lnTo>
                  <a:lnTo>
                    <a:pt x="481" y="1965"/>
                  </a:lnTo>
                  <a:lnTo>
                    <a:pt x="441" y="2005"/>
                  </a:lnTo>
                  <a:lnTo>
                    <a:pt x="441" y="2045"/>
                  </a:lnTo>
                  <a:lnTo>
                    <a:pt x="401" y="2085"/>
                  </a:lnTo>
                  <a:lnTo>
                    <a:pt x="401" y="2125"/>
                  </a:lnTo>
                  <a:lnTo>
                    <a:pt x="321" y="2245"/>
                  </a:lnTo>
                  <a:lnTo>
                    <a:pt x="241" y="2366"/>
                  </a:lnTo>
                  <a:lnTo>
                    <a:pt x="201" y="2486"/>
                  </a:lnTo>
                  <a:lnTo>
                    <a:pt x="201" y="2526"/>
                  </a:lnTo>
                  <a:lnTo>
                    <a:pt x="161" y="2566"/>
                  </a:lnTo>
                  <a:lnTo>
                    <a:pt x="161" y="2606"/>
                  </a:lnTo>
                  <a:lnTo>
                    <a:pt x="121" y="2686"/>
                  </a:lnTo>
                  <a:lnTo>
                    <a:pt x="80" y="2767"/>
                  </a:lnTo>
                  <a:lnTo>
                    <a:pt x="80" y="2807"/>
                  </a:lnTo>
                  <a:lnTo>
                    <a:pt x="80" y="2847"/>
                  </a:lnTo>
                  <a:lnTo>
                    <a:pt x="40" y="2847"/>
                  </a:lnTo>
                  <a:lnTo>
                    <a:pt x="40" y="2887"/>
                  </a:lnTo>
                  <a:lnTo>
                    <a:pt x="0" y="2927"/>
                  </a:lnTo>
                  <a:lnTo>
                    <a:pt x="0" y="2967"/>
                  </a:lnTo>
                  <a:lnTo>
                    <a:pt x="40" y="3007"/>
                  </a:lnTo>
                  <a:lnTo>
                    <a:pt x="80" y="3047"/>
                  </a:lnTo>
                  <a:lnTo>
                    <a:pt x="121" y="3007"/>
                  </a:lnTo>
                  <a:lnTo>
                    <a:pt x="161" y="3007"/>
                  </a:lnTo>
                  <a:lnTo>
                    <a:pt x="161" y="2967"/>
                  </a:lnTo>
                  <a:lnTo>
                    <a:pt x="201" y="2927"/>
                  </a:lnTo>
                  <a:lnTo>
                    <a:pt x="201" y="2887"/>
                  </a:lnTo>
                  <a:lnTo>
                    <a:pt x="201" y="2847"/>
                  </a:lnTo>
                  <a:lnTo>
                    <a:pt x="241" y="2807"/>
                  </a:lnTo>
                  <a:lnTo>
                    <a:pt x="241" y="2767"/>
                  </a:lnTo>
                  <a:lnTo>
                    <a:pt x="321" y="2646"/>
                  </a:lnTo>
                  <a:lnTo>
                    <a:pt x="321" y="2606"/>
                  </a:lnTo>
                  <a:lnTo>
                    <a:pt x="321" y="2566"/>
                  </a:lnTo>
                  <a:lnTo>
                    <a:pt x="361" y="2526"/>
                  </a:lnTo>
                  <a:lnTo>
                    <a:pt x="401" y="2446"/>
                  </a:lnTo>
                  <a:lnTo>
                    <a:pt x="441" y="2366"/>
                  </a:lnTo>
                  <a:lnTo>
                    <a:pt x="441" y="2326"/>
                  </a:lnTo>
                  <a:lnTo>
                    <a:pt x="481" y="2286"/>
                  </a:lnTo>
                  <a:lnTo>
                    <a:pt x="481" y="2245"/>
                  </a:lnTo>
                  <a:lnTo>
                    <a:pt x="521" y="2205"/>
                  </a:lnTo>
                  <a:lnTo>
                    <a:pt x="561" y="2165"/>
                  </a:lnTo>
                  <a:lnTo>
                    <a:pt x="561" y="2125"/>
                  </a:lnTo>
                  <a:lnTo>
                    <a:pt x="602" y="2085"/>
                  </a:lnTo>
                  <a:lnTo>
                    <a:pt x="602" y="2045"/>
                  </a:lnTo>
                  <a:lnTo>
                    <a:pt x="642" y="2005"/>
                  </a:lnTo>
                  <a:lnTo>
                    <a:pt x="642" y="1965"/>
                  </a:lnTo>
                  <a:lnTo>
                    <a:pt x="682" y="1925"/>
                  </a:lnTo>
                  <a:lnTo>
                    <a:pt x="682" y="1885"/>
                  </a:lnTo>
                  <a:lnTo>
                    <a:pt x="762" y="1764"/>
                  </a:lnTo>
                  <a:lnTo>
                    <a:pt x="802" y="1724"/>
                  </a:lnTo>
                  <a:lnTo>
                    <a:pt x="842" y="1684"/>
                  </a:lnTo>
                  <a:lnTo>
                    <a:pt x="882" y="1644"/>
                  </a:lnTo>
                  <a:lnTo>
                    <a:pt x="882" y="1604"/>
                  </a:lnTo>
                  <a:lnTo>
                    <a:pt x="922" y="1564"/>
                  </a:lnTo>
                  <a:lnTo>
                    <a:pt x="962" y="1524"/>
                  </a:lnTo>
                  <a:lnTo>
                    <a:pt x="1002" y="1484"/>
                  </a:lnTo>
                  <a:lnTo>
                    <a:pt x="1043" y="1404"/>
                  </a:lnTo>
                  <a:lnTo>
                    <a:pt x="1043" y="1364"/>
                  </a:lnTo>
                  <a:lnTo>
                    <a:pt x="1123" y="1283"/>
                  </a:lnTo>
                  <a:lnTo>
                    <a:pt x="1163" y="1243"/>
                  </a:lnTo>
                  <a:lnTo>
                    <a:pt x="1203" y="1163"/>
                  </a:lnTo>
                  <a:lnTo>
                    <a:pt x="1243" y="1123"/>
                  </a:lnTo>
                  <a:lnTo>
                    <a:pt x="1243" y="1083"/>
                  </a:lnTo>
                  <a:lnTo>
                    <a:pt x="1283" y="1083"/>
                  </a:lnTo>
                  <a:lnTo>
                    <a:pt x="1283" y="1043"/>
                  </a:lnTo>
                  <a:lnTo>
                    <a:pt x="1323" y="1043"/>
                  </a:lnTo>
                  <a:lnTo>
                    <a:pt x="1323" y="1003"/>
                  </a:lnTo>
                  <a:lnTo>
                    <a:pt x="1363" y="1003"/>
                  </a:lnTo>
                  <a:lnTo>
                    <a:pt x="1363" y="963"/>
                  </a:lnTo>
                  <a:lnTo>
                    <a:pt x="1403" y="923"/>
                  </a:lnTo>
                  <a:lnTo>
                    <a:pt x="1443" y="882"/>
                  </a:lnTo>
                  <a:lnTo>
                    <a:pt x="1484" y="842"/>
                  </a:lnTo>
                  <a:lnTo>
                    <a:pt x="1524" y="802"/>
                  </a:lnTo>
                  <a:lnTo>
                    <a:pt x="1604" y="722"/>
                  </a:lnTo>
                  <a:lnTo>
                    <a:pt x="1684" y="642"/>
                  </a:lnTo>
                  <a:lnTo>
                    <a:pt x="1724" y="602"/>
                  </a:lnTo>
                  <a:lnTo>
                    <a:pt x="1764" y="562"/>
                  </a:lnTo>
                  <a:lnTo>
                    <a:pt x="1804" y="562"/>
                  </a:lnTo>
                  <a:lnTo>
                    <a:pt x="1804" y="522"/>
                  </a:lnTo>
                  <a:lnTo>
                    <a:pt x="1844" y="522"/>
                  </a:lnTo>
                  <a:lnTo>
                    <a:pt x="1884" y="482"/>
                  </a:lnTo>
                  <a:lnTo>
                    <a:pt x="1884" y="441"/>
                  </a:lnTo>
                  <a:lnTo>
                    <a:pt x="1965" y="401"/>
                  </a:lnTo>
                  <a:lnTo>
                    <a:pt x="2005" y="361"/>
                  </a:lnTo>
                  <a:lnTo>
                    <a:pt x="2085" y="281"/>
                  </a:lnTo>
                  <a:lnTo>
                    <a:pt x="2125" y="241"/>
                  </a:lnTo>
                  <a:lnTo>
                    <a:pt x="2205" y="161"/>
                  </a:lnTo>
                  <a:lnTo>
                    <a:pt x="2245" y="161"/>
                  </a:lnTo>
                  <a:lnTo>
                    <a:pt x="2245" y="121"/>
                  </a:lnTo>
                  <a:lnTo>
                    <a:pt x="2245" y="81"/>
                  </a:lnTo>
                  <a:lnTo>
                    <a:pt x="2245" y="41"/>
                  </a:lnTo>
                  <a:lnTo>
                    <a:pt x="2205" y="1"/>
                  </a:lnTo>
                  <a:close/>
                </a:path>
              </a:pathLst>
            </a:custGeom>
            <a:solidFill>
              <a:srgbClr val="A774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60"/>
            <p:cNvSpPr/>
            <p:nvPr/>
          </p:nvSpPr>
          <p:spPr>
            <a:xfrm>
              <a:off x="508700" y="2039675"/>
              <a:ext cx="9050" cy="80200"/>
            </a:xfrm>
            <a:custGeom>
              <a:rect b="b" l="l" r="r" t="t"/>
              <a:pathLst>
                <a:path extrusionOk="0" h="3208" w="362">
                  <a:moveTo>
                    <a:pt x="81" y="0"/>
                  </a:moveTo>
                  <a:lnTo>
                    <a:pt x="1" y="41"/>
                  </a:lnTo>
                  <a:lnTo>
                    <a:pt x="1" y="121"/>
                  </a:lnTo>
                  <a:lnTo>
                    <a:pt x="1" y="161"/>
                  </a:lnTo>
                  <a:lnTo>
                    <a:pt x="41" y="201"/>
                  </a:lnTo>
                  <a:lnTo>
                    <a:pt x="41" y="241"/>
                  </a:lnTo>
                  <a:lnTo>
                    <a:pt x="41" y="281"/>
                  </a:lnTo>
                  <a:lnTo>
                    <a:pt x="41" y="321"/>
                  </a:lnTo>
                  <a:lnTo>
                    <a:pt x="41" y="361"/>
                  </a:lnTo>
                  <a:lnTo>
                    <a:pt x="41" y="401"/>
                  </a:lnTo>
                  <a:lnTo>
                    <a:pt x="1" y="441"/>
                  </a:lnTo>
                  <a:lnTo>
                    <a:pt x="41" y="441"/>
                  </a:lnTo>
                  <a:lnTo>
                    <a:pt x="41" y="522"/>
                  </a:lnTo>
                  <a:lnTo>
                    <a:pt x="41" y="642"/>
                  </a:lnTo>
                  <a:lnTo>
                    <a:pt x="1" y="682"/>
                  </a:lnTo>
                  <a:lnTo>
                    <a:pt x="41" y="682"/>
                  </a:lnTo>
                  <a:lnTo>
                    <a:pt x="41" y="722"/>
                  </a:lnTo>
                  <a:lnTo>
                    <a:pt x="41" y="762"/>
                  </a:lnTo>
                  <a:lnTo>
                    <a:pt x="41" y="802"/>
                  </a:lnTo>
                  <a:lnTo>
                    <a:pt x="41" y="842"/>
                  </a:lnTo>
                  <a:lnTo>
                    <a:pt x="41" y="882"/>
                  </a:lnTo>
                  <a:lnTo>
                    <a:pt x="41" y="922"/>
                  </a:lnTo>
                  <a:lnTo>
                    <a:pt x="41" y="963"/>
                  </a:lnTo>
                  <a:lnTo>
                    <a:pt x="41" y="1003"/>
                  </a:lnTo>
                  <a:lnTo>
                    <a:pt x="41" y="1083"/>
                  </a:lnTo>
                  <a:lnTo>
                    <a:pt x="41" y="1283"/>
                  </a:lnTo>
                  <a:lnTo>
                    <a:pt x="41" y="1323"/>
                  </a:lnTo>
                  <a:lnTo>
                    <a:pt x="81" y="1323"/>
                  </a:lnTo>
                  <a:lnTo>
                    <a:pt x="81" y="1363"/>
                  </a:lnTo>
                  <a:lnTo>
                    <a:pt x="81" y="1404"/>
                  </a:lnTo>
                  <a:lnTo>
                    <a:pt x="41" y="1444"/>
                  </a:lnTo>
                  <a:lnTo>
                    <a:pt x="41" y="1484"/>
                  </a:lnTo>
                  <a:lnTo>
                    <a:pt x="81" y="1484"/>
                  </a:lnTo>
                  <a:lnTo>
                    <a:pt x="81" y="1524"/>
                  </a:lnTo>
                  <a:lnTo>
                    <a:pt x="81" y="1564"/>
                  </a:lnTo>
                  <a:lnTo>
                    <a:pt x="81" y="1604"/>
                  </a:lnTo>
                  <a:lnTo>
                    <a:pt x="81" y="1644"/>
                  </a:lnTo>
                  <a:lnTo>
                    <a:pt x="81" y="1684"/>
                  </a:lnTo>
                  <a:lnTo>
                    <a:pt x="81" y="1724"/>
                  </a:lnTo>
                  <a:lnTo>
                    <a:pt x="121" y="1764"/>
                  </a:lnTo>
                  <a:lnTo>
                    <a:pt x="81" y="1845"/>
                  </a:lnTo>
                  <a:lnTo>
                    <a:pt x="81" y="1925"/>
                  </a:lnTo>
                  <a:lnTo>
                    <a:pt x="81" y="2085"/>
                  </a:lnTo>
                  <a:lnTo>
                    <a:pt x="81" y="2125"/>
                  </a:lnTo>
                  <a:lnTo>
                    <a:pt x="81" y="2165"/>
                  </a:lnTo>
                  <a:lnTo>
                    <a:pt x="81" y="2205"/>
                  </a:lnTo>
                  <a:lnTo>
                    <a:pt x="81" y="2245"/>
                  </a:lnTo>
                  <a:lnTo>
                    <a:pt x="81" y="2285"/>
                  </a:lnTo>
                  <a:lnTo>
                    <a:pt x="81" y="2326"/>
                  </a:lnTo>
                  <a:lnTo>
                    <a:pt x="81" y="2366"/>
                  </a:lnTo>
                  <a:lnTo>
                    <a:pt x="121" y="2366"/>
                  </a:lnTo>
                  <a:lnTo>
                    <a:pt x="121" y="2406"/>
                  </a:lnTo>
                  <a:lnTo>
                    <a:pt x="81" y="2526"/>
                  </a:lnTo>
                  <a:lnTo>
                    <a:pt x="81" y="2646"/>
                  </a:lnTo>
                  <a:lnTo>
                    <a:pt x="121" y="2726"/>
                  </a:lnTo>
                  <a:lnTo>
                    <a:pt x="121" y="2767"/>
                  </a:lnTo>
                  <a:lnTo>
                    <a:pt x="121" y="2807"/>
                  </a:lnTo>
                  <a:lnTo>
                    <a:pt x="121" y="2847"/>
                  </a:lnTo>
                  <a:lnTo>
                    <a:pt x="121" y="2927"/>
                  </a:lnTo>
                  <a:lnTo>
                    <a:pt x="121" y="2967"/>
                  </a:lnTo>
                  <a:lnTo>
                    <a:pt x="121" y="3007"/>
                  </a:lnTo>
                  <a:lnTo>
                    <a:pt x="121" y="3047"/>
                  </a:lnTo>
                  <a:lnTo>
                    <a:pt x="121" y="3087"/>
                  </a:lnTo>
                  <a:lnTo>
                    <a:pt x="121" y="3127"/>
                  </a:lnTo>
                  <a:lnTo>
                    <a:pt x="121" y="3167"/>
                  </a:lnTo>
                  <a:lnTo>
                    <a:pt x="161" y="3167"/>
                  </a:lnTo>
                  <a:lnTo>
                    <a:pt x="201" y="3208"/>
                  </a:lnTo>
                  <a:lnTo>
                    <a:pt x="362" y="3208"/>
                  </a:lnTo>
                  <a:lnTo>
                    <a:pt x="362" y="3167"/>
                  </a:lnTo>
                  <a:lnTo>
                    <a:pt x="362" y="3127"/>
                  </a:lnTo>
                  <a:lnTo>
                    <a:pt x="362" y="3087"/>
                  </a:lnTo>
                  <a:lnTo>
                    <a:pt x="362" y="3047"/>
                  </a:lnTo>
                  <a:lnTo>
                    <a:pt x="362" y="3007"/>
                  </a:lnTo>
                  <a:lnTo>
                    <a:pt x="362" y="2967"/>
                  </a:lnTo>
                  <a:lnTo>
                    <a:pt x="362" y="2927"/>
                  </a:lnTo>
                  <a:lnTo>
                    <a:pt x="362" y="2847"/>
                  </a:lnTo>
                  <a:lnTo>
                    <a:pt x="362" y="2807"/>
                  </a:lnTo>
                  <a:lnTo>
                    <a:pt x="362" y="2767"/>
                  </a:lnTo>
                  <a:lnTo>
                    <a:pt x="362" y="2726"/>
                  </a:lnTo>
                  <a:lnTo>
                    <a:pt x="362" y="2646"/>
                  </a:lnTo>
                  <a:lnTo>
                    <a:pt x="362" y="2566"/>
                  </a:lnTo>
                  <a:lnTo>
                    <a:pt x="362" y="2526"/>
                  </a:lnTo>
                  <a:lnTo>
                    <a:pt x="362" y="2486"/>
                  </a:lnTo>
                  <a:lnTo>
                    <a:pt x="322" y="2446"/>
                  </a:lnTo>
                  <a:lnTo>
                    <a:pt x="322" y="2406"/>
                  </a:lnTo>
                  <a:lnTo>
                    <a:pt x="362" y="2406"/>
                  </a:lnTo>
                  <a:lnTo>
                    <a:pt x="362" y="2366"/>
                  </a:lnTo>
                  <a:lnTo>
                    <a:pt x="362" y="2326"/>
                  </a:lnTo>
                  <a:lnTo>
                    <a:pt x="362" y="2285"/>
                  </a:lnTo>
                  <a:lnTo>
                    <a:pt x="322" y="2245"/>
                  </a:lnTo>
                  <a:lnTo>
                    <a:pt x="322" y="2205"/>
                  </a:lnTo>
                  <a:lnTo>
                    <a:pt x="322" y="2165"/>
                  </a:lnTo>
                  <a:lnTo>
                    <a:pt x="322" y="2125"/>
                  </a:lnTo>
                  <a:lnTo>
                    <a:pt x="322" y="2085"/>
                  </a:lnTo>
                  <a:lnTo>
                    <a:pt x="322" y="1965"/>
                  </a:lnTo>
                  <a:lnTo>
                    <a:pt x="322" y="1925"/>
                  </a:lnTo>
                  <a:lnTo>
                    <a:pt x="322" y="1885"/>
                  </a:lnTo>
                  <a:lnTo>
                    <a:pt x="322" y="1845"/>
                  </a:lnTo>
                  <a:lnTo>
                    <a:pt x="322" y="1804"/>
                  </a:lnTo>
                  <a:lnTo>
                    <a:pt x="322" y="1764"/>
                  </a:lnTo>
                  <a:lnTo>
                    <a:pt x="322" y="1724"/>
                  </a:lnTo>
                  <a:lnTo>
                    <a:pt x="322" y="1684"/>
                  </a:lnTo>
                  <a:lnTo>
                    <a:pt x="322" y="1644"/>
                  </a:lnTo>
                  <a:lnTo>
                    <a:pt x="322" y="1564"/>
                  </a:lnTo>
                  <a:lnTo>
                    <a:pt x="281" y="1564"/>
                  </a:lnTo>
                  <a:lnTo>
                    <a:pt x="281" y="1524"/>
                  </a:lnTo>
                  <a:lnTo>
                    <a:pt x="322" y="1444"/>
                  </a:lnTo>
                  <a:lnTo>
                    <a:pt x="281" y="1404"/>
                  </a:lnTo>
                  <a:lnTo>
                    <a:pt x="281" y="1323"/>
                  </a:lnTo>
                  <a:lnTo>
                    <a:pt x="281" y="1283"/>
                  </a:lnTo>
                  <a:lnTo>
                    <a:pt x="281" y="1243"/>
                  </a:lnTo>
                  <a:lnTo>
                    <a:pt x="281" y="1203"/>
                  </a:lnTo>
                  <a:lnTo>
                    <a:pt x="281" y="1163"/>
                  </a:lnTo>
                  <a:lnTo>
                    <a:pt x="281" y="1123"/>
                  </a:lnTo>
                  <a:lnTo>
                    <a:pt x="281" y="1083"/>
                  </a:lnTo>
                  <a:lnTo>
                    <a:pt x="281" y="1043"/>
                  </a:lnTo>
                  <a:lnTo>
                    <a:pt x="281" y="1003"/>
                  </a:lnTo>
                  <a:lnTo>
                    <a:pt x="281" y="963"/>
                  </a:lnTo>
                  <a:lnTo>
                    <a:pt x="281" y="882"/>
                  </a:lnTo>
                  <a:lnTo>
                    <a:pt x="281" y="802"/>
                  </a:lnTo>
                  <a:lnTo>
                    <a:pt x="281" y="722"/>
                  </a:lnTo>
                  <a:lnTo>
                    <a:pt x="281" y="642"/>
                  </a:lnTo>
                  <a:lnTo>
                    <a:pt x="281" y="602"/>
                  </a:lnTo>
                  <a:lnTo>
                    <a:pt x="281" y="562"/>
                  </a:lnTo>
                  <a:lnTo>
                    <a:pt x="281" y="522"/>
                  </a:lnTo>
                  <a:lnTo>
                    <a:pt x="281" y="482"/>
                  </a:lnTo>
                  <a:lnTo>
                    <a:pt x="281" y="441"/>
                  </a:lnTo>
                  <a:lnTo>
                    <a:pt x="281" y="401"/>
                  </a:lnTo>
                  <a:lnTo>
                    <a:pt x="281" y="361"/>
                  </a:lnTo>
                  <a:lnTo>
                    <a:pt x="281" y="321"/>
                  </a:lnTo>
                  <a:lnTo>
                    <a:pt x="241" y="241"/>
                  </a:lnTo>
                  <a:lnTo>
                    <a:pt x="241" y="201"/>
                  </a:lnTo>
                  <a:lnTo>
                    <a:pt x="281" y="161"/>
                  </a:lnTo>
                  <a:lnTo>
                    <a:pt x="241" y="81"/>
                  </a:lnTo>
                  <a:lnTo>
                    <a:pt x="241" y="41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60"/>
            <p:cNvSpPr/>
            <p:nvPr/>
          </p:nvSpPr>
          <p:spPr>
            <a:xfrm>
              <a:off x="502700" y="2091800"/>
              <a:ext cx="22075" cy="7025"/>
            </a:xfrm>
            <a:custGeom>
              <a:rect b="b" l="l" r="r" t="t"/>
              <a:pathLst>
                <a:path extrusionOk="0" h="281" w="883">
                  <a:moveTo>
                    <a:pt x="81" y="0"/>
                  </a:moveTo>
                  <a:lnTo>
                    <a:pt x="81" y="40"/>
                  </a:lnTo>
                  <a:lnTo>
                    <a:pt x="40" y="40"/>
                  </a:lnTo>
                  <a:lnTo>
                    <a:pt x="0" y="120"/>
                  </a:lnTo>
                  <a:lnTo>
                    <a:pt x="0" y="160"/>
                  </a:lnTo>
                  <a:lnTo>
                    <a:pt x="0" y="241"/>
                  </a:lnTo>
                  <a:lnTo>
                    <a:pt x="40" y="281"/>
                  </a:lnTo>
                  <a:lnTo>
                    <a:pt x="81" y="281"/>
                  </a:lnTo>
                  <a:lnTo>
                    <a:pt x="81" y="241"/>
                  </a:lnTo>
                  <a:lnTo>
                    <a:pt x="121" y="281"/>
                  </a:lnTo>
                  <a:lnTo>
                    <a:pt x="361" y="281"/>
                  </a:lnTo>
                  <a:lnTo>
                    <a:pt x="361" y="241"/>
                  </a:lnTo>
                  <a:lnTo>
                    <a:pt x="401" y="241"/>
                  </a:lnTo>
                  <a:lnTo>
                    <a:pt x="401" y="281"/>
                  </a:lnTo>
                  <a:lnTo>
                    <a:pt x="441" y="241"/>
                  </a:lnTo>
                  <a:lnTo>
                    <a:pt x="481" y="281"/>
                  </a:lnTo>
                  <a:lnTo>
                    <a:pt x="481" y="241"/>
                  </a:lnTo>
                  <a:lnTo>
                    <a:pt x="521" y="241"/>
                  </a:lnTo>
                  <a:lnTo>
                    <a:pt x="602" y="281"/>
                  </a:lnTo>
                  <a:lnTo>
                    <a:pt x="602" y="241"/>
                  </a:lnTo>
                  <a:lnTo>
                    <a:pt x="882" y="241"/>
                  </a:lnTo>
                  <a:lnTo>
                    <a:pt x="882" y="160"/>
                  </a:lnTo>
                  <a:lnTo>
                    <a:pt x="882" y="80"/>
                  </a:lnTo>
                  <a:lnTo>
                    <a:pt x="882" y="40"/>
                  </a:lnTo>
                  <a:lnTo>
                    <a:pt x="882" y="0"/>
                  </a:lnTo>
                  <a:lnTo>
                    <a:pt x="602" y="0"/>
                  </a:lnTo>
                  <a:lnTo>
                    <a:pt x="602" y="40"/>
                  </a:lnTo>
                  <a:lnTo>
                    <a:pt x="521" y="40"/>
                  </a:lnTo>
                  <a:lnTo>
                    <a:pt x="521" y="0"/>
                  </a:lnTo>
                  <a:lnTo>
                    <a:pt x="481" y="0"/>
                  </a:lnTo>
                  <a:lnTo>
                    <a:pt x="481" y="40"/>
                  </a:lnTo>
                  <a:lnTo>
                    <a:pt x="441" y="0"/>
                  </a:lnTo>
                  <a:lnTo>
                    <a:pt x="441" y="40"/>
                  </a:lnTo>
                  <a:lnTo>
                    <a:pt x="161" y="40"/>
                  </a:lnTo>
                  <a:lnTo>
                    <a:pt x="161" y="0"/>
                  </a:lnTo>
                  <a:lnTo>
                    <a:pt x="121" y="4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60"/>
            <p:cNvSpPr/>
            <p:nvPr/>
          </p:nvSpPr>
          <p:spPr>
            <a:xfrm>
              <a:off x="503700" y="2030650"/>
              <a:ext cx="17050" cy="18075"/>
            </a:xfrm>
            <a:custGeom>
              <a:rect b="b" l="l" r="r" t="t"/>
              <a:pathLst>
                <a:path extrusionOk="0" h="723" w="682">
                  <a:moveTo>
                    <a:pt x="361" y="1"/>
                  </a:moveTo>
                  <a:lnTo>
                    <a:pt x="201" y="41"/>
                  </a:lnTo>
                  <a:lnTo>
                    <a:pt x="81" y="121"/>
                  </a:lnTo>
                  <a:lnTo>
                    <a:pt x="41" y="241"/>
                  </a:lnTo>
                  <a:lnTo>
                    <a:pt x="0" y="361"/>
                  </a:lnTo>
                  <a:lnTo>
                    <a:pt x="41" y="482"/>
                  </a:lnTo>
                  <a:lnTo>
                    <a:pt x="81" y="602"/>
                  </a:lnTo>
                  <a:lnTo>
                    <a:pt x="201" y="682"/>
                  </a:lnTo>
                  <a:lnTo>
                    <a:pt x="361" y="722"/>
                  </a:lnTo>
                  <a:lnTo>
                    <a:pt x="481" y="682"/>
                  </a:lnTo>
                  <a:lnTo>
                    <a:pt x="602" y="602"/>
                  </a:lnTo>
                  <a:lnTo>
                    <a:pt x="642" y="482"/>
                  </a:lnTo>
                  <a:lnTo>
                    <a:pt x="682" y="361"/>
                  </a:lnTo>
                  <a:lnTo>
                    <a:pt x="642" y="241"/>
                  </a:lnTo>
                  <a:lnTo>
                    <a:pt x="602" y="121"/>
                  </a:lnTo>
                  <a:lnTo>
                    <a:pt x="481" y="4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60"/>
            <p:cNvSpPr/>
            <p:nvPr/>
          </p:nvSpPr>
          <p:spPr>
            <a:xfrm>
              <a:off x="493675" y="1946475"/>
              <a:ext cx="85225" cy="52125"/>
            </a:xfrm>
            <a:custGeom>
              <a:rect b="b" l="l" r="r" t="t"/>
              <a:pathLst>
                <a:path extrusionOk="0" h="2085" w="3409">
                  <a:moveTo>
                    <a:pt x="281" y="0"/>
                  </a:moveTo>
                  <a:lnTo>
                    <a:pt x="161" y="80"/>
                  </a:lnTo>
                  <a:lnTo>
                    <a:pt x="81" y="241"/>
                  </a:lnTo>
                  <a:lnTo>
                    <a:pt x="1" y="401"/>
                  </a:lnTo>
                  <a:lnTo>
                    <a:pt x="1" y="602"/>
                  </a:lnTo>
                  <a:lnTo>
                    <a:pt x="1" y="922"/>
                  </a:lnTo>
                  <a:lnTo>
                    <a:pt x="1" y="1083"/>
                  </a:lnTo>
                  <a:lnTo>
                    <a:pt x="81" y="1564"/>
                  </a:lnTo>
                  <a:lnTo>
                    <a:pt x="321" y="1804"/>
                  </a:lnTo>
                  <a:lnTo>
                    <a:pt x="562" y="1965"/>
                  </a:lnTo>
                  <a:lnTo>
                    <a:pt x="682" y="2045"/>
                  </a:lnTo>
                  <a:lnTo>
                    <a:pt x="842" y="2085"/>
                  </a:lnTo>
                  <a:lnTo>
                    <a:pt x="1123" y="2085"/>
                  </a:lnTo>
                  <a:lnTo>
                    <a:pt x="1364" y="1965"/>
                  </a:lnTo>
                  <a:lnTo>
                    <a:pt x="1564" y="1804"/>
                  </a:lnTo>
                  <a:lnTo>
                    <a:pt x="1764" y="1564"/>
                  </a:lnTo>
                  <a:lnTo>
                    <a:pt x="1965" y="1243"/>
                  </a:lnTo>
                  <a:lnTo>
                    <a:pt x="2165" y="882"/>
                  </a:lnTo>
                  <a:lnTo>
                    <a:pt x="2286" y="762"/>
                  </a:lnTo>
                  <a:lnTo>
                    <a:pt x="2406" y="642"/>
                  </a:lnTo>
                  <a:lnTo>
                    <a:pt x="2526" y="602"/>
                  </a:lnTo>
                  <a:lnTo>
                    <a:pt x="2686" y="561"/>
                  </a:lnTo>
                  <a:lnTo>
                    <a:pt x="3007" y="561"/>
                  </a:lnTo>
                  <a:lnTo>
                    <a:pt x="3408" y="521"/>
                  </a:lnTo>
                  <a:lnTo>
                    <a:pt x="2005" y="201"/>
                  </a:lnTo>
                  <a:lnTo>
                    <a:pt x="963" y="40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61"/>
          <p:cNvSpPr/>
          <p:nvPr/>
        </p:nvSpPr>
        <p:spPr>
          <a:xfrm>
            <a:off x="5262813" y="3222725"/>
            <a:ext cx="801000" cy="8010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61"/>
          <p:cNvSpPr/>
          <p:nvPr/>
        </p:nvSpPr>
        <p:spPr>
          <a:xfrm>
            <a:off x="2976675" y="3595176"/>
            <a:ext cx="801000" cy="801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61"/>
          <p:cNvSpPr/>
          <p:nvPr/>
        </p:nvSpPr>
        <p:spPr>
          <a:xfrm>
            <a:off x="3280238" y="409326"/>
            <a:ext cx="801000" cy="801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61"/>
          <p:cNvSpPr/>
          <p:nvPr/>
        </p:nvSpPr>
        <p:spPr>
          <a:xfrm>
            <a:off x="2051025" y="1901325"/>
            <a:ext cx="801000" cy="801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61"/>
          <p:cNvSpPr/>
          <p:nvPr/>
        </p:nvSpPr>
        <p:spPr>
          <a:xfrm>
            <a:off x="6099025" y="1785225"/>
            <a:ext cx="801000" cy="801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61"/>
          <p:cNvSpPr txBox="1"/>
          <p:nvPr>
            <p:ph type="title"/>
          </p:nvPr>
        </p:nvSpPr>
        <p:spPr>
          <a:xfrm>
            <a:off x="237650" y="20999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accent3"/>
                </a:solidFill>
              </a:rPr>
              <a:t>STORY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1264" name="Google Shape;1264;p61"/>
          <p:cNvGrpSpPr/>
          <p:nvPr/>
        </p:nvGrpSpPr>
        <p:grpSpPr>
          <a:xfrm>
            <a:off x="5469573" y="3411145"/>
            <a:ext cx="423079" cy="424159"/>
            <a:chOff x="-1591550" y="3597475"/>
            <a:chExt cx="293825" cy="294575"/>
          </a:xfrm>
        </p:grpSpPr>
        <p:sp>
          <p:nvSpPr>
            <p:cNvPr id="1265" name="Google Shape;1265;p61"/>
            <p:cNvSpPr/>
            <p:nvPr/>
          </p:nvSpPr>
          <p:spPr>
            <a:xfrm>
              <a:off x="-1509625" y="3597475"/>
              <a:ext cx="211900" cy="207150"/>
            </a:xfrm>
            <a:custGeom>
              <a:rect b="b" l="l" r="r" t="t"/>
              <a:pathLst>
                <a:path extrusionOk="0" h="8286" w="8476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61"/>
            <p:cNvSpPr/>
            <p:nvPr/>
          </p:nvSpPr>
          <p:spPr>
            <a:xfrm>
              <a:off x="-1541125" y="3719125"/>
              <a:ext cx="120525" cy="118275"/>
            </a:xfrm>
            <a:custGeom>
              <a:rect b="b" l="l" r="r" t="t"/>
              <a:pathLst>
                <a:path extrusionOk="0" h="4731" w="4821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61"/>
            <p:cNvSpPr/>
            <p:nvPr/>
          </p:nvSpPr>
          <p:spPr>
            <a:xfrm>
              <a:off x="-1591550" y="3668825"/>
              <a:ext cx="222925" cy="223225"/>
            </a:xfrm>
            <a:custGeom>
              <a:rect b="b" l="l" r="r" t="t"/>
              <a:pathLst>
                <a:path extrusionOk="0" h="8929" w="8917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8" name="Google Shape;1268;p61"/>
          <p:cNvGrpSpPr/>
          <p:nvPr/>
        </p:nvGrpSpPr>
        <p:grpSpPr>
          <a:xfrm>
            <a:off x="2274989" y="2127371"/>
            <a:ext cx="353802" cy="348926"/>
            <a:chOff x="2034675" y="3617925"/>
            <a:chExt cx="299325" cy="295200"/>
          </a:xfrm>
        </p:grpSpPr>
        <p:sp>
          <p:nvSpPr>
            <p:cNvPr id="1269" name="Google Shape;1269;p61"/>
            <p:cNvSpPr/>
            <p:nvPr/>
          </p:nvSpPr>
          <p:spPr>
            <a:xfrm>
              <a:off x="2195350" y="3721900"/>
              <a:ext cx="69350" cy="33900"/>
            </a:xfrm>
            <a:custGeom>
              <a:rect b="b" l="l" r="r" t="t"/>
              <a:pathLst>
                <a:path extrusionOk="0" h="1356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61"/>
            <p:cNvSpPr/>
            <p:nvPr/>
          </p:nvSpPr>
          <p:spPr>
            <a:xfrm>
              <a:off x="2211900" y="3669125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61"/>
            <p:cNvSpPr/>
            <p:nvPr/>
          </p:nvSpPr>
          <p:spPr>
            <a:xfrm>
              <a:off x="2125250" y="3617925"/>
              <a:ext cx="208750" cy="208750"/>
            </a:xfrm>
            <a:custGeom>
              <a:rect b="b" l="l" r="r" t="t"/>
              <a:pathLst>
                <a:path extrusionOk="0" h="8350" w="835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61"/>
            <p:cNvSpPr/>
            <p:nvPr/>
          </p:nvSpPr>
          <p:spPr>
            <a:xfrm>
              <a:off x="2107150" y="3771525"/>
              <a:ext cx="73275" cy="72475"/>
            </a:xfrm>
            <a:custGeom>
              <a:rect b="b" l="l" r="r" t="t"/>
              <a:pathLst>
                <a:path extrusionOk="0" h="2899" w="2931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61"/>
            <p:cNvSpPr/>
            <p:nvPr/>
          </p:nvSpPr>
          <p:spPr>
            <a:xfrm>
              <a:off x="2034675" y="3816425"/>
              <a:ext cx="100050" cy="96700"/>
            </a:xfrm>
            <a:custGeom>
              <a:rect b="b" l="l" r="r" t="t"/>
              <a:pathLst>
                <a:path extrusionOk="0" h="3868" w="4002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4" name="Google Shape;1274;p61"/>
          <p:cNvGrpSpPr/>
          <p:nvPr/>
        </p:nvGrpSpPr>
        <p:grpSpPr>
          <a:xfrm>
            <a:off x="3193998" y="3812027"/>
            <a:ext cx="366364" cy="367290"/>
            <a:chOff x="-61783350" y="3743950"/>
            <a:chExt cx="316650" cy="317450"/>
          </a:xfrm>
        </p:grpSpPr>
        <p:sp>
          <p:nvSpPr>
            <p:cNvPr id="1275" name="Google Shape;1275;p61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61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7" name="Google Shape;1277;p61"/>
          <p:cNvGrpSpPr/>
          <p:nvPr/>
        </p:nvGrpSpPr>
        <p:grpSpPr>
          <a:xfrm>
            <a:off x="6322238" y="2008895"/>
            <a:ext cx="354586" cy="353645"/>
            <a:chOff x="-32569575" y="3586425"/>
            <a:chExt cx="292225" cy="291450"/>
          </a:xfrm>
        </p:grpSpPr>
        <p:sp>
          <p:nvSpPr>
            <p:cNvPr id="1278" name="Google Shape;1278;p61"/>
            <p:cNvSpPr/>
            <p:nvPr/>
          </p:nvSpPr>
          <p:spPr>
            <a:xfrm>
              <a:off x="-32569575" y="3672275"/>
              <a:ext cx="292225" cy="205600"/>
            </a:xfrm>
            <a:custGeom>
              <a:rect b="b" l="l" r="r" t="t"/>
              <a:pathLst>
                <a:path extrusionOk="0" h="8224" w="11689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61"/>
            <p:cNvSpPr/>
            <p:nvPr/>
          </p:nvSpPr>
          <p:spPr>
            <a:xfrm>
              <a:off x="-32456950" y="358642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0" name="Google Shape;1280;p61"/>
          <p:cNvGrpSpPr/>
          <p:nvPr/>
        </p:nvGrpSpPr>
        <p:grpSpPr>
          <a:xfrm>
            <a:off x="3470360" y="599444"/>
            <a:ext cx="420775" cy="420775"/>
            <a:chOff x="-804700" y="3226500"/>
            <a:chExt cx="292225" cy="292225"/>
          </a:xfrm>
        </p:grpSpPr>
        <p:sp>
          <p:nvSpPr>
            <p:cNvPr id="1281" name="Google Shape;1281;p61"/>
            <p:cNvSpPr/>
            <p:nvPr/>
          </p:nvSpPr>
          <p:spPr>
            <a:xfrm>
              <a:off x="-804700" y="3467500"/>
              <a:ext cx="85875" cy="51225"/>
            </a:xfrm>
            <a:custGeom>
              <a:rect b="b" l="l" r="r" t="t"/>
              <a:pathLst>
                <a:path extrusionOk="0" h="2049" w="3435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61"/>
            <p:cNvSpPr/>
            <p:nvPr/>
          </p:nvSpPr>
          <p:spPr>
            <a:xfrm>
              <a:off x="-710975" y="3466700"/>
              <a:ext cx="196925" cy="51225"/>
            </a:xfrm>
            <a:custGeom>
              <a:rect b="b" l="l" r="r" t="t"/>
              <a:pathLst>
                <a:path extrusionOk="0" h="2049" w="7877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61"/>
            <p:cNvSpPr/>
            <p:nvPr/>
          </p:nvSpPr>
          <p:spPr>
            <a:xfrm>
              <a:off x="-667650" y="33123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61"/>
            <p:cNvSpPr/>
            <p:nvPr/>
          </p:nvSpPr>
          <p:spPr>
            <a:xfrm>
              <a:off x="-683400" y="3347775"/>
              <a:ext cx="48050" cy="16575"/>
            </a:xfrm>
            <a:custGeom>
              <a:rect b="b" l="l" r="r" t="t"/>
              <a:pathLst>
                <a:path extrusionOk="0" h="663" w="1922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61"/>
            <p:cNvSpPr/>
            <p:nvPr/>
          </p:nvSpPr>
          <p:spPr>
            <a:xfrm>
              <a:off x="-735400" y="3261925"/>
              <a:ext cx="153625" cy="187875"/>
            </a:xfrm>
            <a:custGeom>
              <a:rect b="b" l="l" r="r" t="t"/>
              <a:pathLst>
                <a:path extrusionOk="0" h="7515" w="6145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61"/>
            <p:cNvSpPr/>
            <p:nvPr/>
          </p:nvSpPr>
          <p:spPr>
            <a:xfrm>
              <a:off x="-804700" y="3226500"/>
              <a:ext cx="118175" cy="170925"/>
            </a:xfrm>
            <a:custGeom>
              <a:rect b="b" l="l" r="r" t="t"/>
              <a:pathLst>
                <a:path extrusionOk="0" h="6837" w="4727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61"/>
            <p:cNvSpPr/>
            <p:nvPr/>
          </p:nvSpPr>
          <p:spPr>
            <a:xfrm>
              <a:off x="-630625" y="3226500"/>
              <a:ext cx="118150" cy="170950"/>
            </a:xfrm>
            <a:custGeom>
              <a:rect b="b" l="l" r="r" t="t"/>
              <a:pathLst>
                <a:path extrusionOk="0" h="6838" w="4726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8" name="Google Shape;1288;p61"/>
          <p:cNvSpPr txBox="1"/>
          <p:nvPr/>
        </p:nvSpPr>
        <p:spPr>
          <a:xfrm>
            <a:off x="906000" y="1789375"/>
            <a:ext cx="1085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STEP 1</a:t>
            </a:r>
            <a:endParaRPr b="1" sz="16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89" name="Google Shape;1289;p61"/>
          <p:cNvSpPr txBox="1"/>
          <p:nvPr/>
        </p:nvSpPr>
        <p:spPr>
          <a:xfrm>
            <a:off x="5138413" y="4094925"/>
            <a:ext cx="1085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STEP 3</a:t>
            </a:r>
            <a:endParaRPr b="1" sz="16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0" name="Google Shape;1290;p61"/>
          <p:cNvSpPr txBox="1"/>
          <p:nvPr/>
        </p:nvSpPr>
        <p:spPr>
          <a:xfrm>
            <a:off x="6947950" y="1673275"/>
            <a:ext cx="1085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STEP 5</a:t>
            </a:r>
            <a:endParaRPr b="1" sz="16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1" name="Google Shape;1291;p61"/>
          <p:cNvSpPr txBox="1"/>
          <p:nvPr/>
        </p:nvSpPr>
        <p:spPr>
          <a:xfrm>
            <a:off x="1747975" y="3542739"/>
            <a:ext cx="1085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STEP 2</a:t>
            </a:r>
            <a:endParaRPr b="1" sz="16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2" name="Google Shape;1292;p61"/>
          <p:cNvSpPr txBox="1"/>
          <p:nvPr/>
        </p:nvSpPr>
        <p:spPr>
          <a:xfrm>
            <a:off x="4232413" y="356889"/>
            <a:ext cx="1085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STEP 4</a:t>
            </a:r>
            <a:endParaRPr b="1" sz="16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3" name="Google Shape;1293;p61"/>
          <p:cNvSpPr txBox="1"/>
          <p:nvPr/>
        </p:nvSpPr>
        <p:spPr>
          <a:xfrm>
            <a:off x="6947950" y="2045338"/>
            <a:ext cx="19914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Cookie dies and a new pet is assigned. Person continues to use the App.</a:t>
            </a:r>
            <a:endParaRPr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4" name="Google Shape;1294;p61"/>
          <p:cNvSpPr txBox="1"/>
          <p:nvPr/>
        </p:nvSpPr>
        <p:spPr>
          <a:xfrm>
            <a:off x="4685413" y="4466964"/>
            <a:ext cx="19914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Integration of variety of unique features</a:t>
            </a:r>
            <a:endParaRPr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5" name="Google Shape;1295;p61"/>
          <p:cNvSpPr txBox="1"/>
          <p:nvPr/>
        </p:nvSpPr>
        <p:spPr>
          <a:xfrm>
            <a:off x="4232413" y="727250"/>
            <a:ext cx="19914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Cookie scales and personal goals. Person gets better.</a:t>
            </a:r>
            <a:endParaRPr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6" name="Google Shape;1296;p61"/>
          <p:cNvSpPr txBox="1"/>
          <p:nvPr/>
        </p:nvSpPr>
        <p:spPr>
          <a:xfrm>
            <a:off x="0" y="2161438"/>
            <a:ext cx="19914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A person with an upset mind</a:t>
            </a:r>
            <a:endParaRPr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7" name="Google Shape;1297;p61"/>
          <p:cNvSpPr txBox="1"/>
          <p:nvPr/>
        </p:nvSpPr>
        <p:spPr>
          <a:xfrm>
            <a:off x="842100" y="3913100"/>
            <a:ext cx="19914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Woof! Cookie is introduced</a:t>
            </a:r>
            <a:endParaRPr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298" name="Google Shape;1298;p61"/>
          <p:cNvCxnSpPr/>
          <p:nvPr/>
        </p:nvCxnSpPr>
        <p:spPr>
          <a:xfrm>
            <a:off x="2561250" y="2855175"/>
            <a:ext cx="451500" cy="52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9" name="Google Shape;1299;p61"/>
          <p:cNvCxnSpPr/>
          <p:nvPr/>
        </p:nvCxnSpPr>
        <p:spPr>
          <a:xfrm flipH="1" rot="10800000">
            <a:off x="3978350" y="3988825"/>
            <a:ext cx="10392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0" name="Google Shape;1300;p61"/>
          <p:cNvCxnSpPr/>
          <p:nvPr/>
        </p:nvCxnSpPr>
        <p:spPr>
          <a:xfrm flipH="1" rot="10800000">
            <a:off x="6098725" y="2750350"/>
            <a:ext cx="336000" cy="5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1" name="Google Shape;1301;p61"/>
          <p:cNvCxnSpPr/>
          <p:nvPr/>
        </p:nvCxnSpPr>
        <p:spPr>
          <a:xfrm rot="10800000">
            <a:off x="6063775" y="987450"/>
            <a:ext cx="538800" cy="56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2" name="Google Shape;1302;p61"/>
          <p:cNvCxnSpPr/>
          <p:nvPr/>
        </p:nvCxnSpPr>
        <p:spPr>
          <a:xfrm flipH="1">
            <a:off x="2435250" y="1064050"/>
            <a:ext cx="563700" cy="6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62"/>
          <p:cNvSpPr txBox="1"/>
          <p:nvPr>
            <p:ph type="title"/>
          </p:nvPr>
        </p:nvSpPr>
        <p:spPr>
          <a:xfrm>
            <a:off x="2682575" y="473175"/>
            <a:ext cx="64038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accent2"/>
                </a:solidFill>
              </a:rPr>
              <a:t>SPECIAL </a:t>
            </a:r>
            <a:r>
              <a:rPr lang="en" sz="3400">
                <a:solidFill>
                  <a:schemeClr val="accent3"/>
                </a:solidFill>
              </a:rPr>
              <a:t>FEATURES</a:t>
            </a:r>
            <a:endParaRPr sz="1500">
              <a:solidFill>
                <a:schemeClr val="accent3"/>
              </a:solidFill>
            </a:endParaRPr>
          </a:p>
        </p:txBody>
      </p:sp>
      <p:sp>
        <p:nvSpPr>
          <p:cNvPr id="1308" name="Google Shape;1308;p62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E59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p62"/>
          <p:cNvSpPr txBox="1"/>
          <p:nvPr/>
        </p:nvSpPr>
        <p:spPr>
          <a:xfrm>
            <a:off x="2682575" y="1224600"/>
            <a:ext cx="6246000" cy="3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b="1" lang="en">
                <a:solidFill>
                  <a:schemeClr val="accent2"/>
                </a:solidFill>
              </a:rPr>
              <a:t>Daily reminders to encourage users to do their chores and works.</a:t>
            </a:r>
            <a:endParaRPr b="1">
              <a:solidFill>
                <a:schemeClr val="accent2"/>
              </a:solidFill>
            </a:endParaRPr>
          </a:p>
          <a:p>
            <a:pPr indent="-3175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b="1" lang="en">
                <a:solidFill>
                  <a:schemeClr val="accent3"/>
                </a:solidFill>
              </a:rPr>
              <a:t>Users can also form groups with like-minded people.</a:t>
            </a:r>
            <a:endParaRPr b="1">
              <a:solidFill>
                <a:schemeClr val="accent3"/>
              </a:solidFill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</a:endParaRPr>
          </a:p>
          <a:p>
            <a:pPr indent="-3175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b="1" lang="en">
                <a:solidFill>
                  <a:schemeClr val="accent3"/>
                </a:solidFill>
              </a:rPr>
              <a:t>Scientifically approved therapy sessions or exercises.</a:t>
            </a:r>
            <a:endParaRPr b="1">
              <a:solidFill>
                <a:schemeClr val="accent3"/>
              </a:solidFill>
            </a:endParaRPr>
          </a:p>
          <a:p>
            <a:pPr indent="-3175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b="1" lang="en">
                <a:solidFill>
                  <a:schemeClr val="accent2"/>
                </a:solidFill>
              </a:rPr>
              <a:t>In case of urgent help, Cookie will provide an emergency helpline and other relevant contact information.</a:t>
            </a:r>
            <a:endParaRPr b="1">
              <a:solidFill>
                <a:schemeClr val="accent2"/>
              </a:solidFill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b="1" lang="en">
                <a:solidFill>
                  <a:schemeClr val="accent3"/>
                </a:solidFill>
              </a:rPr>
              <a:t>We are also developing different AR models for variety of breeds.</a:t>
            </a:r>
            <a:endParaRPr b="1">
              <a:solidFill>
                <a:schemeClr val="accent3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We will also personalize the voice of Cookie bot.</a:t>
            </a:r>
            <a:endParaRPr b="1">
              <a:solidFill>
                <a:schemeClr val="accent3"/>
              </a:solidFill>
            </a:endParaRPr>
          </a:p>
        </p:txBody>
      </p:sp>
      <p:pic>
        <p:nvPicPr>
          <p:cNvPr id="1310" name="Google Shape;13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025" y="1133175"/>
            <a:ext cx="3338050" cy="33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900" y="333825"/>
            <a:ext cx="6180076" cy="43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Google Shape;13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50" y="314475"/>
            <a:ext cx="6771825" cy="45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64"/>
          <p:cNvSpPr txBox="1"/>
          <p:nvPr/>
        </p:nvSpPr>
        <p:spPr>
          <a:xfrm>
            <a:off x="7240025" y="2117550"/>
            <a:ext cx="15513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Source: Grainger</a:t>
            </a:r>
            <a:endParaRPr sz="23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Google Shape;132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65"/>
          <p:cNvSpPr/>
          <p:nvPr/>
        </p:nvSpPr>
        <p:spPr>
          <a:xfrm>
            <a:off x="1335800" y="2833925"/>
            <a:ext cx="6928800" cy="1373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00">
              <a:alpha val="73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65"/>
          <p:cNvSpPr txBox="1"/>
          <p:nvPr/>
        </p:nvSpPr>
        <p:spPr>
          <a:xfrm>
            <a:off x="1435675" y="3213600"/>
            <a:ext cx="71910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Some things just fill your heart without trying</a:t>
            </a:r>
            <a:endParaRPr sz="24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8"/>
          <p:cNvSpPr txBox="1"/>
          <p:nvPr>
            <p:ph type="title"/>
          </p:nvPr>
        </p:nvSpPr>
        <p:spPr>
          <a:xfrm>
            <a:off x="987800" y="941600"/>
            <a:ext cx="4468800" cy="6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</a:rPr>
              <a:t>ABOUT</a:t>
            </a:r>
            <a:r>
              <a:rPr lang="en" sz="3900">
                <a:solidFill>
                  <a:schemeClr val="accent3"/>
                </a:solidFill>
              </a:rPr>
              <a:t> </a:t>
            </a:r>
            <a:r>
              <a:rPr lang="en" sz="3900"/>
              <a:t>COOKIE</a:t>
            </a:r>
            <a:endParaRPr sz="3900"/>
          </a:p>
        </p:txBody>
      </p:sp>
      <p:sp>
        <p:nvSpPr>
          <p:cNvPr id="537" name="Google Shape;537;p48"/>
          <p:cNvSpPr txBox="1"/>
          <p:nvPr>
            <p:ph idx="1" type="subTitle"/>
          </p:nvPr>
        </p:nvSpPr>
        <p:spPr>
          <a:xfrm>
            <a:off x="349200" y="1828925"/>
            <a:ext cx="4761000" cy="22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Topic</a:t>
            </a:r>
            <a:r>
              <a:rPr lang="en"/>
              <a:t>: </a:t>
            </a:r>
            <a:r>
              <a:rPr lang="en" sz="1400"/>
              <a:t>Improvement of Mental Health.</a:t>
            </a:r>
            <a:endParaRPr sz="1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Aim</a:t>
            </a:r>
            <a:r>
              <a:rPr lang="en" sz="1500"/>
              <a:t>:</a:t>
            </a:r>
            <a:r>
              <a:rPr lang="en"/>
              <a:t> </a:t>
            </a:r>
            <a:r>
              <a:rPr lang="en" sz="1300"/>
              <a:t>We aim to provide a user-friendly and pleasant AR-based application for people to improve their mental health free of cost.</a:t>
            </a:r>
            <a:endParaRPr sz="13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Website</a:t>
            </a:r>
            <a:r>
              <a:rPr lang="en"/>
              <a:t>:</a:t>
            </a:r>
            <a:r>
              <a:rPr lang="en">
                <a:uFill>
                  <a:noFill/>
                </a:uFill>
                <a:hlinkClick r:id="rId3"/>
              </a:rPr>
              <a:t> </a:t>
            </a:r>
            <a:r>
              <a:rPr lang="en" sz="1400" u="sng">
                <a:hlinkClick r:id="rId4"/>
              </a:rPr>
              <a:t>Click here</a:t>
            </a:r>
            <a:r>
              <a:rPr lang="en" sz="1400"/>
              <a:t>.</a:t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Demo</a:t>
            </a:r>
            <a:r>
              <a:rPr lang="en" sz="1400"/>
              <a:t> </a:t>
            </a:r>
            <a:r>
              <a:rPr b="1" lang="en" sz="1400"/>
              <a:t>Video</a:t>
            </a:r>
            <a:r>
              <a:rPr lang="en" sz="1400"/>
              <a:t>:</a:t>
            </a:r>
            <a:r>
              <a:rPr lang="en" sz="1400">
                <a:uFill>
                  <a:noFill/>
                </a:uFill>
                <a:hlinkClick r:id="rId5"/>
              </a:rPr>
              <a:t> </a:t>
            </a:r>
            <a:r>
              <a:rPr lang="en" sz="1400" u="sng">
                <a:hlinkClick r:id="rId6"/>
              </a:rPr>
              <a:t>Click here.</a:t>
            </a:r>
            <a:endParaRPr sz="1400" u="sng"/>
          </a:p>
          <a:p>
            <a:pPr indent="0" lvl="0" marL="0" rtl="0" algn="ctr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6256813" y="1288200"/>
            <a:ext cx="2239800" cy="2197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9" name="Google Shape;539;p48"/>
          <p:cNvGrpSpPr/>
          <p:nvPr/>
        </p:nvGrpSpPr>
        <p:grpSpPr>
          <a:xfrm>
            <a:off x="5886290" y="564180"/>
            <a:ext cx="2980845" cy="3893023"/>
            <a:chOff x="4872941" y="957857"/>
            <a:chExt cx="2437920" cy="3227778"/>
          </a:xfrm>
        </p:grpSpPr>
        <p:sp>
          <p:nvSpPr>
            <p:cNvPr id="540" name="Google Shape;540;p48"/>
            <p:cNvSpPr/>
            <p:nvPr/>
          </p:nvSpPr>
          <p:spPr>
            <a:xfrm>
              <a:off x="6518003" y="1386941"/>
              <a:ext cx="748330" cy="1167005"/>
            </a:xfrm>
            <a:custGeom>
              <a:rect b="b" l="l" r="r" t="t"/>
              <a:pathLst>
                <a:path extrusionOk="0" h="32289" w="20705">
                  <a:moveTo>
                    <a:pt x="2260" y="0"/>
                  </a:moveTo>
                  <a:lnTo>
                    <a:pt x="1808" y="82"/>
                  </a:lnTo>
                  <a:lnTo>
                    <a:pt x="1562" y="164"/>
                  </a:lnTo>
                  <a:lnTo>
                    <a:pt x="1315" y="246"/>
                  </a:lnTo>
                  <a:lnTo>
                    <a:pt x="1110" y="370"/>
                  </a:lnTo>
                  <a:lnTo>
                    <a:pt x="904" y="534"/>
                  </a:lnTo>
                  <a:lnTo>
                    <a:pt x="576" y="863"/>
                  </a:lnTo>
                  <a:lnTo>
                    <a:pt x="288" y="1273"/>
                  </a:lnTo>
                  <a:lnTo>
                    <a:pt x="124" y="1684"/>
                  </a:lnTo>
                  <a:lnTo>
                    <a:pt x="42" y="2136"/>
                  </a:lnTo>
                  <a:lnTo>
                    <a:pt x="0" y="2629"/>
                  </a:lnTo>
                  <a:lnTo>
                    <a:pt x="83" y="3122"/>
                  </a:lnTo>
                  <a:lnTo>
                    <a:pt x="165" y="3327"/>
                  </a:lnTo>
                  <a:lnTo>
                    <a:pt x="288" y="3574"/>
                  </a:lnTo>
                  <a:lnTo>
                    <a:pt x="1685" y="6285"/>
                  </a:lnTo>
                  <a:lnTo>
                    <a:pt x="3287" y="9243"/>
                  </a:lnTo>
                  <a:lnTo>
                    <a:pt x="5341" y="12981"/>
                  </a:lnTo>
                  <a:lnTo>
                    <a:pt x="7765" y="17253"/>
                  </a:lnTo>
                  <a:lnTo>
                    <a:pt x="10435" y="21895"/>
                  </a:lnTo>
                  <a:lnTo>
                    <a:pt x="11873" y="24237"/>
                  </a:lnTo>
                  <a:lnTo>
                    <a:pt x="13310" y="26620"/>
                  </a:lnTo>
                  <a:lnTo>
                    <a:pt x="14748" y="28920"/>
                  </a:lnTo>
                  <a:lnTo>
                    <a:pt x="16227" y="31179"/>
                  </a:lnTo>
                  <a:lnTo>
                    <a:pt x="16432" y="31467"/>
                  </a:lnTo>
                  <a:lnTo>
                    <a:pt x="16638" y="31672"/>
                  </a:lnTo>
                  <a:lnTo>
                    <a:pt x="16884" y="31878"/>
                  </a:lnTo>
                  <a:lnTo>
                    <a:pt x="17131" y="32001"/>
                  </a:lnTo>
                  <a:lnTo>
                    <a:pt x="17418" y="32124"/>
                  </a:lnTo>
                  <a:lnTo>
                    <a:pt x="17706" y="32247"/>
                  </a:lnTo>
                  <a:lnTo>
                    <a:pt x="17993" y="32289"/>
                  </a:lnTo>
                  <a:lnTo>
                    <a:pt x="18610" y="32289"/>
                  </a:lnTo>
                  <a:lnTo>
                    <a:pt x="18979" y="32206"/>
                  </a:lnTo>
                  <a:lnTo>
                    <a:pt x="19308" y="32083"/>
                  </a:lnTo>
                  <a:lnTo>
                    <a:pt x="19637" y="31919"/>
                  </a:lnTo>
                  <a:lnTo>
                    <a:pt x="19842" y="31755"/>
                  </a:lnTo>
                  <a:lnTo>
                    <a:pt x="20006" y="31590"/>
                  </a:lnTo>
                  <a:lnTo>
                    <a:pt x="20294" y="31220"/>
                  </a:lnTo>
                  <a:lnTo>
                    <a:pt x="20540" y="30810"/>
                  </a:lnTo>
                  <a:lnTo>
                    <a:pt x="20664" y="30358"/>
                  </a:lnTo>
                  <a:lnTo>
                    <a:pt x="20705" y="29865"/>
                  </a:lnTo>
                  <a:lnTo>
                    <a:pt x="20705" y="29413"/>
                  </a:lnTo>
                  <a:lnTo>
                    <a:pt x="20540" y="28961"/>
                  </a:lnTo>
                  <a:lnTo>
                    <a:pt x="20458" y="28715"/>
                  </a:lnTo>
                  <a:lnTo>
                    <a:pt x="20335" y="28509"/>
                  </a:lnTo>
                  <a:lnTo>
                    <a:pt x="18897" y="26291"/>
                  </a:lnTo>
                  <a:lnTo>
                    <a:pt x="17459" y="23990"/>
                  </a:lnTo>
                  <a:lnTo>
                    <a:pt x="16022" y="21690"/>
                  </a:lnTo>
                  <a:lnTo>
                    <a:pt x="14625" y="19348"/>
                  </a:lnTo>
                  <a:lnTo>
                    <a:pt x="11996" y="14830"/>
                  </a:lnTo>
                  <a:lnTo>
                    <a:pt x="9613" y="10599"/>
                  </a:lnTo>
                  <a:lnTo>
                    <a:pt x="7600" y="6901"/>
                  </a:lnTo>
                  <a:lnTo>
                    <a:pt x="6039" y="3985"/>
                  </a:lnTo>
                  <a:lnTo>
                    <a:pt x="4642" y="1315"/>
                  </a:lnTo>
                  <a:lnTo>
                    <a:pt x="4519" y="1109"/>
                  </a:lnTo>
                  <a:lnTo>
                    <a:pt x="4355" y="904"/>
                  </a:lnTo>
                  <a:lnTo>
                    <a:pt x="4026" y="575"/>
                  </a:lnTo>
                  <a:lnTo>
                    <a:pt x="3615" y="288"/>
                  </a:lnTo>
                  <a:lnTo>
                    <a:pt x="3205" y="123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8"/>
            <p:cNvSpPr/>
            <p:nvPr/>
          </p:nvSpPr>
          <p:spPr>
            <a:xfrm>
              <a:off x="6451176" y="3997043"/>
              <a:ext cx="445456" cy="175255"/>
            </a:xfrm>
            <a:custGeom>
              <a:rect b="b" l="l" r="r" t="t"/>
              <a:pathLst>
                <a:path extrusionOk="0" h="4849" w="12325">
                  <a:moveTo>
                    <a:pt x="5916" y="1"/>
                  </a:moveTo>
                  <a:lnTo>
                    <a:pt x="1" y="42"/>
                  </a:lnTo>
                  <a:lnTo>
                    <a:pt x="1" y="4602"/>
                  </a:lnTo>
                  <a:lnTo>
                    <a:pt x="42" y="4725"/>
                  </a:lnTo>
                  <a:lnTo>
                    <a:pt x="83" y="4807"/>
                  </a:lnTo>
                  <a:lnTo>
                    <a:pt x="165" y="4848"/>
                  </a:lnTo>
                  <a:lnTo>
                    <a:pt x="288" y="4848"/>
                  </a:lnTo>
                  <a:lnTo>
                    <a:pt x="11996" y="4725"/>
                  </a:lnTo>
                  <a:lnTo>
                    <a:pt x="12119" y="4684"/>
                  </a:lnTo>
                  <a:lnTo>
                    <a:pt x="12243" y="4561"/>
                  </a:lnTo>
                  <a:lnTo>
                    <a:pt x="12325" y="4437"/>
                  </a:lnTo>
                  <a:lnTo>
                    <a:pt x="12284" y="4273"/>
                  </a:lnTo>
                  <a:lnTo>
                    <a:pt x="12119" y="3862"/>
                  </a:lnTo>
                  <a:lnTo>
                    <a:pt x="11873" y="3452"/>
                  </a:lnTo>
                  <a:lnTo>
                    <a:pt x="11585" y="3082"/>
                  </a:lnTo>
                  <a:lnTo>
                    <a:pt x="11257" y="2753"/>
                  </a:lnTo>
                  <a:lnTo>
                    <a:pt x="10887" y="2466"/>
                  </a:lnTo>
                  <a:lnTo>
                    <a:pt x="10476" y="2219"/>
                  </a:lnTo>
                  <a:lnTo>
                    <a:pt x="9983" y="2014"/>
                  </a:lnTo>
                  <a:lnTo>
                    <a:pt x="9408" y="1891"/>
                  </a:lnTo>
                  <a:lnTo>
                    <a:pt x="8628" y="1767"/>
                  </a:lnTo>
                  <a:lnTo>
                    <a:pt x="7970" y="1603"/>
                  </a:lnTo>
                  <a:lnTo>
                    <a:pt x="7477" y="1439"/>
                  </a:lnTo>
                  <a:lnTo>
                    <a:pt x="7067" y="1233"/>
                  </a:lnTo>
                  <a:lnTo>
                    <a:pt x="6738" y="987"/>
                  </a:lnTo>
                  <a:lnTo>
                    <a:pt x="6491" y="699"/>
                  </a:lnTo>
                  <a:lnTo>
                    <a:pt x="59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8"/>
            <p:cNvSpPr/>
            <p:nvPr/>
          </p:nvSpPr>
          <p:spPr>
            <a:xfrm>
              <a:off x="6442284" y="4130698"/>
              <a:ext cx="441011" cy="8927"/>
            </a:xfrm>
            <a:custGeom>
              <a:rect b="b" l="l" r="r" t="t"/>
              <a:pathLst>
                <a:path extrusionOk="0" h="247" w="12202">
                  <a:moveTo>
                    <a:pt x="863" y="0"/>
                  </a:moveTo>
                  <a:lnTo>
                    <a:pt x="781" y="41"/>
                  </a:lnTo>
                  <a:lnTo>
                    <a:pt x="124" y="41"/>
                  </a:lnTo>
                  <a:lnTo>
                    <a:pt x="42" y="82"/>
                  </a:lnTo>
                  <a:lnTo>
                    <a:pt x="0" y="164"/>
                  </a:lnTo>
                  <a:lnTo>
                    <a:pt x="42" y="205"/>
                  </a:lnTo>
                  <a:lnTo>
                    <a:pt x="124" y="247"/>
                  </a:lnTo>
                  <a:lnTo>
                    <a:pt x="7107" y="247"/>
                  </a:lnTo>
                  <a:lnTo>
                    <a:pt x="7272" y="205"/>
                  </a:lnTo>
                  <a:lnTo>
                    <a:pt x="7888" y="205"/>
                  </a:lnTo>
                  <a:lnTo>
                    <a:pt x="7970" y="247"/>
                  </a:lnTo>
                  <a:lnTo>
                    <a:pt x="8545" y="247"/>
                  </a:lnTo>
                  <a:lnTo>
                    <a:pt x="8833" y="205"/>
                  </a:lnTo>
                  <a:lnTo>
                    <a:pt x="9202" y="205"/>
                  </a:lnTo>
                  <a:lnTo>
                    <a:pt x="9531" y="247"/>
                  </a:lnTo>
                  <a:lnTo>
                    <a:pt x="11996" y="247"/>
                  </a:lnTo>
                  <a:lnTo>
                    <a:pt x="12119" y="205"/>
                  </a:lnTo>
                  <a:lnTo>
                    <a:pt x="12160" y="205"/>
                  </a:lnTo>
                  <a:lnTo>
                    <a:pt x="12201" y="164"/>
                  </a:lnTo>
                  <a:lnTo>
                    <a:pt x="12201" y="123"/>
                  </a:lnTo>
                  <a:lnTo>
                    <a:pt x="12201" y="82"/>
                  </a:lnTo>
                  <a:lnTo>
                    <a:pt x="12119" y="0"/>
                  </a:lnTo>
                  <a:lnTo>
                    <a:pt x="11544" y="0"/>
                  </a:lnTo>
                  <a:lnTo>
                    <a:pt x="11421" y="41"/>
                  </a:lnTo>
                  <a:lnTo>
                    <a:pt x="10845" y="41"/>
                  </a:lnTo>
                  <a:lnTo>
                    <a:pt x="10763" y="0"/>
                  </a:lnTo>
                  <a:lnTo>
                    <a:pt x="9284" y="0"/>
                  </a:lnTo>
                  <a:lnTo>
                    <a:pt x="9243" y="41"/>
                  </a:lnTo>
                  <a:lnTo>
                    <a:pt x="9038" y="0"/>
                  </a:lnTo>
                  <a:lnTo>
                    <a:pt x="8750" y="0"/>
                  </a:lnTo>
                  <a:lnTo>
                    <a:pt x="8709" y="41"/>
                  </a:lnTo>
                  <a:lnTo>
                    <a:pt x="8586" y="41"/>
                  </a:lnTo>
                  <a:lnTo>
                    <a:pt x="8504" y="0"/>
                  </a:lnTo>
                  <a:lnTo>
                    <a:pt x="7189" y="0"/>
                  </a:lnTo>
                  <a:lnTo>
                    <a:pt x="7148" y="41"/>
                  </a:lnTo>
                  <a:lnTo>
                    <a:pt x="7107" y="41"/>
                  </a:lnTo>
                  <a:lnTo>
                    <a:pt x="6943" y="0"/>
                  </a:lnTo>
                  <a:lnTo>
                    <a:pt x="6614" y="0"/>
                  </a:lnTo>
                  <a:lnTo>
                    <a:pt x="6409" y="41"/>
                  </a:lnTo>
                  <a:lnTo>
                    <a:pt x="6203" y="41"/>
                  </a:lnTo>
                  <a:lnTo>
                    <a:pt x="6162" y="0"/>
                  </a:lnTo>
                  <a:lnTo>
                    <a:pt x="5957" y="0"/>
                  </a:lnTo>
                  <a:lnTo>
                    <a:pt x="5834" y="41"/>
                  </a:lnTo>
                  <a:lnTo>
                    <a:pt x="5505" y="41"/>
                  </a:lnTo>
                  <a:lnTo>
                    <a:pt x="5300" y="0"/>
                  </a:lnTo>
                  <a:lnTo>
                    <a:pt x="5176" y="41"/>
                  </a:lnTo>
                  <a:lnTo>
                    <a:pt x="5012" y="41"/>
                  </a:lnTo>
                  <a:lnTo>
                    <a:pt x="4314" y="0"/>
                  </a:lnTo>
                  <a:lnTo>
                    <a:pt x="3780" y="0"/>
                  </a:lnTo>
                  <a:lnTo>
                    <a:pt x="3739" y="41"/>
                  </a:lnTo>
                  <a:lnTo>
                    <a:pt x="3533" y="41"/>
                  </a:lnTo>
                  <a:lnTo>
                    <a:pt x="3410" y="0"/>
                  </a:lnTo>
                  <a:lnTo>
                    <a:pt x="3287" y="41"/>
                  </a:lnTo>
                  <a:lnTo>
                    <a:pt x="3040" y="41"/>
                  </a:lnTo>
                  <a:lnTo>
                    <a:pt x="2671" y="0"/>
                  </a:lnTo>
                  <a:lnTo>
                    <a:pt x="2219" y="0"/>
                  </a:lnTo>
                  <a:lnTo>
                    <a:pt x="1849" y="41"/>
                  </a:lnTo>
                  <a:lnTo>
                    <a:pt x="1068" y="41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8"/>
            <p:cNvSpPr/>
            <p:nvPr/>
          </p:nvSpPr>
          <p:spPr>
            <a:xfrm>
              <a:off x="6776350" y="4068316"/>
              <a:ext cx="10409" cy="62418"/>
            </a:xfrm>
            <a:custGeom>
              <a:rect b="b" l="l" r="r" t="t"/>
              <a:pathLst>
                <a:path extrusionOk="0" h="1727" w="288">
                  <a:moveTo>
                    <a:pt x="83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41" y="83"/>
                  </a:lnTo>
                  <a:lnTo>
                    <a:pt x="41" y="124"/>
                  </a:lnTo>
                  <a:lnTo>
                    <a:pt x="41" y="165"/>
                  </a:lnTo>
                  <a:lnTo>
                    <a:pt x="41" y="206"/>
                  </a:lnTo>
                  <a:lnTo>
                    <a:pt x="0" y="247"/>
                  </a:lnTo>
                  <a:lnTo>
                    <a:pt x="41" y="288"/>
                  </a:lnTo>
                  <a:lnTo>
                    <a:pt x="41" y="329"/>
                  </a:lnTo>
                  <a:lnTo>
                    <a:pt x="0" y="370"/>
                  </a:lnTo>
                  <a:lnTo>
                    <a:pt x="0" y="412"/>
                  </a:lnTo>
                  <a:lnTo>
                    <a:pt x="41" y="412"/>
                  </a:lnTo>
                  <a:lnTo>
                    <a:pt x="41" y="453"/>
                  </a:lnTo>
                  <a:lnTo>
                    <a:pt x="41" y="494"/>
                  </a:lnTo>
                  <a:lnTo>
                    <a:pt x="41" y="535"/>
                  </a:lnTo>
                  <a:lnTo>
                    <a:pt x="0" y="576"/>
                  </a:lnTo>
                  <a:lnTo>
                    <a:pt x="0" y="699"/>
                  </a:lnTo>
                  <a:lnTo>
                    <a:pt x="41" y="740"/>
                  </a:lnTo>
                  <a:lnTo>
                    <a:pt x="0" y="781"/>
                  </a:lnTo>
                  <a:lnTo>
                    <a:pt x="41" y="822"/>
                  </a:lnTo>
                  <a:lnTo>
                    <a:pt x="41" y="863"/>
                  </a:lnTo>
                  <a:lnTo>
                    <a:pt x="41" y="904"/>
                  </a:lnTo>
                  <a:lnTo>
                    <a:pt x="41" y="946"/>
                  </a:lnTo>
                  <a:lnTo>
                    <a:pt x="41" y="987"/>
                  </a:lnTo>
                  <a:lnTo>
                    <a:pt x="41" y="1028"/>
                  </a:lnTo>
                  <a:lnTo>
                    <a:pt x="0" y="1110"/>
                  </a:lnTo>
                  <a:lnTo>
                    <a:pt x="0" y="1151"/>
                  </a:lnTo>
                  <a:lnTo>
                    <a:pt x="0" y="1192"/>
                  </a:lnTo>
                  <a:lnTo>
                    <a:pt x="41" y="1192"/>
                  </a:lnTo>
                  <a:lnTo>
                    <a:pt x="41" y="1233"/>
                  </a:lnTo>
                  <a:lnTo>
                    <a:pt x="41" y="1274"/>
                  </a:lnTo>
                  <a:lnTo>
                    <a:pt x="41" y="1315"/>
                  </a:lnTo>
                  <a:lnTo>
                    <a:pt x="41" y="1356"/>
                  </a:lnTo>
                  <a:lnTo>
                    <a:pt x="0" y="1439"/>
                  </a:lnTo>
                  <a:lnTo>
                    <a:pt x="41" y="1480"/>
                  </a:lnTo>
                  <a:lnTo>
                    <a:pt x="41" y="1521"/>
                  </a:lnTo>
                  <a:lnTo>
                    <a:pt x="41" y="1562"/>
                  </a:lnTo>
                  <a:lnTo>
                    <a:pt x="41" y="1603"/>
                  </a:lnTo>
                  <a:lnTo>
                    <a:pt x="41" y="1644"/>
                  </a:lnTo>
                  <a:lnTo>
                    <a:pt x="41" y="1685"/>
                  </a:lnTo>
                  <a:lnTo>
                    <a:pt x="41" y="1726"/>
                  </a:lnTo>
                  <a:lnTo>
                    <a:pt x="206" y="1726"/>
                  </a:lnTo>
                  <a:lnTo>
                    <a:pt x="247" y="1685"/>
                  </a:lnTo>
                  <a:lnTo>
                    <a:pt x="288" y="1685"/>
                  </a:lnTo>
                  <a:lnTo>
                    <a:pt x="247" y="1644"/>
                  </a:lnTo>
                  <a:lnTo>
                    <a:pt x="247" y="1603"/>
                  </a:lnTo>
                  <a:lnTo>
                    <a:pt x="288" y="1562"/>
                  </a:lnTo>
                  <a:lnTo>
                    <a:pt x="288" y="1521"/>
                  </a:lnTo>
                  <a:lnTo>
                    <a:pt x="247" y="1521"/>
                  </a:lnTo>
                  <a:lnTo>
                    <a:pt x="247" y="1480"/>
                  </a:lnTo>
                  <a:lnTo>
                    <a:pt x="247" y="1439"/>
                  </a:lnTo>
                  <a:lnTo>
                    <a:pt x="247" y="1356"/>
                  </a:lnTo>
                  <a:lnTo>
                    <a:pt x="247" y="1315"/>
                  </a:lnTo>
                  <a:lnTo>
                    <a:pt x="247" y="1274"/>
                  </a:lnTo>
                  <a:lnTo>
                    <a:pt x="247" y="1233"/>
                  </a:lnTo>
                  <a:lnTo>
                    <a:pt x="247" y="1192"/>
                  </a:lnTo>
                  <a:lnTo>
                    <a:pt x="247" y="1151"/>
                  </a:lnTo>
                  <a:lnTo>
                    <a:pt x="247" y="1069"/>
                  </a:lnTo>
                  <a:lnTo>
                    <a:pt x="247" y="1028"/>
                  </a:lnTo>
                  <a:lnTo>
                    <a:pt x="247" y="987"/>
                  </a:lnTo>
                  <a:lnTo>
                    <a:pt x="247" y="946"/>
                  </a:lnTo>
                  <a:lnTo>
                    <a:pt x="247" y="904"/>
                  </a:lnTo>
                  <a:lnTo>
                    <a:pt x="247" y="863"/>
                  </a:lnTo>
                  <a:lnTo>
                    <a:pt x="247" y="822"/>
                  </a:lnTo>
                  <a:lnTo>
                    <a:pt x="247" y="781"/>
                  </a:lnTo>
                  <a:lnTo>
                    <a:pt x="247" y="740"/>
                  </a:lnTo>
                  <a:lnTo>
                    <a:pt x="247" y="699"/>
                  </a:lnTo>
                  <a:lnTo>
                    <a:pt x="247" y="658"/>
                  </a:lnTo>
                  <a:lnTo>
                    <a:pt x="247" y="617"/>
                  </a:lnTo>
                  <a:lnTo>
                    <a:pt x="247" y="576"/>
                  </a:lnTo>
                  <a:lnTo>
                    <a:pt x="247" y="535"/>
                  </a:lnTo>
                  <a:lnTo>
                    <a:pt x="247" y="494"/>
                  </a:lnTo>
                  <a:lnTo>
                    <a:pt x="247" y="453"/>
                  </a:lnTo>
                  <a:lnTo>
                    <a:pt x="247" y="412"/>
                  </a:lnTo>
                  <a:lnTo>
                    <a:pt x="247" y="370"/>
                  </a:lnTo>
                  <a:lnTo>
                    <a:pt x="247" y="329"/>
                  </a:lnTo>
                  <a:lnTo>
                    <a:pt x="288" y="288"/>
                  </a:lnTo>
                  <a:lnTo>
                    <a:pt x="247" y="288"/>
                  </a:lnTo>
                  <a:lnTo>
                    <a:pt x="247" y="247"/>
                  </a:lnTo>
                  <a:lnTo>
                    <a:pt x="247" y="206"/>
                  </a:lnTo>
                  <a:lnTo>
                    <a:pt x="288" y="206"/>
                  </a:lnTo>
                  <a:lnTo>
                    <a:pt x="247" y="165"/>
                  </a:lnTo>
                  <a:lnTo>
                    <a:pt x="247" y="124"/>
                  </a:lnTo>
                  <a:lnTo>
                    <a:pt x="247" y="83"/>
                  </a:lnTo>
                  <a:lnTo>
                    <a:pt x="247" y="42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8"/>
            <p:cNvSpPr/>
            <p:nvPr/>
          </p:nvSpPr>
          <p:spPr>
            <a:xfrm>
              <a:off x="6657549" y="4028234"/>
              <a:ext cx="35673" cy="38636"/>
            </a:xfrm>
            <a:custGeom>
              <a:rect b="b" l="l" r="r" t="t"/>
              <a:pathLst>
                <a:path extrusionOk="0" h="1069" w="987">
                  <a:moveTo>
                    <a:pt x="781" y="1"/>
                  </a:moveTo>
                  <a:lnTo>
                    <a:pt x="781" y="42"/>
                  </a:lnTo>
                  <a:lnTo>
                    <a:pt x="781" y="83"/>
                  </a:lnTo>
                  <a:lnTo>
                    <a:pt x="699" y="83"/>
                  </a:lnTo>
                  <a:lnTo>
                    <a:pt x="699" y="124"/>
                  </a:lnTo>
                  <a:lnTo>
                    <a:pt x="658" y="165"/>
                  </a:lnTo>
                  <a:lnTo>
                    <a:pt x="617" y="165"/>
                  </a:lnTo>
                  <a:lnTo>
                    <a:pt x="617" y="206"/>
                  </a:lnTo>
                  <a:lnTo>
                    <a:pt x="576" y="247"/>
                  </a:lnTo>
                  <a:lnTo>
                    <a:pt x="535" y="288"/>
                  </a:lnTo>
                  <a:lnTo>
                    <a:pt x="494" y="329"/>
                  </a:lnTo>
                  <a:lnTo>
                    <a:pt x="494" y="370"/>
                  </a:lnTo>
                  <a:lnTo>
                    <a:pt x="453" y="370"/>
                  </a:lnTo>
                  <a:lnTo>
                    <a:pt x="453" y="411"/>
                  </a:lnTo>
                  <a:lnTo>
                    <a:pt x="412" y="452"/>
                  </a:lnTo>
                  <a:lnTo>
                    <a:pt x="412" y="494"/>
                  </a:lnTo>
                  <a:lnTo>
                    <a:pt x="371" y="494"/>
                  </a:lnTo>
                  <a:lnTo>
                    <a:pt x="371" y="535"/>
                  </a:lnTo>
                  <a:lnTo>
                    <a:pt x="330" y="535"/>
                  </a:lnTo>
                  <a:lnTo>
                    <a:pt x="289" y="576"/>
                  </a:lnTo>
                  <a:lnTo>
                    <a:pt x="247" y="576"/>
                  </a:lnTo>
                  <a:lnTo>
                    <a:pt x="247" y="617"/>
                  </a:lnTo>
                  <a:lnTo>
                    <a:pt x="247" y="658"/>
                  </a:lnTo>
                  <a:lnTo>
                    <a:pt x="206" y="658"/>
                  </a:lnTo>
                  <a:lnTo>
                    <a:pt x="206" y="699"/>
                  </a:lnTo>
                  <a:lnTo>
                    <a:pt x="165" y="699"/>
                  </a:lnTo>
                  <a:lnTo>
                    <a:pt x="124" y="740"/>
                  </a:lnTo>
                  <a:lnTo>
                    <a:pt x="124" y="781"/>
                  </a:lnTo>
                  <a:lnTo>
                    <a:pt x="83" y="781"/>
                  </a:lnTo>
                  <a:lnTo>
                    <a:pt x="83" y="822"/>
                  </a:lnTo>
                  <a:lnTo>
                    <a:pt x="42" y="822"/>
                  </a:lnTo>
                  <a:lnTo>
                    <a:pt x="42" y="863"/>
                  </a:lnTo>
                  <a:lnTo>
                    <a:pt x="42" y="904"/>
                  </a:lnTo>
                  <a:lnTo>
                    <a:pt x="1" y="904"/>
                  </a:lnTo>
                  <a:lnTo>
                    <a:pt x="42" y="945"/>
                  </a:lnTo>
                  <a:lnTo>
                    <a:pt x="83" y="986"/>
                  </a:lnTo>
                  <a:lnTo>
                    <a:pt x="124" y="1028"/>
                  </a:lnTo>
                  <a:lnTo>
                    <a:pt x="165" y="1069"/>
                  </a:lnTo>
                  <a:lnTo>
                    <a:pt x="165" y="1028"/>
                  </a:lnTo>
                  <a:lnTo>
                    <a:pt x="206" y="1028"/>
                  </a:lnTo>
                  <a:lnTo>
                    <a:pt x="206" y="986"/>
                  </a:lnTo>
                  <a:lnTo>
                    <a:pt x="247" y="986"/>
                  </a:lnTo>
                  <a:lnTo>
                    <a:pt x="247" y="945"/>
                  </a:lnTo>
                  <a:lnTo>
                    <a:pt x="289" y="945"/>
                  </a:lnTo>
                  <a:lnTo>
                    <a:pt x="289" y="904"/>
                  </a:lnTo>
                  <a:lnTo>
                    <a:pt x="330" y="863"/>
                  </a:lnTo>
                  <a:lnTo>
                    <a:pt x="330" y="822"/>
                  </a:lnTo>
                  <a:lnTo>
                    <a:pt x="412" y="822"/>
                  </a:lnTo>
                  <a:lnTo>
                    <a:pt x="412" y="781"/>
                  </a:lnTo>
                  <a:lnTo>
                    <a:pt x="412" y="740"/>
                  </a:lnTo>
                  <a:lnTo>
                    <a:pt x="453" y="740"/>
                  </a:lnTo>
                  <a:lnTo>
                    <a:pt x="453" y="699"/>
                  </a:lnTo>
                  <a:lnTo>
                    <a:pt x="494" y="699"/>
                  </a:lnTo>
                  <a:lnTo>
                    <a:pt x="494" y="658"/>
                  </a:lnTo>
                  <a:lnTo>
                    <a:pt x="535" y="658"/>
                  </a:lnTo>
                  <a:lnTo>
                    <a:pt x="535" y="617"/>
                  </a:lnTo>
                  <a:lnTo>
                    <a:pt x="576" y="617"/>
                  </a:lnTo>
                  <a:lnTo>
                    <a:pt x="576" y="576"/>
                  </a:lnTo>
                  <a:lnTo>
                    <a:pt x="617" y="535"/>
                  </a:lnTo>
                  <a:lnTo>
                    <a:pt x="617" y="494"/>
                  </a:lnTo>
                  <a:lnTo>
                    <a:pt x="658" y="494"/>
                  </a:lnTo>
                  <a:lnTo>
                    <a:pt x="658" y="452"/>
                  </a:lnTo>
                  <a:lnTo>
                    <a:pt x="699" y="452"/>
                  </a:lnTo>
                  <a:lnTo>
                    <a:pt x="699" y="411"/>
                  </a:lnTo>
                  <a:lnTo>
                    <a:pt x="740" y="411"/>
                  </a:lnTo>
                  <a:lnTo>
                    <a:pt x="740" y="370"/>
                  </a:lnTo>
                  <a:lnTo>
                    <a:pt x="781" y="329"/>
                  </a:lnTo>
                  <a:lnTo>
                    <a:pt x="823" y="329"/>
                  </a:lnTo>
                  <a:lnTo>
                    <a:pt x="823" y="288"/>
                  </a:lnTo>
                  <a:lnTo>
                    <a:pt x="864" y="288"/>
                  </a:lnTo>
                  <a:lnTo>
                    <a:pt x="864" y="247"/>
                  </a:lnTo>
                  <a:lnTo>
                    <a:pt x="905" y="247"/>
                  </a:lnTo>
                  <a:lnTo>
                    <a:pt x="946" y="206"/>
                  </a:lnTo>
                  <a:lnTo>
                    <a:pt x="946" y="165"/>
                  </a:lnTo>
                  <a:lnTo>
                    <a:pt x="987" y="124"/>
                  </a:lnTo>
                  <a:lnTo>
                    <a:pt x="946" y="83"/>
                  </a:lnTo>
                  <a:lnTo>
                    <a:pt x="946" y="4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8"/>
            <p:cNvSpPr/>
            <p:nvPr/>
          </p:nvSpPr>
          <p:spPr>
            <a:xfrm>
              <a:off x="6700631" y="4049016"/>
              <a:ext cx="25264" cy="34191"/>
            </a:xfrm>
            <a:custGeom>
              <a:rect b="b" l="l" r="r" t="t"/>
              <a:pathLst>
                <a:path extrusionOk="0" h="946" w="699">
                  <a:moveTo>
                    <a:pt x="493" y="1"/>
                  </a:moveTo>
                  <a:lnTo>
                    <a:pt x="493" y="42"/>
                  </a:lnTo>
                  <a:lnTo>
                    <a:pt x="493" y="83"/>
                  </a:lnTo>
                  <a:lnTo>
                    <a:pt x="411" y="83"/>
                  </a:lnTo>
                  <a:lnTo>
                    <a:pt x="411" y="124"/>
                  </a:lnTo>
                  <a:lnTo>
                    <a:pt x="411" y="165"/>
                  </a:lnTo>
                  <a:lnTo>
                    <a:pt x="370" y="165"/>
                  </a:lnTo>
                  <a:lnTo>
                    <a:pt x="370" y="206"/>
                  </a:lnTo>
                  <a:lnTo>
                    <a:pt x="329" y="206"/>
                  </a:lnTo>
                  <a:lnTo>
                    <a:pt x="329" y="247"/>
                  </a:lnTo>
                  <a:lnTo>
                    <a:pt x="288" y="329"/>
                  </a:lnTo>
                  <a:lnTo>
                    <a:pt x="288" y="370"/>
                  </a:lnTo>
                  <a:lnTo>
                    <a:pt x="247" y="370"/>
                  </a:lnTo>
                  <a:lnTo>
                    <a:pt x="247" y="411"/>
                  </a:lnTo>
                  <a:lnTo>
                    <a:pt x="206" y="411"/>
                  </a:lnTo>
                  <a:lnTo>
                    <a:pt x="206" y="453"/>
                  </a:lnTo>
                  <a:lnTo>
                    <a:pt x="206" y="494"/>
                  </a:lnTo>
                  <a:lnTo>
                    <a:pt x="165" y="494"/>
                  </a:lnTo>
                  <a:lnTo>
                    <a:pt x="124" y="535"/>
                  </a:lnTo>
                  <a:lnTo>
                    <a:pt x="124" y="576"/>
                  </a:lnTo>
                  <a:lnTo>
                    <a:pt x="124" y="617"/>
                  </a:lnTo>
                  <a:lnTo>
                    <a:pt x="124" y="658"/>
                  </a:lnTo>
                  <a:lnTo>
                    <a:pt x="82" y="658"/>
                  </a:lnTo>
                  <a:lnTo>
                    <a:pt x="41" y="699"/>
                  </a:lnTo>
                  <a:lnTo>
                    <a:pt x="41" y="740"/>
                  </a:lnTo>
                  <a:lnTo>
                    <a:pt x="41" y="781"/>
                  </a:lnTo>
                  <a:lnTo>
                    <a:pt x="0" y="822"/>
                  </a:lnTo>
                  <a:lnTo>
                    <a:pt x="0" y="863"/>
                  </a:lnTo>
                  <a:lnTo>
                    <a:pt x="41" y="904"/>
                  </a:lnTo>
                  <a:lnTo>
                    <a:pt x="124" y="946"/>
                  </a:lnTo>
                  <a:lnTo>
                    <a:pt x="206" y="946"/>
                  </a:lnTo>
                  <a:lnTo>
                    <a:pt x="206" y="904"/>
                  </a:lnTo>
                  <a:lnTo>
                    <a:pt x="247" y="904"/>
                  </a:lnTo>
                  <a:lnTo>
                    <a:pt x="247" y="863"/>
                  </a:lnTo>
                  <a:lnTo>
                    <a:pt x="247" y="822"/>
                  </a:lnTo>
                  <a:lnTo>
                    <a:pt x="288" y="781"/>
                  </a:lnTo>
                  <a:lnTo>
                    <a:pt x="288" y="740"/>
                  </a:lnTo>
                  <a:lnTo>
                    <a:pt x="329" y="740"/>
                  </a:lnTo>
                  <a:lnTo>
                    <a:pt x="329" y="699"/>
                  </a:lnTo>
                  <a:lnTo>
                    <a:pt x="329" y="658"/>
                  </a:lnTo>
                  <a:lnTo>
                    <a:pt x="329" y="617"/>
                  </a:lnTo>
                  <a:lnTo>
                    <a:pt x="370" y="617"/>
                  </a:lnTo>
                  <a:lnTo>
                    <a:pt x="370" y="576"/>
                  </a:lnTo>
                  <a:lnTo>
                    <a:pt x="411" y="576"/>
                  </a:lnTo>
                  <a:lnTo>
                    <a:pt x="411" y="535"/>
                  </a:lnTo>
                  <a:lnTo>
                    <a:pt x="411" y="494"/>
                  </a:lnTo>
                  <a:lnTo>
                    <a:pt x="452" y="494"/>
                  </a:lnTo>
                  <a:lnTo>
                    <a:pt x="452" y="453"/>
                  </a:lnTo>
                  <a:lnTo>
                    <a:pt x="452" y="411"/>
                  </a:lnTo>
                  <a:lnTo>
                    <a:pt x="493" y="411"/>
                  </a:lnTo>
                  <a:lnTo>
                    <a:pt x="493" y="370"/>
                  </a:lnTo>
                  <a:lnTo>
                    <a:pt x="534" y="329"/>
                  </a:lnTo>
                  <a:lnTo>
                    <a:pt x="575" y="288"/>
                  </a:lnTo>
                  <a:lnTo>
                    <a:pt x="616" y="247"/>
                  </a:lnTo>
                  <a:lnTo>
                    <a:pt x="616" y="206"/>
                  </a:lnTo>
                  <a:lnTo>
                    <a:pt x="658" y="206"/>
                  </a:lnTo>
                  <a:lnTo>
                    <a:pt x="658" y="165"/>
                  </a:lnTo>
                  <a:lnTo>
                    <a:pt x="699" y="165"/>
                  </a:lnTo>
                  <a:lnTo>
                    <a:pt x="699" y="124"/>
                  </a:lnTo>
                  <a:lnTo>
                    <a:pt x="658" y="83"/>
                  </a:lnTo>
                  <a:lnTo>
                    <a:pt x="616" y="83"/>
                  </a:lnTo>
                  <a:lnTo>
                    <a:pt x="575" y="42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8"/>
            <p:cNvSpPr/>
            <p:nvPr/>
          </p:nvSpPr>
          <p:spPr>
            <a:xfrm>
              <a:off x="4963514" y="3291831"/>
              <a:ext cx="494429" cy="538957"/>
            </a:xfrm>
            <a:custGeom>
              <a:rect b="b" l="l" r="r" t="t"/>
              <a:pathLst>
                <a:path extrusionOk="0" h="14912" w="13680">
                  <a:moveTo>
                    <a:pt x="6984" y="0"/>
                  </a:moveTo>
                  <a:lnTo>
                    <a:pt x="0" y="11749"/>
                  </a:lnTo>
                  <a:lnTo>
                    <a:pt x="4971" y="14912"/>
                  </a:lnTo>
                  <a:lnTo>
                    <a:pt x="13680" y="3615"/>
                  </a:lnTo>
                  <a:lnTo>
                    <a:pt x="6984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8"/>
            <p:cNvSpPr/>
            <p:nvPr/>
          </p:nvSpPr>
          <p:spPr>
            <a:xfrm>
              <a:off x="5517289" y="1367604"/>
              <a:ext cx="776558" cy="1208605"/>
            </a:xfrm>
            <a:custGeom>
              <a:rect b="b" l="l" r="r" t="t"/>
              <a:pathLst>
                <a:path extrusionOk="0" h="33440" w="21486">
                  <a:moveTo>
                    <a:pt x="18980" y="1"/>
                  </a:moveTo>
                  <a:lnTo>
                    <a:pt x="18528" y="42"/>
                  </a:lnTo>
                  <a:lnTo>
                    <a:pt x="18076" y="206"/>
                  </a:lnTo>
                  <a:lnTo>
                    <a:pt x="17624" y="412"/>
                  </a:lnTo>
                  <a:lnTo>
                    <a:pt x="17460" y="576"/>
                  </a:lnTo>
                  <a:lnTo>
                    <a:pt x="17254" y="740"/>
                  </a:lnTo>
                  <a:lnTo>
                    <a:pt x="16679" y="1398"/>
                  </a:lnTo>
                  <a:lnTo>
                    <a:pt x="15324" y="2959"/>
                  </a:lnTo>
                  <a:lnTo>
                    <a:pt x="14420" y="4068"/>
                  </a:lnTo>
                  <a:lnTo>
                    <a:pt x="13393" y="5423"/>
                  </a:lnTo>
                  <a:lnTo>
                    <a:pt x="12243" y="6984"/>
                  </a:lnTo>
                  <a:lnTo>
                    <a:pt x="11010" y="8751"/>
                  </a:lnTo>
                  <a:lnTo>
                    <a:pt x="9737" y="10723"/>
                  </a:lnTo>
                  <a:lnTo>
                    <a:pt x="8340" y="12941"/>
                  </a:lnTo>
                  <a:lnTo>
                    <a:pt x="6984" y="15324"/>
                  </a:lnTo>
                  <a:lnTo>
                    <a:pt x="5547" y="17912"/>
                  </a:lnTo>
                  <a:lnTo>
                    <a:pt x="4848" y="19267"/>
                  </a:lnTo>
                  <a:lnTo>
                    <a:pt x="4150" y="20664"/>
                  </a:lnTo>
                  <a:lnTo>
                    <a:pt x="3451" y="22143"/>
                  </a:lnTo>
                  <a:lnTo>
                    <a:pt x="2753" y="23663"/>
                  </a:lnTo>
                  <a:lnTo>
                    <a:pt x="2096" y="25183"/>
                  </a:lnTo>
                  <a:lnTo>
                    <a:pt x="1439" y="26785"/>
                  </a:lnTo>
                  <a:lnTo>
                    <a:pt x="781" y="28428"/>
                  </a:lnTo>
                  <a:lnTo>
                    <a:pt x="165" y="30153"/>
                  </a:lnTo>
                  <a:lnTo>
                    <a:pt x="83" y="30359"/>
                  </a:lnTo>
                  <a:lnTo>
                    <a:pt x="42" y="30605"/>
                  </a:lnTo>
                  <a:lnTo>
                    <a:pt x="1" y="31098"/>
                  </a:lnTo>
                  <a:lnTo>
                    <a:pt x="83" y="31550"/>
                  </a:lnTo>
                  <a:lnTo>
                    <a:pt x="247" y="32002"/>
                  </a:lnTo>
                  <a:lnTo>
                    <a:pt x="453" y="32413"/>
                  </a:lnTo>
                  <a:lnTo>
                    <a:pt x="781" y="32782"/>
                  </a:lnTo>
                  <a:lnTo>
                    <a:pt x="1151" y="33070"/>
                  </a:lnTo>
                  <a:lnTo>
                    <a:pt x="1398" y="33193"/>
                  </a:lnTo>
                  <a:lnTo>
                    <a:pt x="1603" y="33275"/>
                  </a:lnTo>
                  <a:lnTo>
                    <a:pt x="2014" y="33399"/>
                  </a:lnTo>
                  <a:lnTo>
                    <a:pt x="2466" y="33440"/>
                  </a:lnTo>
                  <a:lnTo>
                    <a:pt x="2835" y="33399"/>
                  </a:lnTo>
                  <a:lnTo>
                    <a:pt x="3164" y="33317"/>
                  </a:lnTo>
                  <a:lnTo>
                    <a:pt x="3534" y="33152"/>
                  </a:lnTo>
                  <a:lnTo>
                    <a:pt x="3821" y="32988"/>
                  </a:lnTo>
                  <a:lnTo>
                    <a:pt x="4109" y="32741"/>
                  </a:lnTo>
                  <a:lnTo>
                    <a:pt x="4396" y="32495"/>
                  </a:lnTo>
                  <a:lnTo>
                    <a:pt x="4602" y="32166"/>
                  </a:lnTo>
                  <a:lnTo>
                    <a:pt x="4766" y="31797"/>
                  </a:lnTo>
                  <a:lnTo>
                    <a:pt x="5341" y="30194"/>
                  </a:lnTo>
                  <a:lnTo>
                    <a:pt x="5957" y="28675"/>
                  </a:lnTo>
                  <a:lnTo>
                    <a:pt x="6574" y="27155"/>
                  </a:lnTo>
                  <a:lnTo>
                    <a:pt x="7231" y="25676"/>
                  </a:lnTo>
                  <a:lnTo>
                    <a:pt x="7888" y="24238"/>
                  </a:lnTo>
                  <a:lnTo>
                    <a:pt x="8545" y="22882"/>
                  </a:lnTo>
                  <a:lnTo>
                    <a:pt x="9860" y="20253"/>
                  </a:lnTo>
                  <a:lnTo>
                    <a:pt x="11216" y="17788"/>
                  </a:lnTo>
                  <a:lnTo>
                    <a:pt x="12530" y="15529"/>
                  </a:lnTo>
                  <a:lnTo>
                    <a:pt x="13845" y="13434"/>
                  </a:lnTo>
                  <a:lnTo>
                    <a:pt x="15077" y="11544"/>
                  </a:lnTo>
                  <a:lnTo>
                    <a:pt x="16227" y="9860"/>
                  </a:lnTo>
                  <a:lnTo>
                    <a:pt x="17336" y="8422"/>
                  </a:lnTo>
                  <a:lnTo>
                    <a:pt x="18281" y="7149"/>
                  </a:lnTo>
                  <a:lnTo>
                    <a:pt x="19103" y="6081"/>
                  </a:lnTo>
                  <a:lnTo>
                    <a:pt x="20335" y="4643"/>
                  </a:lnTo>
                  <a:lnTo>
                    <a:pt x="20787" y="4150"/>
                  </a:lnTo>
                  <a:lnTo>
                    <a:pt x="20951" y="3945"/>
                  </a:lnTo>
                  <a:lnTo>
                    <a:pt x="21116" y="3739"/>
                  </a:lnTo>
                  <a:lnTo>
                    <a:pt x="21321" y="3287"/>
                  </a:lnTo>
                  <a:lnTo>
                    <a:pt x="21444" y="2835"/>
                  </a:lnTo>
                  <a:lnTo>
                    <a:pt x="21485" y="2384"/>
                  </a:lnTo>
                  <a:lnTo>
                    <a:pt x="21444" y="1932"/>
                  </a:lnTo>
                  <a:lnTo>
                    <a:pt x="21280" y="1480"/>
                  </a:lnTo>
                  <a:lnTo>
                    <a:pt x="21034" y="1028"/>
                  </a:lnTo>
                  <a:lnTo>
                    <a:pt x="20910" y="864"/>
                  </a:lnTo>
                  <a:lnTo>
                    <a:pt x="20705" y="658"/>
                  </a:lnTo>
                  <a:lnTo>
                    <a:pt x="20541" y="494"/>
                  </a:lnTo>
                  <a:lnTo>
                    <a:pt x="20335" y="371"/>
                  </a:lnTo>
                  <a:lnTo>
                    <a:pt x="19883" y="165"/>
                  </a:lnTo>
                  <a:lnTo>
                    <a:pt x="19431" y="42"/>
                  </a:lnTo>
                  <a:lnTo>
                    <a:pt x="18980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8"/>
            <p:cNvSpPr/>
            <p:nvPr/>
          </p:nvSpPr>
          <p:spPr>
            <a:xfrm>
              <a:off x="5738518" y="1372086"/>
              <a:ext cx="555330" cy="703767"/>
            </a:xfrm>
            <a:custGeom>
              <a:rect b="b" l="l" r="r" t="t"/>
              <a:pathLst>
                <a:path extrusionOk="0" h="19472" w="15365">
                  <a:moveTo>
                    <a:pt x="12694" y="0"/>
                  </a:moveTo>
                  <a:lnTo>
                    <a:pt x="12160" y="123"/>
                  </a:lnTo>
                  <a:lnTo>
                    <a:pt x="11667" y="288"/>
                  </a:lnTo>
                  <a:lnTo>
                    <a:pt x="11215" y="534"/>
                  </a:lnTo>
                  <a:lnTo>
                    <a:pt x="11010" y="699"/>
                  </a:lnTo>
                  <a:lnTo>
                    <a:pt x="10805" y="904"/>
                  </a:lnTo>
                  <a:lnTo>
                    <a:pt x="10476" y="1233"/>
                  </a:lnTo>
                  <a:lnTo>
                    <a:pt x="9778" y="2095"/>
                  </a:lnTo>
                  <a:lnTo>
                    <a:pt x="8710" y="3369"/>
                  </a:lnTo>
                  <a:lnTo>
                    <a:pt x="7354" y="5135"/>
                  </a:lnTo>
                  <a:lnTo>
                    <a:pt x="5752" y="7353"/>
                  </a:lnTo>
                  <a:lnTo>
                    <a:pt x="4889" y="8627"/>
                  </a:lnTo>
                  <a:lnTo>
                    <a:pt x="3944" y="10024"/>
                  </a:lnTo>
                  <a:lnTo>
                    <a:pt x="2999" y="11544"/>
                  </a:lnTo>
                  <a:lnTo>
                    <a:pt x="2014" y="13146"/>
                  </a:lnTo>
                  <a:lnTo>
                    <a:pt x="1028" y="14871"/>
                  </a:lnTo>
                  <a:lnTo>
                    <a:pt x="1" y="16720"/>
                  </a:lnTo>
                  <a:lnTo>
                    <a:pt x="4109" y="19472"/>
                  </a:lnTo>
                  <a:lnTo>
                    <a:pt x="5095" y="17706"/>
                  </a:lnTo>
                  <a:lnTo>
                    <a:pt x="6039" y="16021"/>
                  </a:lnTo>
                  <a:lnTo>
                    <a:pt x="7025" y="14419"/>
                  </a:lnTo>
                  <a:lnTo>
                    <a:pt x="7970" y="12940"/>
                  </a:lnTo>
                  <a:lnTo>
                    <a:pt x="8874" y="11585"/>
                  </a:lnTo>
                  <a:lnTo>
                    <a:pt x="9737" y="10311"/>
                  </a:lnTo>
                  <a:lnTo>
                    <a:pt x="11339" y="8093"/>
                  </a:lnTo>
                  <a:lnTo>
                    <a:pt x="12694" y="6368"/>
                  </a:lnTo>
                  <a:lnTo>
                    <a:pt x="13721" y="5094"/>
                  </a:lnTo>
                  <a:lnTo>
                    <a:pt x="14420" y="4314"/>
                  </a:lnTo>
                  <a:lnTo>
                    <a:pt x="14666" y="4026"/>
                  </a:lnTo>
                  <a:lnTo>
                    <a:pt x="14830" y="3821"/>
                  </a:lnTo>
                  <a:lnTo>
                    <a:pt x="14995" y="3615"/>
                  </a:lnTo>
                  <a:lnTo>
                    <a:pt x="15200" y="3163"/>
                  </a:lnTo>
                  <a:lnTo>
                    <a:pt x="15323" y="2711"/>
                  </a:lnTo>
                  <a:lnTo>
                    <a:pt x="15364" y="2260"/>
                  </a:lnTo>
                  <a:lnTo>
                    <a:pt x="15323" y="1808"/>
                  </a:lnTo>
                  <a:lnTo>
                    <a:pt x="15159" y="1356"/>
                  </a:lnTo>
                  <a:lnTo>
                    <a:pt x="14913" y="904"/>
                  </a:lnTo>
                  <a:lnTo>
                    <a:pt x="14789" y="740"/>
                  </a:lnTo>
                  <a:lnTo>
                    <a:pt x="14584" y="534"/>
                  </a:lnTo>
                  <a:lnTo>
                    <a:pt x="14420" y="370"/>
                  </a:lnTo>
                  <a:lnTo>
                    <a:pt x="14214" y="247"/>
                  </a:lnTo>
                  <a:lnTo>
                    <a:pt x="13968" y="165"/>
                  </a:lnTo>
                  <a:lnTo>
                    <a:pt x="13721" y="82"/>
                  </a:lnTo>
                  <a:lnTo>
                    <a:pt x="134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8"/>
            <p:cNvSpPr/>
            <p:nvPr/>
          </p:nvSpPr>
          <p:spPr>
            <a:xfrm>
              <a:off x="6451176" y="3676351"/>
              <a:ext cx="236119" cy="322210"/>
            </a:xfrm>
            <a:custGeom>
              <a:rect b="b" l="l" r="r" t="t"/>
              <a:pathLst>
                <a:path extrusionOk="0" h="8915" w="6533">
                  <a:moveTo>
                    <a:pt x="1" y="1"/>
                  </a:moveTo>
                  <a:lnTo>
                    <a:pt x="1" y="8915"/>
                  </a:lnTo>
                  <a:lnTo>
                    <a:pt x="5916" y="8874"/>
                  </a:lnTo>
                  <a:lnTo>
                    <a:pt x="6533" y="9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8"/>
            <p:cNvSpPr/>
            <p:nvPr/>
          </p:nvSpPr>
          <p:spPr>
            <a:xfrm>
              <a:off x="6451176" y="3676351"/>
              <a:ext cx="236119" cy="322210"/>
            </a:xfrm>
            <a:custGeom>
              <a:rect b="b" l="l" r="r" t="t"/>
              <a:pathLst>
                <a:path extrusionOk="0" fill="none" h="8915" w="6533">
                  <a:moveTo>
                    <a:pt x="1" y="8915"/>
                  </a:moveTo>
                  <a:lnTo>
                    <a:pt x="1" y="1"/>
                  </a:lnTo>
                  <a:lnTo>
                    <a:pt x="6533" y="904"/>
                  </a:lnTo>
                  <a:lnTo>
                    <a:pt x="5916" y="887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8"/>
            <p:cNvSpPr/>
            <p:nvPr/>
          </p:nvSpPr>
          <p:spPr>
            <a:xfrm>
              <a:off x="5717736" y="3545696"/>
              <a:ext cx="374183" cy="375665"/>
            </a:xfrm>
            <a:custGeom>
              <a:rect b="b" l="l" r="r" t="t"/>
              <a:pathLst>
                <a:path extrusionOk="0" h="10394" w="10353">
                  <a:moveTo>
                    <a:pt x="5382" y="1"/>
                  </a:moveTo>
                  <a:lnTo>
                    <a:pt x="1" y="7231"/>
                  </a:lnTo>
                  <a:lnTo>
                    <a:pt x="5012" y="10394"/>
                  </a:lnTo>
                  <a:lnTo>
                    <a:pt x="10353" y="4725"/>
                  </a:lnTo>
                  <a:lnTo>
                    <a:pt x="5382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8"/>
            <p:cNvSpPr/>
            <p:nvPr/>
          </p:nvSpPr>
          <p:spPr>
            <a:xfrm>
              <a:off x="5745963" y="1876888"/>
              <a:ext cx="1003677" cy="1985091"/>
            </a:xfrm>
            <a:custGeom>
              <a:rect b="b" l="l" r="r" t="t"/>
              <a:pathLst>
                <a:path extrusionOk="0" h="54924" w="27770">
                  <a:moveTo>
                    <a:pt x="21896" y="0"/>
                  </a:moveTo>
                  <a:lnTo>
                    <a:pt x="21403" y="82"/>
                  </a:lnTo>
                  <a:lnTo>
                    <a:pt x="20951" y="206"/>
                  </a:lnTo>
                  <a:lnTo>
                    <a:pt x="20499" y="370"/>
                  </a:lnTo>
                  <a:lnTo>
                    <a:pt x="20047" y="575"/>
                  </a:lnTo>
                  <a:lnTo>
                    <a:pt x="19677" y="822"/>
                  </a:lnTo>
                  <a:lnTo>
                    <a:pt x="19308" y="1068"/>
                  </a:lnTo>
                  <a:lnTo>
                    <a:pt x="18938" y="1397"/>
                  </a:lnTo>
                  <a:lnTo>
                    <a:pt x="18609" y="1726"/>
                  </a:lnTo>
                  <a:lnTo>
                    <a:pt x="18322" y="2095"/>
                  </a:lnTo>
                  <a:lnTo>
                    <a:pt x="18075" y="2506"/>
                  </a:lnTo>
                  <a:lnTo>
                    <a:pt x="17870" y="2917"/>
                  </a:lnTo>
                  <a:lnTo>
                    <a:pt x="17705" y="3369"/>
                  </a:lnTo>
                  <a:lnTo>
                    <a:pt x="17582" y="3862"/>
                  </a:lnTo>
                  <a:lnTo>
                    <a:pt x="17500" y="4314"/>
                  </a:lnTo>
                  <a:lnTo>
                    <a:pt x="17500" y="4807"/>
                  </a:lnTo>
                  <a:lnTo>
                    <a:pt x="17171" y="31180"/>
                  </a:lnTo>
                  <a:lnTo>
                    <a:pt x="0" y="49419"/>
                  </a:lnTo>
                  <a:lnTo>
                    <a:pt x="5874" y="54924"/>
                  </a:lnTo>
                  <a:lnTo>
                    <a:pt x="25634" y="36479"/>
                  </a:lnTo>
                  <a:lnTo>
                    <a:pt x="25921" y="36150"/>
                  </a:lnTo>
                  <a:lnTo>
                    <a:pt x="26168" y="35781"/>
                  </a:lnTo>
                  <a:lnTo>
                    <a:pt x="26414" y="35370"/>
                  </a:lnTo>
                  <a:lnTo>
                    <a:pt x="26579" y="34959"/>
                  </a:lnTo>
                  <a:lnTo>
                    <a:pt x="26743" y="34548"/>
                  </a:lnTo>
                  <a:lnTo>
                    <a:pt x="26866" y="34096"/>
                  </a:lnTo>
                  <a:lnTo>
                    <a:pt x="26907" y="33644"/>
                  </a:lnTo>
                  <a:lnTo>
                    <a:pt x="26948" y="33193"/>
                  </a:lnTo>
                  <a:lnTo>
                    <a:pt x="27770" y="6737"/>
                  </a:lnTo>
                  <a:lnTo>
                    <a:pt x="27359" y="5628"/>
                  </a:lnTo>
                  <a:lnTo>
                    <a:pt x="26866" y="4519"/>
                  </a:lnTo>
                  <a:lnTo>
                    <a:pt x="26291" y="3369"/>
                  </a:lnTo>
                  <a:lnTo>
                    <a:pt x="26003" y="2835"/>
                  </a:lnTo>
                  <a:lnTo>
                    <a:pt x="25716" y="2342"/>
                  </a:lnTo>
                  <a:lnTo>
                    <a:pt x="25387" y="1849"/>
                  </a:lnTo>
                  <a:lnTo>
                    <a:pt x="25018" y="1397"/>
                  </a:lnTo>
                  <a:lnTo>
                    <a:pt x="24648" y="986"/>
                  </a:lnTo>
                  <a:lnTo>
                    <a:pt x="24278" y="658"/>
                  </a:lnTo>
                  <a:lnTo>
                    <a:pt x="23826" y="370"/>
                  </a:lnTo>
                  <a:lnTo>
                    <a:pt x="23415" y="165"/>
                  </a:lnTo>
                  <a:lnTo>
                    <a:pt x="22923" y="41"/>
                  </a:lnTo>
                  <a:lnTo>
                    <a:pt x="22430" y="0"/>
                  </a:lnTo>
                  <a:close/>
                </a:path>
              </a:pathLst>
            </a:custGeom>
            <a:solidFill>
              <a:srgbClr val="C979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8"/>
            <p:cNvSpPr/>
            <p:nvPr/>
          </p:nvSpPr>
          <p:spPr>
            <a:xfrm>
              <a:off x="6008755" y="1888743"/>
              <a:ext cx="711212" cy="2007391"/>
            </a:xfrm>
            <a:custGeom>
              <a:rect b="b" l="l" r="r" t="t"/>
              <a:pathLst>
                <a:path extrusionOk="0" h="55541" w="19678">
                  <a:moveTo>
                    <a:pt x="4806" y="1"/>
                  </a:moveTo>
                  <a:lnTo>
                    <a:pt x="4314" y="42"/>
                  </a:lnTo>
                  <a:lnTo>
                    <a:pt x="3862" y="124"/>
                  </a:lnTo>
                  <a:lnTo>
                    <a:pt x="3369" y="247"/>
                  </a:lnTo>
                  <a:lnTo>
                    <a:pt x="2917" y="453"/>
                  </a:lnTo>
                  <a:lnTo>
                    <a:pt x="2547" y="658"/>
                  </a:lnTo>
                  <a:lnTo>
                    <a:pt x="2260" y="946"/>
                  </a:lnTo>
                  <a:lnTo>
                    <a:pt x="2013" y="1233"/>
                  </a:lnTo>
                  <a:lnTo>
                    <a:pt x="1849" y="1562"/>
                  </a:lnTo>
                  <a:lnTo>
                    <a:pt x="1684" y="1891"/>
                  </a:lnTo>
                  <a:lnTo>
                    <a:pt x="1561" y="2260"/>
                  </a:lnTo>
                  <a:lnTo>
                    <a:pt x="1438" y="2630"/>
                  </a:lnTo>
                  <a:lnTo>
                    <a:pt x="1233" y="3452"/>
                  </a:lnTo>
                  <a:lnTo>
                    <a:pt x="986" y="4273"/>
                  </a:lnTo>
                  <a:lnTo>
                    <a:pt x="781" y="4684"/>
                  </a:lnTo>
                  <a:lnTo>
                    <a:pt x="575" y="5095"/>
                  </a:lnTo>
                  <a:lnTo>
                    <a:pt x="329" y="5464"/>
                  </a:lnTo>
                  <a:lnTo>
                    <a:pt x="0" y="5875"/>
                  </a:lnTo>
                  <a:lnTo>
                    <a:pt x="9900" y="33727"/>
                  </a:lnTo>
                  <a:lnTo>
                    <a:pt x="10722" y="55540"/>
                  </a:lnTo>
                  <a:lnTo>
                    <a:pt x="18486" y="55253"/>
                  </a:lnTo>
                  <a:lnTo>
                    <a:pt x="19677" y="32618"/>
                  </a:lnTo>
                  <a:lnTo>
                    <a:pt x="19636" y="32248"/>
                  </a:lnTo>
                  <a:lnTo>
                    <a:pt x="19595" y="31879"/>
                  </a:lnTo>
                  <a:lnTo>
                    <a:pt x="19513" y="31550"/>
                  </a:lnTo>
                  <a:lnTo>
                    <a:pt x="19390" y="31180"/>
                  </a:lnTo>
                  <a:lnTo>
                    <a:pt x="9613" y="3246"/>
                  </a:lnTo>
                  <a:lnTo>
                    <a:pt x="9407" y="2794"/>
                  </a:lnTo>
                  <a:lnTo>
                    <a:pt x="9202" y="2342"/>
                  </a:lnTo>
                  <a:lnTo>
                    <a:pt x="8914" y="1973"/>
                  </a:lnTo>
                  <a:lnTo>
                    <a:pt x="8627" y="1603"/>
                  </a:lnTo>
                  <a:lnTo>
                    <a:pt x="8298" y="1274"/>
                  </a:lnTo>
                  <a:lnTo>
                    <a:pt x="7929" y="946"/>
                  </a:lnTo>
                  <a:lnTo>
                    <a:pt x="7518" y="699"/>
                  </a:lnTo>
                  <a:lnTo>
                    <a:pt x="7107" y="453"/>
                  </a:lnTo>
                  <a:lnTo>
                    <a:pt x="6696" y="288"/>
                  </a:lnTo>
                  <a:lnTo>
                    <a:pt x="6244" y="124"/>
                  </a:lnTo>
                  <a:lnTo>
                    <a:pt x="5751" y="42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rgbClr val="C979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8"/>
            <p:cNvSpPr/>
            <p:nvPr/>
          </p:nvSpPr>
          <p:spPr>
            <a:xfrm>
              <a:off x="6008755" y="1352786"/>
              <a:ext cx="740885" cy="767631"/>
            </a:xfrm>
            <a:custGeom>
              <a:rect b="b" l="l" r="r" t="t"/>
              <a:pathLst>
                <a:path extrusionOk="0" h="21239" w="20499">
                  <a:moveTo>
                    <a:pt x="6162" y="0"/>
                  </a:moveTo>
                  <a:lnTo>
                    <a:pt x="5751" y="82"/>
                  </a:lnTo>
                  <a:lnTo>
                    <a:pt x="5341" y="164"/>
                  </a:lnTo>
                  <a:lnTo>
                    <a:pt x="4930" y="329"/>
                  </a:lnTo>
                  <a:lnTo>
                    <a:pt x="4560" y="493"/>
                  </a:lnTo>
                  <a:lnTo>
                    <a:pt x="4190" y="699"/>
                  </a:lnTo>
                  <a:lnTo>
                    <a:pt x="3862" y="945"/>
                  </a:lnTo>
                  <a:lnTo>
                    <a:pt x="3533" y="1191"/>
                  </a:lnTo>
                  <a:lnTo>
                    <a:pt x="3245" y="1520"/>
                  </a:lnTo>
                  <a:lnTo>
                    <a:pt x="2999" y="1849"/>
                  </a:lnTo>
                  <a:lnTo>
                    <a:pt x="2794" y="2177"/>
                  </a:lnTo>
                  <a:lnTo>
                    <a:pt x="2588" y="2547"/>
                  </a:lnTo>
                  <a:lnTo>
                    <a:pt x="2424" y="2958"/>
                  </a:lnTo>
                  <a:lnTo>
                    <a:pt x="2301" y="3328"/>
                  </a:lnTo>
                  <a:lnTo>
                    <a:pt x="2218" y="3779"/>
                  </a:lnTo>
                  <a:lnTo>
                    <a:pt x="2177" y="4190"/>
                  </a:lnTo>
                  <a:lnTo>
                    <a:pt x="0" y="20704"/>
                  </a:lnTo>
                  <a:lnTo>
                    <a:pt x="3533" y="20663"/>
                  </a:lnTo>
                  <a:lnTo>
                    <a:pt x="7970" y="20704"/>
                  </a:lnTo>
                  <a:lnTo>
                    <a:pt x="10599" y="20745"/>
                  </a:lnTo>
                  <a:lnTo>
                    <a:pt x="13556" y="20869"/>
                  </a:lnTo>
                  <a:lnTo>
                    <a:pt x="16843" y="20992"/>
                  </a:lnTo>
                  <a:lnTo>
                    <a:pt x="20499" y="21238"/>
                  </a:lnTo>
                  <a:lnTo>
                    <a:pt x="19349" y="4149"/>
                  </a:lnTo>
                  <a:lnTo>
                    <a:pt x="19308" y="3697"/>
                  </a:lnTo>
                  <a:lnTo>
                    <a:pt x="19225" y="3287"/>
                  </a:lnTo>
                  <a:lnTo>
                    <a:pt x="19102" y="2876"/>
                  </a:lnTo>
                  <a:lnTo>
                    <a:pt x="18938" y="2506"/>
                  </a:lnTo>
                  <a:lnTo>
                    <a:pt x="18732" y="2136"/>
                  </a:lnTo>
                  <a:lnTo>
                    <a:pt x="18527" y="1808"/>
                  </a:lnTo>
                  <a:lnTo>
                    <a:pt x="18240" y="1479"/>
                  </a:lnTo>
                  <a:lnTo>
                    <a:pt x="17952" y="1191"/>
                  </a:lnTo>
                  <a:lnTo>
                    <a:pt x="17664" y="904"/>
                  </a:lnTo>
                  <a:lnTo>
                    <a:pt x="17295" y="699"/>
                  </a:lnTo>
                  <a:lnTo>
                    <a:pt x="16966" y="493"/>
                  </a:lnTo>
                  <a:lnTo>
                    <a:pt x="16596" y="329"/>
                  </a:lnTo>
                  <a:lnTo>
                    <a:pt x="16186" y="164"/>
                  </a:lnTo>
                  <a:lnTo>
                    <a:pt x="15775" y="82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8"/>
            <p:cNvSpPr/>
            <p:nvPr/>
          </p:nvSpPr>
          <p:spPr>
            <a:xfrm>
              <a:off x="6284884" y="1000902"/>
              <a:ext cx="256901" cy="484057"/>
            </a:xfrm>
            <a:custGeom>
              <a:rect b="b" l="l" r="r" t="t"/>
              <a:pathLst>
                <a:path extrusionOk="0" h="13393" w="7108">
                  <a:moveTo>
                    <a:pt x="3205" y="0"/>
                  </a:moveTo>
                  <a:lnTo>
                    <a:pt x="2794" y="41"/>
                  </a:lnTo>
                  <a:lnTo>
                    <a:pt x="2384" y="124"/>
                  </a:lnTo>
                  <a:lnTo>
                    <a:pt x="2014" y="247"/>
                  </a:lnTo>
                  <a:lnTo>
                    <a:pt x="1644" y="411"/>
                  </a:lnTo>
                  <a:lnTo>
                    <a:pt x="1316" y="617"/>
                  </a:lnTo>
                  <a:lnTo>
                    <a:pt x="1028" y="904"/>
                  </a:lnTo>
                  <a:lnTo>
                    <a:pt x="781" y="1192"/>
                  </a:lnTo>
                  <a:lnTo>
                    <a:pt x="576" y="1520"/>
                  </a:lnTo>
                  <a:lnTo>
                    <a:pt x="412" y="1849"/>
                  </a:lnTo>
                  <a:lnTo>
                    <a:pt x="289" y="2178"/>
                  </a:lnTo>
                  <a:lnTo>
                    <a:pt x="206" y="2547"/>
                  </a:lnTo>
                  <a:lnTo>
                    <a:pt x="83" y="3287"/>
                  </a:lnTo>
                  <a:lnTo>
                    <a:pt x="42" y="4026"/>
                  </a:lnTo>
                  <a:lnTo>
                    <a:pt x="1" y="5505"/>
                  </a:lnTo>
                  <a:lnTo>
                    <a:pt x="1" y="6820"/>
                  </a:lnTo>
                  <a:lnTo>
                    <a:pt x="124" y="8381"/>
                  </a:lnTo>
                  <a:lnTo>
                    <a:pt x="330" y="11297"/>
                  </a:lnTo>
                  <a:lnTo>
                    <a:pt x="371" y="11708"/>
                  </a:lnTo>
                  <a:lnTo>
                    <a:pt x="494" y="12119"/>
                  </a:lnTo>
                  <a:lnTo>
                    <a:pt x="699" y="12447"/>
                  </a:lnTo>
                  <a:lnTo>
                    <a:pt x="946" y="12776"/>
                  </a:lnTo>
                  <a:lnTo>
                    <a:pt x="1233" y="13023"/>
                  </a:lnTo>
                  <a:lnTo>
                    <a:pt x="1603" y="13228"/>
                  </a:lnTo>
                  <a:lnTo>
                    <a:pt x="1973" y="13351"/>
                  </a:lnTo>
                  <a:lnTo>
                    <a:pt x="2425" y="13392"/>
                  </a:lnTo>
                  <a:lnTo>
                    <a:pt x="2794" y="13392"/>
                  </a:lnTo>
                  <a:lnTo>
                    <a:pt x="3164" y="13351"/>
                  </a:lnTo>
                  <a:lnTo>
                    <a:pt x="3534" y="13228"/>
                  </a:lnTo>
                  <a:lnTo>
                    <a:pt x="3904" y="13105"/>
                  </a:lnTo>
                  <a:lnTo>
                    <a:pt x="4191" y="12899"/>
                  </a:lnTo>
                  <a:lnTo>
                    <a:pt x="4479" y="12653"/>
                  </a:lnTo>
                  <a:lnTo>
                    <a:pt x="4684" y="12324"/>
                  </a:lnTo>
                  <a:lnTo>
                    <a:pt x="4807" y="11954"/>
                  </a:lnTo>
                  <a:lnTo>
                    <a:pt x="4889" y="11585"/>
                  </a:lnTo>
                  <a:lnTo>
                    <a:pt x="4889" y="11256"/>
                  </a:lnTo>
                  <a:lnTo>
                    <a:pt x="4848" y="10886"/>
                  </a:lnTo>
                  <a:lnTo>
                    <a:pt x="4766" y="10558"/>
                  </a:lnTo>
                  <a:lnTo>
                    <a:pt x="4561" y="9202"/>
                  </a:lnTo>
                  <a:lnTo>
                    <a:pt x="4438" y="8339"/>
                  </a:lnTo>
                  <a:lnTo>
                    <a:pt x="4355" y="7929"/>
                  </a:lnTo>
                  <a:lnTo>
                    <a:pt x="4889" y="7929"/>
                  </a:lnTo>
                  <a:lnTo>
                    <a:pt x="5341" y="7888"/>
                  </a:lnTo>
                  <a:lnTo>
                    <a:pt x="5793" y="7805"/>
                  </a:lnTo>
                  <a:lnTo>
                    <a:pt x="6286" y="7641"/>
                  </a:lnTo>
                  <a:lnTo>
                    <a:pt x="6574" y="7477"/>
                  </a:lnTo>
                  <a:lnTo>
                    <a:pt x="6779" y="7312"/>
                  </a:lnTo>
                  <a:lnTo>
                    <a:pt x="6902" y="7107"/>
                  </a:lnTo>
                  <a:lnTo>
                    <a:pt x="7026" y="6861"/>
                  </a:lnTo>
                  <a:lnTo>
                    <a:pt x="7067" y="6614"/>
                  </a:lnTo>
                  <a:lnTo>
                    <a:pt x="7108" y="6368"/>
                  </a:lnTo>
                  <a:lnTo>
                    <a:pt x="7108" y="5793"/>
                  </a:lnTo>
                  <a:lnTo>
                    <a:pt x="7067" y="4724"/>
                  </a:lnTo>
                  <a:lnTo>
                    <a:pt x="7026" y="4190"/>
                  </a:lnTo>
                  <a:lnTo>
                    <a:pt x="6943" y="3697"/>
                  </a:lnTo>
                  <a:lnTo>
                    <a:pt x="6820" y="3163"/>
                  </a:lnTo>
                  <a:lnTo>
                    <a:pt x="6656" y="2670"/>
                  </a:lnTo>
                  <a:lnTo>
                    <a:pt x="6450" y="2178"/>
                  </a:lnTo>
                  <a:lnTo>
                    <a:pt x="6245" y="1685"/>
                  </a:lnTo>
                  <a:lnTo>
                    <a:pt x="6040" y="1356"/>
                  </a:lnTo>
                  <a:lnTo>
                    <a:pt x="5752" y="1027"/>
                  </a:lnTo>
                  <a:lnTo>
                    <a:pt x="5465" y="781"/>
                  </a:lnTo>
                  <a:lnTo>
                    <a:pt x="5136" y="534"/>
                  </a:lnTo>
                  <a:lnTo>
                    <a:pt x="4766" y="370"/>
                  </a:lnTo>
                  <a:lnTo>
                    <a:pt x="4397" y="206"/>
                  </a:lnTo>
                  <a:lnTo>
                    <a:pt x="3986" y="82"/>
                  </a:lnTo>
                  <a:lnTo>
                    <a:pt x="3616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8"/>
            <p:cNvSpPr/>
            <p:nvPr/>
          </p:nvSpPr>
          <p:spPr>
            <a:xfrm>
              <a:off x="6417057" y="1161231"/>
              <a:ext cx="36" cy="36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025">
              <a:solidFill>
                <a:srgbClr val="1920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8"/>
            <p:cNvSpPr/>
            <p:nvPr/>
          </p:nvSpPr>
          <p:spPr>
            <a:xfrm>
              <a:off x="6473475" y="1128594"/>
              <a:ext cx="46046" cy="44564"/>
            </a:xfrm>
            <a:custGeom>
              <a:rect b="b" l="l" r="r" t="t"/>
              <a:pathLst>
                <a:path extrusionOk="0" h="1233" w="1274">
                  <a:moveTo>
                    <a:pt x="945" y="0"/>
                  </a:moveTo>
                  <a:lnTo>
                    <a:pt x="616" y="123"/>
                  </a:lnTo>
                  <a:lnTo>
                    <a:pt x="329" y="329"/>
                  </a:lnTo>
                  <a:lnTo>
                    <a:pt x="0" y="699"/>
                  </a:lnTo>
                  <a:lnTo>
                    <a:pt x="82" y="781"/>
                  </a:lnTo>
                  <a:lnTo>
                    <a:pt x="370" y="1027"/>
                  </a:lnTo>
                  <a:lnTo>
                    <a:pt x="575" y="1109"/>
                  </a:lnTo>
                  <a:lnTo>
                    <a:pt x="781" y="1191"/>
                  </a:lnTo>
                  <a:lnTo>
                    <a:pt x="1027" y="1233"/>
                  </a:lnTo>
                  <a:lnTo>
                    <a:pt x="1274" y="1233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8"/>
            <p:cNvSpPr/>
            <p:nvPr/>
          </p:nvSpPr>
          <p:spPr>
            <a:xfrm>
              <a:off x="6518003" y="1128594"/>
              <a:ext cx="34191" cy="44564"/>
            </a:xfrm>
            <a:custGeom>
              <a:rect b="b" l="l" r="r" t="t"/>
              <a:pathLst>
                <a:path extrusionOk="0" h="1233" w="946">
                  <a:moveTo>
                    <a:pt x="0" y="0"/>
                  </a:moveTo>
                  <a:lnTo>
                    <a:pt x="42" y="1233"/>
                  </a:lnTo>
                  <a:lnTo>
                    <a:pt x="288" y="1191"/>
                  </a:lnTo>
                  <a:lnTo>
                    <a:pt x="493" y="1027"/>
                  </a:lnTo>
                  <a:lnTo>
                    <a:pt x="740" y="822"/>
                  </a:lnTo>
                  <a:lnTo>
                    <a:pt x="945" y="493"/>
                  </a:lnTo>
                  <a:lnTo>
                    <a:pt x="904" y="452"/>
                  </a:lnTo>
                  <a:lnTo>
                    <a:pt x="699" y="288"/>
                  </a:lnTo>
                  <a:lnTo>
                    <a:pt x="370" y="82"/>
                  </a:lnTo>
                  <a:lnTo>
                    <a:pt x="206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8"/>
            <p:cNvSpPr/>
            <p:nvPr/>
          </p:nvSpPr>
          <p:spPr>
            <a:xfrm>
              <a:off x="6371011" y="1133039"/>
              <a:ext cx="46082" cy="46046"/>
            </a:xfrm>
            <a:custGeom>
              <a:rect b="b" l="l" r="r" t="t"/>
              <a:pathLst>
                <a:path extrusionOk="0" h="1274" w="1275">
                  <a:moveTo>
                    <a:pt x="1233" y="0"/>
                  </a:moveTo>
                  <a:lnTo>
                    <a:pt x="945" y="41"/>
                  </a:lnTo>
                  <a:lnTo>
                    <a:pt x="658" y="124"/>
                  </a:lnTo>
                  <a:lnTo>
                    <a:pt x="329" y="370"/>
                  </a:lnTo>
                  <a:lnTo>
                    <a:pt x="1" y="699"/>
                  </a:lnTo>
                  <a:lnTo>
                    <a:pt x="83" y="822"/>
                  </a:lnTo>
                  <a:lnTo>
                    <a:pt x="370" y="1027"/>
                  </a:lnTo>
                  <a:lnTo>
                    <a:pt x="576" y="1110"/>
                  </a:lnTo>
                  <a:lnTo>
                    <a:pt x="781" y="1233"/>
                  </a:lnTo>
                  <a:lnTo>
                    <a:pt x="1028" y="1274"/>
                  </a:lnTo>
                  <a:lnTo>
                    <a:pt x="1274" y="127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8"/>
            <p:cNvSpPr/>
            <p:nvPr/>
          </p:nvSpPr>
          <p:spPr>
            <a:xfrm>
              <a:off x="6415539" y="1133039"/>
              <a:ext cx="34191" cy="46046"/>
            </a:xfrm>
            <a:custGeom>
              <a:rect b="b" l="l" r="r" t="t"/>
              <a:pathLst>
                <a:path extrusionOk="0" h="1274" w="946">
                  <a:moveTo>
                    <a:pt x="1" y="0"/>
                  </a:moveTo>
                  <a:lnTo>
                    <a:pt x="42" y="1274"/>
                  </a:lnTo>
                  <a:lnTo>
                    <a:pt x="289" y="1192"/>
                  </a:lnTo>
                  <a:lnTo>
                    <a:pt x="494" y="1068"/>
                  </a:lnTo>
                  <a:lnTo>
                    <a:pt x="740" y="822"/>
                  </a:lnTo>
                  <a:lnTo>
                    <a:pt x="946" y="534"/>
                  </a:lnTo>
                  <a:lnTo>
                    <a:pt x="905" y="452"/>
                  </a:lnTo>
                  <a:lnTo>
                    <a:pt x="699" y="288"/>
                  </a:lnTo>
                  <a:lnTo>
                    <a:pt x="371" y="124"/>
                  </a:lnTo>
                  <a:lnTo>
                    <a:pt x="206" y="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8"/>
            <p:cNvSpPr/>
            <p:nvPr/>
          </p:nvSpPr>
          <p:spPr>
            <a:xfrm>
              <a:off x="6451176" y="1138967"/>
              <a:ext cx="28263" cy="52009"/>
            </a:xfrm>
            <a:custGeom>
              <a:rect b="b" l="l" r="r" t="t"/>
              <a:pathLst>
                <a:path extrusionOk="0" h="1439" w="782">
                  <a:moveTo>
                    <a:pt x="206" y="1"/>
                  </a:moveTo>
                  <a:lnTo>
                    <a:pt x="206" y="42"/>
                  </a:lnTo>
                  <a:lnTo>
                    <a:pt x="165" y="124"/>
                  </a:lnTo>
                  <a:lnTo>
                    <a:pt x="206" y="124"/>
                  </a:lnTo>
                  <a:lnTo>
                    <a:pt x="206" y="165"/>
                  </a:lnTo>
                  <a:lnTo>
                    <a:pt x="165" y="206"/>
                  </a:lnTo>
                  <a:lnTo>
                    <a:pt x="165" y="247"/>
                  </a:lnTo>
                  <a:lnTo>
                    <a:pt x="206" y="247"/>
                  </a:lnTo>
                  <a:lnTo>
                    <a:pt x="206" y="288"/>
                  </a:lnTo>
                  <a:lnTo>
                    <a:pt x="206" y="329"/>
                  </a:lnTo>
                  <a:lnTo>
                    <a:pt x="165" y="329"/>
                  </a:lnTo>
                  <a:lnTo>
                    <a:pt x="206" y="370"/>
                  </a:lnTo>
                  <a:lnTo>
                    <a:pt x="206" y="412"/>
                  </a:lnTo>
                  <a:lnTo>
                    <a:pt x="206" y="453"/>
                  </a:lnTo>
                  <a:lnTo>
                    <a:pt x="247" y="535"/>
                  </a:lnTo>
                  <a:lnTo>
                    <a:pt x="247" y="576"/>
                  </a:lnTo>
                  <a:lnTo>
                    <a:pt x="247" y="617"/>
                  </a:lnTo>
                  <a:lnTo>
                    <a:pt x="247" y="658"/>
                  </a:lnTo>
                  <a:lnTo>
                    <a:pt x="288" y="658"/>
                  </a:lnTo>
                  <a:lnTo>
                    <a:pt x="288" y="699"/>
                  </a:lnTo>
                  <a:lnTo>
                    <a:pt x="288" y="740"/>
                  </a:lnTo>
                  <a:lnTo>
                    <a:pt x="288" y="781"/>
                  </a:lnTo>
                  <a:lnTo>
                    <a:pt x="330" y="781"/>
                  </a:lnTo>
                  <a:lnTo>
                    <a:pt x="330" y="822"/>
                  </a:lnTo>
                  <a:lnTo>
                    <a:pt x="330" y="863"/>
                  </a:lnTo>
                  <a:lnTo>
                    <a:pt x="330" y="904"/>
                  </a:lnTo>
                  <a:lnTo>
                    <a:pt x="330" y="946"/>
                  </a:lnTo>
                  <a:lnTo>
                    <a:pt x="371" y="987"/>
                  </a:lnTo>
                  <a:lnTo>
                    <a:pt x="371" y="1028"/>
                  </a:lnTo>
                  <a:lnTo>
                    <a:pt x="371" y="1069"/>
                  </a:lnTo>
                  <a:lnTo>
                    <a:pt x="412" y="1069"/>
                  </a:lnTo>
                  <a:lnTo>
                    <a:pt x="412" y="1110"/>
                  </a:lnTo>
                  <a:lnTo>
                    <a:pt x="412" y="1151"/>
                  </a:lnTo>
                  <a:lnTo>
                    <a:pt x="371" y="1192"/>
                  </a:lnTo>
                  <a:lnTo>
                    <a:pt x="247" y="1192"/>
                  </a:lnTo>
                  <a:lnTo>
                    <a:pt x="247" y="1151"/>
                  </a:lnTo>
                  <a:lnTo>
                    <a:pt x="165" y="1151"/>
                  </a:lnTo>
                  <a:lnTo>
                    <a:pt x="165" y="1192"/>
                  </a:lnTo>
                  <a:lnTo>
                    <a:pt x="42" y="1192"/>
                  </a:lnTo>
                  <a:lnTo>
                    <a:pt x="1" y="1233"/>
                  </a:lnTo>
                  <a:lnTo>
                    <a:pt x="1" y="1274"/>
                  </a:lnTo>
                  <a:lnTo>
                    <a:pt x="1" y="1356"/>
                  </a:lnTo>
                  <a:lnTo>
                    <a:pt x="42" y="1397"/>
                  </a:lnTo>
                  <a:lnTo>
                    <a:pt x="83" y="1438"/>
                  </a:lnTo>
                  <a:lnTo>
                    <a:pt x="83" y="1397"/>
                  </a:lnTo>
                  <a:lnTo>
                    <a:pt x="124" y="1397"/>
                  </a:lnTo>
                  <a:lnTo>
                    <a:pt x="124" y="1438"/>
                  </a:lnTo>
                  <a:lnTo>
                    <a:pt x="165" y="1438"/>
                  </a:lnTo>
                  <a:lnTo>
                    <a:pt x="206" y="1397"/>
                  </a:lnTo>
                  <a:lnTo>
                    <a:pt x="247" y="1397"/>
                  </a:lnTo>
                  <a:lnTo>
                    <a:pt x="288" y="1438"/>
                  </a:lnTo>
                  <a:lnTo>
                    <a:pt x="288" y="1397"/>
                  </a:lnTo>
                  <a:lnTo>
                    <a:pt x="330" y="1438"/>
                  </a:lnTo>
                  <a:lnTo>
                    <a:pt x="453" y="1438"/>
                  </a:lnTo>
                  <a:lnTo>
                    <a:pt x="453" y="1397"/>
                  </a:lnTo>
                  <a:lnTo>
                    <a:pt x="576" y="1397"/>
                  </a:lnTo>
                  <a:lnTo>
                    <a:pt x="658" y="1438"/>
                  </a:lnTo>
                  <a:lnTo>
                    <a:pt x="699" y="1397"/>
                  </a:lnTo>
                  <a:lnTo>
                    <a:pt x="781" y="1315"/>
                  </a:lnTo>
                  <a:lnTo>
                    <a:pt x="781" y="1274"/>
                  </a:lnTo>
                  <a:lnTo>
                    <a:pt x="781" y="1233"/>
                  </a:lnTo>
                  <a:lnTo>
                    <a:pt x="740" y="1192"/>
                  </a:lnTo>
                  <a:lnTo>
                    <a:pt x="740" y="1151"/>
                  </a:lnTo>
                  <a:lnTo>
                    <a:pt x="658" y="1110"/>
                  </a:lnTo>
                  <a:lnTo>
                    <a:pt x="658" y="1069"/>
                  </a:lnTo>
                  <a:lnTo>
                    <a:pt x="658" y="1028"/>
                  </a:lnTo>
                  <a:lnTo>
                    <a:pt x="617" y="1028"/>
                  </a:lnTo>
                  <a:lnTo>
                    <a:pt x="617" y="987"/>
                  </a:lnTo>
                  <a:lnTo>
                    <a:pt x="617" y="946"/>
                  </a:lnTo>
                  <a:lnTo>
                    <a:pt x="576" y="946"/>
                  </a:lnTo>
                  <a:lnTo>
                    <a:pt x="576" y="904"/>
                  </a:lnTo>
                  <a:lnTo>
                    <a:pt x="576" y="863"/>
                  </a:lnTo>
                  <a:lnTo>
                    <a:pt x="576" y="822"/>
                  </a:lnTo>
                  <a:lnTo>
                    <a:pt x="535" y="822"/>
                  </a:lnTo>
                  <a:lnTo>
                    <a:pt x="535" y="781"/>
                  </a:lnTo>
                  <a:lnTo>
                    <a:pt x="535" y="740"/>
                  </a:lnTo>
                  <a:lnTo>
                    <a:pt x="494" y="617"/>
                  </a:lnTo>
                  <a:lnTo>
                    <a:pt x="494" y="576"/>
                  </a:lnTo>
                  <a:lnTo>
                    <a:pt x="453" y="576"/>
                  </a:lnTo>
                  <a:lnTo>
                    <a:pt x="453" y="535"/>
                  </a:lnTo>
                  <a:lnTo>
                    <a:pt x="494" y="535"/>
                  </a:lnTo>
                  <a:lnTo>
                    <a:pt x="453" y="494"/>
                  </a:lnTo>
                  <a:lnTo>
                    <a:pt x="453" y="453"/>
                  </a:lnTo>
                  <a:lnTo>
                    <a:pt x="453" y="412"/>
                  </a:lnTo>
                  <a:lnTo>
                    <a:pt x="453" y="370"/>
                  </a:lnTo>
                  <a:lnTo>
                    <a:pt x="453" y="288"/>
                  </a:lnTo>
                  <a:lnTo>
                    <a:pt x="453" y="247"/>
                  </a:lnTo>
                  <a:lnTo>
                    <a:pt x="412" y="247"/>
                  </a:lnTo>
                  <a:lnTo>
                    <a:pt x="412" y="206"/>
                  </a:lnTo>
                  <a:lnTo>
                    <a:pt x="412" y="165"/>
                  </a:lnTo>
                  <a:lnTo>
                    <a:pt x="412" y="124"/>
                  </a:lnTo>
                  <a:lnTo>
                    <a:pt x="412" y="83"/>
                  </a:lnTo>
                  <a:lnTo>
                    <a:pt x="453" y="83"/>
                  </a:lnTo>
                  <a:lnTo>
                    <a:pt x="453" y="42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8"/>
            <p:cNvSpPr/>
            <p:nvPr/>
          </p:nvSpPr>
          <p:spPr>
            <a:xfrm>
              <a:off x="6428912" y="1186494"/>
              <a:ext cx="31227" cy="25264"/>
            </a:xfrm>
            <a:custGeom>
              <a:rect b="b" l="l" r="r" t="t"/>
              <a:pathLst>
                <a:path extrusionOk="0" h="699" w="864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123"/>
                  </a:lnTo>
                  <a:lnTo>
                    <a:pt x="1" y="165"/>
                  </a:lnTo>
                  <a:lnTo>
                    <a:pt x="1" y="206"/>
                  </a:lnTo>
                  <a:lnTo>
                    <a:pt x="1" y="247"/>
                  </a:lnTo>
                  <a:lnTo>
                    <a:pt x="1" y="288"/>
                  </a:lnTo>
                  <a:lnTo>
                    <a:pt x="1" y="329"/>
                  </a:lnTo>
                  <a:lnTo>
                    <a:pt x="1" y="370"/>
                  </a:lnTo>
                  <a:lnTo>
                    <a:pt x="42" y="370"/>
                  </a:lnTo>
                  <a:lnTo>
                    <a:pt x="42" y="411"/>
                  </a:lnTo>
                  <a:lnTo>
                    <a:pt x="42" y="452"/>
                  </a:lnTo>
                  <a:lnTo>
                    <a:pt x="42" y="493"/>
                  </a:lnTo>
                  <a:lnTo>
                    <a:pt x="83" y="493"/>
                  </a:lnTo>
                  <a:lnTo>
                    <a:pt x="83" y="534"/>
                  </a:lnTo>
                  <a:lnTo>
                    <a:pt x="165" y="575"/>
                  </a:lnTo>
                  <a:lnTo>
                    <a:pt x="206" y="575"/>
                  </a:lnTo>
                  <a:lnTo>
                    <a:pt x="206" y="616"/>
                  </a:lnTo>
                  <a:lnTo>
                    <a:pt x="247" y="616"/>
                  </a:lnTo>
                  <a:lnTo>
                    <a:pt x="288" y="658"/>
                  </a:lnTo>
                  <a:lnTo>
                    <a:pt x="288" y="699"/>
                  </a:lnTo>
                  <a:lnTo>
                    <a:pt x="329" y="658"/>
                  </a:lnTo>
                  <a:lnTo>
                    <a:pt x="370" y="658"/>
                  </a:lnTo>
                  <a:lnTo>
                    <a:pt x="370" y="699"/>
                  </a:lnTo>
                  <a:lnTo>
                    <a:pt x="617" y="699"/>
                  </a:lnTo>
                  <a:lnTo>
                    <a:pt x="699" y="658"/>
                  </a:lnTo>
                  <a:lnTo>
                    <a:pt x="740" y="658"/>
                  </a:lnTo>
                  <a:lnTo>
                    <a:pt x="740" y="616"/>
                  </a:lnTo>
                  <a:lnTo>
                    <a:pt x="863" y="616"/>
                  </a:lnTo>
                  <a:lnTo>
                    <a:pt x="863" y="575"/>
                  </a:lnTo>
                  <a:lnTo>
                    <a:pt x="822" y="493"/>
                  </a:lnTo>
                  <a:lnTo>
                    <a:pt x="781" y="452"/>
                  </a:lnTo>
                  <a:lnTo>
                    <a:pt x="740" y="452"/>
                  </a:lnTo>
                  <a:lnTo>
                    <a:pt x="699" y="411"/>
                  </a:lnTo>
                  <a:lnTo>
                    <a:pt x="617" y="411"/>
                  </a:lnTo>
                  <a:lnTo>
                    <a:pt x="576" y="452"/>
                  </a:lnTo>
                  <a:lnTo>
                    <a:pt x="535" y="493"/>
                  </a:lnTo>
                  <a:lnTo>
                    <a:pt x="494" y="452"/>
                  </a:lnTo>
                  <a:lnTo>
                    <a:pt x="453" y="452"/>
                  </a:lnTo>
                  <a:lnTo>
                    <a:pt x="453" y="493"/>
                  </a:lnTo>
                  <a:lnTo>
                    <a:pt x="412" y="493"/>
                  </a:lnTo>
                  <a:lnTo>
                    <a:pt x="412" y="452"/>
                  </a:lnTo>
                  <a:lnTo>
                    <a:pt x="370" y="452"/>
                  </a:lnTo>
                  <a:lnTo>
                    <a:pt x="370" y="411"/>
                  </a:lnTo>
                  <a:lnTo>
                    <a:pt x="329" y="411"/>
                  </a:lnTo>
                  <a:lnTo>
                    <a:pt x="329" y="370"/>
                  </a:lnTo>
                  <a:lnTo>
                    <a:pt x="247" y="370"/>
                  </a:lnTo>
                  <a:lnTo>
                    <a:pt x="247" y="329"/>
                  </a:lnTo>
                  <a:lnTo>
                    <a:pt x="247" y="288"/>
                  </a:lnTo>
                  <a:lnTo>
                    <a:pt x="247" y="247"/>
                  </a:lnTo>
                  <a:lnTo>
                    <a:pt x="206" y="247"/>
                  </a:lnTo>
                  <a:lnTo>
                    <a:pt x="206" y="206"/>
                  </a:lnTo>
                  <a:lnTo>
                    <a:pt x="247" y="206"/>
                  </a:lnTo>
                  <a:lnTo>
                    <a:pt x="247" y="165"/>
                  </a:lnTo>
                  <a:lnTo>
                    <a:pt x="192" y="137"/>
                  </a:lnTo>
                  <a:lnTo>
                    <a:pt x="192" y="137"/>
                  </a:lnTo>
                  <a:lnTo>
                    <a:pt x="206" y="123"/>
                  </a:lnTo>
                  <a:lnTo>
                    <a:pt x="206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8"/>
            <p:cNvSpPr/>
            <p:nvPr/>
          </p:nvSpPr>
          <p:spPr>
            <a:xfrm>
              <a:off x="6379939" y="1280031"/>
              <a:ext cx="69791" cy="53491"/>
            </a:xfrm>
            <a:custGeom>
              <a:rect b="b" l="l" r="r" t="t"/>
              <a:pathLst>
                <a:path extrusionOk="0" h="1480" w="1931">
                  <a:moveTo>
                    <a:pt x="0" y="0"/>
                  </a:moveTo>
                  <a:lnTo>
                    <a:pt x="1931" y="1479"/>
                  </a:lnTo>
                  <a:lnTo>
                    <a:pt x="1767" y="206"/>
                  </a:lnTo>
                  <a:lnTo>
                    <a:pt x="1150" y="165"/>
                  </a:lnTo>
                  <a:lnTo>
                    <a:pt x="57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8"/>
            <p:cNvSpPr/>
            <p:nvPr/>
          </p:nvSpPr>
          <p:spPr>
            <a:xfrm>
              <a:off x="6470476" y="1103330"/>
              <a:ext cx="74273" cy="16373"/>
            </a:xfrm>
            <a:custGeom>
              <a:rect b="b" l="l" r="r" t="t"/>
              <a:pathLst>
                <a:path extrusionOk="0" h="453" w="2055">
                  <a:moveTo>
                    <a:pt x="946" y="1"/>
                  </a:moveTo>
                  <a:lnTo>
                    <a:pt x="905" y="42"/>
                  </a:lnTo>
                  <a:lnTo>
                    <a:pt x="658" y="42"/>
                  </a:lnTo>
                  <a:lnTo>
                    <a:pt x="617" y="83"/>
                  </a:lnTo>
                  <a:lnTo>
                    <a:pt x="412" y="83"/>
                  </a:lnTo>
                  <a:lnTo>
                    <a:pt x="412" y="124"/>
                  </a:lnTo>
                  <a:lnTo>
                    <a:pt x="247" y="124"/>
                  </a:lnTo>
                  <a:lnTo>
                    <a:pt x="247" y="165"/>
                  </a:lnTo>
                  <a:lnTo>
                    <a:pt x="206" y="206"/>
                  </a:lnTo>
                  <a:lnTo>
                    <a:pt x="42" y="206"/>
                  </a:lnTo>
                  <a:lnTo>
                    <a:pt x="1" y="288"/>
                  </a:lnTo>
                  <a:lnTo>
                    <a:pt x="42" y="371"/>
                  </a:lnTo>
                  <a:lnTo>
                    <a:pt x="83" y="453"/>
                  </a:lnTo>
                  <a:lnTo>
                    <a:pt x="124" y="453"/>
                  </a:lnTo>
                  <a:lnTo>
                    <a:pt x="165" y="412"/>
                  </a:lnTo>
                  <a:lnTo>
                    <a:pt x="288" y="412"/>
                  </a:lnTo>
                  <a:lnTo>
                    <a:pt x="288" y="371"/>
                  </a:lnTo>
                  <a:lnTo>
                    <a:pt x="412" y="371"/>
                  </a:lnTo>
                  <a:lnTo>
                    <a:pt x="412" y="329"/>
                  </a:lnTo>
                  <a:lnTo>
                    <a:pt x="494" y="329"/>
                  </a:lnTo>
                  <a:lnTo>
                    <a:pt x="535" y="288"/>
                  </a:lnTo>
                  <a:lnTo>
                    <a:pt x="740" y="288"/>
                  </a:lnTo>
                  <a:lnTo>
                    <a:pt x="781" y="247"/>
                  </a:lnTo>
                  <a:lnTo>
                    <a:pt x="905" y="247"/>
                  </a:lnTo>
                  <a:lnTo>
                    <a:pt x="905" y="288"/>
                  </a:lnTo>
                  <a:lnTo>
                    <a:pt x="946" y="288"/>
                  </a:lnTo>
                  <a:lnTo>
                    <a:pt x="987" y="247"/>
                  </a:lnTo>
                  <a:lnTo>
                    <a:pt x="1028" y="247"/>
                  </a:lnTo>
                  <a:lnTo>
                    <a:pt x="1028" y="288"/>
                  </a:lnTo>
                  <a:lnTo>
                    <a:pt x="1069" y="288"/>
                  </a:lnTo>
                  <a:lnTo>
                    <a:pt x="1110" y="247"/>
                  </a:lnTo>
                  <a:lnTo>
                    <a:pt x="1110" y="288"/>
                  </a:lnTo>
                  <a:lnTo>
                    <a:pt x="1233" y="288"/>
                  </a:lnTo>
                  <a:lnTo>
                    <a:pt x="1274" y="247"/>
                  </a:lnTo>
                  <a:lnTo>
                    <a:pt x="1357" y="247"/>
                  </a:lnTo>
                  <a:lnTo>
                    <a:pt x="1398" y="288"/>
                  </a:lnTo>
                  <a:lnTo>
                    <a:pt x="1480" y="288"/>
                  </a:lnTo>
                  <a:lnTo>
                    <a:pt x="1521" y="329"/>
                  </a:lnTo>
                  <a:lnTo>
                    <a:pt x="1521" y="288"/>
                  </a:lnTo>
                  <a:lnTo>
                    <a:pt x="1562" y="288"/>
                  </a:lnTo>
                  <a:lnTo>
                    <a:pt x="1562" y="329"/>
                  </a:lnTo>
                  <a:lnTo>
                    <a:pt x="1767" y="329"/>
                  </a:lnTo>
                  <a:lnTo>
                    <a:pt x="1767" y="371"/>
                  </a:lnTo>
                  <a:lnTo>
                    <a:pt x="1932" y="371"/>
                  </a:lnTo>
                  <a:lnTo>
                    <a:pt x="1932" y="412"/>
                  </a:lnTo>
                  <a:lnTo>
                    <a:pt x="1973" y="412"/>
                  </a:lnTo>
                  <a:lnTo>
                    <a:pt x="2014" y="371"/>
                  </a:lnTo>
                  <a:lnTo>
                    <a:pt x="2055" y="329"/>
                  </a:lnTo>
                  <a:lnTo>
                    <a:pt x="2055" y="247"/>
                  </a:lnTo>
                  <a:lnTo>
                    <a:pt x="2055" y="206"/>
                  </a:lnTo>
                  <a:lnTo>
                    <a:pt x="2055" y="165"/>
                  </a:lnTo>
                  <a:lnTo>
                    <a:pt x="1973" y="165"/>
                  </a:lnTo>
                  <a:lnTo>
                    <a:pt x="1932" y="124"/>
                  </a:lnTo>
                  <a:lnTo>
                    <a:pt x="1808" y="124"/>
                  </a:lnTo>
                  <a:lnTo>
                    <a:pt x="1767" y="83"/>
                  </a:lnTo>
                  <a:lnTo>
                    <a:pt x="1562" y="83"/>
                  </a:lnTo>
                  <a:lnTo>
                    <a:pt x="1521" y="42"/>
                  </a:lnTo>
                  <a:lnTo>
                    <a:pt x="1398" y="42"/>
                  </a:lnTo>
                  <a:lnTo>
                    <a:pt x="1357" y="1"/>
                  </a:lnTo>
                  <a:lnTo>
                    <a:pt x="1315" y="1"/>
                  </a:lnTo>
                  <a:lnTo>
                    <a:pt x="1233" y="42"/>
                  </a:lnTo>
                  <a:lnTo>
                    <a:pt x="1151" y="42"/>
                  </a:lnTo>
                  <a:lnTo>
                    <a:pt x="1151" y="83"/>
                  </a:lnTo>
                  <a:lnTo>
                    <a:pt x="1110" y="42"/>
                  </a:lnTo>
                  <a:lnTo>
                    <a:pt x="946" y="42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8"/>
            <p:cNvSpPr/>
            <p:nvPr/>
          </p:nvSpPr>
          <p:spPr>
            <a:xfrm>
              <a:off x="6373975" y="1107812"/>
              <a:ext cx="74273" cy="16336"/>
            </a:xfrm>
            <a:custGeom>
              <a:rect b="b" l="l" r="r" t="t"/>
              <a:pathLst>
                <a:path extrusionOk="0" h="452" w="2055">
                  <a:moveTo>
                    <a:pt x="1315" y="0"/>
                  </a:moveTo>
                  <a:lnTo>
                    <a:pt x="1233" y="41"/>
                  </a:lnTo>
                  <a:lnTo>
                    <a:pt x="1151" y="41"/>
                  </a:lnTo>
                  <a:lnTo>
                    <a:pt x="1110" y="82"/>
                  </a:lnTo>
                  <a:lnTo>
                    <a:pt x="1110" y="41"/>
                  </a:lnTo>
                  <a:lnTo>
                    <a:pt x="658" y="41"/>
                  </a:lnTo>
                  <a:lnTo>
                    <a:pt x="617" y="82"/>
                  </a:lnTo>
                  <a:lnTo>
                    <a:pt x="412" y="82"/>
                  </a:lnTo>
                  <a:lnTo>
                    <a:pt x="370" y="123"/>
                  </a:lnTo>
                  <a:lnTo>
                    <a:pt x="247" y="123"/>
                  </a:lnTo>
                  <a:lnTo>
                    <a:pt x="247" y="164"/>
                  </a:lnTo>
                  <a:lnTo>
                    <a:pt x="206" y="164"/>
                  </a:lnTo>
                  <a:lnTo>
                    <a:pt x="165" y="205"/>
                  </a:lnTo>
                  <a:lnTo>
                    <a:pt x="1" y="205"/>
                  </a:lnTo>
                  <a:lnTo>
                    <a:pt x="1" y="288"/>
                  </a:lnTo>
                  <a:lnTo>
                    <a:pt x="42" y="370"/>
                  </a:lnTo>
                  <a:lnTo>
                    <a:pt x="42" y="411"/>
                  </a:lnTo>
                  <a:lnTo>
                    <a:pt x="83" y="452"/>
                  </a:lnTo>
                  <a:lnTo>
                    <a:pt x="124" y="452"/>
                  </a:lnTo>
                  <a:lnTo>
                    <a:pt x="165" y="411"/>
                  </a:lnTo>
                  <a:lnTo>
                    <a:pt x="288" y="411"/>
                  </a:lnTo>
                  <a:lnTo>
                    <a:pt x="288" y="370"/>
                  </a:lnTo>
                  <a:lnTo>
                    <a:pt x="412" y="370"/>
                  </a:lnTo>
                  <a:lnTo>
                    <a:pt x="412" y="329"/>
                  </a:lnTo>
                  <a:lnTo>
                    <a:pt x="535" y="329"/>
                  </a:lnTo>
                  <a:lnTo>
                    <a:pt x="617" y="288"/>
                  </a:lnTo>
                  <a:lnTo>
                    <a:pt x="781" y="288"/>
                  </a:lnTo>
                  <a:lnTo>
                    <a:pt x="822" y="247"/>
                  </a:lnTo>
                  <a:lnTo>
                    <a:pt x="863" y="247"/>
                  </a:lnTo>
                  <a:lnTo>
                    <a:pt x="905" y="288"/>
                  </a:lnTo>
                  <a:lnTo>
                    <a:pt x="987" y="288"/>
                  </a:lnTo>
                  <a:lnTo>
                    <a:pt x="987" y="247"/>
                  </a:lnTo>
                  <a:lnTo>
                    <a:pt x="1028" y="288"/>
                  </a:lnTo>
                  <a:lnTo>
                    <a:pt x="1233" y="288"/>
                  </a:lnTo>
                  <a:lnTo>
                    <a:pt x="1233" y="247"/>
                  </a:lnTo>
                  <a:lnTo>
                    <a:pt x="1356" y="247"/>
                  </a:lnTo>
                  <a:lnTo>
                    <a:pt x="1397" y="288"/>
                  </a:lnTo>
                  <a:lnTo>
                    <a:pt x="1480" y="288"/>
                  </a:lnTo>
                  <a:lnTo>
                    <a:pt x="1480" y="329"/>
                  </a:lnTo>
                  <a:lnTo>
                    <a:pt x="1521" y="329"/>
                  </a:lnTo>
                  <a:lnTo>
                    <a:pt x="1521" y="288"/>
                  </a:lnTo>
                  <a:lnTo>
                    <a:pt x="1562" y="288"/>
                  </a:lnTo>
                  <a:lnTo>
                    <a:pt x="1562" y="329"/>
                  </a:lnTo>
                  <a:lnTo>
                    <a:pt x="1726" y="329"/>
                  </a:lnTo>
                  <a:lnTo>
                    <a:pt x="1767" y="370"/>
                  </a:lnTo>
                  <a:lnTo>
                    <a:pt x="1849" y="370"/>
                  </a:lnTo>
                  <a:lnTo>
                    <a:pt x="1849" y="411"/>
                  </a:lnTo>
                  <a:lnTo>
                    <a:pt x="1890" y="411"/>
                  </a:lnTo>
                  <a:lnTo>
                    <a:pt x="1890" y="370"/>
                  </a:lnTo>
                  <a:lnTo>
                    <a:pt x="1932" y="411"/>
                  </a:lnTo>
                  <a:lnTo>
                    <a:pt x="1973" y="411"/>
                  </a:lnTo>
                  <a:lnTo>
                    <a:pt x="2014" y="370"/>
                  </a:lnTo>
                  <a:lnTo>
                    <a:pt x="2055" y="329"/>
                  </a:lnTo>
                  <a:lnTo>
                    <a:pt x="2055" y="247"/>
                  </a:lnTo>
                  <a:lnTo>
                    <a:pt x="2055" y="205"/>
                  </a:lnTo>
                  <a:lnTo>
                    <a:pt x="1973" y="205"/>
                  </a:lnTo>
                  <a:lnTo>
                    <a:pt x="1973" y="164"/>
                  </a:lnTo>
                  <a:lnTo>
                    <a:pt x="1890" y="164"/>
                  </a:lnTo>
                  <a:lnTo>
                    <a:pt x="1849" y="123"/>
                  </a:lnTo>
                  <a:lnTo>
                    <a:pt x="1767" y="123"/>
                  </a:lnTo>
                  <a:lnTo>
                    <a:pt x="1726" y="82"/>
                  </a:lnTo>
                  <a:lnTo>
                    <a:pt x="1521" y="82"/>
                  </a:lnTo>
                  <a:lnTo>
                    <a:pt x="1521" y="41"/>
                  </a:lnTo>
                  <a:lnTo>
                    <a:pt x="1356" y="41"/>
                  </a:lnTo>
                  <a:lnTo>
                    <a:pt x="1315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8"/>
            <p:cNvSpPr/>
            <p:nvPr/>
          </p:nvSpPr>
          <p:spPr>
            <a:xfrm>
              <a:off x="6273029" y="957857"/>
              <a:ext cx="288056" cy="184110"/>
            </a:xfrm>
            <a:custGeom>
              <a:rect b="b" l="l" r="r" t="t"/>
              <a:pathLst>
                <a:path extrusionOk="0" h="5094" w="7970">
                  <a:moveTo>
                    <a:pt x="5300" y="0"/>
                  </a:moveTo>
                  <a:lnTo>
                    <a:pt x="4683" y="41"/>
                  </a:lnTo>
                  <a:lnTo>
                    <a:pt x="3451" y="288"/>
                  </a:lnTo>
                  <a:lnTo>
                    <a:pt x="2835" y="370"/>
                  </a:lnTo>
                  <a:lnTo>
                    <a:pt x="2219" y="452"/>
                  </a:lnTo>
                  <a:lnTo>
                    <a:pt x="1602" y="493"/>
                  </a:lnTo>
                  <a:lnTo>
                    <a:pt x="1315" y="534"/>
                  </a:lnTo>
                  <a:lnTo>
                    <a:pt x="1027" y="616"/>
                  </a:lnTo>
                  <a:lnTo>
                    <a:pt x="863" y="698"/>
                  </a:lnTo>
                  <a:lnTo>
                    <a:pt x="658" y="863"/>
                  </a:lnTo>
                  <a:lnTo>
                    <a:pt x="534" y="986"/>
                  </a:lnTo>
                  <a:lnTo>
                    <a:pt x="411" y="1150"/>
                  </a:lnTo>
                  <a:lnTo>
                    <a:pt x="206" y="1561"/>
                  </a:lnTo>
                  <a:lnTo>
                    <a:pt x="83" y="1972"/>
                  </a:lnTo>
                  <a:lnTo>
                    <a:pt x="0" y="2424"/>
                  </a:lnTo>
                  <a:lnTo>
                    <a:pt x="0" y="2876"/>
                  </a:lnTo>
                  <a:lnTo>
                    <a:pt x="0" y="3327"/>
                  </a:lnTo>
                  <a:lnTo>
                    <a:pt x="41" y="3738"/>
                  </a:lnTo>
                  <a:lnTo>
                    <a:pt x="83" y="4149"/>
                  </a:lnTo>
                  <a:lnTo>
                    <a:pt x="206" y="4519"/>
                  </a:lnTo>
                  <a:lnTo>
                    <a:pt x="329" y="4765"/>
                  </a:lnTo>
                  <a:lnTo>
                    <a:pt x="575" y="4971"/>
                  </a:lnTo>
                  <a:lnTo>
                    <a:pt x="781" y="5053"/>
                  </a:lnTo>
                  <a:lnTo>
                    <a:pt x="904" y="5094"/>
                  </a:lnTo>
                  <a:lnTo>
                    <a:pt x="1027" y="5053"/>
                  </a:lnTo>
                  <a:lnTo>
                    <a:pt x="1274" y="5012"/>
                  </a:lnTo>
                  <a:lnTo>
                    <a:pt x="1520" y="4930"/>
                  </a:lnTo>
                  <a:lnTo>
                    <a:pt x="1726" y="4806"/>
                  </a:lnTo>
                  <a:lnTo>
                    <a:pt x="1890" y="4642"/>
                  </a:lnTo>
                  <a:lnTo>
                    <a:pt x="2013" y="4478"/>
                  </a:lnTo>
                  <a:lnTo>
                    <a:pt x="2136" y="4272"/>
                  </a:lnTo>
                  <a:lnTo>
                    <a:pt x="2260" y="4026"/>
                  </a:lnTo>
                  <a:lnTo>
                    <a:pt x="2342" y="3738"/>
                  </a:lnTo>
                  <a:lnTo>
                    <a:pt x="2465" y="3204"/>
                  </a:lnTo>
                  <a:lnTo>
                    <a:pt x="2547" y="2958"/>
                  </a:lnTo>
                  <a:lnTo>
                    <a:pt x="2712" y="2711"/>
                  </a:lnTo>
                  <a:lnTo>
                    <a:pt x="2835" y="2588"/>
                  </a:lnTo>
                  <a:lnTo>
                    <a:pt x="3040" y="2465"/>
                  </a:lnTo>
                  <a:lnTo>
                    <a:pt x="3205" y="2424"/>
                  </a:lnTo>
                  <a:lnTo>
                    <a:pt x="3410" y="2383"/>
                  </a:lnTo>
                  <a:lnTo>
                    <a:pt x="3821" y="2383"/>
                  </a:lnTo>
                  <a:lnTo>
                    <a:pt x="4232" y="2465"/>
                  </a:lnTo>
                  <a:lnTo>
                    <a:pt x="4889" y="2629"/>
                  </a:lnTo>
                  <a:lnTo>
                    <a:pt x="5587" y="2793"/>
                  </a:lnTo>
                  <a:lnTo>
                    <a:pt x="5916" y="2834"/>
                  </a:lnTo>
                  <a:lnTo>
                    <a:pt x="6244" y="2876"/>
                  </a:lnTo>
                  <a:lnTo>
                    <a:pt x="6614" y="2834"/>
                  </a:lnTo>
                  <a:lnTo>
                    <a:pt x="6943" y="2752"/>
                  </a:lnTo>
                  <a:lnTo>
                    <a:pt x="7230" y="2670"/>
                  </a:lnTo>
                  <a:lnTo>
                    <a:pt x="7477" y="2465"/>
                  </a:lnTo>
                  <a:lnTo>
                    <a:pt x="7682" y="2259"/>
                  </a:lnTo>
                  <a:lnTo>
                    <a:pt x="7847" y="1972"/>
                  </a:lnTo>
                  <a:lnTo>
                    <a:pt x="7929" y="1725"/>
                  </a:lnTo>
                  <a:lnTo>
                    <a:pt x="7970" y="1479"/>
                  </a:lnTo>
                  <a:lnTo>
                    <a:pt x="7929" y="1232"/>
                  </a:lnTo>
                  <a:lnTo>
                    <a:pt x="7805" y="1027"/>
                  </a:lnTo>
                  <a:lnTo>
                    <a:pt x="7682" y="822"/>
                  </a:lnTo>
                  <a:lnTo>
                    <a:pt x="7518" y="616"/>
                  </a:lnTo>
                  <a:lnTo>
                    <a:pt x="7313" y="493"/>
                  </a:lnTo>
                  <a:lnTo>
                    <a:pt x="7107" y="370"/>
                  </a:lnTo>
                  <a:lnTo>
                    <a:pt x="6820" y="205"/>
                  </a:lnTo>
                  <a:lnTo>
                    <a:pt x="6532" y="123"/>
                  </a:lnTo>
                  <a:lnTo>
                    <a:pt x="6244" y="41"/>
                  </a:lnTo>
                  <a:lnTo>
                    <a:pt x="5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8"/>
            <p:cNvSpPr/>
            <p:nvPr/>
          </p:nvSpPr>
          <p:spPr>
            <a:xfrm>
              <a:off x="6262620" y="1128594"/>
              <a:ext cx="75755" cy="87609"/>
            </a:xfrm>
            <a:custGeom>
              <a:rect b="b" l="l" r="r" t="t"/>
              <a:pathLst>
                <a:path extrusionOk="0" h="2424" w="2096">
                  <a:moveTo>
                    <a:pt x="535" y="0"/>
                  </a:moveTo>
                  <a:lnTo>
                    <a:pt x="329" y="41"/>
                  </a:lnTo>
                  <a:lnTo>
                    <a:pt x="165" y="123"/>
                  </a:lnTo>
                  <a:lnTo>
                    <a:pt x="42" y="247"/>
                  </a:lnTo>
                  <a:lnTo>
                    <a:pt x="1" y="411"/>
                  </a:lnTo>
                  <a:lnTo>
                    <a:pt x="1" y="575"/>
                  </a:lnTo>
                  <a:lnTo>
                    <a:pt x="42" y="945"/>
                  </a:lnTo>
                  <a:lnTo>
                    <a:pt x="206" y="1274"/>
                  </a:lnTo>
                  <a:lnTo>
                    <a:pt x="412" y="1561"/>
                  </a:lnTo>
                  <a:lnTo>
                    <a:pt x="699" y="1849"/>
                  </a:lnTo>
                  <a:lnTo>
                    <a:pt x="987" y="2054"/>
                  </a:lnTo>
                  <a:lnTo>
                    <a:pt x="1315" y="2218"/>
                  </a:lnTo>
                  <a:lnTo>
                    <a:pt x="1644" y="2342"/>
                  </a:lnTo>
                  <a:lnTo>
                    <a:pt x="1973" y="2424"/>
                  </a:lnTo>
                  <a:lnTo>
                    <a:pt x="2014" y="2383"/>
                  </a:lnTo>
                  <a:lnTo>
                    <a:pt x="2096" y="1068"/>
                  </a:lnTo>
                  <a:lnTo>
                    <a:pt x="1726" y="575"/>
                  </a:lnTo>
                  <a:lnTo>
                    <a:pt x="1521" y="329"/>
                  </a:lnTo>
                  <a:lnTo>
                    <a:pt x="1274" y="164"/>
                  </a:lnTo>
                  <a:lnTo>
                    <a:pt x="1069" y="41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8"/>
            <p:cNvSpPr/>
            <p:nvPr/>
          </p:nvSpPr>
          <p:spPr>
            <a:xfrm>
              <a:off x="6283402" y="1146412"/>
              <a:ext cx="35673" cy="29709"/>
            </a:xfrm>
            <a:custGeom>
              <a:rect b="b" l="l" r="r" t="t"/>
              <a:pathLst>
                <a:path extrusionOk="0" h="822" w="987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164"/>
                  </a:lnTo>
                  <a:lnTo>
                    <a:pt x="1" y="206"/>
                  </a:lnTo>
                  <a:lnTo>
                    <a:pt x="42" y="206"/>
                  </a:lnTo>
                  <a:lnTo>
                    <a:pt x="42" y="247"/>
                  </a:lnTo>
                  <a:lnTo>
                    <a:pt x="83" y="247"/>
                  </a:lnTo>
                  <a:lnTo>
                    <a:pt x="124" y="288"/>
                  </a:lnTo>
                  <a:lnTo>
                    <a:pt x="165" y="288"/>
                  </a:lnTo>
                  <a:lnTo>
                    <a:pt x="165" y="329"/>
                  </a:lnTo>
                  <a:lnTo>
                    <a:pt x="247" y="329"/>
                  </a:lnTo>
                  <a:lnTo>
                    <a:pt x="247" y="370"/>
                  </a:lnTo>
                  <a:lnTo>
                    <a:pt x="288" y="370"/>
                  </a:lnTo>
                  <a:lnTo>
                    <a:pt x="288" y="411"/>
                  </a:lnTo>
                  <a:lnTo>
                    <a:pt x="412" y="411"/>
                  </a:lnTo>
                  <a:lnTo>
                    <a:pt x="412" y="452"/>
                  </a:lnTo>
                  <a:lnTo>
                    <a:pt x="453" y="452"/>
                  </a:lnTo>
                  <a:lnTo>
                    <a:pt x="453" y="493"/>
                  </a:lnTo>
                  <a:lnTo>
                    <a:pt x="453" y="534"/>
                  </a:lnTo>
                  <a:lnTo>
                    <a:pt x="494" y="534"/>
                  </a:lnTo>
                  <a:lnTo>
                    <a:pt x="576" y="575"/>
                  </a:lnTo>
                  <a:lnTo>
                    <a:pt x="576" y="616"/>
                  </a:lnTo>
                  <a:lnTo>
                    <a:pt x="617" y="616"/>
                  </a:lnTo>
                  <a:lnTo>
                    <a:pt x="658" y="657"/>
                  </a:lnTo>
                  <a:lnTo>
                    <a:pt x="658" y="698"/>
                  </a:lnTo>
                  <a:lnTo>
                    <a:pt x="699" y="698"/>
                  </a:lnTo>
                  <a:lnTo>
                    <a:pt x="699" y="740"/>
                  </a:lnTo>
                  <a:lnTo>
                    <a:pt x="740" y="740"/>
                  </a:lnTo>
                  <a:lnTo>
                    <a:pt x="781" y="781"/>
                  </a:lnTo>
                  <a:lnTo>
                    <a:pt x="781" y="822"/>
                  </a:lnTo>
                  <a:lnTo>
                    <a:pt x="864" y="822"/>
                  </a:lnTo>
                  <a:lnTo>
                    <a:pt x="905" y="781"/>
                  </a:lnTo>
                  <a:lnTo>
                    <a:pt x="946" y="740"/>
                  </a:lnTo>
                  <a:lnTo>
                    <a:pt x="987" y="698"/>
                  </a:lnTo>
                  <a:lnTo>
                    <a:pt x="987" y="657"/>
                  </a:lnTo>
                  <a:lnTo>
                    <a:pt x="946" y="657"/>
                  </a:lnTo>
                  <a:lnTo>
                    <a:pt x="946" y="616"/>
                  </a:lnTo>
                  <a:lnTo>
                    <a:pt x="946" y="575"/>
                  </a:lnTo>
                  <a:lnTo>
                    <a:pt x="905" y="575"/>
                  </a:lnTo>
                  <a:lnTo>
                    <a:pt x="905" y="534"/>
                  </a:lnTo>
                  <a:lnTo>
                    <a:pt x="822" y="534"/>
                  </a:lnTo>
                  <a:lnTo>
                    <a:pt x="822" y="493"/>
                  </a:lnTo>
                  <a:lnTo>
                    <a:pt x="781" y="493"/>
                  </a:lnTo>
                  <a:lnTo>
                    <a:pt x="781" y="452"/>
                  </a:lnTo>
                  <a:lnTo>
                    <a:pt x="740" y="452"/>
                  </a:lnTo>
                  <a:lnTo>
                    <a:pt x="740" y="411"/>
                  </a:lnTo>
                  <a:lnTo>
                    <a:pt x="699" y="411"/>
                  </a:lnTo>
                  <a:lnTo>
                    <a:pt x="699" y="370"/>
                  </a:lnTo>
                  <a:lnTo>
                    <a:pt x="658" y="370"/>
                  </a:lnTo>
                  <a:lnTo>
                    <a:pt x="658" y="329"/>
                  </a:lnTo>
                  <a:lnTo>
                    <a:pt x="617" y="329"/>
                  </a:lnTo>
                  <a:lnTo>
                    <a:pt x="576" y="288"/>
                  </a:lnTo>
                  <a:lnTo>
                    <a:pt x="576" y="247"/>
                  </a:lnTo>
                  <a:lnTo>
                    <a:pt x="494" y="247"/>
                  </a:lnTo>
                  <a:lnTo>
                    <a:pt x="494" y="206"/>
                  </a:lnTo>
                  <a:lnTo>
                    <a:pt x="412" y="206"/>
                  </a:lnTo>
                  <a:lnTo>
                    <a:pt x="412" y="164"/>
                  </a:lnTo>
                  <a:lnTo>
                    <a:pt x="412" y="123"/>
                  </a:lnTo>
                  <a:lnTo>
                    <a:pt x="288" y="123"/>
                  </a:lnTo>
                  <a:lnTo>
                    <a:pt x="288" y="82"/>
                  </a:lnTo>
                  <a:lnTo>
                    <a:pt x="247" y="82"/>
                  </a:lnTo>
                  <a:lnTo>
                    <a:pt x="206" y="41"/>
                  </a:lnTo>
                  <a:lnTo>
                    <a:pt x="165" y="41"/>
                  </a:lnTo>
                  <a:lnTo>
                    <a:pt x="165" y="0"/>
                  </a:lnTo>
                  <a:lnTo>
                    <a:pt x="124" y="0"/>
                  </a:lnTo>
                  <a:lnTo>
                    <a:pt x="124" y="41"/>
                  </a:lnTo>
                  <a:lnTo>
                    <a:pt x="83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8"/>
            <p:cNvSpPr/>
            <p:nvPr/>
          </p:nvSpPr>
          <p:spPr>
            <a:xfrm>
              <a:off x="6293811" y="1158267"/>
              <a:ext cx="10409" cy="17854"/>
            </a:xfrm>
            <a:custGeom>
              <a:rect b="b" l="l" r="r" t="t"/>
              <a:pathLst>
                <a:path extrusionOk="0" h="494" w="288">
                  <a:moveTo>
                    <a:pt x="42" y="1"/>
                  </a:moveTo>
                  <a:lnTo>
                    <a:pt x="42" y="42"/>
                  </a:lnTo>
                  <a:lnTo>
                    <a:pt x="42" y="83"/>
                  </a:lnTo>
                  <a:lnTo>
                    <a:pt x="42" y="124"/>
                  </a:lnTo>
                  <a:lnTo>
                    <a:pt x="42" y="165"/>
                  </a:lnTo>
                  <a:lnTo>
                    <a:pt x="42" y="206"/>
                  </a:lnTo>
                  <a:lnTo>
                    <a:pt x="42" y="247"/>
                  </a:lnTo>
                  <a:lnTo>
                    <a:pt x="0" y="247"/>
                  </a:lnTo>
                  <a:lnTo>
                    <a:pt x="0" y="288"/>
                  </a:lnTo>
                  <a:lnTo>
                    <a:pt x="42" y="288"/>
                  </a:lnTo>
                  <a:lnTo>
                    <a:pt x="42" y="329"/>
                  </a:lnTo>
                  <a:lnTo>
                    <a:pt x="0" y="329"/>
                  </a:lnTo>
                  <a:lnTo>
                    <a:pt x="0" y="370"/>
                  </a:lnTo>
                  <a:lnTo>
                    <a:pt x="0" y="412"/>
                  </a:lnTo>
                  <a:lnTo>
                    <a:pt x="0" y="453"/>
                  </a:lnTo>
                  <a:lnTo>
                    <a:pt x="42" y="453"/>
                  </a:lnTo>
                  <a:lnTo>
                    <a:pt x="83" y="494"/>
                  </a:lnTo>
                  <a:lnTo>
                    <a:pt x="247" y="494"/>
                  </a:lnTo>
                  <a:lnTo>
                    <a:pt x="247" y="453"/>
                  </a:lnTo>
                  <a:lnTo>
                    <a:pt x="247" y="412"/>
                  </a:lnTo>
                  <a:lnTo>
                    <a:pt x="247" y="370"/>
                  </a:lnTo>
                  <a:lnTo>
                    <a:pt x="288" y="370"/>
                  </a:lnTo>
                  <a:lnTo>
                    <a:pt x="247" y="329"/>
                  </a:lnTo>
                  <a:lnTo>
                    <a:pt x="288" y="329"/>
                  </a:lnTo>
                  <a:lnTo>
                    <a:pt x="247" y="288"/>
                  </a:lnTo>
                  <a:lnTo>
                    <a:pt x="247" y="247"/>
                  </a:lnTo>
                  <a:lnTo>
                    <a:pt x="288" y="247"/>
                  </a:lnTo>
                  <a:lnTo>
                    <a:pt x="247" y="206"/>
                  </a:lnTo>
                  <a:lnTo>
                    <a:pt x="288" y="206"/>
                  </a:lnTo>
                  <a:lnTo>
                    <a:pt x="288" y="165"/>
                  </a:lnTo>
                  <a:lnTo>
                    <a:pt x="288" y="124"/>
                  </a:lnTo>
                  <a:lnTo>
                    <a:pt x="288" y="83"/>
                  </a:lnTo>
                  <a:lnTo>
                    <a:pt x="288" y="42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8"/>
            <p:cNvSpPr/>
            <p:nvPr/>
          </p:nvSpPr>
          <p:spPr>
            <a:xfrm>
              <a:off x="6518003" y="1386941"/>
              <a:ext cx="470684" cy="718621"/>
            </a:xfrm>
            <a:custGeom>
              <a:rect b="b" l="l" r="r" t="t"/>
              <a:pathLst>
                <a:path extrusionOk="0" h="19883" w="13023">
                  <a:moveTo>
                    <a:pt x="2301" y="0"/>
                  </a:moveTo>
                  <a:lnTo>
                    <a:pt x="2054" y="41"/>
                  </a:lnTo>
                  <a:lnTo>
                    <a:pt x="1808" y="82"/>
                  </a:lnTo>
                  <a:lnTo>
                    <a:pt x="1562" y="164"/>
                  </a:lnTo>
                  <a:lnTo>
                    <a:pt x="1315" y="246"/>
                  </a:lnTo>
                  <a:lnTo>
                    <a:pt x="1110" y="370"/>
                  </a:lnTo>
                  <a:lnTo>
                    <a:pt x="904" y="534"/>
                  </a:lnTo>
                  <a:lnTo>
                    <a:pt x="576" y="863"/>
                  </a:lnTo>
                  <a:lnTo>
                    <a:pt x="288" y="1273"/>
                  </a:lnTo>
                  <a:lnTo>
                    <a:pt x="124" y="1684"/>
                  </a:lnTo>
                  <a:lnTo>
                    <a:pt x="42" y="2136"/>
                  </a:lnTo>
                  <a:lnTo>
                    <a:pt x="0" y="2629"/>
                  </a:lnTo>
                  <a:lnTo>
                    <a:pt x="83" y="3122"/>
                  </a:lnTo>
                  <a:lnTo>
                    <a:pt x="165" y="3327"/>
                  </a:lnTo>
                  <a:lnTo>
                    <a:pt x="288" y="3574"/>
                  </a:lnTo>
                  <a:lnTo>
                    <a:pt x="986" y="4930"/>
                  </a:lnTo>
                  <a:lnTo>
                    <a:pt x="2917" y="8545"/>
                  </a:lnTo>
                  <a:lnTo>
                    <a:pt x="5752" y="13721"/>
                  </a:lnTo>
                  <a:lnTo>
                    <a:pt x="7436" y="16719"/>
                  </a:lnTo>
                  <a:lnTo>
                    <a:pt x="9284" y="19883"/>
                  </a:lnTo>
                  <a:lnTo>
                    <a:pt x="13023" y="16555"/>
                  </a:lnTo>
                  <a:lnTo>
                    <a:pt x="11297" y="13597"/>
                  </a:lnTo>
                  <a:lnTo>
                    <a:pt x="9736" y="10804"/>
                  </a:lnTo>
                  <a:lnTo>
                    <a:pt x="7148" y="5998"/>
                  </a:lnTo>
                  <a:lnTo>
                    <a:pt x="5423" y="2711"/>
                  </a:lnTo>
                  <a:lnTo>
                    <a:pt x="4807" y="1479"/>
                  </a:lnTo>
                  <a:lnTo>
                    <a:pt x="4642" y="1232"/>
                  </a:lnTo>
                  <a:lnTo>
                    <a:pt x="4519" y="1027"/>
                  </a:lnTo>
                  <a:lnTo>
                    <a:pt x="4150" y="698"/>
                  </a:lnTo>
                  <a:lnTo>
                    <a:pt x="3739" y="370"/>
                  </a:lnTo>
                  <a:lnTo>
                    <a:pt x="3287" y="164"/>
                  </a:lnTo>
                  <a:lnTo>
                    <a:pt x="2794" y="41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8"/>
            <p:cNvSpPr/>
            <p:nvPr/>
          </p:nvSpPr>
          <p:spPr>
            <a:xfrm>
              <a:off x="5984973" y="3469977"/>
              <a:ext cx="320765" cy="533066"/>
            </a:xfrm>
            <a:custGeom>
              <a:rect b="b" l="l" r="r" t="t"/>
              <a:pathLst>
                <a:path extrusionOk="0" h="14749" w="8875">
                  <a:moveTo>
                    <a:pt x="7929" y="1"/>
                  </a:moveTo>
                  <a:lnTo>
                    <a:pt x="1" y="1356"/>
                  </a:lnTo>
                  <a:lnTo>
                    <a:pt x="2959" y="14748"/>
                  </a:lnTo>
                  <a:lnTo>
                    <a:pt x="8874" y="14748"/>
                  </a:lnTo>
                  <a:lnTo>
                    <a:pt x="7929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8"/>
            <p:cNvSpPr/>
            <p:nvPr/>
          </p:nvSpPr>
          <p:spPr>
            <a:xfrm>
              <a:off x="5714772" y="1970425"/>
              <a:ext cx="599857" cy="1643616"/>
            </a:xfrm>
            <a:custGeom>
              <a:rect b="b" l="l" r="r" t="t"/>
              <a:pathLst>
                <a:path extrusionOk="0" h="45476" w="16597">
                  <a:moveTo>
                    <a:pt x="5669" y="0"/>
                  </a:moveTo>
                  <a:lnTo>
                    <a:pt x="5176" y="82"/>
                  </a:lnTo>
                  <a:lnTo>
                    <a:pt x="4683" y="165"/>
                  </a:lnTo>
                  <a:lnTo>
                    <a:pt x="4191" y="288"/>
                  </a:lnTo>
                  <a:lnTo>
                    <a:pt x="3698" y="452"/>
                  </a:lnTo>
                  <a:lnTo>
                    <a:pt x="3205" y="699"/>
                  </a:lnTo>
                  <a:lnTo>
                    <a:pt x="2712" y="945"/>
                  </a:lnTo>
                  <a:lnTo>
                    <a:pt x="2260" y="1233"/>
                  </a:lnTo>
                  <a:lnTo>
                    <a:pt x="1849" y="1520"/>
                  </a:lnTo>
                  <a:lnTo>
                    <a:pt x="1479" y="1849"/>
                  </a:lnTo>
                  <a:lnTo>
                    <a:pt x="1110" y="2219"/>
                  </a:lnTo>
                  <a:lnTo>
                    <a:pt x="781" y="2629"/>
                  </a:lnTo>
                  <a:lnTo>
                    <a:pt x="534" y="3040"/>
                  </a:lnTo>
                  <a:lnTo>
                    <a:pt x="288" y="3492"/>
                  </a:lnTo>
                  <a:lnTo>
                    <a:pt x="124" y="3944"/>
                  </a:lnTo>
                  <a:lnTo>
                    <a:pt x="41" y="4396"/>
                  </a:lnTo>
                  <a:lnTo>
                    <a:pt x="0" y="4889"/>
                  </a:lnTo>
                  <a:lnTo>
                    <a:pt x="41" y="5382"/>
                  </a:lnTo>
                  <a:lnTo>
                    <a:pt x="6902" y="45475"/>
                  </a:lnTo>
                  <a:lnTo>
                    <a:pt x="16597" y="44038"/>
                  </a:lnTo>
                  <a:lnTo>
                    <a:pt x="10722" y="4190"/>
                  </a:lnTo>
                  <a:lnTo>
                    <a:pt x="10640" y="3697"/>
                  </a:lnTo>
                  <a:lnTo>
                    <a:pt x="10517" y="3246"/>
                  </a:lnTo>
                  <a:lnTo>
                    <a:pt x="10311" y="2794"/>
                  </a:lnTo>
                  <a:lnTo>
                    <a:pt x="10065" y="2383"/>
                  </a:lnTo>
                  <a:lnTo>
                    <a:pt x="9818" y="1972"/>
                  </a:lnTo>
                  <a:lnTo>
                    <a:pt x="9531" y="1602"/>
                  </a:lnTo>
                  <a:lnTo>
                    <a:pt x="9202" y="1274"/>
                  </a:lnTo>
                  <a:lnTo>
                    <a:pt x="8833" y="986"/>
                  </a:lnTo>
                  <a:lnTo>
                    <a:pt x="8422" y="699"/>
                  </a:lnTo>
                  <a:lnTo>
                    <a:pt x="8011" y="493"/>
                  </a:lnTo>
                  <a:lnTo>
                    <a:pt x="7559" y="288"/>
                  </a:lnTo>
                  <a:lnTo>
                    <a:pt x="7107" y="165"/>
                  </a:lnTo>
                  <a:lnTo>
                    <a:pt x="6655" y="82"/>
                  </a:lnTo>
                  <a:lnTo>
                    <a:pt x="6162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8"/>
            <p:cNvSpPr/>
            <p:nvPr/>
          </p:nvSpPr>
          <p:spPr>
            <a:xfrm>
              <a:off x="6099328" y="2101080"/>
              <a:ext cx="98018" cy="126246"/>
            </a:xfrm>
            <a:custGeom>
              <a:rect b="b" l="l" r="r" t="t"/>
              <a:pathLst>
                <a:path extrusionOk="0" h="3493" w="2712">
                  <a:moveTo>
                    <a:pt x="2547" y="0"/>
                  </a:moveTo>
                  <a:lnTo>
                    <a:pt x="2506" y="41"/>
                  </a:lnTo>
                  <a:lnTo>
                    <a:pt x="2465" y="41"/>
                  </a:lnTo>
                  <a:lnTo>
                    <a:pt x="2465" y="124"/>
                  </a:lnTo>
                  <a:lnTo>
                    <a:pt x="2465" y="165"/>
                  </a:lnTo>
                  <a:lnTo>
                    <a:pt x="2465" y="206"/>
                  </a:lnTo>
                  <a:lnTo>
                    <a:pt x="2424" y="247"/>
                  </a:lnTo>
                  <a:lnTo>
                    <a:pt x="2424" y="288"/>
                  </a:lnTo>
                  <a:lnTo>
                    <a:pt x="2424" y="329"/>
                  </a:lnTo>
                  <a:lnTo>
                    <a:pt x="2383" y="370"/>
                  </a:lnTo>
                  <a:lnTo>
                    <a:pt x="2342" y="452"/>
                  </a:lnTo>
                  <a:lnTo>
                    <a:pt x="2342" y="493"/>
                  </a:lnTo>
                  <a:lnTo>
                    <a:pt x="2300" y="534"/>
                  </a:lnTo>
                  <a:lnTo>
                    <a:pt x="2300" y="575"/>
                  </a:lnTo>
                  <a:lnTo>
                    <a:pt x="2259" y="616"/>
                  </a:lnTo>
                  <a:lnTo>
                    <a:pt x="2218" y="781"/>
                  </a:lnTo>
                  <a:lnTo>
                    <a:pt x="2177" y="822"/>
                  </a:lnTo>
                  <a:lnTo>
                    <a:pt x="2177" y="863"/>
                  </a:lnTo>
                  <a:lnTo>
                    <a:pt x="2136" y="863"/>
                  </a:lnTo>
                  <a:lnTo>
                    <a:pt x="2136" y="945"/>
                  </a:lnTo>
                  <a:lnTo>
                    <a:pt x="2136" y="986"/>
                  </a:lnTo>
                  <a:lnTo>
                    <a:pt x="2095" y="1027"/>
                  </a:lnTo>
                  <a:lnTo>
                    <a:pt x="2054" y="1068"/>
                  </a:lnTo>
                  <a:lnTo>
                    <a:pt x="2054" y="1109"/>
                  </a:lnTo>
                  <a:lnTo>
                    <a:pt x="2013" y="1151"/>
                  </a:lnTo>
                  <a:lnTo>
                    <a:pt x="2013" y="1192"/>
                  </a:lnTo>
                  <a:lnTo>
                    <a:pt x="1972" y="1192"/>
                  </a:lnTo>
                  <a:lnTo>
                    <a:pt x="1931" y="1315"/>
                  </a:lnTo>
                  <a:lnTo>
                    <a:pt x="1766" y="1520"/>
                  </a:lnTo>
                  <a:lnTo>
                    <a:pt x="1766" y="1561"/>
                  </a:lnTo>
                  <a:lnTo>
                    <a:pt x="1766" y="1602"/>
                  </a:lnTo>
                  <a:lnTo>
                    <a:pt x="1725" y="1602"/>
                  </a:lnTo>
                  <a:lnTo>
                    <a:pt x="1684" y="1643"/>
                  </a:lnTo>
                  <a:lnTo>
                    <a:pt x="1643" y="1685"/>
                  </a:lnTo>
                  <a:lnTo>
                    <a:pt x="1643" y="1726"/>
                  </a:lnTo>
                  <a:lnTo>
                    <a:pt x="1643" y="1767"/>
                  </a:lnTo>
                  <a:lnTo>
                    <a:pt x="1602" y="1808"/>
                  </a:lnTo>
                  <a:lnTo>
                    <a:pt x="1561" y="1849"/>
                  </a:lnTo>
                  <a:lnTo>
                    <a:pt x="1561" y="1890"/>
                  </a:lnTo>
                  <a:lnTo>
                    <a:pt x="1520" y="1890"/>
                  </a:lnTo>
                  <a:lnTo>
                    <a:pt x="1479" y="1931"/>
                  </a:lnTo>
                  <a:lnTo>
                    <a:pt x="1479" y="1972"/>
                  </a:lnTo>
                  <a:lnTo>
                    <a:pt x="1438" y="2013"/>
                  </a:lnTo>
                  <a:lnTo>
                    <a:pt x="1438" y="2054"/>
                  </a:lnTo>
                  <a:lnTo>
                    <a:pt x="1397" y="2054"/>
                  </a:lnTo>
                  <a:lnTo>
                    <a:pt x="1356" y="2095"/>
                  </a:lnTo>
                  <a:lnTo>
                    <a:pt x="1315" y="2136"/>
                  </a:lnTo>
                  <a:lnTo>
                    <a:pt x="1273" y="2177"/>
                  </a:lnTo>
                  <a:lnTo>
                    <a:pt x="1109" y="2342"/>
                  </a:lnTo>
                  <a:lnTo>
                    <a:pt x="1068" y="2383"/>
                  </a:lnTo>
                  <a:lnTo>
                    <a:pt x="1068" y="2424"/>
                  </a:lnTo>
                  <a:lnTo>
                    <a:pt x="1027" y="2424"/>
                  </a:lnTo>
                  <a:lnTo>
                    <a:pt x="986" y="2465"/>
                  </a:lnTo>
                  <a:lnTo>
                    <a:pt x="986" y="2506"/>
                  </a:lnTo>
                  <a:lnTo>
                    <a:pt x="945" y="2547"/>
                  </a:lnTo>
                  <a:lnTo>
                    <a:pt x="904" y="2588"/>
                  </a:lnTo>
                  <a:lnTo>
                    <a:pt x="863" y="2629"/>
                  </a:lnTo>
                  <a:lnTo>
                    <a:pt x="822" y="2670"/>
                  </a:lnTo>
                  <a:lnTo>
                    <a:pt x="698" y="2753"/>
                  </a:lnTo>
                  <a:lnTo>
                    <a:pt x="698" y="2794"/>
                  </a:lnTo>
                  <a:lnTo>
                    <a:pt x="575" y="2876"/>
                  </a:lnTo>
                  <a:lnTo>
                    <a:pt x="493" y="2958"/>
                  </a:lnTo>
                  <a:lnTo>
                    <a:pt x="452" y="2958"/>
                  </a:lnTo>
                  <a:lnTo>
                    <a:pt x="452" y="2999"/>
                  </a:lnTo>
                  <a:lnTo>
                    <a:pt x="411" y="2999"/>
                  </a:lnTo>
                  <a:lnTo>
                    <a:pt x="411" y="3040"/>
                  </a:lnTo>
                  <a:lnTo>
                    <a:pt x="370" y="3040"/>
                  </a:lnTo>
                  <a:lnTo>
                    <a:pt x="288" y="3122"/>
                  </a:lnTo>
                  <a:lnTo>
                    <a:pt x="246" y="3122"/>
                  </a:lnTo>
                  <a:lnTo>
                    <a:pt x="205" y="3163"/>
                  </a:lnTo>
                  <a:lnTo>
                    <a:pt x="164" y="3163"/>
                  </a:lnTo>
                  <a:lnTo>
                    <a:pt x="164" y="3204"/>
                  </a:lnTo>
                  <a:lnTo>
                    <a:pt x="123" y="3246"/>
                  </a:lnTo>
                  <a:lnTo>
                    <a:pt x="82" y="3246"/>
                  </a:lnTo>
                  <a:lnTo>
                    <a:pt x="41" y="3287"/>
                  </a:lnTo>
                  <a:lnTo>
                    <a:pt x="0" y="3287"/>
                  </a:lnTo>
                  <a:lnTo>
                    <a:pt x="0" y="3328"/>
                  </a:lnTo>
                  <a:lnTo>
                    <a:pt x="0" y="3369"/>
                  </a:lnTo>
                  <a:lnTo>
                    <a:pt x="0" y="3451"/>
                  </a:lnTo>
                  <a:lnTo>
                    <a:pt x="41" y="3492"/>
                  </a:lnTo>
                  <a:lnTo>
                    <a:pt x="164" y="3492"/>
                  </a:lnTo>
                  <a:lnTo>
                    <a:pt x="164" y="3451"/>
                  </a:lnTo>
                  <a:lnTo>
                    <a:pt x="205" y="3410"/>
                  </a:lnTo>
                  <a:lnTo>
                    <a:pt x="246" y="3410"/>
                  </a:lnTo>
                  <a:lnTo>
                    <a:pt x="246" y="3369"/>
                  </a:lnTo>
                  <a:lnTo>
                    <a:pt x="329" y="3369"/>
                  </a:lnTo>
                  <a:lnTo>
                    <a:pt x="370" y="3328"/>
                  </a:lnTo>
                  <a:lnTo>
                    <a:pt x="411" y="3328"/>
                  </a:lnTo>
                  <a:lnTo>
                    <a:pt x="493" y="3246"/>
                  </a:lnTo>
                  <a:lnTo>
                    <a:pt x="534" y="3204"/>
                  </a:lnTo>
                  <a:lnTo>
                    <a:pt x="575" y="3163"/>
                  </a:lnTo>
                  <a:lnTo>
                    <a:pt x="616" y="3122"/>
                  </a:lnTo>
                  <a:lnTo>
                    <a:pt x="698" y="3040"/>
                  </a:lnTo>
                  <a:lnTo>
                    <a:pt x="822" y="2999"/>
                  </a:lnTo>
                  <a:lnTo>
                    <a:pt x="822" y="2958"/>
                  </a:lnTo>
                  <a:lnTo>
                    <a:pt x="863" y="2958"/>
                  </a:lnTo>
                  <a:lnTo>
                    <a:pt x="863" y="2917"/>
                  </a:lnTo>
                  <a:lnTo>
                    <a:pt x="904" y="2917"/>
                  </a:lnTo>
                  <a:lnTo>
                    <a:pt x="904" y="2876"/>
                  </a:lnTo>
                  <a:lnTo>
                    <a:pt x="945" y="2876"/>
                  </a:lnTo>
                  <a:lnTo>
                    <a:pt x="945" y="2835"/>
                  </a:lnTo>
                  <a:lnTo>
                    <a:pt x="986" y="2835"/>
                  </a:lnTo>
                  <a:lnTo>
                    <a:pt x="1027" y="2794"/>
                  </a:lnTo>
                  <a:lnTo>
                    <a:pt x="1068" y="2753"/>
                  </a:lnTo>
                  <a:lnTo>
                    <a:pt x="1150" y="2712"/>
                  </a:lnTo>
                  <a:lnTo>
                    <a:pt x="1150" y="2670"/>
                  </a:lnTo>
                  <a:lnTo>
                    <a:pt x="1191" y="2588"/>
                  </a:lnTo>
                  <a:lnTo>
                    <a:pt x="1232" y="2547"/>
                  </a:lnTo>
                  <a:lnTo>
                    <a:pt x="1273" y="2506"/>
                  </a:lnTo>
                  <a:lnTo>
                    <a:pt x="1356" y="2383"/>
                  </a:lnTo>
                  <a:lnTo>
                    <a:pt x="1438" y="2383"/>
                  </a:lnTo>
                  <a:lnTo>
                    <a:pt x="1438" y="2342"/>
                  </a:lnTo>
                  <a:lnTo>
                    <a:pt x="1479" y="2301"/>
                  </a:lnTo>
                  <a:lnTo>
                    <a:pt x="1520" y="2260"/>
                  </a:lnTo>
                  <a:lnTo>
                    <a:pt x="1561" y="2219"/>
                  </a:lnTo>
                  <a:lnTo>
                    <a:pt x="1602" y="2177"/>
                  </a:lnTo>
                  <a:lnTo>
                    <a:pt x="1602" y="2136"/>
                  </a:lnTo>
                  <a:lnTo>
                    <a:pt x="1643" y="2095"/>
                  </a:lnTo>
                  <a:lnTo>
                    <a:pt x="1684" y="2054"/>
                  </a:lnTo>
                  <a:lnTo>
                    <a:pt x="1725" y="2013"/>
                  </a:lnTo>
                  <a:lnTo>
                    <a:pt x="1725" y="1972"/>
                  </a:lnTo>
                  <a:lnTo>
                    <a:pt x="1766" y="1931"/>
                  </a:lnTo>
                  <a:lnTo>
                    <a:pt x="1849" y="1849"/>
                  </a:lnTo>
                  <a:lnTo>
                    <a:pt x="1890" y="1767"/>
                  </a:lnTo>
                  <a:lnTo>
                    <a:pt x="1931" y="1726"/>
                  </a:lnTo>
                  <a:lnTo>
                    <a:pt x="1931" y="1685"/>
                  </a:lnTo>
                  <a:lnTo>
                    <a:pt x="1972" y="1643"/>
                  </a:lnTo>
                  <a:lnTo>
                    <a:pt x="1972" y="1602"/>
                  </a:lnTo>
                  <a:lnTo>
                    <a:pt x="2013" y="1561"/>
                  </a:lnTo>
                  <a:lnTo>
                    <a:pt x="2013" y="1520"/>
                  </a:lnTo>
                  <a:lnTo>
                    <a:pt x="2054" y="1479"/>
                  </a:lnTo>
                  <a:lnTo>
                    <a:pt x="2095" y="1479"/>
                  </a:lnTo>
                  <a:lnTo>
                    <a:pt x="2095" y="1438"/>
                  </a:lnTo>
                  <a:lnTo>
                    <a:pt x="2136" y="1397"/>
                  </a:lnTo>
                  <a:lnTo>
                    <a:pt x="2136" y="1356"/>
                  </a:lnTo>
                  <a:lnTo>
                    <a:pt x="2177" y="1315"/>
                  </a:lnTo>
                  <a:lnTo>
                    <a:pt x="2177" y="1274"/>
                  </a:lnTo>
                  <a:lnTo>
                    <a:pt x="2218" y="1192"/>
                  </a:lnTo>
                  <a:lnTo>
                    <a:pt x="2300" y="1068"/>
                  </a:lnTo>
                  <a:lnTo>
                    <a:pt x="2342" y="945"/>
                  </a:lnTo>
                  <a:lnTo>
                    <a:pt x="2383" y="904"/>
                  </a:lnTo>
                  <a:lnTo>
                    <a:pt x="2424" y="863"/>
                  </a:lnTo>
                  <a:lnTo>
                    <a:pt x="2424" y="822"/>
                  </a:lnTo>
                  <a:lnTo>
                    <a:pt x="2465" y="781"/>
                  </a:lnTo>
                  <a:lnTo>
                    <a:pt x="2506" y="740"/>
                  </a:lnTo>
                  <a:lnTo>
                    <a:pt x="2506" y="658"/>
                  </a:lnTo>
                  <a:lnTo>
                    <a:pt x="2547" y="575"/>
                  </a:lnTo>
                  <a:lnTo>
                    <a:pt x="2547" y="534"/>
                  </a:lnTo>
                  <a:lnTo>
                    <a:pt x="2588" y="493"/>
                  </a:lnTo>
                  <a:lnTo>
                    <a:pt x="2629" y="370"/>
                  </a:lnTo>
                  <a:lnTo>
                    <a:pt x="2629" y="288"/>
                  </a:lnTo>
                  <a:lnTo>
                    <a:pt x="2670" y="288"/>
                  </a:lnTo>
                  <a:lnTo>
                    <a:pt x="2711" y="165"/>
                  </a:lnTo>
                  <a:lnTo>
                    <a:pt x="2711" y="124"/>
                  </a:lnTo>
                  <a:lnTo>
                    <a:pt x="2711" y="82"/>
                  </a:lnTo>
                  <a:lnTo>
                    <a:pt x="2670" y="41"/>
                  </a:lnTo>
                  <a:lnTo>
                    <a:pt x="2629" y="41"/>
                  </a:lnTo>
                  <a:lnTo>
                    <a:pt x="25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8"/>
            <p:cNvSpPr/>
            <p:nvPr/>
          </p:nvSpPr>
          <p:spPr>
            <a:xfrm>
              <a:off x="6054765" y="1654178"/>
              <a:ext cx="90609" cy="178183"/>
            </a:xfrm>
            <a:custGeom>
              <a:rect b="b" l="l" r="r" t="t"/>
              <a:pathLst>
                <a:path extrusionOk="0" h="4930" w="2507">
                  <a:moveTo>
                    <a:pt x="2342" y="0"/>
                  </a:moveTo>
                  <a:lnTo>
                    <a:pt x="2301" y="41"/>
                  </a:lnTo>
                  <a:lnTo>
                    <a:pt x="2260" y="82"/>
                  </a:lnTo>
                  <a:lnTo>
                    <a:pt x="2219" y="165"/>
                  </a:lnTo>
                  <a:lnTo>
                    <a:pt x="2219" y="247"/>
                  </a:lnTo>
                  <a:lnTo>
                    <a:pt x="2219" y="288"/>
                  </a:lnTo>
                  <a:lnTo>
                    <a:pt x="2178" y="329"/>
                  </a:lnTo>
                  <a:lnTo>
                    <a:pt x="2178" y="370"/>
                  </a:lnTo>
                  <a:lnTo>
                    <a:pt x="2137" y="411"/>
                  </a:lnTo>
                  <a:lnTo>
                    <a:pt x="2096" y="534"/>
                  </a:lnTo>
                  <a:lnTo>
                    <a:pt x="2055" y="575"/>
                  </a:lnTo>
                  <a:lnTo>
                    <a:pt x="2014" y="617"/>
                  </a:lnTo>
                  <a:lnTo>
                    <a:pt x="2014" y="658"/>
                  </a:lnTo>
                  <a:lnTo>
                    <a:pt x="1972" y="740"/>
                  </a:lnTo>
                  <a:lnTo>
                    <a:pt x="1890" y="904"/>
                  </a:lnTo>
                  <a:lnTo>
                    <a:pt x="1849" y="986"/>
                  </a:lnTo>
                  <a:lnTo>
                    <a:pt x="1849" y="1027"/>
                  </a:lnTo>
                  <a:lnTo>
                    <a:pt x="1849" y="1068"/>
                  </a:lnTo>
                  <a:lnTo>
                    <a:pt x="1808" y="1109"/>
                  </a:lnTo>
                  <a:lnTo>
                    <a:pt x="1808" y="1151"/>
                  </a:lnTo>
                  <a:lnTo>
                    <a:pt x="1808" y="1192"/>
                  </a:lnTo>
                  <a:lnTo>
                    <a:pt x="1767" y="1233"/>
                  </a:lnTo>
                  <a:lnTo>
                    <a:pt x="1726" y="1315"/>
                  </a:lnTo>
                  <a:lnTo>
                    <a:pt x="1685" y="1356"/>
                  </a:lnTo>
                  <a:lnTo>
                    <a:pt x="1685" y="1397"/>
                  </a:lnTo>
                  <a:lnTo>
                    <a:pt x="1685" y="1438"/>
                  </a:lnTo>
                  <a:lnTo>
                    <a:pt x="1644" y="1438"/>
                  </a:lnTo>
                  <a:lnTo>
                    <a:pt x="1644" y="1479"/>
                  </a:lnTo>
                  <a:lnTo>
                    <a:pt x="1562" y="1602"/>
                  </a:lnTo>
                  <a:lnTo>
                    <a:pt x="1438" y="1890"/>
                  </a:lnTo>
                  <a:lnTo>
                    <a:pt x="1438" y="1931"/>
                  </a:lnTo>
                  <a:lnTo>
                    <a:pt x="1397" y="1972"/>
                  </a:lnTo>
                  <a:lnTo>
                    <a:pt x="1397" y="2013"/>
                  </a:lnTo>
                  <a:lnTo>
                    <a:pt x="1356" y="2095"/>
                  </a:lnTo>
                  <a:lnTo>
                    <a:pt x="1315" y="2136"/>
                  </a:lnTo>
                  <a:lnTo>
                    <a:pt x="1274" y="2219"/>
                  </a:lnTo>
                  <a:lnTo>
                    <a:pt x="1274" y="2301"/>
                  </a:lnTo>
                  <a:lnTo>
                    <a:pt x="1233" y="2342"/>
                  </a:lnTo>
                  <a:lnTo>
                    <a:pt x="1233" y="2383"/>
                  </a:lnTo>
                  <a:lnTo>
                    <a:pt x="1192" y="2424"/>
                  </a:lnTo>
                  <a:lnTo>
                    <a:pt x="1151" y="2465"/>
                  </a:lnTo>
                  <a:lnTo>
                    <a:pt x="1151" y="2547"/>
                  </a:lnTo>
                  <a:lnTo>
                    <a:pt x="1110" y="2629"/>
                  </a:lnTo>
                  <a:lnTo>
                    <a:pt x="1110" y="2670"/>
                  </a:lnTo>
                  <a:lnTo>
                    <a:pt x="1028" y="2753"/>
                  </a:lnTo>
                  <a:lnTo>
                    <a:pt x="1028" y="2794"/>
                  </a:lnTo>
                  <a:lnTo>
                    <a:pt x="987" y="2876"/>
                  </a:lnTo>
                  <a:lnTo>
                    <a:pt x="822" y="3122"/>
                  </a:lnTo>
                  <a:lnTo>
                    <a:pt x="822" y="3163"/>
                  </a:lnTo>
                  <a:lnTo>
                    <a:pt x="781" y="3205"/>
                  </a:lnTo>
                  <a:lnTo>
                    <a:pt x="781" y="3246"/>
                  </a:lnTo>
                  <a:lnTo>
                    <a:pt x="740" y="3287"/>
                  </a:lnTo>
                  <a:lnTo>
                    <a:pt x="740" y="3369"/>
                  </a:lnTo>
                  <a:lnTo>
                    <a:pt x="699" y="3451"/>
                  </a:lnTo>
                  <a:lnTo>
                    <a:pt x="658" y="3492"/>
                  </a:lnTo>
                  <a:lnTo>
                    <a:pt x="617" y="3533"/>
                  </a:lnTo>
                  <a:lnTo>
                    <a:pt x="617" y="3574"/>
                  </a:lnTo>
                  <a:lnTo>
                    <a:pt x="617" y="3615"/>
                  </a:lnTo>
                  <a:lnTo>
                    <a:pt x="576" y="3656"/>
                  </a:lnTo>
                  <a:lnTo>
                    <a:pt x="494" y="3780"/>
                  </a:lnTo>
                  <a:lnTo>
                    <a:pt x="494" y="3821"/>
                  </a:lnTo>
                  <a:lnTo>
                    <a:pt x="411" y="3944"/>
                  </a:lnTo>
                  <a:lnTo>
                    <a:pt x="329" y="4108"/>
                  </a:lnTo>
                  <a:lnTo>
                    <a:pt x="329" y="4149"/>
                  </a:lnTo>
                  <a:lnTo>
                    <a:pt x="288" y="4190"/>
                  </a:lnTo>
                  <a:lnTo>
                    <a:pt x="288" y="4232"/>
                  </a:lnTo>
                  <a:lnTo>
                    <a:pt x="247" y="4273"/>
                  </a:lnTo>
                  <a:lnTo>
                    <a:pt x="206" y="4396"/>
                  </a:lnTo>
                  <a:lnTo>
                    <a:pt x="165" y="4437"/>
                  </a:lnTo>
                  <a:lnTo>
                    <a:pt x="124" y="4519"/>
                  </a:lnTo>
                  <a:lnTo>
                    <a:pt x="124" y="4560"/>
                  </a:lnTo>
                  <a:lnTo>
                    <a:pt x="83" y="4642"/>
                  </a:lnTo>
                  <a:lnTo>
                    <a:pt x="42" y="4683"/>
                  </a:lnTo>
                  <a:lnTo>
                    <a:pt x="42" y="4724"/>
                  </a:lnTo>
                  <a:lnTo>
                    <a:pt x="1" y="4766"/>
                  </a:lnTo>
                  <a:lnTo>
                    <a:pt x="1" y="4848"/>
                  </a:lnTo>
                  <a:lnTo>
                    <a:pt x="83" y="4889"/>
                  </a:lnTo>
                  <a:lnTo>
                    <a:pt x="124" y="4930"/>
                  </a:lnTo>
                  <a:lnTo>
                    <a:pt x="165" y="4889"/>
                  </a:lnTo>
                  <a:lnTo>
                    <a:pt x="206" y="4889"/>
                  </a:lnTo>
                  <a:lnTo>
                    <a:pt x="206" y="4848"/>
                  </a:lnTo>
                  <a:lnTo>
                    <a:pt x="247" y="4807"/>
                  </a:lnTo>
                  <a:lnTo>
                    <a:pt x="247" y="4766"/>
                  </a:lnTo>
                  <a:lnTo>
                    <a:pt x="288" y="4724"/>
                  </a:lnTo>
                  <a:lnTo>
                    <a:pt x="288" y="4683"/>
                  </a:lnTo>
                  <a:lnTo>
                    <a:pt x="288" y="4642"/>
                  </a:lnTo>
                  <a:lnTo>
                    <a:pt x="329" y="4601"/>
                  </a:lnTo>
                  <a:lnTo>
                    <a:pt x="370" y="4560"/>
                  </a:lnTo>
                  <a:lnTo>
                    <a:pt x="370" y="4519"/>
                  </a:lnTo>
                  <a:lnTo>
                    <a:pt x="453" y="4396"/>
                  </a:lnTo>
                  <a:lnTo>
                    <a:pt x="494" y="4314"/>
                  </a:lnTo>
                  <a:lnTo>
                    <a:pt x="494" y="4273"/>
                  </a:lnTo>
                  <a:lnTo>
                    <a:pt x="535" y="4232"/>
                  </a:lnTo>
                  <a:lnTo>
                    <a:pt x="617" y="4067"/>
                  </a:lnTo>
                  <a:lnTo>
                    <a:pt x="699" y="3944"/>
                  </a:lnTo>
                  <a:lnTo>
                    <a:pt x="699" y="3903"/>
                  </a:lnTo>
                  <a:lnTo>
                    <a:pt x="740" y="3862"/>
                  </a:lnTo>
                  <a:lnTo>
                    <a:pt x="740" y="3821"/>
                  </a:lnTo>
                  <a:lnTo>
                    <a:pt x="740" y="3780"/>
                  </a:lnTo>
                  <a:lnTo>
                    <a:pt x="781" y="3780"/>
                  </a:lnTo>
                  <a:lnTo>
                    <a:pt x="781" y="3739"/>
                  </a:lnTo>
                  <a:lnTo>
                    <a:pt x="822" y="3656"/>
                  </a:lnTo>
                  <a:lnTo>
                    <a:pt x="863" y="3574"/>
                  </a:lnTo>
                  <a:lnTo>
                    <a:pt x="904" y="3492"/>
                  </a:lnTo>
                  <a:lnTo>
                    <a:pt x="945" y="3451"/>
                  </a:lnTo>
                  <a:lnTo>
                    <a:pt x="987" y="3369"/>
                  </a:lnTo>
                  <a:lnTo>
                    <a:pt x="987" y="3287"/>
                  </a:lnTo>
                  <a:lnTo>
                    <a:pt x="1028" y="3246"/>
                  </a:lnTo>
                  <a:lnTo>
                    <a:pt x="1110" y="3081"/>
                  </a:lnTo>
                  <a:lnTo>
                    <a:pt x="1110" y="3040"/>
                  </a:lnTo>
                  <a:lnTo>
                    <a:pt x="1151" y="3040"/>
                  </a:lnTo>
                  <a:lnTo>
                    <a:pt x="1151" y="2999"/>
                  </a:lnTo>
                  <a:lnTo>
                    <a:pt x="1192" y="2958"/>
                  </a:lnTo>
                  <a:lnTo>
                    <a:pt x="1192" y="2917"/>
                  </a:lnTo>
                  <a:lnTo>
                    <a:pt x="1233" y="2835"/>
                  </a:lnTo>
                  <a:lnTo>
                    <a:pt x="1274" y="2794"/>
                  </a:lnTo>
                  <a:lnTo>
                    <a:pt x="1315" y="2712"/>
                  </a:lnTo>
                  <a:lnTo>
                    <a:pt x="1315" y="2670"/>
                  </a:lnTo>
                  <a:lnTo>
                    <a:pt x="1315" y="2629"/>
                  </a:lnTo>
                  <a:lnTo>
                    <a:pt x="1356" y="2588"/>
                  </a:lnTo>
                  <a:lnTo>
                    <a:pt x="1397" y="2465"/>
                  </a:lnTo>
                  <a:lnTo>
                    <a:pt x="1438" y="2465"/>
                  </a:lnTo>
                  <a:lnTo>
                    <a:pt x="1438" y="2424"/>
                  </a:lnTo>
                  <a:lnTo>
                    <a:pt x="1438" y="2383"/>
                  </a:lnTo>
                  <a:lnTo>
                    <a:pt x="1521" y="2260"/>
                  </a:lnTo>
                  <a:lnTo>
                    <a:pt x="1562" y="2178"/>
                  </a:lnTo>
                  <a:lnTo>
                    <a:pt x="1562" y="2095"/>
                  </a:lnTo>
                  <a:lnTo>
                    <a:pt x="1603" y="2054"/>
                  </a:lnTo>
                  <a:lnTo>
                    <a:pt x="1603" y="2013"/>
                  </a:lnTo>
                  <a:lnTo>
                    <a:pt x="1644" y="1931"/>
                  </a:lnTo>
                  <a:lnTo>
                    <a:pt x="1685" y="1890"/>
                  </a:lnTo>
                  <a:lnTo>
                    <a:pt x="1685" y="1849"/>
                  </a:lnTo>
                  <a:lnTo>
                    <a:pt x="1726" y="1808"/>
                  </a:lnTo>
                  <a:lnTo>
                    <a:pt x="1726" y="1767"/>
                  </a:lnTo>
                  <a:lnTo>
                    <a:pt x="1767" y="1726"/>
                  </a:lnTo>
                  <a:lnTo>
                    <a:pt x="1767" y="1685"/>
                  </a:lnTo>
                  <a:lnTo>
                    <a:pt x="1808" y="1602"/>
                  </a:lnTo>
                  <a:lnTo>
                    <a:pt x="1849" y="1602"/>
                  </a:lnTo>
                  <a:lnTo>
                    <a:pt x="1849" y="1520"/>
                  </a:lnTo>
                  <a:lnTo>
                    <a:pt x="1890" y="1397"/>
                  </a:lnTo>
                  <a:lnTo>
                    <a:pt x="1972" y="1274"/>
                  </a:lnTo>
                  <a:lnTo>
                    <a:pt x="2055" y="1151"/>
                  </a:lnTo>
                  <a:lnTo>
                    <a:pt x="2096" y="1027"/>
                  </a:lnTo>
                  <a:lnTo>
                    <a:pt x="2096" y="986"/>
                  </a:lnTo>
                  <a:lnTo>
                    <a:pt x="2137" y="945"/>
                  </a:lnTo>
                  <a:lnTo>
                    <a:pt x="2178" y="904"/>
                  </a:lnTo>
                  <a:lnTo>
                    <a:pt x="2178" y="863"/>
                  </a:lnTo>
                  <a:lnTo>
                    <a:pt x="2219" y="781"/>
                  </a:lnTo>
                  <a:lnTo>
                    <a:pt x="2219" y="740"/>
                  </a:lnTo>
                  <a:lnTo>
                    <a:pt x="2260" y="658"/>
                  </a:lnTo>
                  <a:lnTo>
                    <a:pt x="2301" y="617"/>
                  </a:lnTo>
                  <a:lnTo>
                    <a:pt x="2342" y="575"/>
                  </a:lnTo>
                  <a:lnTo>
                    <a:pt x="2383" y="411"/>
                  </a:lnTo>
                  <a:lnTo>
                    <a:pt x="2424" y="329"/>
                  </a:lnTo>
                  <a:lnTo>
                    <a:pt x="2506" y="165"/>
                  </a:lnTo>
                  <a:lnTo>
                    <a:pt x="2506" y="124"/>
                  </a:lnTo>
                  <a:lnTo>
                    <a:pt x="2506" y="82"/>
                  </a:lnTo>
                  <a:lnTo>
                    <a:pt x="2465" y="41"/>
                  </a:lnTo>
                  <a:lnTo>
                    <a:pt x="246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8"/>
            <p:cNvSpPr/>
            <p:nvPr/>
          </p:nvSpPr>
          <p:spPr>
            <a:xfrm>
              <a:off x="5106024" y="1970425"/>
              <a:ext cx="703803" cy="1618389"/>
            </a:xfrm>
            <a:custGeom>
              <a:rect b="b" l="l" r="r" t="t"/>
              <a:pathLst>
                <a:path extrusionOk="0" h="44778" w="19473">
                  <a:moveTo>
                    <a:pt x="12777" y="0"/>
                  </a:moveTo>
                  <a:lnTo>
                    <a:pt x="12242" y="41"/>
                  </a:lnTo>
                  <a:lnTo>
                    <a:pt x="11791" y="165"/>
                  </a:lnTo>
                  <a:lnTo>
                    <a:pt x="11298" y="288"/>
                  </a:lnTo>
                  <a:lnTo>
                    <a:pt x="10887" y="452"/>
                  </a:lnTo>
                  <a:lnTo>
                    <a:pt x="10435" y="699"/>
                  </a:lnTo>
                  <a:lnTo>
                    <a:pt x="10065" y="945"/>
                  </a:lnTo>
                  <a:lnTo>
                    <a:pt x="9696" y="1233"/>
                  </a:lnTo>
                  <a:lnTo>
                    <a:pt x="9367" y="1561"/>
                  </a:lnTo>
                  <a:lnTo>
                    <a:pt x="9038" y="1931"/>
                  </a:lnTo>
                  <a:lnTo>
                    <a:pt x="8792" y="2342"/>
                  </a:lnTo>
                  <a:lnTo>
                    <a:pt x="8545" y="2753"/>
                  </a:lnTo>
                  <a:lnTo>
                    <a:pt x="8381" y="3163"/>
                  </a:lnTo>
                  <a:lnTo>
                    <a:pt x="8217" y="3615"/>
                  </a:lnTo>
                  <a:lnTo>
                    <a:pt x="8093" y="4108"/>
                  </a:lnTo>
                  <a:lnTo>
                    <a:pt x="8052" y="4601"/>
                  </a:lnTo>
                  <a:lnTo>
                    <a:pt x="8052" y="5094"/>
                  </a:lnTo>
                  <a:lnTo>
                    <a:pt x="8833" y="26373"/>
                  </a:lnTo>
                  <a:lnTo>
                    <a:pt x="1" y="39313"/>
                  </a:lnTo>
                  <a:lnTo>
                    <a:pt x="8135" y="44777"/>
                  </a:lnTo>
                  <a:lnTo>
                    <a:pt x="17870" y="30481"/>
                  </a:lnTo>
                  <a:lnTo>
                    <a:pt x="18076" y="30153"/>
                  </a:lnTo>
                  <a:lnTo>
                    <a:pt x="18240" y="29824"/>
                  </a:lnTo>
                  <a:lnTo>
                    <a:pt x="18363" y="29454"/>
                  </a:lnTo>
                  <a:lnTo>
                    <a:pt x="18487" y="29126"/>
                  </a:lnTo>
                  <a:lnTo>
                    <a:pt x="18610" y="28756"/>
                  </a:lnTo>
                  <a:lnTo>
                    <a:pt x="18651" y="28345"/>
                  </a:lnTo>
                  <a:lnTo>
                    <a:pt x="18692" y="27975"/>
                  </a:lnTo>
                  <a:lnTo>
                    <a:pt x="18692" y="27606"/>
                  </a:lnTo>
                  <a:lnTo>
                    <a:pt x="19472" y="5176"/>
                  </a:lnTo>
                  <a:lnTo>
                    <a:pt x="19390" y="4683"/>
                  </a:lnTo>
                  <a:lnTo>
                    <a:pt x="19267" y="4190"/>
                  </a:lnTo>
                  <a:lnTo>
                    <a:pt x="19021" y="3697"/>
                  </a:lnTo>
                  <a:lnTo>
                    <a:pt x="18733" y="3246"/>
                  </a:lnTo>
                  <a:lnTo>
                    <a:pt x="18404" y="2753"/>
                  </a:lnTo>
                  <a:lnTo>
                    <a:pt x="17994" y="2342"/>
                  </a:lnTo>
                  <a:lnTo>
                    <a:pt x="17542" y="1931"/>
                  </a:lnTo>
                  <a:lnTo>
                    <a:pt x="17090" y="1561"/>
                  </a:lnTo>
                  <a:lnTo>
                    <a:pt x="16556" y="1192"/>
                  </a:lnTo>
                  <a:lnTo>
                    <a:pt x="16022" y="904"/>
                  </a:lnTo>
                  <a:lnTo>
                    <a:pt x="15488" y="616"/>
                  </a:lnTo>
                  <a:lnTo>
                    <a:pt x="14913" y="411"/>
                  </a:lnTo>
                  <a:lnTo>
                    <a:pt x="14379" y="206"/>
                  </a:lnTo>
                  <a:lnTo>
                    <a:pt x="13803" y="82"/>
                  </a:lnTo>
                  <a:lnTo>
                    <a:pt x="13269" y="41"/>
                  </a:lnTo>
                  <a:lnTo>
                    <a:pt x="12777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8"/>
            <p:cNvSpPr/>
            <p:nvPr/>
          </p:nvSpPr>
          <p:spPr>
            <a:xfrm>
              <a:off x="5380707" y="1441841"/>
              <a:ext cx="740921" cy="785485"/>
            </a:xfrm>
            <a:custGeom>
              <a:rect b="b" l="l" r="r" t="t"/>
              <a:pathLst>
                <a:path extrusionOk="0" h="21733" w="20500">
                  <a:moveTo>
                    <a:pt x="7354" y="1"/>
                  </a:moveTo>
                  <a:lnTo>
                    <a:pt x="6902" y="42"/>
                  </a:lnTo>
                  <a:lnTo>
                    <a:pt x="6491" y="83"/>
                  </a:lnTo>
                  <a:lnTo>
                    <a:pt x="6080" y="165"/>
                  </a:lnTo>
                  <a:lnTo>
                    <a:pt x="5669" y="289"/>
                  </a:lnTo>
                  <a:lnTo>
                    <a:pt x="5300" y="453"/>
                  </a:lnTo>
                  <a:lnTo>
                    <a:pt x="4930" y="658"/>
                  </a:lnTo>
                  <a:lnTo>
                    <a:pt x="4560" y="864"/>
                  </a:lnTo>
                  <a:lnTo>
                    <a:pt x="4273" y="1151"/>
                  </a:lnTo>
                  <a:lnTo>
                    <a:pt x="3944" y="1439"/>
                  </a:lnTo>
                  <a:lnTo>
                    <a:pt x="3698" y="1726"/>
                  </a:lnTo>
                  <a:lnTo>
                    <a:pt x="3451" y="2096"/>
                  </a:lnTo>
                  <a:lnTo>
                    <a:pt x="3246" y="2425"/>
                  </a:lnTo>
                  <a:lnTo>
                    <a:pt x="3081" y="2835"/>
                  </a:lnTo>
                  <a:lnTo>
                    <a:pt x="2958" y="3205"/>
                  </a:lnTo>
                  <a:lnTo>
                    <a:pt x="2835" y="3657"/>
                  </a:lnTo>
                  <a:lnTo>
                    <a:pt x="2794" y="4068"/>
                  </a:lnTo>
                  <a:lnTo>
                    <a:pt x="0" y="20500"/>
                  </a:lnTo>
                  <a:lnTo>
                    <a:pt x="3533" y="20582"/>
                  </a:lnTo>
                  <a:lnTo>
                    <a:pt x="7970" y="20787"/>
                  </a:lnTo>
                  <a:lnTo>
                    <a:pt x="10599" y="20910"/>
                  </a:lnTo>
                  <a:lnTo>
                    <a:pt x="13557" y="21116"/>
                  </a:lnTo>
                  <a:lnTo>
                    <a:pt x="16843" y="21403"/>
                  </a:lnTo>
                  <a:lnTo>
                    <a:pt x="20499" y="21732"/>
                  </a:lnTo>
                  <a:lnTo>
                    <a:pt x="19965" y="4643"/>
                  </a:lnTo>
                  <a:lnTo>
                    <a:pt x="19924" y="4191"/>
                  </a:lnTo>
                  <a:lnTo>
                    <a:pt x="19842" y="3780"/>
                  </a:lnTo>
                  <a:lnTo>
                    <a:pt x="19719" y="3369"/>
                  </a:lnTo>
                  <a:lnTo>
                    <a:pt x="19595" y="3000"/>
                  </a:lnTo>
                  <a:lnTo>
                    <a:pt x="19390" y="2630"/>
                  </a:lnTo>
                  <a:lnTo>
                    <a:pt x="19185" y="2260"/>
                  </a:lnTo>
                  <a:lnTo>
                    <a:pt x="18938" y="1932"/>
                  </a:lnTo>
                  <a:lnTo>
                    <a:pt x="18651" y="1644"/>
                  </a:lnTo>
                  <a:lnTo>
                    <a:pt x="18363" y="1357"/>
                  </a:lnTo>
                  <a:lnTo>
                    <a:pt x="18034" y="1110"/>
                  </a:lnTo>
                  <a:lnTo>
                    <a:pt x="17706" y="905"/>
                  </a:lnTo>
                  <a:lnTo>
                    <a:pt x="17295" y="699"/>
                  </a:lnTo>
                  <a:lnTo>
                    <a:pt x="16925" y="576"/>
                  </a:lnTo>
                  <a:lnTo>
                    <a:pt x="16514" y="453"/>
                  </a:lnTo>
                  <a:lnTo>
                    <a:pt x="16104" y="371"/>
                  </a:lnTo>
                  <a:lnTo>
                    <a:pt x="15652" y="330"/>
                  </a:lnTo>
                  <a:lnTo>
                    <a:pt x="73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8"/>
            <p:cNvSpPr/>
            <p:nvPr/>
          </p:nvSpPr>
          <p:spPr>
            <a:xfrm>
              <a:off x="5748927" y="1097403"/>
              <a:ext cx="256865" cy="482575"/>
            </a:xfrm>
            <a:custGeom>
              <a:rect b="b" l="l" r="r" t="t"/>
              <a:pathLst>
                <a:path extrusionOk="0" h="13352" w="7107">
                  <a:moveTo>
                    <a:pt x="3040" y="0"/>
                  </a:moveTo>
                  <a:lnTo>
                    <a:pt x="2629" y="83"/>
                  </a:lnTo>
                  <a:lnTo>
                    <a:pt x="2260" y="165"/>
                  </a:lnTo>
                  <a:lnTo>
                    <a:pt x="1890" y="329"/>
                  </a:lnTo>
                  <a:lnTo>
                    <a:pt x="1520" y="535"/>
                  </a:lnTo>
                  <a:lnTo>
                    <a:pt x="1233" y="781"/>
                  </a:lnTo>
                  <a:lnTo>
                    <a:pt x="945" y="1110"/>
                  </a:lnTo>
                  <a:lnTo>
                    <a:pt x="740" y="1397"/>
                  </a:lnTo>
                  <a:lnTo>
                    <a:pt x="575" y="1726"/>
                  </a:lnTo>
                  <a:lnTo>
                    <a:pt x="452" y="2054"/>
                  </a:lnTo>
                  <a:lnTo>
                    <a:pt x="329" y="2424"/>
                  </a:lnTo>
                  <a:lnTo>
                    <a:pt x="206" y="3164"/>
                  </a:lnTo>
                  <a:lnTo>
                    <a:pt x="123" y="3903"/>
                  </a:lnTo>
                  <a:lnTo>
                    <a:pt x="0" y="5341"/>
                  </a:lnTo>
                  <a:lnTo>
                    <a:pt x="0" y="6696"/>
                  </a:lnTo>
                  <a:lnTo>
                    <a:pt x="41" y="8257"/>
                  </a:lnTo>
                  <a:lnTo>
                    <a:pt x="123" y="11174"/>
                  </a:lnTo>
                  <a:lnTo>
                    <a:pt x="206" y="11585"/>
                  </a:lnTo>
                  <a:lnTo>
                    <a:pt x="288" y="11996"/>
                  </a:lnTo>
                  <a:lnTo>
                    <a:pt x="493" y="12365"/>
                  </a:lnTo>
                  <a:lnTo>
                    <a:pt x="699" y="12653"/>
                  </a:lnTo>
                  <a:lnTo>
                    <a:pt x="986" y="12941"/>
                  </a:lnTo>
                  <a:lnTo>
                    <a:pt x="1356" y="13146"/>
                  </a:lnTo>
                  <a:lnTo>
                    <a:pt x="1726" y="13269"/>
                  </a:lnTo>
                  <a:lnTo>
                    <a:pt x="2177" y="13351"/>
                  </a:lnTo>
                  <a:lnTo>
                    <a:pt x="2547" y="13351"/>
                  </a:lnTo>
                  <a:lnTo>
                    <a:pt x="2917" y="13310"/>
                  </a:lnTo>
                  <a:lnTo>
                    <a:pt x="3287" y="13228"/>
                  </a:lnTo>
                  <a:lnTo>
                    <a:pt x="3656" y="13105"/>
                  </a:lnTo>
                  <a:lnTo>
                    <a:pt x="3985" y="12899"/>
                  </a:lnTo>
                  <a:lnTo>
                    <a:pt x="4231" y="12653"/>
                  </a:lnTo>
                  <a:lnTo>
                    <a:pt x="4478" y="12365"/>
                  </a:lnTo>
                  <a:lnTo>
                    <a:pt x="4601" y="11996"/>
                  </a:lnTo>
                  <a:lnTo>
                    <a:pt x="4683" y="11626"/>
                  </a:lnTo>
                  <a:lnTo>
                    <a:pt x="4683" y="11297"/>
                  </a:lnTo>
                  <a:lnTo>
                    <a:pt x="4683" y="10928"/>
                  </a:lnTo>
                  <a:lnTo>
                    <a:pt x="4642" y="10599"/>
                  </a:lnTo>
                  <a:lnTo>
                    <a:pt x="4478" y="9243"/>
                  </a:lnTo>
                  <a:lnTo>
                    <a:pt x="4355" y="8340"/>
                  </a:lnTo>
                  <a:lnTo>
                    <a:pt x="4273" y="7970"/>
                  </a:lnTo>
                  <a:lnTo>
                    <a:pt x="5258" y="7970"/>
                  </a:lnTo>
                  <a:lnTo>
                    <a:pt x="5751" y="7888"/>
                  </a:lnTo>
                  <a:lnTo>
                    <a:pt x="6244" y="7723"/>
                  </a:lnTo>
                  <a:lnTo>
                    <a:pt x="6532" y="7600"/>
                  </a:lnTo>
                  <a:lnTo>
                    <a:pt x="6737" y="7436"/>
                  </a:lnTo>
                  <a:lnTo>
                    <a:pt x="6861" y="7230"/>
                  </a:lnTo>
                  <a:lnTo>
                    <a:pt x="6984" y="6984"/>
                  </a:lnTo>
                  <a:lnTo>
                    <a:pt x="7066" y="6738"/>
                  </a:lnTo>
                  <a:lnTo>
                    <a:pt x="7107" y="6491"/>
                  </a:lnTo>
                  <a:lnTo>
                    <a:pt x="7107" y="5916"/>
                  </a:lnTo>
                  <a:lnTo>
                    <a:pt x="7107" y="4848"/>
                  </a:lnTo>
                  <a:lnTo>
                    <a:pt x="7107" y="4314"/>
                  </a:lnTo>
                  <a:lnTo>
                    <a:pt x="7025" y="3821"/>
                  </a:lnTo>
                  <a:lnTo>
                    <a:pt x="6943" y="3287"/>
                  </a:lnTo>
                  <a:lnTo>
                    <a:pt x="6778" y="2794"/>
                  </a:lnTo>
                  <a:lnTo>
                    <a:pt x="6614" y="2301"/>
                  </a:lnTo>
                  <a:lnTo>
                    <a:pt x="6409" y="1767"/>
                  </a:lnTo>
                  <a:lnTo>
                    <a:pt x="6203" y="1438"/>
                  </a:lnTo>
                  <a:lnTo>
                    <a:pt x="5957" y="1110"/>
                  </a:lnTo>
                  <a:lnTo>
                    <a:pt x="5669" y="863"/>
                  </a:lnTo>
                  <a:lnTo>
                    <a:pt x="5341" y="617"/>
                  </a:lnTo>
                  <a:lnTo>
                    <a:pt x="4971" y="411"/>
                  </a:lnTo>
                  <a:lnTo>
                    <a:pt x="4601" y="247"/>
                  </a:lnTo>
                  <a:lnTo>
                    <a:pt x="4231" y="124"/>
                  </a:lnTo>
                  <a:lnTo>
                    <a:pt x="3821" y="42"/>
                  </a:lnTo>
                  <a:lnTo>
                    <a:pt x="3410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8"/>
            <p:cNvSpPr/>
            <p:nvPr/>
          </p:nvSpPr>
          <p:spPr>
            <a:xfrm>
              <a:off x="5884027" y="1259249"/>
              <a:ext cx="36" cy="36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025">
              <a:solidFill>
                <a:srgbClr val="1920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8"/>
            <p:cNvSpPr/>
            <p:nvPr/>
          </p:nvSpPr>
          <p:spPr>
            <a:xfrm>
              <a:off x="5940446" y="1229540"/>
              <a:ext cx="44564" cy="44564"/>
            </a:xfrm>
            <a:custGeom>
              <a:rect b="b" l="l" r="r" t="t"/>
              <a:pathLst>
                <a:path extrusionOk="0" h="1233" w="1233">
                  <a:moveTo>
                    <a:pt x="945" y="1"/>
                  </a:moveTo>
                  <a:lnTo>
                    <a:pt x="658" y="83"/>
                  </a:lnTo>
                  <a:lnTo>
                    <a:pt x="329" y="288"/>
                  </a:lnTo>
                  <a:lnTo>
                    <a:pt x="0" y="617"/>
                  </a:lnTo>
                  <a:lnTo>
                    <a:pt x="83" y="740"/>
                  </a:lnTo>
                  <a:lnTo>
                    <a:pt x="370" y="945"/>
                  </a:lnTo>
                  <a:lnTo>
                    <a:pt x="535" y="1069"/>
                  </a:lnTo>
                  <a:lnTo>
                    <a:pt x="781" y="1151"/>
                  </a:lnTo>
                  <a:lnTo>
                    <a:pt x="986" y="1233"/>
                  </a:lnTo>
                  <a:lnTo>
                    <a:pt x="1233" y="1233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8"/>
            <p:cNvSpPr/>
            <p:nvPr/>
          </p:nvSpPr>
          <p:spPr>
            <a:xfrm>
              <a:off x="5984973" y="1229540"/>
              <a:ext cx="34191" cy="44564"/>
            </a:xfrm>
            <a:custGeom>
              <a:rect b="b" l="l" r="r" t="t"/>
              <a:pathLst>
                <a:path extrusionOk="0" h="1233" w="946">
                  <a:moveTo>
                    <a:pt x="1" y="1"/>
                  </a:moveTo>
                  <a:lnTo>
                    <a:pt x="1" y="1233"/>
                  </a:lnTo>
                  <a:lnTo>
                    <a:pt x="247" y="1151"/>
                  </a:lnTo>
                  <a:lnTo>
                    <a:pt x="494" y="1028"/>
                  </a:lnTo>
                  <a:lnTo>
                    <a:pt x="740" y="822"/>
                  </a:lnTo>
                  <a:lnTo>
                    <a:pt x="946" y="535"/>
                  </a:lnTo>
                  <a:lnTo>
                    <a:pt x="905" y="452"/>
                  </a:lnTo>
                  <a:lnTo>
                    <a:pt x="699" y="288"/>
                  </a:lnTo>
                  <a:lnTo>
                    <a:pt x="412" y="83"/>
                  </a:lnTo>
                  <a:lnTo>
                    <a:pt x="206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8"/>
            <p:cNvSpPr/>
            <p:nvPr/>
          </p:nvSpPr>
          <p:spPr>
            <a:xfrm>
              <a:off x="5838018" y="1229540"/>
              <a:ext cx="44564" cy="46082"/>
            </a:xfrm>
            <a:custGeom>
              <a:rect b="b" l="l" r="r" t="t"/>
              <a:pathLst>
                <a:path extrusionOk="0" h="1275" w="1233">
                  <a:moveTo>
                    <a:pt x="1232" y="1"/>
                  </a:moveTo>
                  <a:lnTo>
                    <a:pt x="945" y="42"/>
                  </a:lnTo>
                  <a:lnTo>
                    <a:pt x="657" y="124"/>
                  </a:lnTo>
                  <a:lnTo>
                    <a:pt x="329" y="329"/>
                  </a:lnTo>
                  <a:lnTo>
                    <a:pt x="0" y="658"/>
                  </a:lnTo>
                  <a:lnTo>
                    <a:pt x="82" y="781"/>
                  </a:lnTo>
                  <a:lnTo>
                    <a:pt x="370" y="986"/>
                  </a:lnTo>
                  <a:lnTo>
                    <a:pt x="534" y="1110"/>
                  </a:lnTo>
                  <a:lnTo>
                    <a:pt x="781" y="1192"/>
                  </a:lnTo>
                  <a:lnTo>
                    <a:pt x="986" y="1274"/>
                  </a:lnTo>
                  <a:lnTo>
                    <a:pt x="1232" y="1274"/>
                  </a:lnTo>
                  <a:lnTo>
                    <a:pt x="12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8"/>
            <p:cNvSpPr/>
            <p:nvPr/>
          </p:nvSpPr>
          <p:spPr>
            <a:xfrm>
              <a:off x="5882546" y="1229540"/>
              <a:ext cx="34191" cy="46082"/>
            </a:xfrm>
            <a:custGeom>
              <a:rect b="b" l="l" r="r" t="t"/>
              <a:pathLst>
                <a:path extrusionOk="0" h="1275" w="946">
                  <a:moveTo>
                    <a:pt x="0" y="1"/>
                  </a:moveTo>
                  <a:lnTo>
                    <a:pt x="0" y="1274"/>
                  </a:lnTo>
                  <a:lnTo>
                    <a:pt x="247" y="1192"/>
                  </a:lnTo>
                  <a:lnTo>
                    <a:pt x="493" y="1069"/>
                  </a:lnTo>
                  <a:lnTo>
                    <a:pt x="740" y="863"/>
                  </a:lnTo>
                  <a:lnTo>
                    <a:pt x="945" y="576"/>
                  </a:lnTo>
                  <a:lnTo>
                    <a:pt x="904" y="494"/>
                  </a:lnTo>
                  <a:lnTo>
                    <a:pt x="699" y="329"/>
                  </a:lnTo>
                  <a:lnTo>
                    <a:pt x="411" y="124"/>
                  </a:lnTo>
                  <a:lnTo>
                    <a:pt x="206" y="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8"/>
            <p:cNvSpPr/>
            <p:nvPr/>
          </p:nvSpPr>
          <p:spPr>
            <a:xfrm>
              <a:off x="5916700" y="1236949"/>
              <a:ext cx="28227" cy="52009"/>
            </a:xfrm>
            <a:custGeom>
              <a:rect b="b" l="l" r="r" t="t"/>
              <a:pathLst>
                <a:path extrusionOk="0" h="1439" w="781">
                  <a:moveTo>
                    <a:pt x="247" y="1"/>
                  </a:moveTo>
                  <a:lnTo>
                    <a:pt x="247" y="42"/>
                  </a:lnTo>
                  <a:lnTo>
                    <a:pt x="247" y="124"/>
                  </a:lnTo>
                  <a:lnTo>
                    <a:pt x="247" y="165"/>
                  </a:lnTo>
                  <a:lnTo>
                    <a:pt x="206" y="206"/>
                  </a:lnTo>
                  <a:lnTo>
                    <a:pt x="206" y="247"/>
                  </a:lnTo>
                  <a:lnTo>
                    <a:pt x="247" y="247"/>
                  </a:lnTo>
                  <a:lnTo>
                    <a:pt x="247" y="289"/>
                  </a:lnTo>
                  <a:lnTo>
                    <a:pt x="247" y="330"/>
                  </a:lnTo>
                  <a:lnTo>
                    <a:pt x="206" y="330"/>
                  </a:lnTo>
                  <a:lnTo>
                    <a:pt x="247" y="371"/>
                  </a:lnTo>
                  <a:lnTo>
                    <a:pt x="247" y="412"/>
                  </a:lnTo>
                  <a:lnTo>
                    <a:pt x="247" y="453"/>
                  </a:lnTo>
                  <a:lnTo>
                    <a:pt x="288" y="535"/>
                  </a:lnTo>
                  <a:lnTo>
                    <a:pt x="288" y="576"/>
                  </a:lnTo>
                  <a:lnTo>
                    <a:pt x="288" y="617"/>
                  </a:lnTo>
                  <a:lnTo>
                    <a:pt x="288" y="658"/>
                  </a:lnTo>
                  <a:lnTo>
                    <a:pt x="288" y="699"/>
                  </a:lnTo>
                  <a:lnTo>
                    <a:pt x="329" y="740"/>
                  </a:lnTo>
                  <a:lnTo>
                    <a:pt x="329" y="781"/>
                  </a:lnTo>
                  <a:lnTo>
                    <a:pt x="329" y="823"/>
                  </a:lnTo>
                  <a:lnTo>
                    <a:pt x="329" y="864"/>
                  </a:lnTo>
                  <a:lnTo>
                    <a:pt x="370" y="905"/>
                  </a:lnTo>
                  <a:lnTo>
                    <a:pt x="370" y="946"/>
                  </a:lnTo>
                  <a:lnTo>
                    <a:pt x="370" y="987"/>
                  </a:lnTo>
                  <a:lnTo>
                    <a:pt x="411" y="987"/>
                  </a:lnTo>
                  <a:lnTo>
                    <a:pt x="370" y="1028"/>
                  </a:lnTo>
                  <a:lnTo>
                    <a:pt x="411" y="1069"/>
                  </a:lnTo>
                  <a:lnTo>
                    <a:pt x="411" y="1110"/>
                  </a:lnTo>
                  <a:lnTo>
                    <a:pt x="452" y="1151"/>
                  </a:lnTo>
                  <a:lnTo>
                    <a:pt x="452" y="1192"/>
                  </a:lnTo>
                  <a:lnTo>
                    <a:pt x="247" y="1192"/>
                  </a:lnTo>
                  <a:lnTo>
                    <a:pt x="247" y="1151"/>
                  </a:lnTo>
                  <a:lnTo>
                    <a:pt x="165" y="1192"/>
                  </a:lnTo>
                  <a:lnTo>
                    <a:pt x="41" y="1192"/>
                  </a:lnTo>
                  <a:lnTo>
                    <a:pt x="0" y="1233"/>
                  </a:lnTo>
                  <a:lnTo>
                    <a:pt x="0" y="1274"/>
                  </a:lnTo>
                  <a:lnTo>
                    <a:pt x="0" y="1357"/>
                  </a:lnTo>
                  <a:lnTo>
                    <a:pt x="41" y="1398"/>
                  </a:lnTo>
                  <a:lnTo>
                    <a:pt x="82" y="1439"/>
                  </a:lnTo>
                  <a:lnTo>
                    <a:pt x="82" y="1398"/>
                  </a:lnTo>
                  <a:lnTo>
                    <a:pt x="123" y="1398"/>
                  </a:lnTo>
                  <a:lnTo>
                    <a:pt x="123" y="1439"/>
                  </a:lnTo>
                  <a:lnTo>
                    <a:pt x="206" y="1439"/>
                  </a:lnTo>
                  <a:lnTo>
                    <a:pt x="247" y="1398"/>
                  </a:lnTo>
                  <a:lnTo>
                    <a:pt x="288" y="1439"/>
                  </a:lnTo>
                  <a:lnTo>
                    <a:pt x="699" y="1439"/>
                  </a:lnTo>
                  <a:lnTo>
                    <a:pt x="781" y="1357"/>
                  </a:lnTo>
                  <a:lnTo>
                    <a:pt x="781" y="1316"/>
                  </a:lnTo>
                  <a:lnTo>
                    <a:pt x="781" y="1274"/>
                  </a:lnTo>
                  <a:lnTo>
                    <a:pt x="740" y="1233"/>
                  </a:lnTo>
                  <a:lnTo>
                    <a:pt x="740" y="1192"/>
                  </a:lnTo>
                  <a:lnTo>
                    <a:pt x="657" y="1110"/>
                  </a:lnTo>
                  <a:lnTo>
                    <a:pt x="657" y="1069"/>
                  </a:lnTo>
                  <a:lnTo>
                    <a:pt x="616" y="1069"/>
                  </a:lnTo>
                  <a:lnTo>
                    <a:pt x="616" y="1028"/>
                  </a:lnTo>
                  <a:lnTo>
                    <a:pt x="616" y="987"/>
                  </a:lnTo>
                  <a:lnTo>
                    <a:pt x="616" y="946"/>
                  </a:lnTo>
                  <a:lnTo>
                    <a:pt x="575" y="946"/>
                  </a:lnTo>
                  <a:lnTo>
                    <a:pt x="575" y="905"/>
                  </a:lnTo>
                  <a:lnTo>
                    <a:pt x="575" y="864"/>
                  </a:lnTo>
                  <a:lnTo>
                    <a:pt x="575" y="823"/>
                  </a:lnTo>
                  <a:lnTo>
                    <a:pt x="534" y="823"/>
                  </a:lnTo>
                  <a:lnTo>
                    <a:pt x="575" y="781"/>
                  </a:lnTo>
                  <a:lnTo>
                    <a:pt x="575" y="740"/>
                  </a:lnTo>
                  <a:lnTo>
                    <a:pt x="534" y="658"/>
                  </a:lnTo>
                  <a:lnTo>
                    <a:pt x="534" y="617"/>
                  </a:lnTo>
                  <a:lnTo>
                    <a:pt x="493" y="576"/>
                  </a:lnTo>
                  <a:lnTo>
                    <a:pt x="493" y="535"/>
                  </a:lnTo>
                  <a:lnTo>
                    <a:pt x="493" y="494"/>
                  </a:lnTo>
                  <a:lnTo>
                    <a:pt x="493" y="453"/>
                  </a:lnTo>
                  <a:lnTo>
                    <a:pt x="493" y="412"/>
                  </a:lnTo>
                  <a:lnTo>
                    <a:pt x="493" y="371"/>
                  </a:lnTo>
                  <a:lnTo>
                    <a:pt x="452" y="330"/>
                  </a:lnTo>
                  <a:lnTo>
                    <a:pt x="493" y="289"/>
                  </a:lnTo>
                  <a:lnTo>
                    <a:pt x="493" y="247"/>
                  </a:lnTo>
                  <a:lnTo>
                    <a:pt x="452" y="247"/>
                  </a:lnTo>
                  <a:lnTo>
                    <a:pt x="452" y="206"/>
                  </a:lnTo>
                  <a:lnTo>
                    <a:pt x="452" y="165"/>
                  </a:lnTo>
                  <a:lnTo>
                    <a:pt x="452" y="124"/>
                  </a:lnTo>
                  <a:lnTo>
                    <a:pt x="493" y="124"/>
                  </a:lnTo>
                  <a:lnTo>
                    <a:pt x="493" y="83"/>
                  </a:lnTo>
                  <a:lnTo>
                    <a:pt x="493" y="42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8"/>
            <p:cNvSpPr/>
            <p:nvPr/>
          </p:nvSpPr>
          <p:spPr>
            <a:xfrm>
              <a:off x="5892918" y="1284477"/>
              <a:ext cx="32709" cy="25264"/>
            </a:xfrm>
            <a:custGeom>
              <a:rect b="b" l="l" r="r" t="t"/>
              <a:pathLst>
                <a:path extrusionOk="0" h="699" w="905">
                  <a:moveTo>
                    <a:pt x="165" y="1"/>
                  </a:moveTo>
                  <a:lnTo>
                    <a:pt x="83" y="42"/>
                  </a:lnTo>
                  <a:lnTo>
                    <a:pt x="42" y="42"/>
                  </a:lnTo>
                  <a:lnTo>
                    <a:pt x="42" y="83"/>
                  </a:lnTo>
                  <a:lnTo>
                    <a:pt x="42" y="124"/>
                  </a:lnTo>
                  <a:lnTo>
                    <a:pt x="1" y="124"/>
                  </a:lnTo>
                  <a:lnTo>
                    <a:pt x="42" y="165"/>
                  </a:lnTo>
                  <a:lnTo>
                    <a:pt x="42" y="206"/>
                  </a:lnTo>
                  <a:lnTo>
                    <a:pt x="42" y="247"/>
                  </a:lnTo>
                  <a:lnTo>
                    <a:pt x="1" y="247"/>
                  </a:lnTo>
                  <a:lnTo>
                    <a:pt x="1" y="288"/>
                  </a:lnTo>
                  <a:lnTo>
                    <a:pt x="42" y="329"/>
                  </a:lnTo>
                  <a:lnTo>
                    <a:pt x="42" y="370"/>
                  </a:lnTo>
                  <a:lnTo>
                    <a:pt x="83" y="370"/>
                  </a:lnTo>
                  <a:lnTo>
                    <a:pt x="42" y="411"/>
                  </a:lnTo>
                  <a:lnTo>
                    <a:pt x="83" y="411"/>
                  </a:lnTo>
                  <a:lnTo>
                    <a:pt x="83" y="452"/>
                  </a:lnTo>
                  <a:lnTo>
                    <a:pt x="124" y="452"/>
                  </a:lnTo>
                  <a:lnTo>
                    <a:pt x="83" y="493"/>
                  </a:lnTo>
                  <a:lnTo>
                    <a:pt x="124" y="535"/>
                  </a:lnTo>
                  <a:lnTo>
                    <a:pt x="206" y="535"/>
                  </a:lnTo>
                  <a:lnTo>
                    <a:pt x="206" y="576"/>
                  </a:lnTo>
                  <a:lnTo>
                    <a:pt x="247" y="576"/>
                  </a:lnTo>
                  <a:lnTo>
                    <a:pt x="247" y="617"/>
                  </a:lnTo>
                  <a:lnTo>
                    <a:pt x="289" y="617"/>
                  </a:lnTo>
                  <a:lnTo>
                    <a:pt x="330" y="658"/>
                  </a:lnTo>
                  <a:lnTo>
                    <a:pt x="371" y="658"/>
                  </a:lnTo>
                  <a:lnTo>
                    <a:pt x="371" y="699"/>
                  </a:lnTo>
                  <a:lnTo>
                    <a:pt x="658" y="699"/>
                  </a:lnTo>
                  <a:lnTo>
                    <a:pt x="699" y="658"/>
                  </a:lnTo>
                  <a:lnTo>
                    <a:pt x="740" y="658"/>
                  </a:lnTo>
                  <a:lnTo>
                    <a:pt x="781" y="617"/>
                  </a:lnTo>
                  <a:lnTo>
                    <a:pt x="864" y="617"/>
                  </a:lnTo>
                  <a:lnTo>
                    <a:pt x="905" y="576"/>
                  </a:lnTo>
                  <a:lnTo>
                    <a:pt x="864" y="535"/>
                  </a:lnTo>
                  <a:lnTo>
                    <a:pt x="781" y="452"/>
                  </a:lnTo>
                  <a:lnTo>
                    <a:pt x="699" y="411"/>
                  </a:lnTo>
                  <a:lnTo>
                    <a:pt x="658" y="411"/>
                  </a:lnTo>
                  <a:lnTo>
                    <a:pt x="658" y="452"/>
                  </a:lnTo>
                  <a:lnTo>
                    <a:pt x="576" y="452"/>
                  </a:lnTo>
                  <a:lnTo>
                    <a:pt x="535" y="493"/>
                  </a:lnTo>
                  <a:lnTo>
                    <a:pt x="535" y="452"/>
                  </a:lnTo>
                  <a:lnTo>
                    <a:pt x="412" y="452"/>
                  </a:lnTo>
                  <a:lnTo>
                    <a:pt x="412" y="411"/>
                  </a:lnTo>
                  <a:lnTo>
                    <a:pt x="371" y="411"/>
                  </a:lnTo>
                  <a:lnTo>
                    <a:pt x="371" y="370"/>
                  </a:lnTo>
                  <a:lnTo>
                    <a:pt x="289" y="370"/>
                  </a:lnTo>
                  <a:lnTo>
                    <a:pt x="289" y="329"/>
                  </a:lnTo>
                  <a:lnTo>
                    <a:pt x="289" y="288"/>
                  </a:lnTo>
                  <a:lnTo>
                    <a:pt x="289" y="247"/>
                  </a:lnTo>
                  <a:lnTo>
                    <a:pt x="247" y="247"/>
                  </a:lnTo>
                  <a:lnTo>
                    <a:pt x="247" y="206"/>
                  </a:lnTo>
                  <a:lnTo>
                    <a:pt x="289" y="206"/>
                  </a:lnTo>
                  <a:lnTo>
                    <a:pt x="289" y="165"/>
                  </a:lnTo>
                  <a:lnTo>
                    <a:pt x="247" y="165"/>
                  </a:lnTo>
                  <a:lnTo>
                    <a:pt x="289" y="124"/>
                  </a:lnTo>
                  <a:lnTo>
                    <a:pt x="247" y="124"/>
                  </a:lnTo>
                  <a:lnTo>
                    <a:pt x="247" y="83"/>
                  </a:lnTo>
                  <a:lnTo>
                    <a:pt x="247" y="42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8"/>
            <p:cNvSpPr/>
            <p:nvPr/>
          </p:nvSpPr>
          <p:spPr>
            <a:xfrm>
              <a:off x="5840982" y="1375050"/>
              <a:ext cx="69791" cy="56455"/>
            </a:xfrm>
            <a:custGeom>
              <a:rect b="b" l="l" r="r" t="t"/>
              <a:pathLst>
                <a:path extrusionOk="0" h="1562" w="1931">
                  <a:moveTo>
                    <a:pt x="0" y="0"/>
                  </a:moveTo>
                  <a:lnTo>
                    <a:pt x="1931" y="1561"/>
                  </a:lnTo>
                  <a:lnTo>
                    <a:pt x="1808" y="288"/>
                  </a:lnTo>
                  <a:lnTo>
                    <a:pt x="1191" y="206"/>
                  </a:lnTo>
                  <a:lnTo>
                    <a:pt x="616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8"/>
            <p:cNvSpPr/>
            <p:nvPr/>
          </p:nvSpPr>
          <p:spPr>
            <a:xfrm>
              <a:off x="5938964" y="1204312"/>
              <a:ext cx="74273" cy="14891"/>
            </a:xfrm>
            <a:custGeom>
              <a:rect b="b" l="l" r="r" t="t"/>
              <a:pathLst>
                <a:path extrusionOk="0" h="412" w="2055">
                  <a:moveTo>
                    <a:pt x="658" y="0"/>
                  </a:moveTo>
                  <a:lnTo>
                    <a:pt x="617" y="41"/>
                  </a:lnTo>
                  <a:lnTo>
                    <a:pt x="370" y="41"/>
                  </a:lnTo>
                  <a:lnTo>
                    <a:pt x="329" y="82"/>
                  </a:lnTo>
                  <a:lnTo>
                    <a:pt x="247" y="82"/>
                  </a:lnTo>
                  <a:lnTo>
                    <a:pt x="247" y="123"/>
                  </a:lnTo>
                  <a:lnTo>
                    <a:pt x="41" y="123"/>
                  </a:lnTo>
                  <a:lnTo>
                    <a:pt x="0" y="165"/>
                  </a:lnTo>
                  <a:lnTo>
                    <a:pt x="0" y="206"/>
                  </a:lnTo>
                  <a:lnTo>
                    <a:pt x="41" y="288"/>
                  </a:lnTo>
                  <a:lnTo>
                    <a:pt x="41" y="329"/>
                  </a:lnTo>
                  <a:lnTo>
                    <a:pt x="83" y="370"/>
                  </a:lnTo>
                  <a:lnTo>
                    <a:pt x="165" y="370"/>
                  </a:lnTo>
                  <a:lnTo>
                    <a:pt x="206" y="329"/>
                  </a:lnTo>
                  <a:lnTo>
                    <a:pt x="288" y="370"/>
                  </a:lnTo>
                  <a:lnTo>
                    <a:pt x="288" y="329"/>
                  </a:lnTo>
                  <a:lnTo>
                    <a:pt x="411" y="329"/>
                  </a:lnTo>
                  <a:lnTo>
                    <a:pt x="411" y="288"/>
                  </a:lnTo>
                  <a:lnTo>
                    <a:pt x="493" y="288"/>
                  </a:lnTo>
                  <a:lnTo>
                    <a:pt x="534" y="247"/>
                  </a:lnTo>
                  <a:lnTo>
                    <a:pt x="740" y="247"/>
                  </a:lnTo>
                  <a:lnTo>
                    <a:pt x="781" y="206"/>
                  </a:lnTo>
                  <a:lnTo>
                    <a:pt x="781" y="247"/>
                  </a:lnTo>
                  <a:lnTo>
                    <a:pt x="822" y="206"/>
                  </a:lnTo>
                  <a:lnTo>
                    <a:pt x="863" y="206"/>
                  </a:lnTo>
                  <a:lnTo>
                    <a:pt x="863" y="247"/>
                  </a:lnTo>
                  <a:lnTo>
                    <a:pt x="1397" y="247"/>
                  </a:lnTo>
                  <a:lnTo>
                    <a:pt x="1397" y="288"/>
                  </a:lnTo>
                  <a:lnTo>
                    <a:pt x="1561" y="288"/>
                  </a:lnTo>
                  <a:lnTo>
                    <a:pt x="1603" y="329"/>
                  </a:lnTo>
                  <a:lnTo>
                    <a:pt x="1726" y="329"/>
                  </a:lnTo>
                  <a:lnTo>
                    <a:pt x="1767" y="370"/>
                  </a:lnTo>
                  <a:lnTo>
                    <a:pt x="1849" y="370"/>
                  </a:lnTo>
                  <a:lnTo>
                    <a:pt x="1890" y="411"/>
                  </a:lnTo>
                  <a:lnTo>
                    <a:pt x="1890" y="370"/>
                  </a:lnTo>
                  <a:lnTo>
                    <a:pt x="1931" y="411"/>
                  </a:lnTo>
                  <a:lnTo>
                    <a:pt x="1972" y="411"/>
                  </a:lnTo>
                  <a:lnTo>
                    <a:pt x="2013" y="370"/>
                  </a:lnTo>
                  <a:lnTo>
                    <a:pt x="2054" y="329"/>
                  </a:lnTo>
                  <a:lnTo>
                    <a:pt x="2054" y="247"/>
                  </a:lnTo>
                  <a:lnTo>
                    <a:pt x="2054" y="206"/>
                  </a:lnTo>
                  <a:lnTo>
                    <a:pt x="2013" y="206"/>
                  </a:lnTo>
                  <a:lnTo>
                    <a:pt x="1972" y="165"/>
                  </a:lnTo>
                  <a:lnTo>
                    <a:pt x="1890" y="165"/>
                  </a:lnTo>
                  <a:lnTo>
                    <a:pt x="1849" y="123"/>
                  </a:lnTo>
                  <a:lnTo>
                    <a:pt x="1808" y="123"/>
                  </a:lnTo>
                  <a:lnTo>
                    <a:pt x="1767" y="82"/>
                  </a:lnTo>
                  <a:lnTo>
                    <a:pt x="1644" y="82"/>
                  </a:lnTo>
                  <a:lnTo>
                    <a:pt x="1561" y="41"/>
                  </a:lnTo>
                  <a:lnTo>
                    <a:pt x="1438" y="41"/>
                  </a:lnTo>
                  <a:lnTo>
                    <a:pt x="1438" y="0"/>
                  </a:lnTo>
                  <a:lnTo>
                    <a:pt x="1192" y="0"/>
                  </a:lnTo>
                  <a:lnTo>
                    <a:pt x="1151" y="41"/>
                  </a:lnTo>
                  <a:lnTo>
                    <a:pt x="1110" y="41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8"/>
            <p:cNvSpPr/>
            <p:nvPr/>
          </p:nvSpPr>
          <p:spPr>
            <a:xfrm>
              <a:off x="5842464" y="1204312"/>
              <a:ext cx="74273" cy="16373"/>
            </a:xfrm>
            <a:custGeom>
              <a:rect b="b" l="l" r="r" t="t"/>
              <a:pathLst>
                <a:path extrusionOk="0" h="453" w="2055">
                  <a:moveTo>
                    <a:pt x="822" y="0"/>
                  </a:moveTo>
                  <a:lnTo>
                    <a:pt x="658" y="41"/>
                  </a:lnTo>
                  <a:lnTo>
                    <a:pt x="616" y="41"/>
                  </a:lnTo>
                  <a:lnTo>
                    <a:pt x="616" y="82"/>
                  </a:lnTo>
                  <a:lnTo>
                    <a:pt x="575" y="82"/>
                  </a:lnTo>
                  <a:lnTo>
                    <a:pt x="534" y="41"/>
                  </a:lnTo>
                  <a:lnTo>
                    <a:pt x="534" y="82"/>
                  </a:lnTo>
                  <a:lnTo>
                    <a:pt x="370" y="82"/>
                  </a:lnTo>
                  <a:lnTo>
                    <a:pt x="288" y="123"/>
                  </a:lnTo>
                  <a:lnTo>
                    <a:pt x="206" y="123"/>
                  </a:lnTo>
                  <a:lnTo>
                    <a:pt x="165" y="165"/>
                  </a:lnTo>
                  <a:lnTo>
                    <a:pt x="0" y="165"/>
                  </a:lnTo>
                  <a:lnTo>
                    <a:pt x="0" y="247"/>
                  </a:lnTo>
                  <a:lnTo>
                    <a:pt x="0" y="329"/>
                  </a:lnTo>
                  <a:lnTo>
                    <a:pt x="41" y="370"/>
                  </a:lnTo>
                  <a:lnTo>
                    <a:pt x="82" y="411"/>
                  </a:lnTo>
                  <a:lnTo>
                    <a:pt x="165" y="411"/>
                  </a:lnTo>
                  <a:lnTo>
                    <a:pt x="206" y="370"/>
                  </a:lnTo>
                  <a:lnTo>
                    <a:pt x="370" y="370"/>
                  </a:lnTo>
                  <a:lnTo>
                    <a:pt x="370" y="329"/>
                  </a:lnTo>
                  <a:lnTo>
                    <a:pt x="452" y="329"/>
                  </a:lnTo>
                  <a:lnTo>
                    <a:pt x="493" y="288"/>
                  </a:lnTo>
                  <a:lnTo>
                    <a:pt x="740" y="288"/>
                  </a:lnTo>
                  <a:lnTo>
                    <a:pt x="740" y="247"/>
                  </a:lnTo>
                  <a:lnTo>
                    <a:pt x="863" y="247"/>
                  </a:lnTo>
                  <a:lnTo>
                    <a:pt x="904" y="288"/>
                  </a:lnTo>
                  <a:lnTo>
                    <a:pt x="1356" y="288"/>
                  </a:lnTo>
                  <a:lnTo>
                    <a:pt x="1397" y="329"/>
                  </a:lnTo>
                  <a:lnTo>
                    <a:pt x="1561" y="329"/>
                  </a:lnTo>
                  <a:lnTo>
                    <a:pt x="1602" y="370"/>
                  </a:lnTo>
                  <a:lnTo>
                    <a:pt x="1767" y="370"/>
                  </a:lnTo>
                  <a:lnTo>
                    <a:pt x="1767" y="411"/>
                  </a:lnTo>
                  <a:lnTo>
                    <a:pt x="1890" y="411"/>
                  </a:lnTo>
                  <a:lnTo>
                    <a:pt x="1931" y="452"/>
                  </a:lnTo>
                  <a:lnTo>
                    <a:pt x="1972" y="452"/>
                  </a:lnTo>
                  <a:lnTo>
                    <a:pt x="2013" y="411"/>
                  </a:lnTo>
                  <a:lnTo>
                    <a:pt x="2013" y="370"/>
                  </a:lnTo>
                  <a:lnTo>
                    <a:pt x="2054" y="288"/>
                  </a:lnTo>
                  <a:lnTo>
                    <a:pt x="2054" y="247"/>
                  </a:lnTo>
                  <a:lnTo>
                    <a:pt x="2013" y="206"/>
                  </a:lnTo>
                  <a:lnTo>
                    <a:pt x="1931" y="206"/>
                  </a:lnTo>
                  <a:lnTo>
                    <a:pt x="1931" y="165"/>
                  </a:lnTo>
                  <a:lnTo>
                    <a:pt x="1767" y="165"/>
                  </a:lnTo>
                  <a:lnTo>
                    <a:pt x="1767" y="123"/>
                  </a:lnTo>
                  <a:lnTo>
                    <a:pt x="1726" y="123"/>
                  </a:lnTo>
                  <a:lnTo>
                    <a:pt x="1643" y="82"/>
                  </a:lnTo>
                  <a:lnTo>
                    <a:pt x="1438" y="82"/>
                  </a:lnTo>
                  <a:lnTo>
                    <a:pt x="1438" y="41"/>
                  </a:lnTo>
                  <a:lnTo>
                    <a:pt x="1150" y="41"/>
                  </a:lnTo>
                  <a:lnTo>
                    <a:pt x="1109" y="82"/>
                  </a:lnTo>
                  <a:lnTo>
                    <a:pt x="1109" y="41"/>
                  </a:lnTo>
                  <a:lnTo>
                    <a:pt x="945" y="41"/>
                  </a:lnTo>
                  <a:lnTo>
                    <a:pt x="904" y="0"/>
                  </a:lnTo>
                  <a:lnTo>
                    <a:pt x="904" y="41"/>
                  </a:lnTo>
                  <a:lnTo>
                    <a:pt x="822" y="41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8"/>
            <p:cNvSpPr/>
            <p:nvPr/>
          </p:nvSpPr>
          <p:spPr>
            <a:xfrm>
              <a:off x="5751890" y="1097403"/>
              <a:ext cx="158882" cy="147028"/>
            </a:xfrm>
            <a:custGeom>
              <a:rect b="b" l="l" r="r" t="t"/>
              <a:pathLst>
                <a:path extrusionOk="0" h="4068" w="4396">
                  <a:moveTo>
                    <a:pt x="2958" y="0"/>
                  </a:moveTo>
                  <a:lnTo>
                    <a:pt x="2547" y="83"/>
                  </a:lnTo>
                  <a:lnTo>
                    <a:pt x="2178" y="165"/>
                  </a:lnTo>
                  <a:lnTo>
                    <a:pt x="1808" y="329"/>
                  </a:lnTo>
                  <a:lnTo>
                    <a:pt x="1438" y="535"/>
                  </a:lnTo>
                  <a:lnTo>
                    <a:pt x="1151" y="781"/>
                  </a:lnTo>
                  <a:lnTo>
                    <a:pt x="863" y="1110"/>
                  </a:lnTo>
                  <a:lnTo>
                    <a:pt x="658" y="1397"/>
                  </a:lnTo>
                  <a:lnTo>
                    <a:pt x="493" y="1726"/>
                  </a:lnTo>
                  <a:lnTo>
                    <a:pt x="370" y="2054"/>
                  </a:lnTo>
                  <a:lnTo>
                    <a:pt x="247" y="2424"/>
                  </a:lnTo>
                  <a:lnTo>
                    <a:pt x="124" y="3164"/>
                  </a:lnTo>
                  <a:lnTo>
                    <a:pt x="41" y="3903"/>
                  </a:lnTo>
                  <a:lnTo>
                    <a:pt x="0" y="4067"/>
                  </a:lnTo>
                  <a:lnTo>
                    <a:pt x="493" y="3862"/>
                  </a:lnTo>
                  <a:lnTo>
                    <a:pt x="986" y="3574"/>
                  </a:lnTo>
                  <a:lnTo>
                    <a:pt x="1561" y="3246"/>
                  </a:lnTo>
                  <a:lnTo>
                    <a:pt x="2137" y="2876"/>
                  </a:lnTo>
                  <a:lnTo>
                    <a:pt x="2671" y="2465"/>
                  </a:lnTo>
                  <a:lnTo>
                    <a:pt x="3205" y="2013"/>
                  </a:lnTo>
                  <a:lnTo>
                    <a:pt x="3574" y="1603"/>
                  </a:lnTo>
                  <a:lnTo>
                    <a:pt x="3903" y="1192"/>
                  </a:lnTo>
                  <a:lnTo>
                    <a:pt x="4191" y="699"/>
                  </a:lnTo>
                  <a:lnTo>
                    <a:pt x="4396" y="247"/>
                  </a:lnTo>
                  <a:lnTo>
                    <a:pt x="4396" y="206"/>
                  </a:lnTo>
                  <a:lnTo>
                    <a:pt x="4067" y="83"/>
                  </a:lnTo>
                  <a:lnTo>
                    <a:pt x="3739" y="42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8"/>
            <p:cNvSpPr/>
            <p:nvPr/>
          </p:nvSpPr>
          <p:spPr>
            <a:xfrm>
              <a:off x="5910737" y="1104812"/>
              <a:ext cx="86164" cy="101018"/>
            </a:xfrm>
            <a:custGeom>
              <a:rect b="b" l="l" r="r" t="t"/>
              <a:pathLst>
                <a:path extrusionOk="0" h="2795" w="2384">
                  <a:moveTo>
                    <a:pt x="42" y="1"/>
                  </a:moveTo>
                  <a:lnTo>
                    <a:pt x="1" y="42"/>
                  </a:lnTo>
                  <a:lnTo>
                    <a:pt x="124" y="412"/>
                  </a:lnTo>
                  <a:lnTo>
                    <a:pt x="288" y="740"/>
                  </a:lnTo>
                  <a:lnTo>
                    <a:pt x="453" y="1110"/>
                  </a:lnTo>
                  <a:lnTo>
                    <a:pt x="699" y="1439"/>
                  </a:lnTo>
                  <a:lnTo>
                    <a:pt x="987" y="1808"/>
                  </a:lnTo>
                  <a:lnTo>
                    <a:pt x="1357" y="2178"/>
                  </a:lnTo>
                  <a:lnTo>
                    <a:pt x="1726" y="2466"/>
                  </a:lnTo>
                  <a:lnTo>
                    <a:pt x="2178" y="2712"/>
                  </a:lnTo>
                  <a:lnTo>
                    <a:pt x="2384" y="2794"/>
                  </a:lnTo>
                  <a:lnTo>
                    <a:pt x="2178" y="2178"/>
                  </a:lnTo>
                  <a:lnTo>
                    <a:pt x="1932" y="1562"/>
                  </a:lnTo>
                  <a:lnTo>
                    <a:pt x="1767" y="1315"/>
                  </a:lnTo>
                  <a:lnTo>
                    <a:pt x="1603" y="1028"/>
                  </a:lnTo>
                  <a:lnTo>
                    <a:pt x="1398" y="822"/>
                  </a:lnTo>
                  <a:lnTo>
                    <a:pt x="1151" y="617"/>
                  </a:lnTo>
                  <a:lnTo>
                    <a:pt x="905" y="412"/>
                  </a:lnTo>
                  <a:lnTo>
                    <a:pt x="617" y="247"/>
                  </a:lnTo>
                  <a:lnTo>
                    <a:pt x="330" y="124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8"/>
            <p:cNvSpPr/>
            <p:nvPr/>
          </p:nvSpPr>
          <p:spPr>
            <a:xfrm>
              <a:off x="5910737" y="1104812"/>
              <a:ext cx="1518" cy="1518"/>
            </a:xfrm>
            <a:custGeom>
              <a:rect b="b" l="l" r="r" t="t"/>
              <a:pathLst>
                <a:path extrusionOk="0" h="42" w="42">
                  <a:moveTo>
                    <a:pt x="1" y="1"/>
                  </a:moveTo>
                  <a:lnTo>
                    <a:pt x="1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8"/>
            <p:cNvSpPr/>
            <p:nvPr/>
          </p:nvSpPr>
          <p:spPr>
            <a:xfrm>
              <a:off x="5729627" y="1219167"/>
              <a:ext cx="75755" cy="90573"/>
            </a:xfrm>
            <a:custGeom>
              <a:rect b="b" l="l" r="r" t="t"/>
              <a:pathLst>
                <a:path extrusionOk="0" h="2506" w="2096">
                  <a:moveTo>
                    <a:pt x="575" y="0"/>
                  </a:moveTo>
                  <a:lnTo>
                    <a:pt x="329" y="82"/>
                  </a:lnTo>
                  <a:lnTo>
                    <a:pt x="206" y="164"/>
                  </a:lnTo>
                  <a:lnTo>
                    <a:pt x="82" y="288"/>
                  </a:lnTo>
                  <a:lnTo>
                    <a:pt x="0" y="411"/>
                  </a:lnTo>
                  <a:lnTo>
                    <a:pt x="0" y="575"/>
                  </a:lnTo>
                  <a:lnTo>
                    <a:pt x="41" y="945"/>
                  </a:lnTo>
                  <a:lnTo>
                    <a:pt x="165" y="1315"/>
                  </a:lnTo>
                  <a:lnTo>
                    <a:pt x="370" y="1602"/>
                  </a:lnTo>
                  <a:lnTo>
                    <a:pt x="657" y="1849"/>
                  </a:lnTo>
                  <a:lnTo>
                    <a:pt x="945" y="2095"/>
                  </a:lnTo>
                  <a:lnTo>
                    <a:pt x="1274" y="2259"/>
                  </a:lnTo>
                  <a:lnTo>
                    <a:pt x="1602" y="2424"/>
                  </a:lnTo>
                  <a:lnTo>
                    <a:pt x="1931" y="2506"/>
                  </a:lnTo>
                  <a:lnTo>
                    <a:pt x="1931" y="2465"/>
                  </a:lnTo>
                  <a:lnTo>
                    <a:pt x="1972" y="2465"/>
                  </a:lnTo>
                  <a:lnTo>
                    <a:pt x="2095" y="1150"/>
                  </a:lnTo>
                  <a:lnTo>
                    <a:pt x="1726" y="657"/>
                  </a:lnTo>
                  <a:lnTo>
                    <a:pt x="1520" y="411"/>
                  </a:lnTo>
                  <a:lnTo>
                    <a:pt x="1274" y="205"/>
                  </a:lnTo>
                  <a:lnTo>
                    <a:pt x="1068" y="82"/>
                  </a:lnTo>
                  <a:lnTo>
                    <a:pt x="822" y="41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8"/>
            <p:cNvSpPr/>
            <p:nvPr/>
          </p:nvSpPr>
          <p:spPr>
            <a:xfrm>
              <a:off x="5750409" y="1238467"/>
              <a:ext cx="34191" cy="31191"/>
            </a:xfrm>
            <a:custGeom>
              <a:rect b="b" l="l" r="r" t="t"/>
              <a:pathLst>
                <a:path extrusionOk="0" h="863" w="946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164"/>
                  </a:lnTo>
                  <a:lnTo>
                    <a:pt x="0" y="205"/>
                  </a:lnTo>
                  <a:lnTo>
                    <a:pt x="41" y="205"/>
                  </a:lnTo>
                  <a:lnTo>
                    <a:pt x="41" y="247"/>
                  </a:lnTo>
                  <a:lnTo>
                    <a:pt x="82" y="247"/>
                  </a:lnTo>
                  <a:lnTo>
                    <a:pt x="82" y="288"/>
                  </a:lnTo>
                  <a:lnTo>
                    <a:pt x="124" y="288"/>
                  </a:lnTo>
                  <a:lnTo>
                    <a:pt x="165" y="329"/>
                  </a:lnTo>
                  <a:lnTo>
                    <a:pt x="206" y="329"/>
                  </a:lnTo>
                  <a:lnTo>
                    <a:pt x="247" y="370"/>
                  </a:lnTo>
                  <a:lnTo>
                    <a:pt x="288" y="370"/>
                  </a:lnTo>
                  <a:lnTo>
                    <a:pt x="288" y="411"/>
                  </a:lnTo>
                  <a:lnTo>
                    <a:pt x="370" y="411"/>
                  </a:lnTo>
                  <a:lnTo>
                    <a:pt x="370" y="452"/>
                  </a:lnTo>
                  <a:lnTo>
                    <a:pt x="411" y="411"/>
                  </a:lnTo>
                  <a:lnTo>
                    <a:pt x="411" y="452"/>
                  </a:lnTo>
                  <a:lnTo>
                    <a:pt x="411" y="493"/>
                  </a:lnTo>
                  <a:lnTo>
                    <a:pt x="452" y="493"/>
                  </a:lnTo>
                  <a:lnTo>
                    <a:pt x="452" y="534"/>
                  </a:lnTo>
                  <a:lnTo>
                    <a:pt x="493" y="534"/>
                  </a:lnTo>
                  <a:lnTo>
                    <a:pt x="493" y="575"/>
                  </a:lnTo>
                  <a:lnTo>
                    <a:pt x="534" y="616"/>
                  </a:lnTo>
                  <a:lnTo>
                    <a:pt x="575" y="616"/>
                  </a:lnTo>
                  <a:lnTo>
                    <a:pt x="575" y="657"/>
                  </a:lnTo>
                  <a:lnTo>
                    <a:pt x="616" y="657"/>
                  </a:lnTo>
                  <a:lnTo>
                    <a:pt x="616" y="698"/>
                  </a:lnTo>
                  <a:lnTo>
                    <a:pt x="658" y="698"/>
                  </a:lnTo>
                  <a:lnTo>
                    <a:pt x="658" y="739"/>
                  </a:lnTo>
                  <a:lnTo>
                    <a:pt x="699" y="739"/>
                  </a:lnTo>
                  <a:lnTo>
                    <a:pt x="699" y="781"/>
                  </a:lnTo>
                  <a:lnTo>
                    <a:pt x="740" y="781"/>
                  </a:lnTo>
                  <a:lnTo>
                    <a:pt x="740" y="822"/>
                  </a:lnTo>
                  <a:lnTo>
                    <a:pt x="740" y="863"/>
                  </a:lnTo>
                  <a:lnTo>
                    <a:pt x="822" y="822"/>
                  </a:lnTo>
                  <a:lnTo>
                    <a:pt x="863" y="781"/>
                  </a:lnTo>
                  <a:lnTo>
                    <a:pt x="904" y="781"/>
                  </a:lnTo>
                  <a:lnTo>
                    <a:pt x="945" y="698"/>
                  </a:lnTo>
                  <a:lnTo>
                    <a:pt x="945" y="657"/>
                  </a:lnTo>
                  <a:lnTo>
                    <a:pt x="904" y="657"/>
                  </a:lnTo>
                  <a:lnTo>
                    <a:pt x="904" y="616"/>
                  </a:lnTo>
                  <a:lnTo>
                    <a:pt x="863" y="616"/>
                  </a:lnTo>
                  <a:lnTo>
                    <a:pt x="863" y="575"/>
                  </a:lnTo>
                  <a:lnTo>
                    <a:pt x="822" y="575"/>
                  </a:lnTo>
                  <a:lnTo>
                    <a:pt x="822" y="534"/>
                  </a:lnTo>
                  <a:lnTo>
                    <a:pt x="781" y="493"/>
                  </a:lnTo>
                  <a:lnTo>
                    <a:pt x="740" y="493"/>
                  </a:lnTo>
                  <a:lnTo>
                    <a:pt x="740" y="452"/>
                  </a:lnTo>
                  <a:lnTo>
                    <a:pt x="699" y="452"/>
                  </a:lnTo>
                  <a:lnTo>
                    <a:pt x="699" y="411"/>
                  </a:lnTo>
                  <a:lnTo>
                    <a:pt x="658" y="411"/>
                  </a:lnTo>
                  <a:lnTo>
                    <a:pt x="658" y="370"/>
                  </a:lnTo>
                  <a:lnTo>
                    <a:pt x="616" y="370"/>
                  </a:lnTo>
                  <a:lnTo>
                    <a:pt x="616" y="329"/>
                  </a:lnTo>
                  <a:lnTo>
                    <a:pt x="575" y="329"/>
                  </a:lnTo>
                  <a:lnTo>
                    <a:pt x="575" y="288"/>
                  </a:lnTo>
                  <a:lnTo>
                    <a:pt x="534" y="288"/>
                  </a:lnTo>
                  <a:lnTo>
                    <a:pt x="534" y="247"/>
                  </a:lnTo>
                  <a:lnTo>
                    <a:pt x="493" y="247"/>
                  </a:lnTo>
                  <a:lnTo>
                    <a:pt x="493" y="205"/>
                  </a:lnTo>
                  <a:lnTo>
                    <a:pt x="411" y="205"/>
                  </a:lnTo>
                  <a:lnTo>
                    <a:pt x="411" y="164"/>
                  </a:lnTo>
                  <a:lnTo>
                    <a:pt x="370" y="164"/>
                  </a:lnTo>
                  <a:lnTo>
                    <a:pt x="370" y="123"/>
                  </a:lnTo>
                  <a:lnTo>
                    <a:pt x="288" y="123"/>
                  </a:lnTo>
                  <a:lnTo>
                    <a:pt x="288" y="82"/>
                  </a:lnTo>
                  <a:lnTo>
                    <a:pt x="247" y="82"/>
                  </a:lnTo>
                  <a:lnTo>
                    <a:pt x="206" y="41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8"/>
            <p:cNvSpPr/>
            <p:nvPr/>
          </p:nvSpPr>
          <p:spPr>
            <a:xfrm>
              <a:off x="5759300" y="1250322"/>
              <a:ext cx="11927" cy="17854"/>
            </a:xfrm>
            <a:custGeom>
              <a:rect b="b" l="l" r="r" t="t"/>
              <a:pathLst>
                <a:path extrusionOk="0" h="494" w="330">
                  <a:moveTo>
                    <a:pt x="165" y="1"/>
                  </a:moveTo>
                  <a:lnTo>
                    <a:pt x="83" y="42"/>
                  </a:lnTo>
                  <a:lnTo>
                    <a:pt x="83" y="83"/>
                  </a:lnTo>
                  <a:lnTo>
                    <a:pt x="83" y="124"/>
                  </a:lnTo>
                  <a:lnTo>
                    <a:pt x="83" y="165"/>
                  </a:lnTo>
                  <a:lnTo>
                    <a:pt x="83" y="206"/>
                  </a:lnTo>
                  <a:lnTo>
                    <a:pt x="42" y="206"/>
                  </a:lnTo>
                  <a:lnTo>
                    <a:pt x="42" y="247"/>
                  </a:lnTo>
                  <a:lnTo>
                    <a:pt x="42" y="288"/>
                  </a:lnTo>
                  <a:lnTo>
                    <a:pt x="42" y="329"/>
                  </a:lnTo>
                  <a:lnTo>
                    <a:pt x="1" y="329"/>
                  </a:lnTo>
                  <a:lnTo>
                    <a:pt x="42" y="370"/>
                  </a:lnTo>
                  <a:lnTo>
                    <a:pt x="1" y="411"/>
                  </a:lnTo>
                  <a:lnTo>
                    <a:pt x="1" y="453"/>
                  </a:lnTo>
                  <a:lnTo>
                    <a:pt x="42" y="494"/>
                  </a:lnTo>
                  <a:lnTo>
                    <a:pt x="247" y="494"/>
                  </a:lnTo>
                  <a:lnTo>
                    <a:pt x="247" y="453"/>
                  </a:lnTo>
                  <a:lnTo>
                    <a:pt x="288" y="453"/>
                  </a:lnTo>
                  <a:lnTo>
                    <a:pt x="247" y="411"/>
                  </a:lnTo>
                  <a:lnTo>
                    <a:pt x="247" y="370"/>
                  </a:lnTo>
                  <a:lnTo>
                    <a:pt x="288" y="370"/>
                  </a:lnTo>
                  <a:lnTo>
                    <a:pt x="288" y="329"/>
                  </a:lnTo>
                  <a:lnTo>
                    <a:pt x="288" y="288"/>
                  </a:lnTo>
                  <a:lnTo>
                    <a:pt x="288" y="247"/>
                  </a:lnTo>
                  <a:lnTo>
                    <a:pt x="329" y="247"/>
                  </a:lnTo>
                  <a:lnTo>
                    <a:pt x="329" y="206"/>
                  </a:lnTo>
                  <a:lnTo>
                    <a:pt x="288" y="165"/>
                  </a:lnTo>
                  <a:lnTo>
                    <a:pt x="329" y="165"/>
                  </a:lnTo>
                  <a:lnTo>
                    <a:pt x="329" y="124"/>
                  </a:lnTo>
                  <a:lnTo>
                    <a:pt x="329" y="83"/>
                  </a:lnTo>
                  <a:lnTo>
                    <a:pt x="329" y="42"/>
                  </a:lnTo>
                  <a:lnTo>
                    <a:pt x="288" y="42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8"/>
            <p:cNvSpPr/>
            <p:nvPr/>
          </p:nvSpPr>
          <p:spPr>
            <a:xfrm>
              <a:off x="6025092" y="2224290"/>
              <a:ext cx="114355" cy="120318"/>
            </a:xfrm>
            <a:custGeom>
              <a:rect b="b" l="l" r="r" t="t"/>
              <a:pathLst>
                <a:path extrusionOk="0" h="3329" w="3164">
                  <a:moveTo>
                    <a:pt x="123" y="1"/>
                  </a:moveTo>
                  <a:lnTo>
                    <a:pt x="41" y="42"/>
                  </a:lnTo>
                  <a:lnTo>
                    <a:pt x="0" y="83"/>
                  </a:lnTo>
                  <a:lnTo>
                    <a:pt x="0" y="124"/>
                  </a:lnTo>
                  <a:lnTo>
                    <a:pt x="0" y="165"/>
                  </a:lnTo>
                  <a:lnTo>
                    <a:pt x="41" y="247"/>
                  </a:lnTo>
                  <a:lnTo>
                    <a:pt x="41" y="288"/>
                  </a:lnTo>
                  <a:lnTo>
                    <a:pt x="82" y="330"/>
                  </a:lnTo>
                  <a:lnTo>
                    <a:pt x="82" y="371"/>
                  </a:lnTo>
                  <a:lnTo>
                    <a:pt x="82" y="412"/>
                  </a:lnTo>
                  <a:lnTo>
                    <a:pt x="123" y="494"/>
                  </a:lnTo>
                  <a:lnTo>
                    <a:pt x="123" y="576"/>
                  </a:lnTo>
                  <a:lnTo>
                    <a:pt x="123" y="617"/>
                  </a:lnTo>
                  <a:lnTo>
                    <a:pt x="123" y="699"/>
                  </a:lnTo>
                  <a:lnTo>
                    <a:pt x="164" y="781"/>
                  </a:lnTo>
                  <a:lnTo>
                    <a:pt x="247" y="946"/>
                  </a:lnTo>
                  <a:lnTo>
                    <a:pt x="247" y="1028"/>
                  </a:lnTo>
                  <a:lnTo>
                    <a:pt x="247" y="1069"/>
                  </a:lnTo>
                  <a:lnTo>
                    <a:pt x="288" y="1069"/>
                  </a:lnTo>
                  <a:lnTo>
                    <a:pt x="329" y="1151"/>
                  </a:lnTo>
                  <a:lnTo>
                    <a:pt x="329" y="1192"/>
                  </a:lnTo>
                  <a:lnTo>
                    <a:pt x="370" y="1233"/>
                  </a:lnTo>
                  <a:lnTo>
                    <a:pt x="411" y="1315"/>
                  </a:lnTo>
                  <a:lnTo>
                    <a:pt x="411" y="1357"/>
                  </a:lnTo>
                  <a:lnTo>
                    <a:pt x="452" y="1357"/>
                  </a:lnTo>
                  <a:lnTo>
                    <a:pt x="452" y="1398"/>
                  </a:lnTo>
                  <a:lnTo>
                    <a:pt x="452" y="1439"/>
                  </a:lnTo>
                  <a:lnTo>
                    <a:pt x="493" y="1480"/>
                  </a:lnTo>
                  <a:lnTo>
                    <a:pt x="534" y="1562"/>
                  </a:lnTo>
                  <a:lnTo>
                    <a:pt x="698" y="1849"/>
                  </a:lnTo>
                  <a:lnTo>
                    <a:pt x="739" y="1891"/>
                  </a:lnTo>
                  <a:lnTo>
                    <a:pt x="781" y="1932"/>
                  </a:lnTo>
                  <a:lnTo>
                    <a:pt x="822" y="1973"/>
                  </a:lnTo>
                  <a:lnTo>
                    <a:pt x="822" y="2055"/>
                  </a:lnTo>
                  <a:lnTo>
                    <a:pt x="863" y="2096"/>
                  </a:lnTo>
                  <a:lnTo>
                    <a:pt x="904" y="2096"/>
                  </a:lnTo>
                  <a:lnTo>
                    <a:pt x="945" y="2137"/>
                  </a:lnTo>
                  <a:lnTo>
                    <a:pt x="986" y="2178"/>
                  </a:lnTo>
                  <a:lnTo>
                    <a:pt x="986" y="2219"/>
                  </a:lnTo>
                  <a:lnTo>
                    <a:pt x="1027" y="2219"/>
                  </a:lnTo>
                  <a:lnTo>
                    <a:pt x="1068" y="2301"/>
                  </a:lnTo>
                  <a:lnTo>
                    <a:pt x="1109" y="2301"/>
                  </a:lnTo>
                  <a:lnTo>
                    <a:pt x="1150" y="2342"/>
                  </a:lnTo>
                  <a:lnTo>
                    <a:pt x="1191" y="2383"/>
                  </a:lnTo>
                  <a:lnTo>
                    <a:pt x="1232" y="2466"/>
                  </a:lnTo>
                  <a:lnTo>
                    <a:pt x="1274" y="2507"/>
                  </a:lnTo>
                  <a:lnTo>
                    <a:pt x="1356" y="2548"/>
                  </a:lnTo>
                  <a:lnTo>
                    <a:pt x="1438" y="2671"/>
                  </a:lnTo>
                  <a:lnTo>
                    <a:pt x="1520" y="2753"/>
                  </a:lnTo>
                  <a:lnTo>
                    <a:pt x="1561" y="2753"/>
                  </a:lnTo>
                  <a:lnTo>
                    <a:pt x="1602" y="2794"/>
                  </a:lnTo>
                  <a:lnTo>
                    <a:pt x="1643" y="2835"/>
                  </a:lnTo>
                  <a:lnTo>
                    <a:pt x="1684" y="2876"/>
                  </a:lnTo>
                  <a:lnTo>
                    <a:pt x="1725" y="2876"/>
                  </a:lnTo>
                  <a:lnTo>
                    <a:pt x="1808" y="2918"/>
                  </a:lnTo>
                  <a:lnTo>
                    <a:pt x="1849" y="2959"/>
                  </a:lnTo>
                  <a:lnTo>
                    <a:pt x="1890" y="3000"/>
                  </a:lnTo>
                  <a:lnTo>
                    <a:pt x="1931" y="3000"/>
                  </a:lnTo>
                  <a:lnTo>
                    <a:pt x="1972" y="3041"/>
                  </a:lnTo>
                  <a:lnTo>
                    <a:pt x="2095" y="3123"/>
                  </a:lnTo>
                  <a:lnTo>
                    <a:pt x="2259" y="3205"/>
                  </a:lnTo>
                  <a:lnTo>
                    <a:pt x="2424" y="3246"/>
                  </a:lnTo>
                  <a:lnTo>
                    <a:pt x="2547" y="3246"/>
                  </a:lnTo>
                  <a:lnTo>
                    <a:pt x="2588" y="3287"/>
                  </a:lnTo>
                  <a:lnTo>
                    <a:pt x="2752" y="3287"/>
                  </a:lnTo>
                  <a:lnTo>
                    <a:pt x="2835" y="3328"/>
                  </a:lnTo>
                  <a:lnTo>
                    <a:pt x="2876" y="3328"/>
                  </a:lnTo>
                  <a:lnTo>
                    <a:pt x="2876" y="3287"/>
                  </a:lnTo>
                  <a:lnTo>
                    <a:pt x="3122" y="3287"/>
                  </a:lnTo>
                  <a:lnTo>
                    <a:pt x="3122" y="3246"/>
                  </a:lnTo>
                  <a:lnTo>
                    <a:pt x="3163" y="3205"/>
                  </a:lnTo>
                  <a:lnTo>
                    <a:pt x="3163" y="3123"/>
                  </a:lnTo>
                  <a:lnTo>
                    <a:pt x="3122" y="3082"/>
                  </a:lnTo>
                  <a:lnTo>
                    <a:pt x="2752" y="3082"/>
                  </a:lnTo>
                  <a:lnTo>
                    <a:pt x="2629" y="3041"/>
                  </a:lnTo>
                  <a:lnTo>
                    <a:pt x="2465" y="3041"/>
                  </a:lnTo>
                  <a:lnTo>
                    <a:pt x="2342" y="3000"/>
                  </a:lnTo>
                  <a:lnTo>
                    <a:pt x="2259" y="2918"/>
                  </a:lnTo>
                  <a:lnTo>
                    <a:pt x="2218" y="2918"/>
                  </a:lnTo>
                  <a:lnTo>
                    <a:pt x="2177" y="2876"/>
                  </a:lnTo>
                  <a:lnTo>
                    <a:pt x="2095" y="2876"/>
                  </a:lnTo>
                  <a:lnTo>
                    <a:pt x="2054" y="2835"/>
                  </a:lnTo>
                  <a:lnTo>
                    <a:pt x="2013" y="2794"/>
                  </a:lnTo>
                  <a:lnTo>
                    <a:pt x="1972" y="2753"/>
                  </a:lnTo>
                  <a:lnTo>
                    <a:pt x="1931" y="2753"/>
                  </a:lnTo>
                  <a:lnTo>
                    <a:pt x="1890" y="2712"/>
                  </a:lnTo>
                  <a:lnTo>
                    <a:pt x="1849" y="2671"/>
                  </a:lnTo>
                  <a:lnTo>
                    <a:pt x="1766" y="2630"/>
                  </a:lnTo>
                  <a:lnTo>
                    <a:pt x="1725" y="2630"/>
                  </a:lnTo>
                  <a:lnTo>
                    <a:pt x="1684" y="2589"/>
                  </a:lnTo>
                  <a:lnTo>
                    <a:pt x="1561" y="2466"/>
                  </a:lnTo>
                  <a:lnTo>
                    <a:pt x="1520" y="2466"/>
                  </a:lnTo>
                  <a:lnTo>
                    <a:pt x="1520" y="2425"/>
                  </a:lnTo>
                  <a:lnTo>
                    <a:pt x="1479" y="2383"/>
                  </a:lnTo>
                  <a:lnTo>
                    <a:pt x="1438" y="2342"/>
                  </a:lnTo>
                  <a:lnTo>
                    <a:pt x="1397" y="2301"/>
                  </a:lnTo>
                  <a:lnTo>
                    <a:pt x="1356" y="2260"/>
                  </a:lnTo>
                  <a:lnTo>
                    <a:pt x="1315" y="2219"/>
                  </a:lnTo>
                  <a:lnTo>
                    <a:pt x="1274" y="2178"/>
                  </a:lnTo>
                  <a:lnTo>
                    <a:pt x="1232" y="2137"/>
                  </a:lnTo>
                  <a:lnTo>
                    <a:pt x="1150" y="2055"/>
                  </a:lnTo>
                  <a:lnTo>
                    <a:pt x="1109" y="2014"/>
                  </a:lnTo>
                  <a:lnTo>
                    <a:pt x="1027" y="1891"/>
                  </a:lnTo>
                  <a:lnTo>
                    <a:pt x="986" y="1849"/>
                  </a:lnTo>
                  <a:lnTo>
                    <a:pt x="945" y="1808"/>
                  </a:lnTo>
                  <a:lnTo>
                    <a:pt x="904" y="1767"/>
                  </a:lnTo>
                  <a:lnTo>
                    <a:pt x="863" y="1726"/>
                  </a:lnTo>
                  <a:lnTo>
                    <a:pt x="822" y="1685"/>
                  </a:lnTo>
                  <a:lnTo>
                    <a:pt x="822" y="1644"/>
                  </a:lnTo>
                  <a:lnTo>
                    <a:pt x="781" y="1603"/>
                  </a:lnTo>
                  <a:lnTo>
                    <a:pt x="781" y="1562"/>
                  </a:lnTo>
                  <a:lnTo>
                    <a:pt x="739" y="1521"/>
                  </a:lnTo>
                  <a:lnTo>
                    <a:pt x="739" y="1480"/>
                  </a:lnTo>
                  <a:lnTo>
                    <a:pt x="739" y="1439"/>
                  </a:lnTo>
                  <a:lnTo>
                    <a:pt x="698" y="1439"/>
                  </a:lnTo>
                  <a:lnTo>
                    <a:pt x="698" y="1398"/>
                  </a:lnTo>
                  <a:lnTo>
                    <a:pt x="657" y="1398"/>
                  </a:lnTo>
                  <a:lnTo>
                    <a:pt x="657" y="1357"/>
                  </a:lnTo>
                  <a:lnTo>
                    <a:pt x="657" y="1315"/>
                  </a:lnTo>
                  <a:lnTo>
                    <a:pt x="575" y="1233"/>
                  </a:lnTo>
                  <a:lnTo>
                    <a:pt x="534" y="1110"/>
                  </a:lnTo>
                  <a:lnTo>
                    <a:pt x="493" y="987"/>
                  </a:lnTo>
                  <a:lnTo>
                    <a:pt x="452" y="905"/>
                  </a:lnTo>
                  <a:lnTo>
                    <a:pt x="452" y="864"/>
                  </a:lnTo>
                  <a:lnTo>
                    <a:pt x="411" y="822"/>
                  </a:lnTo>
                  <a:lnTo>
                    <a:pt x="411" y="781"/>
                  </a:lnTo>
                  <a:lnTo>
                    <a:pt x="411" y="740"/>
                  </a:lnTo>
                  <a:lnTo>
                    <a:pt x="370" y="658"/>
                  </a:lnTo>
                  <a:lnTo>
                    <a:pt x="370" y="617"/>
                  </a:lnTo>
                  <a:lnTo>
                    <a:pt x="329" y="535"/>
                  </a:lnTo>
                  <a:lnTo>
                    <a:pt x="329" y="453"/>
                  </a:lnTo>
                  <a:lnTo>
                    <a:pt x="288" y="330"/>
                  </a:lnTo>
                  <a:lnTo>
                    <a:pt x="247" y="247"/>
                  </a:lnTo>
                  <a:lnTo>
                    <a:pt x="247" y="124"/>
                  </a:lnTo>
                  <a:lnTo>
                    <a:pt x="205" y="83"/>
                  </a:lnTo>
                  <a:lnTo>
                    <a:pt x="205" y="42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8"/>
            <p:cNvSpPr/>
            <p:nvPr/>
          </p:nvSpPr>
          <p:spPr>
            <a:xfrm>
              <a:off x="5437125" y="2194617"/>
              <a:ext cx="154437" cy="144064"/>
            </a:xfrm>
            <a:custGeom>
              <a:rect b="b" l="l" r="r" t="t"/>
              <a:pathLst>
                <a:path extrusionOk="0" h="3986" w="4273">
                  <a:moveTo>
                    <a:pt x="4067" y="0"/>
                  </a:moveTo>
                  <a:lnTo>
                    <a:pt x="4026" y="41"/>
                  </a:lnTo>
                  <a:lnTo>
                    <a:pt x="4026" y="124"/>
                  </a:lnTo>
                  <a:lnTo>
                    <a:pt x="3985" y="206"/>
                  </a:lnTo>
                  <a:lnTo>
                    <a:pt x="3985" y="247"/>
                  </a:lnTo>
                  <a:lnTo>
                    <a:pt x="3944" y="288"/>
                  </a:lnTo>
                  <a:lnTo>
                    <a:pt x="3944" y="329"/>
                  </a:lnTo>
                  <a:lnTo>
                    <a:pt x="3903" y="411"/>
                  </a:lnTo>
                  <a:lnTo>
                    <a:pt x="3903" y="452"/>
                  </a:lnTo>
                  <a:lnTo>
                    <a:pt x="3821" y="575"/>
                  </a:lnTo>
                  <a:lnTo>
                    <a:pt x="3780" y="616"/>
                  </a:lnTo>
                  <a:lnTo>
                    <a:pt x="3739" y="658"/>
                  </a:lnTo>
                  <a:lnTo>
                    <a:pt x="3739" y="699"/>
                  </a:lnTo>
                  <a:lnTo>
                    <a:pt x="3698" y="781"/>
                  </a:lnTo>
                  <a:lnTo>
                    <a:pt x="3616" y="945"/>
                  </a:lnTo>
                  <a:lnTo>
                    <a:pt x="3533" y="1027"/>
                  </a:lnTo>
                  <a:lnTo>
                    <a:pt x="3533" y="1068"/>
                  </a:lnTo>
                  <a:lnTo>
                    <a:pt x="3492" y="1068"/>
                  </a:lnTo>
                  <a:lnTo>
                    <a:pt x="3492" y="1151"/>
                  </a:lnTo>
                  <a:lnTo>
                    <a:pt x="3451" y="1192"/>
                  </a:lnTo>
                  <a:lnTo>
                    <a:pt x="3410" y="1274"/>
                  </a:lnTo>
                  <a:lnTo>
                    <a:pt x="3328" y="1356"/>
                  </a:lnTo>
                  <a:lnTo>
                    <a:pt x="3328" y="1397"/>
                  </a:lnTo>
                  <a:lnTo>
                    <a:pt x="3287" y="1479"/>
                  </a:lnTo>
                  <a:lnTo>
                    <a:pt x="3246" y="1479"/>
                  </a:lnTo>
                  <a:lnTo>
                    <a:pt x="3246" y="1520"/>
                  </a:lnTo>
                  <a:lnTo>
                    <a:pt x="3164" y="1602"/>
                  </a:lnTo>
                  <a:lnTo>
                    <a:pt x="2917" y="1890"/>
                  </a:lnTo>
                  <a:lnTo>
                    <a:pt x="2876" y="1931"/>
                  </a:lnTo>
                  <a:lnTo>
                    <a:pt x="2876" y="1972"/>
                  </a:lnTo>
                  <a:lnTo>
                    <a:pt x="2835" y="2013"/>
                  </a:lnTo>
                  <a:lnTo>
                    <a:pt x="2794" y="2054"/>
                  </a:lnTo>
                  <a:lnTo>
                    <a:pt x="2712" y="2095"/>
                  </a:lnTo>
                  <a:lnTo>
                    <a:pt x="2671" y="2178"/>
                  </a:lnTo>
                  <a:lnTo>
                    <a:pt x="2630" y="2260"/>
                  </a:lnTo>
                  <a:lnTo>
                    <a:pt x="2589" y="2301"/>
                  </a:lnTo>
                  <a:lnTo>
                    <a:pt x="2547" y="2301"/>
                  </a:lnTo>
                  <a:lnTo>
                    <a:pt x="2547" y="2342"/>
                  </a:lnTo>
                  <a:lnTo>
                    <a:pt x="2465" y="2383"/>
                  </a:lnTo>
                  <a:lnTo>
                    <a:pt x="2424" y="2424"/>
                  </a:lnTo>
                  <a:lnTo>
                    <a:pt x="2383" y="2506"/>
                  </a:lnTo>
                  <a:lnTo>
                    <a:pt x="2383" y="2547"/>
                  </a:lnTo>
                  <a:lnTo>
                    <a:pt x="2342" y="2547"/>
                  </a:lnTo>
                  <a:lnTo>
                    <a:pt x="2260" y="2588"/>
                  </a:lnTo>
                  <a:lnTo>
                    <a:pt x="2219" y="2629"/>
                  </a:lnTo>
                  <a:lnTo>
                    <a:pt x="2137" y="2712"/>
                  </a:lnTo>
                  <a:lnTo>
                    <a:pt x="1890" y="2876"/>
                  </a:lnTo>
                  <a:lnTo>
                    <a:pt x="1849" y="2917"/>
                  </a:lnTo>
                  <a:lnTo>
                    <a:pt x="1808" y="2958"/>
                  </a:lnTo>
                  <a:lnTo>
                    <a:pt x="1767" y="2958"/>
                  </a:lnTo>
                  <a:lnTo>
                    <a:pt x="1726" y="2999"/>
                  </a:lnTo>
                  <a:lnTo>
                    <a:pt x="1685" y="3040"/>
                  </a:lnTo>
                  <a:lnTo>
                    <a:pt x="1685" y="3081"/>
                  </a:lnTo>
                  <a:lnTo>
                    <a:pt x="1603" y="3122"/>
                  </a:lnTo>
                  <a:lnTo>
                    <a:pt x="1562" y="3163"/>
                  </a:lnTo>
                  <a:lnTo>
                    <a:pt x="1520" y="3163"/>
                  </a:lnTo>
                  <a:lnTo>
                    <a:pt x="1479" y="3204"/>
                  </a:lnTo>
                  <a:lnTo>
                    <a:pt x="1438" y="3204"/>
                  </a:lnTo>
                  <a:lnTo>
                    <a:pt x="1397" y="3246"/>
                  </a:lnTo>
                  <a:lnTo>
                    <a:pt x="1274" y="3328"/>
                  </a:lnTo>
                  <a:lnTo>
                    <a:pt x="1233" y="3328"/>
                  </a:lnTo>
                  <a:lnTo>
                    <a:pt x="1069" y="3451"/>
                  </a:lnTo>
                  <a:lnTo>
                    <a:pt x="945" y="3533"/>
                  </a:lnTo>
                  <a:lnTo>
                    <a:pt x="904" y="3533"/>
                  </a:lnTo>
                  <a:lnTo>
                    <a:pt x="904" y="3574"/>
                  </a:lnTo>
                  <a:lnTo>
                    <a:pt x="863" y="3574"/>
                  </a:lnTo>
                  <a:lnTo>
                    <a:pt x="822" y="3615"/>
                  </a:lnTo>
                  <a:lnTo>
                    <a:pt x="740" y="3656"/>
                  </a:lnTo>
                  <a:lnTo>
                    <a:pt x="617" y="3697"/>
                  </a:lnTo>
                  <a:lnTo>
                    <a:pt x="493" y="3739"/>
                  </a:lnTo>
                  <a:lnTo>
                    <a:pt x="452" y="3780"/>
                  </a:lnTo>
                  <a:lnTo>
                    <a:pt x="411" y="3780"/>
                  </a:lnTo>
                  <a:lnTo>
                    <a:pt x="0" y="3985"/>
                  </a:lnTo>
                  <a:lnTo>
                    <a:pt x="535" y="3985"/>
                  </a:lnTo>
                  <a:lnTo>
                    <a:pt x="617" y="3944"/>
                  </a:lnTo>
                  <a:lnTo>
                    <a:pt x="699" y="3944"/>
                  </a:lnTo>
                  <a:lnTo>
                    <a:pt x="740" y="3903"/>
                  </a:lnTo>
                  <a:lnTo>
                    <a:pt x="740" y="3893"/>
                  </a:lnTo>
                  <a:lnTo>
                    <a:pt x="863" y="3862"/>
                  </a:lnTo>
                  <a:lnTo>
                    <a:pt x="863" y="3821"/>
                  </a:lnTo>
                  <a:lnTo>
                    <a:pt x="904" y="3780"/>
                  </a:lnTo>
                  <a:lnTo>
                    <a:pt x="986" y="3739"/>
                  </a:lnTo>
                  <a:lnTo>
                    <a:pt x="1027" y="3739"/>
                  </a:lnTo>
                  <a:lnTo>
                    <a:pt x="1192" y="3656"/>
                  </a:lnTo>
                  <a:lnTo>
                    <a:pt x="1315" y="3574"/>
                  </a:lnTo>
                  <a:lnTo>
                    <a:pt x="1356" y="3574"/>
                  </a:lnTo>
                  <a:lnTo>
                    <a:pt x="1356" y="3533"/>
                  </a:lnTo>
                  <a:lnTo>
                    <a:pt x="1397" y="3533"/>
                  </a:lnTo>
                  <a:lnTo>
                    <a:pt x="1438" y="3492"/>
                  </a:lnTo>
                  <a:lnTo>
                    <a:pt x="1479" y="3451"/>
                  </a:lnTo>
                  <a:lnTo>
                    <a:pt x="1520" y="3451"/>
                  </a:lnTo>
                  <a:lnTo>
                    <a:pt x="1562" y="3410"/>
                  </a:lnTo>
                  <a:lnTo>
                    <a:pt x="1603" y="3369"/>
                  </a:lnTo>
                  <a:lnTo>
                    <a:pt x="1685" y="3328"/>
                  </a:lnTo>
                  <a:lnTo>
                    <a:pt x="1726" y="3328"/>
                  </a:lnTo>
                  <a:lnTo>
                    <a:pt x="1808" y="3246"/>
                  </a:lnTo>
                  <a:lnTo>
                    <a:pt x="1849" y="3246"/>
                  </a:lnTo>
                  <a:lnTo>
                    <a:pt x="1931" y="3163"/>
                  </a:lnTo>
                  <a:lnTo>
                    <a:pt x="1972" y="3122"/>
                  </a:lnTo>
                  <a:lnTo>
                    <a:pt x="2013" y="3081"/>
                  </a:lnTo>
                  <a:lnTo>
                    <a:pt x="2178" y="2917"/>
                  </a:lnTo>
                  <a:lnTo>
                    <a:pt x="2219" y="2917"/>
                  </a:lnTo>
                  <a:lnTo>
                    <a:pt x="2260" y="2876"/>
                  </a:lnTo>
                  <a:lnTo>
                    <a:pt x="2301" y="2876"/>
                  </a:lnTo>
                  <a:lnTo>
                    <a:pt x="2342" y="2835"/>
                  </a:lnTo>
                  <a:lnTo>
                    <a:pt x="2383" y="2753"/>
                  </a:lnTo>
                  <a:lnTo>
                    <a:pt x="2424" y="2753"/>
                  </a:lnTo>
                  <a:lnTo>
                    <a:pt x="2465" y="2712"/>
                  </a:lnTo>
                  <a:lnTo>
                    <a:pt x="2547" y="2670"/>
                  </a:lnTo>
                  <a:lnTo>
                    <a:pt x="2547" y="2629"/>
                  </a:lnTo>
                  <a:lnTo>
                    <a:pt x="2589" y="2588"/>
                  </a:lnTo>
                  <a:lnTo>
                    <a:pt x="2630" y="2547"/>
                  </a:lnTo>
                  <a:lnTo>
                    <a:pt x="2712" y="2465"/>
                  </a:lnTo>
                  <a:lnTo>
                    <a:pt x="2753" y="2424"/>
                  </a:lnTo>
                  <a:lnTo>
                    <a:pt x="2794" y="2383"/>
                  </a:lnTo>
                  <a:lnTo>
                    <a:pt x="2917" y="2260"/>
                  </a:lnTo>
                  <a:lnTo>
                    <a:pt x="2958" y="2219"/>
                  </a:lnTo>
                  <a:lnTo>
                    <a:pt x="2999" y="2136"/>
                  </a:lnTo>
                  <a:lnTo>
                    <a:pt x="3040" y="2054"/>
                  </a:lnTo>
                  <a:lnTo>
                    <a:pt x="3081" y="2013"/>
                  </a:lnTo>
                  <a:lnTo>
                    <a:pt x="3123" y="1972"/>
                  </a:lnTo>
                  <a:lnTo>
                    <a:pt x="3164" y="1931"/>
                  </a:lnTo>
                  <a:lnTo>
                    <a:pt x="3205" y="1890"/>
                  </a:lnTo>
                  <a:lnTo>
                    <a:pt x="3246" y="1849"/>
                  </a:lnTo>
                  <a:lnTo>
                    <a:pt x="3246" y="1808"/>
                  </a:lnTo>
                  <a:lnTo>
                    <a:pt x="3328" y="1767"/>
                  </a:lnTo>
                  <a:lnTo>
                    <a:pt x="3328" y="1726"/>
                  </a:lnTo>
                  <a:lnTo>
                    <a:pt x="3369" y="1685"/>
                  </a:lnTo>
                  <a:lnTo>
                    <a:pt x="3369" y="1643"/>
                  </a:lnTo>
                  <a:lnTo>
                    <a:pt x="3410" y="1643"/>
                  </a:lnTo>
                  <a:lnTo>
                    <a:pt x="3451" y="1602"/>
                  </a:lnTo>
                  <a:lnTo>
                    <a:pt x="3533" y="1479"/>
                  </a:lnTo>
                  <a:lnTo>
                    <a:pt x="3616" y="1315"/>
                  </a:lnTo>
                  <a:lnTo>
                    <a:pt x="3698" y="1192"/>
                  </a:lnTo>
                  <a:lnTo>
                    <a:pt x="3780" y="1109"/>
                  </a:lnTo>
                  <a:lnTo>
                    <a:pt x="3821" y="1027"/>
                  </a:lnTo>
                  <a:lnTo>
                    <a:pt x="3821" y="986"/>
                  </a:lnTo>
                  <a:lnTo>
                    <a:pt x="3862" y="945"/>
                  </a:lnTo>
                  <a:lnTo>
                    <a:pt x="3903" y="904"/>
                  </a:lnTo>
                  <a:lnTo>
                    <a:pt x="3944" y="822"/>
                  </a:lnTo>
                  <a:lnTo>
                    <a:pt x="3944" y="781"/>
                  </a:lnTo>
                  <a:lnTo>
                    <a:pt x="3985" y="699"/>
                  </a:lnTo>
                  <a:lnTo>
                    <a:pt x="4026" y="658"/>
                  </a:lnTo>
                  <a:lnTo>
                    <a:pt x="4067" y="575"/>
                  </a:lnTo>
                  <a:lnTo>
                    <a:pt x="4108" y="452"/>
                  </a:lnTo>
                  <a:lnTo>
                    <a:pt x="4150" y="370"/>
                  </a:lnTo>
                  <a:lnTo>
                    <a:pt x="4191" y="329"/>
                  </a:lnTo>
                  <a:lnTo>
                    <a:pt x="4232" y="165"/>
                  </a:lnTo>
                  <a:lnTo>
                    <a:pt x="4232" y="124"/>
                  </a:lnTo>
                  <a:lnTo>
                    <a:pt x="4273" y="82"/>
                  </a:lnTo>
                  <a:lnTo>
                    <a:pt x="4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8"/>
            <p:cNvSpPr/>
            <p:nvPr/>
          </p:nvSpPr>
          <p:spPr>
            <a:xfrm>
              <a:off x="5336179" y="1468586"/>
              <a:ext cx="341510" cy="1208605"/>
            </a:xfrm>
            <a:custGeom>
              <a:rect b="b" l="l" r="r" t="t"/>
              <a:pathLst>
                <a:path extrusionOk="0" h="33440" w="9449">
                  <a:moveTo>
                    <a:pt x="6778" y="0"/>
                  </a:moveTo>
                  <a:lnTo>
                    <a:pt x="6285" y="83"/>
                  </a:lnTo>
                  <a:lnTo>
                    <a:pt x="5874" y="247"/>
                  </a:lnTo>
                  <a:lnTo>
                    <a:pt x="5464" y="534"/>
                  </a:lnTo>
                  <a:lnTo>
                    <a:pt x="5258" y="699"/>
                  </a:lnTo>
                  <a:lnTo>
                    <a:pt x="5094" y="863"/>
                  </a:lnTo>
                  <a:lnTo>
                    <a:pt x="4642" y="1479"/>
                  </a:lnTo>
                  <a:lnTo>
                    <a:pt x="4190" y="2178"/>
                  </a:lnTo>
                  <a:lnTo>
                    <a:pt x="3656" y="3081"/>
                  </a:lnTo>
                  <a:lnTo>
                    <a:pt x="3081" y="4190"/>
                  </a:lnTo>
                  <a:lnTo>
                    <a:pt x="2465" y="5587"/>
                  </a:lnTo>
                  <a:lnTo>
                    <a:pt x="2136" y="6327"/>
                  </a:lnTo>
                  <a:lnTo>
                    <a:pt x="1849" y="7148"/>
                  </a:lnTo>
                  <a:lnTo>
                    <a:pt x="1520" y="8052"/>
                  </a:lnTo>
                  <a:lnTo>
                    <a:pt x="1274" y="8997"/>
                  </a:lnTo>
                  <a:lnTo>
                    <a:pt x="986" y="9983"/>
                  </a:lnTo>
                  <a:lnTo>
                    <a:pt x="740" y="11051"/>
                  </a:lnTo>
                  <a:lnTo>
                    <a:pt x="534" y="12160"/>
                  </a:lnTo>
                  <a:lnTo>
                    <a:pt x="370" y="13310"/>
                  </a:lnTo>
                  <a:lnTo>
                    <a:pt x="205" y="14543"/>
                  </a:lnTo>
                  <a:lnTo>
                    <a:pt x="82" y="15816"/>
                  </a:lnTo>
                  <a:lnTo>
                    <a:pt x="41" y="17172"/>
                  </a:lnTo>
                  <a:lnTo>
                    <a:pt x="0" y="18527"/>
                  </a:lnTo>
                  <a:lnTo>
                    <a:pt x="41" y="20006"/>
                  </a:lnTo>
                  <a:lnTo>
                    <a:pt x="123" y="21485"/>
                  </a:lnTo>
                  <a:lnTo>
                    <a:pt x="247" y="23046"/>
                  </a:lnTo>
                  <a:lnTo>
                    <a:pt x="452" y="24689"/>
                  </a:lnTo>
                  <a:lnTo>
                    <a:pt x="698" y="26332"/>
                  </a:lnTo>
                  <a:lnTo>
                    <a:pt x="1068" y="28058"/>
                  </a:lnTo>
                  <a:lnTo>
                    <a:pt x="1479" y="29865"/>
                  </a:lnTo>
                  <a:lnTo>
                    <a:pt x="1972" y="31673"/>
                  </a:lnTo>
                  <a:lnTo>
                    <a:pt x="2095" y="32084"/>
                  </a:lnTo>
                  <a:lnTo>
                    <a:pt x="2301" y="32412"/>
                  </a:lnTo>
                  <a:lnTo>
                    <a:pt x="2547" y="32700"/>
                  </a:lnTo>
                  <a:lnTo>
                    <a:pt x="2876" y="32987"/>
                  </a:lnTo>
                  <a:lnTo>
                    <a:pt x="3204" y="33193"/>
                  </a:lnTo>
                  <a:lnTo>
                    <a:pt x="3533" y="33316"/>
                  </a:lnTo>
                  <a:lnTo>
                    <a:pt x="3944" y="33439"/>
                  </a:lnTo>
                  <a:lnTo>
                    <a:pt x="4642" y="33439"/>
                  </a:lnTo>
                  <a:lnTo>
                    <a:pt x="5012" y="33357"/>
                  </a:lnTo>
                  <a:lnTo>
                    <a:pt x="5217" y="33275"/>
                  </a:lnTo>
                  <a:lnTo>
                    <a:pt x="5464" y="33193"/>
                  </a:lnTo>
                  <a:lnTo>
                    <a:pt x="5874" y="32905"/>
                  </a:lnTo>
                  <a:lnTo>
                    <a:pt x="6203" y="32576"/>
                  </a:lnTo>
                  <a:lnTo>
                    <a:pt x="6450" y="32207"/>
                  </a:lnTo>
                  <a:lnTo>
                    <a:pt x="6655" y="31755"/>
                  </a:lnTo>
                  <a:lnTo>
                    <a:pt x="6737" y="31303"/>
                  </a:lnTo>
                  <a:lnTo>
                    <a:pt x="6778" y="30810"/>
                  </a:lnTo>
                  <a:lnTo>
                    <a:pt x="6737" y="30564"/>
                  </a:lnTo>
                  <a:lnTo>
                    <a:pt x="6655" y="30317"/>
                  </a:lnTo>
                  <a:lnTo>
                    <a:pt x="6244" y="28756"/>
                  </a:lnTo>
                  <a:lnTo>
                    <a:pt x="5874" y="27195"/>
                  </a:lnTo>
                  <a:lnTo>
                    <a:pt x="5587" y="25716"/>
                  </a:lnTo>
                  <a:lnTo>
                    <a:pt x="5340" y="24278"/>
                  </a:lnTo>
                  <a:lnTo>
                    <a:pt x="5135" y="22882"/>
                  </a:lnTo>
                  <a:lnTo>
                    <a:pt x="5012" y="21526"/>
                  </a:lnTo>
                  <a:lnTo>
                    <a:pt x="4930" y="20253"/>
                  </a:lnTo>
                  <a:lnTo>
                    <a:pt x="4889" y="19020"/>
                  </a:lnTo>
                  <a:lnTo>
                    <a:pt x="4889" y="17829"/>
                  </a:lnTo>
                  <a:lnTo>
                    <a:pt x="4930" y="16679"/>
                  </a:lnTo>
                  <a:lnTo>
                    <a:pt x="5012" y="15570"/>
                  </a:lnTo>
                  <a:lnTo>
                    <a:pt x="5135" y="14543"/>
                  </a:lnTo>
                  <a:lnTo>
                    <a:pt x="5258" y="13557"/>
                  </a:lnTo>
                  <a:lnTo>
                    <a:pt x="5423" y="12612"/>
                  </a:lnTo>
                  <a:lnTo>
                    <a:pt x="5587" y="11708"/>
                  </a:lnTo>
                  <a:lnTo>
                    <a:pt x="5792" y="10845"/>
                  </a:lnTo>
                  <a:lnTo>
                    <a:pt x="6039" y="10065"/>
                  </a:lnTo>
                  <a:lnTo>
                    <a:pt x="6244" y="9284"/>
                  </a:lnTo>
                  <a:lnTo>
                    <a:pt x="6737" y="7970"/>
                  </a:lnTo>
                  <a:lnTo>
                    <a:pt x="7230" y="6820"/>
                  </a:lnTo>
                  <a:lnTo>
                    <a:pt x="7723" y="5834"/>
                  </a:lnTo>
                  <a:lnTo>
                    <a:pt x="8134" y="5094"/>
                  </a:lnTo>
                  <a:lnTo>
                    <a:pt x="8504" y="4519"/>
                  </a:lnTo>
                  <a:lnTo>
                    <a:pt x="8873" y="3985"/>
                  </a:lnTo>
                  <a:lnTo>
                    <a:pt x="9038" y="3780"/>
                  </a:lnTo>
                  <a:lnTo>
                    <a:pt x="9161" y="3574"/>
                  </a:lnTo>
                  <a:lnTo>
                    <a:pt x="9325" y="3122"/>
                  </a:lnTo>
                  <a:lnTo>
                    <a:pt x="9407" y="2671"/>
                  </a:lnTo>
                  <a:lnTo>
                    <a:pt x="9448" y="2178"/>
                  </a:lnTo>
                  <a:lnTo>
                    <a:pt x="9325" y="1726"/>
                  </a:lnTo>
                  <a:lnTo>
                    <a:pt x="9161" y="1315"/>
                  </a:lnTo>
                  <a:lnTo>
                    <a:pt x="8914" y="904"/>
                  </a:lnTo>
                  <a:lnTo>
                    <a:pt x="8750" y="699"/>
                  </a:lnTo>
                  <a:lnTo>
                    <a:pt x="8545" y="534"/>
                  </a:lnTo>
                  <a:lnTo>
                    <a:pt x="8339" y="411"/>
                  </a:lnTo>
                  <a:lnTo>
                    <a:pt x="8134" y="288"/>
                  </a:lnTo>
                  <a:lnTo>
                    <a:pt x="7682" y="83"/>
                  </a:lnTo>
                  <a:lnTo>
                    <a:pt x="7230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8"/>
            <p:cNvSpPr/>
            <p:nvPr/>
          </p:nvSpPr>
          <p:spPr>
            <a:xfrm>
              <a:off x="5385152" y="1468586"/>
              <a:ext cx="292537" cy="371220"/>
            </a:xfrm>
            <a:custGeom>
              <a:rect b="b" l="l" r="r" t="t"/>
              <a:pathLst>
                <a:path extrusionOk="0" h="10271" w="8094">
                  <a:moveTo>
                    <a:pt x="5423" y="0"/>
                  </a:moveTo>
                  <a:lnTo>
                    <a:pt x="4930" y="83"/>
                  </a:lnTo>
                  <a:lnTo>
                    <a:pt x="4519" y="247"/>
                  </a:lnTo>
                  <a:lnTo>
                    <a:pt x="4109" y="534"/>
                  </a:lnTo>
                  <a:lnTo>
                    <a:pt x="3903" y="699"/>
                  </a:lnTo>
                  <a:lnTo>
                    <a:pt x="3739" y="863"/>
                  </a:lnTo>
                  <a:lnTo>
                    <a:pt x="3287" y="1479"/>
                  </a:lnTo>
                  <a:lnTo>
                    <a:pt x="2876" y="2137"/>
                  </a:lnTo>
                  <a:lnTo>
                    <a:pt x="2342" y="2999"/>
                  </a:lnTo>
                  <a:lnTo>
                    <a:pt x="1767" y="4108"/>
                  </a:lnTo>
                  <a:lnTo>
                    <a:pt x="1151" y="5423"/>
                  </a:lnTo>
                  <a:lnTo>
                    <a:pt x="863" y="6162"/>
                  </a:lnTo>
                  <a:lnTo>
                    <a:pt x="576" y="6943"/>
                  </a:lnTo>
                  <a:lnTo>
                    <a:pt x="247" y="7805"/>
                  </a:lnTo>
                  <a:lnTo>
                    <a:pt x="1" y="8709"/>
                  </a:lnTo>
                  <a:lnTo>
                    <a:pt x="4602" y="10270"/>
                  </a:lnTo>
                  <a:lnTo>
                    <a:pt x="5054" y="8874"/>
                  </a:lnTo>
                  <a:lnTo>
                    <a:pt x="5505" y="7641"/>
                  </a:lnTo>
                  <a:lnTo>
                    <a:pt x="5998" y="6573"/>
                  </a:lnTo>
                  <a:lnTo>
                    <a:pt x="6450" y="5710"/>
                  </a:lnTo>
                  <a:lnTo>
                    <a:pt x="6820" y="5012"/>
                  </a:lnTo>
                  <a:lnTo>
                    <a:pt x="7149" y="4478"/>
                  </a:lnTo>
                  <a:lnTo>
                    <a:pt x="7518" y="3985"/>
                  </a:lnTo>
                  <a:lnTo>
                    <a:pt x="7683" y="3780"/>
                  </a:lnTo>
                  <a:lnTo>
                    <a:pt x="7806" y="3574"/>
                  </a:lnTo>
                  <a:lnTo>
                    <a:pt x="7970" y="3122"/>
                  </a:lnTo>
                  <a:lnTo>
                    <a:pt x="8052" y="2671"/>
                  </a:lnTo>
                  <a:lnTo>
                    <a:pt x="8093" y="2178"/>
                  </a:lnTo>
                  <a:lnTo>
                    <a:pt x="7970" y="1726"/>
                  </a:lnTo>
                  <a:lnTo>
                    <a:pt x="7806" y="1315"/>
                  </a:lnTo>
                  <a:lnTo>
                    <a:pt x="7559" y="904"/>
                  </a:lnTo>
                  <a:lnTo>
                    <a:pt x="7395" y="699"/>
                  </a:lnTo>
                  <a:lnTo>
                    <a:pt x="7190" y="534"/>
                  </a:lnTo>
                  <a:lnTo>
                    <a:pt x="6984" y="411"/>
                  </a:lnTo>
                  <a:lnTo>
                    <a:pt x="6779" y="288"/>
                  </a:lnTo>
                  <a:lnTo>
                    <a:pt x="6327" y="83"/>
                  </a:lnTo>
                  <a:lnTo>
                    <a:pt x="58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5716254" y="1444841"/>
              <a:ext cx="230155" cy="353401"/>
            </a:xfrm>
            <a:custGeom>
              <a:rect b="b" l="l" r="r" t="t"/>
              <a:pathLst>
                <a:path extrusionOk="0" h="9778" w="6368">
                  <a:moveTo>
                    <a:pt x="0" y="0"/>
                  </a:moveTo>
                  <a:lnTo>
                    <a:pt x="42" y="411"/>
                  </a:lnTo>
                  <a:lnTo>
                    <a:pt x="124" y="1520"/>
                  </a:lnTo>
                  <a:lnTo>
                    <a:pt x="329" y="3040"/>
                  </a:lnTo>
                  <a:lnTo>
                    <a:pt x="493" y="3903"/>
                  </a:lnTo>
                  <a:lnTo>
                    <a:pt x="658" y="4806"/>
                  </a:lnTo>
                  <a:lnTo>
                    <a:pt x="863" y="5710"/>
                  </a:lnTo>
                  <a:lnTo>
                    <a:pt x="1110" y="6573"/>
                  </a:lnTo>
                  <a:lnTo>
                    <a:pt x="1397" y="7436"/>
                  </a:lnTo>
                  <a:lnTo>
                    <a:pt x="1726" y="8175"/>
                  </a:lnTo>
                  <a:lnTo>
                    <a:pt x="1890" y="8504"/>
                  </a:lnTo>
                  <a:lnTo>
                    <a:pt x="2096" y="8791"/>
                  </a:lnTo>
                  <a:lnTo>
                    <a:pt x="2301" y="9079"/>
                  </a:lnTo>
                  <a:lnTo>
                    <a:pt x="2506" y="9284"/>
                  </a:lnTo>
                  <a:lnTo>
                    <a:pt x="2712" y="9489"/>
                  </a:lnTo>
                  <a:lnTo>
                    <a:pt x="2958" y="9654"/>
                  </a:lnTo>
                  <a:lnTo>
                    <a:pt x="3205" y="9736"/>
                  </a:lnTo>
                  <a:lnTo>
                    <a:pt x="3451" y="9777"/>
                  </a:lnTo>
                  <a:lnTo>
                    <a:pt x="3739" y="9777"/>
                  </a:lnTo>
                  <a:lnTo>
                    <a:pt x="3985" y="9695"/>
                  </a:lnTo>
                  <a:lnTo>
                    <a:pt x="4191" y="9613"/>
                  </a:lnTo>
                  <a:lnTo>
                    <a:pt x="4437" y="9448"/>
                  </a:lnTo>
                  <a:lnTo>
                    <a:pt x="4601" y="9243"/>
                  </a:lnTo>
                  <a:lnTo>
                    <a:pt x="4807" y="8997"/>
                  </a:lnTo>
                  <a:lnTo>
                    <a:pt x="4971" y="8709"/>
                  </a:lnTo>
                  <a:lnTo>
                    <a:pt x="5135" y="8380"/>
                  </a:lnTo>
                  <a:lnTo>
                    <a:pt x="5423" y="7682"/>
                  </a:lnTo>
                  <a:lnTo>
                    <a:pt x="5669" y="6860"/>
                  </a:lnTo>
                  <a:lnTo>
                    <a:pt x="5834" y="5998"/>
                  </a:lnTo>
                  <a:lnTo>
                    <a:pt x="5998" y="5094"/>
                  </a:lnTo>
                  <a:lnTo>
                    <a:pt x="6121" y="4190"/>
                  </a:lnTo>
                  <a:lnTo>
                    <a:pt x="6203" y="3328"/>
                  </a:lnTo>
                  <a:lnTo>
                    <a:pt x="6327" y="1767"/>
                  </a:lnTo>
                  <a:lnTo>
                    <a:pt x="6368" y="657"/>
                  </a:lnTo>
                  <a:lnTo>
                    <a:pt x="6368" y="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8"/>
            <p:cNvSpPr/>
            <p:nvPr/>
          </p:nvSpPr>
          <p:spPr>
            <a:xfrm>
              <a:off x="5312398" y="977157"/>
              <a:ext cx="525620" cy="432084"/>
            </a:xfrm>
            <a:custGeom>
              <a:rect b="b" l="l" r="r" t="t"/>
              <a:pathLst>
                <a:path extrusionOk="0" h="11955" w="14543">
                  <a:moveTo>
                    <a:pt x="9778" y="0"/>
                  </a:moveTo>
                  <a:lnTo>
                    <a:pt x="9367" y="41"/>
                  </a:lnTo>
                  <a:lnTo>
                    <a:pt x="8997" y="123"/>
                  </a:lnTo>
                  <a:lnTo>
                    <a:pt x="8669" y="247"/>
                  </a:lnTo>
                  <a:lnTo>
                    <a:pt x="8340" y="411"/>
                  </a:lnTo>
                  <a:lnTo>
                    <a:pt x="8052" y="575"/>
                  </a:lnTo>
                  <a:lnTo>
                    <a:pt x="7765" y="822"/>
                  </a:lnTo>
                  <a:lnTo>
                    <a:pt x="7477" y="1068"/>
                  </a:lnTo>
                  <a:lnTo>
                    <a:pt x="7231" y="1356"/>
                  </a:lnTo>
                  <a:lnTo>
                    <a:pt x="6984" y="1684"/>
                  </a:lnTo>
                  <a:lnTo>
                    <a:pt x="6532" y="2342"/>
                  </a:lnTo>
                  <a:lnTo>
                    <a:pt x="6122" y="3081"/>
                  </a:lnTo>
                  <a:lnTo>
                    <a:pt x="5711" y="3903"/>
                  </a:lnTo>
                  <a:lnTo>
                    <a:pt x="5464" y="4313"/>
                  </a:lnTo>
                  <a:lnTo>
                    <a:pt x="5177" y="4683"/>
                  </a:lnTo>
                  <a:lnTo>
                    <a:pt x="4889" y="5053"/>
                  </a:lnTo>
                  <a:lnTo>
                    <a:pt x="4561" y="5340"/>
                  </a:lnTo>
                  <a:lnTo>
                    <a:pt x="4191" y="5628"/>
                  </a:lnTo>
                  <a:lnTo>
                    <a:pt x="3780" y="5833"/>
                  </a:lnTo>
                  <a:lnTo>
                    <a:pt x="3328" y="5957"/>
                  </a:lnTo>
                  <a:lnTo>
                    <a:pt x="2876" y="6080"/>
                  </a:lnTo>
                  <a:lnTo>
                    <a:pt x="2425" y="6203"/>
                  </a:lnTo>
                  <a:lnTo>
                    <a:pt x="1932" y="6326"/>
                  </a:lnTo>
                  <a:lnTo>
                    <a:pt x="1562" y="6532"/>
                  </a:lnTo>
                  <a:lnTo>
                    <a:pt x="1192" y="6778"/>
                  </a:lnTo>
                  <a:lnTo>
                    <a:pt x="863" y="7066"/>
                  </a:lnTo>
                  <a:lnTo>
                    <a:pt x="576" y="7435"/>
                  </a:lnTo>
                  <a:lnTo>
                    <a:pt x="329" y="7805"/>
                  </a:lnTo>
                  <a:lnTo>
                    <a:pt x="165" y="8216"/>
                  </a:lnTo>
                  <a:lnTo>
                    <a:pt x="42" y="8668"/>
                  </a:lnTo>
                  <a:lnTo>
                    <a:pt x="1" y="9079"/>
                  </a:lnTo>
                  <a:lnTo>
                    <a:pt x="42" y="9531"/>
                  </a:lnTo>
                  <a:lnTo>
                    <a:pt x="124" y="9982"/>
                  </a:lnTo>
                  <a:lnTo>
                    <a:pt x="288" y="10352"/>
                  </a:lnTo>
                  <a:lnTo>
                    <a:pt x="453" y="10681"/>
                  </a:lnTo>
                  <a:lnTo>
                    <a:pt x="699" y="11009"/>
                  </a:lnTo>
                  <a:lnTo>
                    <a:pt x="987" y="11256"/>
                  </a:lnTo>
                  <a:lnTo>
                    <a:pt x="1274" y="11502"/>
                  </a:lnTo>
                  <a:lnTo>
                    <a:pt x="1603" y="11667"/>
                  </a:lnTo>
                  <a:lnTo>
                    <a:pt x="1973" y="11831"/>
                  </a:lnTo>
                  <a:lnTo>
                    <a:pt x="2342" y="11913"/>
                  </a:lnTo>
                  <a:lnTo>
                    <a:pt x="2712" y="11954"/>
                  </a:lnTo>
                  <a:lnTo>
                    <a:pt x="3123" y="11954"/>
                  </a:lnTo>
                  <a:lnTo>
                    <a:pt x="3534" y="11913"/>
                  </a:lnTo>
                  <a:lnTo>
                    <a:pt x="3903" y="11831"/>
                  </a:lnTo>
                  <a:lnTo>
                    <a:pt x="4314" y="11708"/>
                  </a:lnTo>
                  <a:lnTo>
                    <a:pt x="4684" y="11502"/>
                  </a:lnTo>
                  <a:lnTo>
                    <a:pt x="5054" y="11297"/>
                  </a:lnTo>
                  <a:lnTo>
                    <a:pt x="5423" y="11009"/>
                  </a:lnTo>
                  <a:lnTo>
                    <a:pt x="5752" y="10763"/>
                  </a:lnTo>
                  <a:lnTo>
                    <a:pt x="6040" y="10475"/>
                  </a:lnTo>
                  <a:lnTo>
                    <a:pt x="6574" y="9859"/>
                  </a:lnTo>
                  <a:lnTo>
                    <a:pt x="7067" y="9202"/>
                  </a:lnTo>
                  <a:lnTo>
                    <a:pt x="7477" y="8462"/>
                  </a:lnTo>
                  <a:lnTo>
                    <a:pt x="7888" y="7764"/>
                  </a:lnTo>
                  <a:lnTo>
                    <a:pt x="8710" y="6244"/>
                  </a:lnTo>
                  <a:lnTo>
                    <a:pt x="9162" y="5546"/>
                  </a:lnTo>
                  <a:lnTo>
                    <a:pt x="9655" y="4847"/>
                  </a:lnTo>
                  <a:lnTo>
                    <a:pt x="10106" y="4313"/>
                  </a:lnTo>
                  <a:lnTo>
                    <a:pt x="10599" y="3820"/>
                  </a:lnTo>
                  <a:lnTo>
                    <a:pt x="10887" y="3615"/>
                  </a:lnTo>
                  <a:lnTo>
                    <a:pt x="11174" y="3410"/>
                  </a:lnTo>
                  <a:lnTo>
                    <a:pt x="11503" y="3286"/>
                  </a:lnTo>
                  <a:lnTo>
                    <a:pt x="11791" y="3163"/>
                  </a:lnTo>
                  <a:lnTo>
                    <a:pt x="12160" y="3081"/>
                  </a:lnTo>
                  <a:lnTo>
                    <a:pt x="12859" y="3081"/>
                  </a:lnTo>
                  <a:lnTo>
                    <a:pt x="13187" y="3163"/>
                  </a:lnTo>
                  <a:lnTo>
                    <a:pt x="13516" y="3327"/>
                  </a:lnTo>
                  <a:lnTo>
                    <a:pt x="13762" y="3492"/>
                  </a:lnTo>
                  <a:lnTo>
                    <a:pt x="14009" y="3738"/>
                  </a:lnTo>
                  <a:lnTo>
                    <a:pt x="14214" y="4026"/>
                  </a:lnTo>
                  <a:lnTo>
                    <a:pt x="14543" y="3738"/>
                  </a:lnTo>
                  <a:lnTo>
                    <a:pt x="14543" y="3656"/>
                  </a:lnTo>
                  <a:lnTo>
                    <a:pt x="14461" y="3533"/>
                  </a:lnTo>
                  <a:lnTo>
                    <a:pt x="14297" y="3122"/>
                  </a:lnTo>
                  <a:lnTo>
                    <a:pt x="13968" y="2465"/>
                  </a:lnTo>
                  <a:lnTo>
                    <a:pt x="13721" y="2095"/>
                  </a:lnTo>
                  <a:lnTo>
                    <a:pt x="13434" y="1725"/>
                  </a:lnTo>
                  <a:lnTo>
                    <a:pt x="13105" y="1356"/>
                  </a:lnTo>
                  <a:lnTo>
                    <a:pt x="12735" y="1068"/>
                  </a:lnTo>
                  <a:lnTo>
                    <a:pt x="12366" y="822"/>
                  </a:lnTo>
                  <a:lnTo>
                    <a:pt x="11955" y="575"/>
                  </a:lnTo>
                  <a:lnTo>
                    <a:pt x="11503" y="370"/>
                  </a:lnTo>
                  <a:lnTo>
                    <a:pt x="11051" y="205"/>
                  </a:lnTo>
                  <a:lnTo>
                    <a:pt x="10599" y="82"/>
                  </a:lnTo>
                  <a:lnTo>
                    <a:pt x="10189" y="41"/>
                  </a:lnTo>
                  <a:lnTo>
                    <a:pt x="9778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8"/>
            <p:cNvSpPr/>
            <p:nvPr/>
          </p:nvSpPr>
          <p:spPr>
            <a:xfrm>
              <a:off x="6473475" y="2303008"/>
              <a:ext cx="247974" cy="764667"/>
            </a:xfrm>
            <a:custGeom>
              <a:rect b="b" l="l" r="r" t="t"/>
              <a:pathLst>
                <a:path extrusionOk="0" h="21157" w="6861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247"/>
                  </a:lnTo>
                  <a:lnTo>
                    <a:pt x="41" y="411"/>
                  </a:lnTo>
                  <a:lnTo>
                    <a:pt x="123" y="698"/>
                  </a:lnTo>
                  <a:lnTo>
                    <a:pt x="247" y="1027"/>
                  </a:lnTo>
                  <a:lnTo>
                    <a:pt x="329" y="1232"/>
                  </a:lnTo>
                  <a:lnTo>
                    <a:pt x="370" y="1438"/>
                  </a:lnTo>
                  <a:lnTo>
                    <a:pt x="411" y="1520"/>
                  </a:lnTo>
                  <a:lnTo>
                    <a:pt x="452" y="1602"/>
                  </a:lnTo>
                  <a:lnTo>
                    <a:pt x="493" y="1808"/>
                  </a:lnTo>
                  <a:lnTo>
                    <a:pt x="575" y="2013"/>
                  </a:lnTo>
                  <a:lnTo>
                    <a:pt x="698" y="2465"/>
                  </a:lnTo>
                  <a:lnTo>
                    <a:pt x="740" y="2588"/>
                  </a:lnTo>
                  <a:lnTo>
                    <a:pt x="740" y="2629"/>
                  </a:lnTo>
                  <a:lnTo>
                    <a:pt x="740" y="2670"/>
                  </a:lnTo>
                  <a:lnTo>
                    <a:pt x="822" y="2958"/>
                  </a:lnTo>
                  <a:lnTo>
                    <a:pt x="863" y="3040"/>
                  </a:lnTo>
                  <a:lnTo>
                    <a:pt x="986" y="3369"/>
                  </a:lnTo>
                  <a:lnTo>
                    <a:pt x="986" y="3410"/>
                  </a:lnTo>
                  <a:lnTo>
                    <a:pt x="1191" y="4149"/>
                  </a:lnTo>
                  <a:lnTo>
                    <a:pt x="1274" y="4478"/>
                  </a:lnTo>
                  <a:lnTo>
                    <a:pt x="1315" y="4560"/>
                  </a:lnTo>
                  <a:lnTo>
                    <a:pt x="1315" y="4642"/>
                  </a:lnTo>
                  <a:lnTo>
                    <a:pt x="1397" y="4765"/>
                  </a:lnTo>
                  <a:lnTo>
                    <a:pt x="1479" y="5053"/>
                  </a:lnTo>
                  <a:lnTo>
                    <a:pt x="1520" y="5176"/>
                  </a:lnTo>
                  <a:lnTo>
                    <a:pt x="1561" y="5258"/>
                  </a:lnTo>
                  <a:lnTo>
                    <a:pt x="1643" y="5587"/>
                  </a:lnTo>
                  <a:lnTo>
                    <a:pt x="1725" y="5916"/>
                  </a:lnTo>
                  <a:lnTo>
                    <a:pt x="1767" y="6080"/>
                  </a:lnTo>
                  <a:lnTo>
                    <a:pt x="1808" y="6162"/>
                  </a:lnTo>
                  <a:lnTo>
                    <a:pt x="1890" y="6367"/>
                  </a:lnTo>
                  <a:lnTo>
                    <a:pt x="1931" y="6491"/>
                  </a:lnTo>
                  <a:lnTo>
                    <a:pt x="1931" y="6655"/>
                  </a:lnTo>
                  <a:lnTo>
                    <a:pt x="2095" y="7148"/>
                  </a:lnTo>
                  <a:lnTo>
                    <a:pt x="2465" y="8421"/>
                  </a:lnTo>
                  <a:lnTo>
                    <a:pt x="2506" y="8504"/>
                  </a:lnTo>
                  <a:lnTo>
                    <a:pt x="2588" y="8709"/>
                  </a:lnTo>
                  <a:lnTo>
                    <a:pt x="2629" y="8832"/>
                  </a:lnTo>
                  <a:lnTo>
                    <a:pt x="2670" y="8955"/>
                  </a:lnTo>
                  <a:lnTo>
                    <a:pt x="2752" y="9243"/>
                  </a:lnTo>
                  <a:lnTo>
                    <a:pt x="2835" y="9531"/>
                  </a:lnTo>
                  <a:lnTo>
                    <a:pt x="2917" y="9777"/>
                  </a:lnTo>
                  <a:lnTo>
                    <a:pt x="2917" y="9818"/>
                  </a:lnTo>
                  <a:lnTo>
                    <a:pt x="3040" y="10188"/>
                  </a:lnTo>
                  <a:lnTo>
                    <a:pt x="3122" y="10393"/>
                  </a:lnTo>
                  <a:lnTo>
                    <a:pt x="3163" y="10516"/>
                  </a:lnTo>
                  <a:lnTo>
                    <a:pt x="3163" y="10640"/>
                  </a:lnTo>
                  <a:lnTo>
                    <a:pt x="3245" y="10927"/>
                  </a:lnTo>
                  <a:lnTo>
                    <a:pt x="3328" y="11133"/>
                  </a:lnTo>
                  <a:lnTo>
                    <a:pt x="3451" y="11461"/>
                  </a:lnTo>
                  <a:lnTo>
                    <a:pt x="3492" y="11585"/>
                  </a:lnTo>
                  <a:lnTo>
                    <a:pt x="3533" y="11749"/>
                  </a:lnTo>
                  <a:lnTo>
                    <a:pt x="3615" y="12036"/>
                  </a:lnTo>
                  <a:lnTo>
                    <a:pt x="3697" y="12283"/>
                  </a:lnTo>
                  <a:lnTo>
                    <a:pt x="3779" y="12570"/>
                  </a:lnTo>
                  <a:lnTo>
                    <a:pt x="3985" y="13269"/>
                  </a:lnTo>
                  <a:lnTo>
                    <a:pt x="4149" y="13803"/>
                  </a:lnTo>
                  <a:lnTo>
                    <a:pt x="4190" y="13967"/>
                  </a:lnTo>
                  <a:lnTo>
                    <a:pt x="4272" y="14131"/>
                  </a:lnTo>
                  <a:lnTo>
                    <a:pt x="4313" y="14296"/>
                  </a:lnTo>
                  <a:lnTo>
                    <a:pt x="4396" y="14583"/>
                  </a:lnTo>
                  <a:lnTo>
                    <a:pt x="4437" y="14707"/>
                  </a:lnTo>
                  <a:lnTo>
                    <a:pt x="4478" y="14830"/>
                  </a:lnTo>
                  <a:lnTo>
                    <a:pt x="4601" y="15117"/>
                  </a:lnTo>
                  <a:lnTo>
                    <a:pt x="4683" y="15405"/>
                  </a:lnTo>
                  <a:lnTo>
                    <a:pt x="4724" y="15569"/>
                  </a:lnTo>
                  <a:lnTo>
                    <a:pt x="4765" y="15692"/>
                  </a:lnTo>
                  <a:lnTo>
                    <a:pt x="4806" y="15816"/>
                  </a:lnTo>
                  <a:lnTo>
                    <a:pt x="4847" y="15980"/>
                  </a:lnTo>
                  <a:lnTo>
                    <a:pt x="5094" y="16637"/>
                  </a:lnTo>
                  <a:lnTo>
                    <a:pt x="5094" y="16719"/>
                  </a:lnTo>
                  <a:lnTo>
                    <a:pt x="5340" y="17377"/>
                  </a:lnTo>
                  <a:lnTo>
                    <a:pt x="5340" y="17418"/>
                  </a:lnTo>
                  <a:lnTo>
                    <a:pt x="5546" y="18034"/>
                  </a:lnTo>
                  <a:lnTo>
                    <a:pt x="5587" y="18116"/>
                  </a:lnTo>
                  <a:lnTo>
                    <a:pt x="5628" y="18157"/>
                  </a:lnTo>
                  <a:lnTo>
                    <a:pt x="5669" y="18239"/>
                  </a:lnTo>
                  <a:lnTo>
                    <a:pt x="5669" y="18363"/>
                  </a:lnTo>
                  <a:lnTo>
                    <a:pt x="5751" y="18527"/>
                  </a:lnTo>
                  <a:lnTo>
                    <a:pt x="5751" y="18568"/>
                  </a:lnTo>
                  <a:lnTo>
                    <a:pt x="5833" y="18773"/>
                  </a:lnTo>
                  <a:lnTo>
                    <a:pt x="5998" y="19266"/>
                  </a:lnTo>
                  <a:lnTo>
                    <a:pt x="6039" y="19390"/>
                  </a:lnTo>
                  <a:lnTo>
                    <a:pt x="6162" y="19759"/>
                  </a:lnTo>
                  <a:lnTo>
                    <a:pt x="6244" y="19883"/>
                  </a:lnTo>
                  <a:lnTo>
                    <a:pt x="6244" y="19924"/>
                  </a:lnTo>
                  <a:lnTo>
                    <a:pt x="6285" y="20006"/>
                  </a:lnTo>
                  <a:lnTo>
                    <a:pt x="6367" y="20252"/>
                  </a:lnTo>
                  <a:lnTo>
                    <a:pt x="6409" y="20293"/>
                  </a:lnTo>
                  <a:lnTo>
                    <a:pt x="6450" y="20417"/>
                  </a:lnTo>
                  <a:lnTo>
                    <a:pt x="6491" y="20622"/>
                  </a:lnTo>
                  <a:lnTo>
                    <a:pt x="6614" y="20869"/>
                  </a:lnTo>
                  <a:lnTo>
                    <a:pt x="6614" y="20910"/>
                  </a:lnTo>
                  <a:lnTo>
                    <a:pt x="6696" y="21033"/>
                  </a:lnTo>
                  <a:lnTo>
                    <a:pt x="6737" y="21115"/>
                  </a:lnTo>
                  <a:lnTo>
                    <a:pt x="6819" y="21156"/>
                  </a:lnTo>
                  <a:lnTo>
                    <a:pt x="6860" y="21156"/>
                  </a:lnTo>
                  <a:lnTo>
                    <a:pt x="6860" y="21074"/>
                  </a:lnTo>
                  <a:lnTo>
                    <a:pt x="6860" y="20951"/>
                  </a:lnTo>
                  <a:lnTo>
                    <a:pt x="6819" y="20786"/>
                  </a:lnTo>
                  <a:lnTo>
                    <a:pt x="6778" y="20663"/>
                  </a:lnTo>
                  <a:lnTo>
                    <a:pt x="6696" y="20540"/>
                  </a:lnTo>
                  <a:lnTo>
                    <a:pt x="6614" y="20252"/>
                  </a:lnTo>
                  <a:lnTo>
                    <a:pt x="6532" y="20088"/>
                  </a:lnTo>
                  <a:lnTo>
                    <a:pt x="6491" y="20006"/>
                  </a:lnTo>
                  <a:lnTo>
                    <a:pt x="6450" y="19883"/>
                  </a:lnTo>
                  <a:lnTo>
                    <a:pt x="6409" y="19677"/>
                  </a:lnTo>
                  <a:lnTo>
                    <a:pt x="6285" y="19390"/>
                  </a:lnTo>
                  <a:lnTo>
                    <a:pt x="6285" y="19308"/>
                  </a:lnTo>
                  <a:lnTo>
                    <a:pt x="6039" y="18732"/>
                  </a:lnTo>
                  <a:lnTo>
                    <a:pt x="6039" y="18650"/>
                  </a:lnTo>
                  <a:lnTo>
                    <a:pt x="5957" y="18445"/>
                  </a:lnTo>
                  <a:lnTo>
                    <a:pt x="5833" y="18157"/>
                  </a:lnTo>
                  <a:lnTo>
                    <a:pt x="5792" y="18034"/>
                  </a:lnTo>
                  <a:lnTo>
                    <a:pt x="5792" y="17952"/>
                  </a:lnTo>
                  <a:lnTo>
                    <a:pt x="5587" y="17377"/>
                  </a:lnTo>
                  <a:lnTo>
                    <a:pt x="5382" y="16802"/>
                  </a:lnTo>
                  <a:lnTo>
                    <a:pt x="5382" y="16719"/>
                  </a:lnTo>
                  <a:lnTo>
                    <a:pt x="5340" y="16637"/>
                  </a:lnTo>
                  <a:lnTo>
                    <a:pt x="5340" y="16596"/>
                  </a:lnTo>
                  <a:lnTo>
                    <a:pt x="5258" y="16432"/>
                  </a:lnTo>
                  <a:lnTo>
                    <a:pt x="5217" y="16309"/>
                  </a:lnTo>
                  <a:lnTo>
                    <a:pt x="5135" y="16144"/>
                  </a:lnTo>
                  <a:lnTo>
                    <a:pt x="5094" y="16021"/>
                  </a:lnTo>
                  <a:lnTo>
                    <a:pt x="5053" y="15857"/>
                  </a:lnTo>
                  <a:lnTo>
                    <a:pt x="5053" y="15816"/>
                  </a:lnTo>
                  <a:lnTo>
                    <a:pt x="4971" y="15569"/>
                  </a:lnTo>
                  <a:lnTo>
                    <a:pt x="4889" y="15241"/>
                  </a:lnTo>
                  <a:lnTo>
                    <a:pt x="4847" y="15117"/>
                  </a:lnTo>
                  <a:lnTo>
                    <a:pt x="4724" y="14789"/>
                  </a:lnTo>
                  <a:lnTo>
                    <a:pt x="4642" y="14583"/>
                  </a:lnTo>
                  <a:lnTo>
                    <a:pt x="4519" y="14255"/>
                  </a:lnTo>
                  <a:lnTo>
                    <a:pt x="4437" y="14008"/>
                  </a:lnTo>
                  <a:lnTo>
                    <a:pt x="4396" y="13803"/>
                  </a:lnTo>
                  <a:lnTo>
                    <a:pt x="4108" y="12981"/>
                  </a:lnTo>
                  <a:lnTo>
                    <a:pt x="4067" y="12858"/>
                  </a:lnTo>
                  <a:lnTo>
                    <a:pt x="4067" y="12776"/>
                  </a:lnTo>
                  <a:lnTo>
                    <a:pt x="4026" y="12653"/>
                  </a:lnTo>
                  <a:lnTo>
                    <a:pt x="3985" y="12488"/>
                  </a:lnTo>
                  <a:lnTo>
                    <a:pt x="3903" y="12283"/>
                  </a:lnTo>
                  <a:lnTo>
                    <a:pt x="3821" y="11995"/>
                  </a:lnTo>
                  <a:lnTo>
                    <a:pt x="3821" y="11913"/>
                  </a:lnTo>
                  <a:lnTo>
                    <a:pt x="3738" y="11749"/>
                  </a:lnTo>
                  <a:lnTo>
                    <a:pt x="3656" y="11379"/>
                  </a:lnTo>
                  <a:lnTo>
                    <a:pt x="3615" y="11256"/>
                  </a:lnTo>
                  <a:lnTo>
                    <a:pt x="3574" y="11133"/>
                  </a:lnTo>
                  <a:lnTo>
                    <a:pt x="3492" y="10886"/>
                  </a:lnTo>
                  <a:lnTo>
                    <a:pt x="3328" y="10434"/>
                  </a:lnTo>
                  <a:lnTo>
                    <a:pt x="3328" y="10352"/>
                  </a:lnTo>
                  <a:lnTo>
                    <a:pt x="3286" y="10229"/>
                  </a:lnTo>
                  <a:lnTo>
                    <a:pt x="3245" y="10106"/>
                  </a:lnTo>
                  <a:lnTo>
                    <a:pt x="3040" y="9448"/>
                  </a:lnTo>
                  <a:lnTo>
                    <a:pt x="2958" y="9202"/>
                  </a:lnTo>
                  <a:lnTo>
                    <a:pt x="2835" y="8873"/>
                  </a:lnTo>
                  <a:lnTo>
                    <a:pt x="2752" y="8627"/>
                  </a:lnTo>
                  <a:lnTo>
                    <a:pt x="2670" y="8380"/>
                  </a:lnTo>
                  <a:lnTo>
                    <a:pt x="2629" y="8216"/>
                  </a:lnTo>
                  <a:lnTo>
                    <a:pt x="2629" y="8134"/>
                  </a:lnTo>
                  <a:lnTo>
                    <a:pt x="2588" y="7970"/>
                  </a:lnTo>
                  <a:lnTo>
                    <a:pt x="2506" y="7764"/>
                  </a:lnTo>
                  <a:lnTo>
                    <a:pt x="2424" y="7518"/>
                  </a:lnTo>
                  <a:lnTo>
                    <a:pt x="2424" y="7436"/>
                  </a:lnTo>
                  <a:lnTo>
                    <a:pt x="2342" y="7189"/>
                  </a:lnTo>
                  <a:lnTo>
                    <a:pt x="2301" y="7025"/>
                  </a:lnTo>
                  <a:lnTo>
                    <a:pt x="2259" y="6984"/>
                  </a:lnTo>
                  <a:lnTo>
                    <a:pt x="2177" y="6737"/>
                  </a:lnTo>
                  <a:lnTo>
                    <a:pt x="2177" y="6696"/>
                  </a:lnTo>
                  <a:lnTo>
                    <a:pt x="2177" y="6573"/>
                  </a:lnTo>
                  <a:lnTo>
                    <a:pt x="2095" y="6367"/>
                  </a:lnTo>
                  <a:lnTo>
                    <a:pt x="1931" y="5874"/>
                  </a:lnTo>
                  <a:lnTo>
                    <a:pt x="1767" y="5258"/>
                  </a:lnTo>
                  <a:lnTo>
                    <a:pt x="1561" y="4642"/>
                  </a:lnTo>
                  <a:lnTo>
                    <a:pt x="1438" y="4231"/>
                  </a:lnTo>
                  <a:lnTo>
                    <a:pt x="1397" y="4026"/>
                  </a:lnTo>
                  <a:lnTo>
                    <a:pt x="1315" y="3821"/>
                  </a:lnTo>
                  <a:lnTo>
                    <a:pt x="1274" y="3656"/>
                  </a:lnTo>
                  <a:lnTo>
                    <a:pt x="1232" y="3410"/>
                  </a:lnTo>
                  <a:lnTo>
                    <a:pt x="1109" y="3122"/>
                  </a:lnTo>
                  <a:lnTo>
                    <a:pt x="1068" y="2999"/>
                  </a:lnTo>
                  <a:lnTo>
                    <a:pt x="1068" y="2917"/>
                  </a:lnTo>
                  <a:lnTo>
                    <a:pt x="945" y="2588"/>
                  </a:lnTo>
                  <a:lnTo>
                    <a:pt x="904" y="2424"/>
                  </a:lnTo>
                  <a:lnTo>
                    <a:pt x="822" y="2136"/>
                  </a:lnTo>
                  <a:lnTo>
                    <a:pt x="657" y="1561"/>
                  </a:lnTo>
                  <a:lnTo>
                    <a:pt x="534" y="1232"/>
                  </a:lnTo>
                  <a:lnTo>
                    <a:pt x="493" y="1109"/>
                  </a:lnTo>
                  <a:lnTo>
                    <a:pt x="329" y="534"/>
                  </a:lnTo>
                  <a:lnTo>
                    <a:pt x="288" y="370"/>
                  </a:lnTo>
                  <a:lnTo>
                    <a:pt x="205" y="164"/>
                  </a:lnTo>
                  <a:lnTo>
                    <a:pt x="164" y="82"/>
                  </a:lnTo>
                  <a:lnTo>
                    <a:pt x="82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8"/>
            <p:cNvSpPr/>
            <p:nvPr/>
          </p:nvSpPr>
          <p:spPr>
            <a:xfrm>
              <a:off x="6379939" y="3066157"/>
              <a:ext cx="340029" cy="402374"/>
            </a:xfrm>
            <a:custGeom>
              <a:rect b="b" l="l" r="r" t="t"/>
              <a:pathLst>
                <a:path extrusionOk="0" h="11133" w="9408">
                  <a:moveTo>
                    <a:pt x="9325" y="0"/>
                  </a:moveTo>
                  <a:lnTo>
                    <a:pt x="9243" y="82"/>
                  </a:lnTo>
                  <a:lnTo>
                    <a:pt x="9161" y="123"/>
                  </a:lnTo>
                  <a:lnTo>
                    <a:pt x="9120" y="205"/>
                  </a:lnTo>
                  <a:lnTo>
                    <a:pt x="9038" y="246"/>
                  </a:lnTo>
                  <a:lnTo>
                    <a:pt x="8914" y="411"/>
                  </a:lnTo>
                  <a:lnTo>
                    <a:pt x="8832" y="493"/>
                  </a:lnTo>
                  <a:lnTo>
                    <a:pt x="8791" y="534"/>
                  </a:lnTo>
                  <a:lnTo>
                    <a:pt x="8750" y="616"/>
                  </a:lnTo>
                  <a:lnTo>
                    <a:pt x="8668" y="698"/>
                  </a:lnTo>
                  <a:lnTo>
                    <a:pt x="8504" y="863"/>
                  </a:lnTo>
                  <a:lnTo>
                    <a:pt x="8462" y="904"/>
                  </a:lnTo>
                  <a:lnTo>
                    <a:pt x="8175" y="1191"/>
                  </a:lnTo>
                  <a:lnTo>
                    <a:pt x="8175" y="1232"/>
                  </a:lnTo>
                  <a:lnTo>
                    <a:pt x="8093" y="1356"/>
                  </a:lnTo>
                  <a:lnTo>
                    <a:pt x="7970" y="1520"/>
                  </a:lnTo>
                  <a:lnTo>
                    <a:pt x="7887" y="1602"/>
                  </a:lnTo>
                  <a:lnTo>
                    <a:pt x="7846" y="1643"/>
                  </a:lnTo>
                  <a:lnTo>
                    <a:pt x="7600" y="1931"/>
                  </a:lnTo>
                  <a:lnTo>
                    <a:pt x="7312" y="2218"/>
                  </a:lnTo>
                  <a:lnTo>
                    <a:pt x="7312" y="2259"/>
                  </a:lnTo>
                  <a:lnTo>
                    <a:pt x="7271" y="2300"/>
                  </a:lnTo>
                  <a:lnTo>
                    <a:pt x="7189" y="2424"/>
                  </a:lnTo>
                  <a:lnTo>
                    <a:pt x="7107" y="2506"/>
                  </a:lnTo>
                  <a:lnTo>
                    <a:pt x="7066" y="2588"/>
                  </a:lnTo>
                  <a:lnTo>
                    <a:pt x="6984" y="2629"/>
                  </a:lnTo>
                  <a:lnTo>
                    <a:pt x="6943" y="2711"/>
                  </a:lnTo>
                  <a:lnTo>
                    <a:pt x="6901" y="2752"/>
                  </a:lnTo>
                  <a:lnTo>
                    <a:pt x="6778" y="2876"/>
                  </a:lnTo>
                  <a:lnTo>
                    <a:pt x="6655" y="3040"/>
                  </a:lnTo>
                  <a:lnTo>
                    <a:pt x="6573" y="3122"/>
                  </a:lnTo>
                  <a:lnTo>
                    <a:pt x="6450" y="3286"/>
                  </a:lnTo>
                  <a:lnTo>
                    <a:pt x="6367" y="3369"/>
                  </a:lnTo>
                  <a:lnTo>
                    <a:pt x="6203" y="3574"/>
                  </a:lnTo>
                  <a:lnTo>
                    <a:pt x="6121" y="3697"/>
                  </a:lnTo>
                  <a:lnTo>
                    <a:pt x="6039" y="3820"/>
                  </a:lnTo>
                  <a:lnTo>
                    <a:pt x="5669" y="4272"/>
                  </a:lnTo>
                  <a:lnTo>
                    <a:pt x="5628" y="4313"/>
                  </a:lnTo>
                  <a:lnTo>
                    <a:pt x="5587" y="4354"/>
                  </a:lnTo>
                  <a:lnTo>
                    <a:pt x="5505" y="4396"/>
                  </a:lnTo>
                  <a:lnTo>
                    <a:pt x="5464" y="4478"/>
                  </a:lnTo>
                  <a:lnTo>
                    <a:pt x="5340" y="4642"/>
                  </a:lnTo>
                  <a:lnTo>
                    <a:pt x="5258" y="4765"/>
                  </a:lnTo>
                  <a:lnTo>
                    <a:pt x="5217" y="4806"/>
                  </a:lnTo>
                  <a:lnTo>
                    <a:pt x="5135" y="4888"/>
                  </a:lnTo>
                  <a:lnTo>
                    <a:pt x="4971" y="5094"/>
                  </a:lnTo>
                  <a:lnTo>
                    <a:pt x="4930" y="5135"/>
                  </a:lnTo>
                  <a:lnTo>
                    <a:pt x="4847" y="5217"/>
                  </a:lnTo>
                  <a:lnTo>
                    <a:pt x="4724" y="5381"/>
                  </a:lnTo>
                  <a:lnTo>
                    <a:pt x="4560" y="5587"/>
                  </a:lnTo>
                  <a:lnTo>
                    <a:pt x="4519" y="5628"/>
                  </a:lnTo>
                  <a:lnTo>
                    <a:pt x="4478" y="5710"/>
                  </a:lnTo>
                  <a:lnTo>
                    <a:pt x="4396" y="5792"/>
                  </a:lnTo>
                  <a:lnTo>
                    <a:pt x="4149" y="6121"/>
                  </a:lnTo>
                  <a:lnTo>
                    <a:pt x="4026" y="6244"/>
                  </a:lnTo>
                  <a:lnTo>
                    <a:pt x="3862" y="6450"/>
                  </a:lnTo>
                  <a:lnTo>
                    <a:pt x="3779" y="6573"/>
                  </a:lnTo>
                  <a:lnTo>
                    <a:pt x="3697" y="6696"/>
                  </a:lnTo>
                  <a:lnTo>
                    <a:pt x="3615" y="6778"/>
                  </a:lnTo>
                  <a:lnTo>
                    <a:pt x="3574" y="6819"/>
                  </a:lnTo>
                  <a:lnTo>
                    <a:pt x="3492" y="6901"/>
                  </a:lnTo>
                  <a:lnTo>
                    <a:pt x="3410" y="7025"/>
                  </a:lnTo>
                  <a:lnTo>
                    <a:pt x="3328" y="7148"/>
                  </a:lnTo>
                  <a:lnTo>
                    <a:pt x="3245" y="7189"/>
                  </a:lnTo>
                  <a:lnTo>
                    <a:pt x="3163" y="7312"/>
                  </a:lnTo>
                  <a:lnTo>
                    <a:pt x="3081" y="7394"/>
                  </a:lnTo>
                  <a:lnTo>
                    <a:pt x="3081" y="7435"/>
                  </a:lnTo>
                  <a:lnTo>
                    <a:pt x="2958" y="7559"/>
                  </a:lnTo>
                  <a:lnTo>
                    <a:pt x="2917" y="7600"/>
                  </a:lnTo>
                  <a:lnTo>
                    <a:pt x="2876" y="7641"/>
                  </a:lnTo>
                  <a:lnTo>
                    <a:pt x="2793" y="7723"/>
                  </a:lnTo>
                  <a:lnTo>
                    <a:pt x="2588" y="8011"/>
                  </a:lnTo>
                  <a:lnTo>
                    <a:pt x="2301" y="8339"/>
                  </a:lnTo>
                  <a:lnTo>
                    <a:pt x="2054" y="8627"/>
                  </a:lnTo>
                  <a:lnTo>
                    <a:pt x="1849" y="8832"/>
                  </a:lnTo>
                  <a:lnTo>
                    <a:pt x="1767" y="8955"/>
                  </a:lnTo>
                  <a:lnTo>
                    <a:pt x="1684" y="9079"/>
                  </a:lnTo>
                  <a:lnTo>
                    <a:pt x="1602" y="9161"/>
                  </a:lnTo>
                  <a:lnTo>
                    <a:pt x="1479" y="9284"/>
                  </a:lnTo>
                  <a:lnTo>
                    <a:pt x="1356" y="9407"/>
                  </a:lnTo>
                  <a:lnTo>
                    <a:pt x="1315" y="9489"/>
                  </a:lnTo>
                  <a:lnTo>
                    <a:pt x="1274" y="9530"/>
                  </a:lnTo>
                  <a:lnTo>
                    <a:pt x="1109" y="9695"/>
                  </a:lnTo>
                  <a:lnTo>
                    <a:pt x="1027" y="9777"/>
                  </a:lnTo>
                  <a:lnTo>
                    <a:pt x="904" y="9941"/>
                  </a:lnTo>
                  <a:lnTo>
                    <a:pt x="657" y="10229"/>
                  </a:lnTo>
                  <a:lnTo>
                    <a:pt x="493" y="10393"/>
                  </a:lnTo>
                  <a:lnTo>
                    <a:pt x="452" y="10434"/>
                  </a:lnTo>
                  <a:lnTo>
                    <a:pt x="205" y="10763"/>
                  </a:lnTo>
                  <a:lnTo>
                    <a:pt x="123" y="10804"/>
                  </a:lnTo>
                  <a:lnTo>
                    <a:pt x="41" y="10927"/>
                  </a:lnTo>
                  <a:lnTo>
                    <a:pt x="0" y="11009"/>
                  </a:lnTo>
                  <a:lnTo>
                    <a:pt x="0" y="11050"/>
                  </a:lnTo>
                  <a:lnTo>
                    <a:pt x="0" y="11091"/>
                  </a:lnTo>
                  <a:lnTo>
                    <a:pt x="82" y="11133"/>
                  </a:lnTo>
                  <a:lnTo>
                    <a:pt x="205" y="11091"/>
                  </a:lnTo>
                  <a:lnTo>
                    <a:pt x="247" y="11009"/>
                  </a:lnTo>
                  <a:lnTo>
                    <a:pt x="411" y="10845"/>
                  </a:lnTo>
                  <a:lnTo>
                    <a:pt x="534" y="10681"/>
                  </a:lnTo>
                  <a:lnTo>
                    <a:pt x="657" y="10557"/>
                  </a:lnTo>
                  <a:lnTo>
                    <a:pt x="740" y="10475"/>
                  </a:lnTo>
                  <a:lnTo>
                    <a:pt x="781" y="10434"/>
                  </a:lnTo>
                  <a:lnTo>
                    <a:pt x="822" y="10393"/>
                  </a:lnTo>
                  <a:lnTo>
                    <a:pt x="904" y="10270"/>
                  </a:lnTo>
                  <a:lnTo>
                    <a:pt x="986" y="10147"/>
                  </a:lnTo>
                  <a:lnTo>
                    <a:pt x="1191" y="9941"/>
                  </a:lnTo>
                  <a:lnTo>
                    <a:pt x="1274" y="9859"/>
                  </a:lnTo>
                  <a:lnTo>
                    <a:pt x="1315" y="9818"/>
                  </a:lnTo>
                  <a:lnTo>
                    <a:pt x="1438" y="9695"/>
                  </a:lnTo>
                  <a:lnTo>
                    <a:pt x="1479" y="9654"/>
                  </a:lnTo>
                  <a:lnTo>
                    <a:pt x="1602" y="9489"/>
                  </a:lnTo>
                  <a:lnTo>
                    <a:pt x="1643" y="9448"/>
                  </a:lnTo>
                  <a:lnTo>
                    <a:pt x="1972" y="9079"/>
                  </a:lnTo>
                  <a:lnTo>
                    <a:pt x="2095" y="8914"/>
                  </a:lnTo>
                  <a:lnTo>
                    <a:pt x="2136" y="8873"/>
                  </a:lnTo>
                  <a:lnTo>
                    <a:pt x="2177" y="8832"/>
                  </a:lnTo>
                  <a:lnTo>
                    <a:pt x="2259" y="8750"/>
                  </a:lnTo>
                  <a:lnTo>
                    <a:pt x="2342" y="8586"/>
                  </a:lnTo>
                  <a:lnTo>
                    <a:pt x="2424" y="8545"/>
                  </a:lnTo>
                  <a:lnTo>
                    <a:pt x="2424" y="8503"/>
                  </a:lnTo>
                  <a:lnTo>
                    <a:pt x="2588" y="8339"/>
                  </a:lnTo>
                  <a:lnTo>
                    <a:pt x="2752" y="8134"/>
                  </a:lnTo>
                  <a:lnTo>
                    <a:pt x="2793" y="8052"/>
                  </a:lnTo>
                  <a:lnTo>
                    <a:pt x="2835" y="8011"/>
                  </a:lnTo>
                  <a:lnTo>
                    <a:pt x="2917" y="7887"/>
                  </a:lnTo>
                  <a:lnTo>
                    <a:pt x="2999" y="7846"/>
                  </a:lnTo>
                  <a:lnTo>
                    <a:pt x="3040" y="7764"/>
                  </a:lnTo>
                  <a:lnTo>
                    <a:pt x="3286" y="7518"/>
                  </a:lnTo>
                  <a:lnTo>
                    <a:pt x="3862" y="6819"/>
                  </a:lnTo>
                  <a:lnTo>
                    <a:pt x="3985" y="6696"/>
                  </a:lnTo>
                  <a:lnTo>
                    <a:pt x="3985" y="6614"/>
                  </a:lnTo>
                  <a:lnTo>
                    <a:pt x="4026" y="6614"/>
                  </a:lnTo>
                  <a:lnTo>
                    <a:pt x="4067" y="6532"/>
                  </a:lnTo>
                  <a:lnTo>
                    <a:pt x="4190" y="6408"/>
                  </a:lnTo>
                  <a:lnTo>
                    <a:pt x="4313" y="6244"/>
                  </a:lnTo>
                  <a:lnTo>
                    <a:pt x="4437" y="6121"/>
                  </a:lnTo>
                  <a:lnTo>
                    <a:pt x="4437" y="6080"/>
                  </a:lnTo>
                  <a:lnTo>
                    <a:pt x="4601" y="5915"/>
                  </a:lnTo>
                  <a:lnTo>
                    <a:pt x="4683" y="5792"/>
                  </a:lnTo>
                  <a:lnTo>
                    <a:pt x="4724" y="5710"/>
                  </a:lnTo>
                  <a:lnTo>
                    <a:pt x="4765" y="5669"/>
                  </a:lnTo>
                  <a:lnTo>
                    <a:pt x="4930" y="5505"/>
                  </a:lnTo>
                  <a:lnTo>
                    <a:pt x="5012" y="5381"/>
                  </a:lnTo>
                  <a:lnTo>
                    <a:pt x="5135" y="5217"/>
                  </a:lnTo>
                  <a:lnTo>
                    <a:pt x="5176" y="5135"/>
                  </a:lnTo>
                  <a:lnTo>
                    <a:pt x="5258" y="5053"/>
                  </a:lnTo>
                  <a:lnTo>
                    <a:pt x="5423" y="4930"/>
                  </a:lnTo>
                  <a:lnTo>
                    <a:pt x="5505" y="4806"/>
                  </a:lnTo>
                  <a:lnTo>
                    <a:pt x="5628" y="4642"/>
                  </a:lnTo>
                  <a:lnTo>
                    <a:pt x="6162" y="3985"/>
                  </a:lnTo>
                  <a:lnTo>
                    <a:pt x="6244" y="3903"/>
                  </a:lnTo>
                  <a:lnTo>
                    <a:pt x="6326" y="3820"/>
                  </a:lnTo>
                  <a:lnTo>
                    <a:pt x="6367" y="3738"/>
                  </a:lnTo>
                  <a:lnTo>
                    <a:pt x="6532" y="3615"/>
                  </a:lnTo>
                  <a:lnTo>
                    <a:pt x="6573" y="3492"/>
                  </a:lnTo>
                  <a:lnTo>
                    <a:pt x="6614" y="3451"/>
                  </a:lnTo>
                  <a:lnTo>
                    <a:pt x="6737" y="3286"/>
                  </a:lnTo>
                  <a:lnTo>
                    <a:pt x="6860" y="3163"/>
                  </a:lnTo>
                  <a:lnTo>
                    <a:pt x="6943" y="3081"/>
                  </a:lnTo>
                  <a:lnTo>
                    <a:pt x="6984" y="2999"/>
                  </a:lnTo>
                  <a:lnTo>
                    <a:pt x="7025" y="2917"/>
                  </a:lnTo>
                  <a:lnTo>
                    <a:pt x="7107" y="2834"/>
                  </a:lnTo>
                  <a:lnTo>
                    <a:pt x="7394" y="2506"/>
                  </a:lnTo>
                  <a:lnTo>
                    <a:pt x="7435" y="2465"/>
                  </a:lnTo>
                  <a:lnTo>
                    <a:pt x="7723" y="2136"/>
                  </a:lnTo>
                  <a:lnTo>
                    <a:pt x="7764" y="2095"/>
                  </a:lnTo>
                  <a:lnTo>
                    <a:pt x="8052" y="1766"/>
                  </a:lnTo>
                  <a:lnTo>
                    <a:pt x="8052" y="1725"/>
                  </a:lnTo>
                  <a:lnTo>
                    <a:pt x="8093" y="1684"/>
                  </a:lnTo>
                  <a:lnTo>
                    <a:pt x="8134" y="1643"/>
                  </a:lnTo>
                  <a:lnTo>
                    <a:pt x="8175" y="1602"/>
                  </a:lnTo>
                  <a:lnTo>
                    <a:pt x="8257" y="1479"/>
                  </a:lnTo>
                  <a:lnTo>
                    <a:pt x="8339" y="1356"/>
                  </a:lnTo>
                  <a:lnTo>
                    <a:pt x="8586" y="1109"/>
                  </a:lnTo>
                  <a:lnTo>
                    <a:pt x="8668" y="1068"/>
                  </a:lnTo>
                  <a:lnTo>
                    <a:pt x="8832" y="863"/>
                  </a:lnTo>
                  <a:lnTo>
                    <a:pt x="8873" y="781"/>
                  </a:lnTo>
                  <a:lnTo>
                    <a:pt x="8914" y="781"/>
                  </a:lnTo>
                  <a:lnTo>
                    <a:pt x="8914" y="739"/>
                  </a:lnTo>
                  <a:lnTo>
                    <a:pt x="9038" y="616"/>
                  </a:lnTo>
                  <a:lnTo>
                    <a:pt x="9038" y="575"/>
                  </a:lnTo>
                  <a:lnTo>
                    <a:pt x="9120" y="534"/>
                  </a:lnTo>
                  <a:lnTo>
                    <a:pt x="9202" y="411"/>
                  </a:lnTo>
                  <a:lnTo>
                    <a:pt x="9325" y="288"/>
                  </a:lnTo>
                  <a:lnTo>
                    <a:pt x="9325" y="246"/>
                  </a:lnTo>
                  <a:lnTo>
                    <a:pt x="9366" y="205"/>
                  </a:lnTo>
                  <a:lnTo>
                    <a:pt x="9407" y="123"/>
                  </a:lnTo>
                  <a:lnTo>
                    <a:pt x="9407" y="41"/>
                  </a:lnTo>
                  <a:lnTo>
                    <a:pt x="9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8"/>
            <p:cNvSpPr/>
            <p:nvPr/>
          </p:nvSpPr>
          <p:spPr>
            <a:xfrm>
              <a:off x="6455657" y="2297045"/>
              <a:ext cx="60900" cy="17854"/>
            </a:xfrm>
            <a:custGeom>
              <a:rect b="b" l="l" r="r" t="t"/>
              <a:pathLst>
                <a:path extrusionOk="0" h="494" w="1685">
                  <a:moveTo>
                    <a:pt x="1479" y="1"/>
                  </a:moveTo>
                  <a:lnTo>
                    <a:pt x="1438" y="42"/>
                  </a:lnTo>
                  <a:lnTo>
                    <a:pt x="1150" y="42"/>
                  </a:lnTo>
                  <a:lnTo>
                    <a:pt x="1109" y="83"/>
                  </a:lnTo>
                  <a:lnTo>
                    <a:pt x="1068" y="83"/>
                  </a:lnTo>
                  <a:lnTo>
                    <a:pt x="1027" y="124"/>
                  </a:lnTo>
                  <a:lnTo>
                    <a:pt x="1027" y="83"/>
                  </a:lnTo>
                  <a:lnTo>
                    <a:pt x="945" y="83"/>
                  </a:lnTo>
                  <a:lnTo>
                    <a:pt x="945" y="124"/>
                  </a:lnTo>
                  <a:lnTo>
                    <a:pt x="740" y="124"/>
                  </a:lnTo>
                  <a:lnTo>
                    <a:pt x="740" y="165"/>
                  </a:lnTo>
                  <a:lnTo>
                    <a:pt x="493" y="165"/>
                  </a:lnTo>
                  <a:lnTo>
                    <a:pt x="452" y="206"/>
                  </a:lnTo>
                  <a:lnTo>
                    <a:pt x="164" y="206"/>
                  </a:lnTo>
                  <a:lnTo>
                    <a:pt x="123" y="247"/>
                  </a:lnTo>
                  <a:lnTo>
                    <a:pt x="0" y="247"/>
                  </a:lnTo>
                  <a:lnTo>
                    <a:pt x="0" y="329"/>
                  </a:lnTo>
                  <a:lnTo>
                    <a:pt x="0" y="370"/>
                  </a:lnTo>
                  <a:lnTo>
                    <a:pt x="41" y="412"/>
                  </a:lnTo>
                  <a:lnTo>
                    <a:pt x="41" y="494"/>
                  </a:lnTo>
                  <a:lnTo>
                    <a:pt x="82" y="494"/>
                  </a:lnTo>
                  <a:lnTo>
                    <a:pt x="123" y="453"/>
                  </a:lnTo>
                  <a:lnTo>
                    <a:pt x="164" y="453"/>
                  </a:lnTo>
                  <a:lnTo>
                    <a:pt x="164" y="412"/>
                  </a:lnTo>
                  <a:lnTo>
                    <a:pt x="206" y="453"/>
                  </a:lnTo>
                  <a:lnTo>
                    <a:pt x="288" y="453"/>
                  </a:lnTo>
                  <a:lnTo>
                    <a:pt x="288" y="412"/>
                  </a:lnTo>
                  <a:lnTo>
                    <a:pt x="370" y="412"/>
                  </a:lnTo>
                  <a:lnTo>
                    <a:pt x="370" y="453"/>
                  </a:lnTo>
                  <a:lnTo>
                    <a:pt x="411" y="453"/>
                  </a:lnTo>
                  <a:lnTo>
                    <a:pt x="411" y="412"/>
                  </a:lnTo>
                  <a:lnTo>
                    <a:pt x="493" y="412"/>
                  </a:lnTo>
                  <a:lnTo>
                    <a:pt x="534" y="370"/>
                  </a:lnTo>
                  <a:lnTo>
                    <a:pt x="534" y="412"/>
                  </a:lnTo>
                  <a:lnTo>
                    <a:pt x="575" y="412"/>
                  </a:lnTo>
                  <a:lnTo>
                    <a:pt x="698" y="370"/>
                  </a:lnTo>
                  <a:lnTo>
                    <a:pt x="781" y="370"/>
                  </a:lnTo>
                  <a:lnTo>
                    <a:pt x="822" y="329"/>
                  </a:lnTo>
                  <a:lnTo>
                    <a:pt x="904" y="329"/>
                  </a:lnTo>
                  <a:lnTo>
                    <a:pt x="945" y="288"/>
                  </a:lnTo>
                  <a:lnTo>
                    <a:pt x="986" y="329"/>
                  </a:lnTo>
                  <a:lnTo>
                    <a:pt x="1109" y="329"/>
                  </a:lnTo>
                  <a:lnTo>
                    <a:pt x="1150" y="288"/>
                  </a:lnTo>
                  <a:lnTo>
                    <a:pt x="1150" y="329"/>
                  </a:lnTo>
                  <a:lnTo>
                    <a:pt x="1191" y="329"/>
                  </a:lnTo>
                  <a:lnTo>
                    <a:pt x="1191" y="288"/>
                  </a:lnTo>
                  <a:lnTo>
                    <a:pt x="1397" y="288"/>
                  </a:lnTo>
                  <a:lnTo>
                    <a:pt x="1438" y="247"/>
                  </a:lnTo>
                  <a:lnTo>
                    <a:pt x="1602" y="247"/>
                  </a:lnTo>
                  <a:lnTo>
                    <a:pt x="1602" y="206"/>
                  </a:lnTo>
                  <a:lnTo>
                    <a:pt x="1684" y="206"/>
                  </a:lnTo>
                  <a:lnTo>
                    <a:pt x="1684" y="165"/>
                  </a:lnTo>
                  <a:lnTo>
                    <a:pt x="1684" y="83"/>
                  </a:lnTo>
                  <a:lnTo>
                    <a:pt x="1684" y="42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8"/>
            <p:cNvSpPr/>
            <p:nvPr/>
          </p:nvSpPr>
          <p:spPr>
            <a:xfrm>
              <a:off x="6442284" y="2107008"/>
              <a:ext cx="44564" cy="138100"/>
            </a:xfrm>
            <a:custGeom>
              <a:rect b="b" l="l" r="r" t="t"/>
              <a:pathLst>
                <a:path extrusionOk="0" h="3821" w="1233">
                  <a:moveTo>
                    <a:pt x="1027" y="1"/>
                  </a:moveTo>
                  <a:lnTo>
                    <a:pt x="986" y="83"/>
                  </a:lnTo>
                  <a:lnTo>
                    <a:pt x="986" y="165"/>
                  </a:lnTo>
                  <a:lnTo>
                    <a:pt x="986" y="206"/>
                  </a:lnTo>
                  <a:lnTo>
                    <a:pt x="986" y="247"/>
                  </a:lnTo>
                  <a:lnTo>
                    <a:pt x="986" y="288"/>
                  </a:lnTo>
                  <a:lnTo>
                    <a:pt x="986" y="329"/>
                  </a:lnTo>
                  <a:lnTo>
                    <a:pt x="1027" y="370"/>
                  </a:lnTo>
                  <a:lnTo>
                    <a:pt x="986" y="452"/>
                  </a:lnTo>
                  <a:lnTo>
                    <a:pt x="986" y="494"/>
                  </a:lnTo>
                  <a:lnTo>
                    <a:pt x="986" y="535"/>
                  </a:lnTo>
                  <a:lnTo>
                    <a:pt x="986" y="576"/>
                  </a:lnTo>
                  <a:lnTo>
                    <a:pt x="986" y="617"/>
                  </a:lnTo>
                  <a:lnTo>
                    <a:pt x="986" y="658"/>
                  </a:lnTo>
                  <a:lnTo>
                    <a:pt x="986" y="781"/>
                  </a:lnTo>
                  <a:lnTo>
                    <a:pt x="945" y="822"/>
                  </a:lnTo>
                  <a:lnTo>
                    <a:pt x="986" y="863"/>
                  </a:lnTo>
                  <a:lnTo>
                    <a:pt x="986" y="904"/>
                  </a:lnTo>
                  <a:lnTo>
                    <a:pt x="986" y="945"/>
                  </a:lnTo>
                  <a:lnTo>
                    <a:pt x="986" y="987"/>
                  </a:lnTo>
                  <a:lnTo>
                    <a:pt x="986" y="1069"/>
                  </a:lnTo>
                  <a:lnTo>
                    <a:pt x="986" y="1110"/>
                  </a:lnTo>
                  <a:lnTo>
                    <a:pt x="986" y="1151"/>
                  </a:lnTo>
                  <a:lnTo>
                    <a:pt x="986" y="1233"/>
                  </a:lnTo>
                  <a:lnTo>
                    <a:pt x="945" y="1274"/>
                  </a:lnTo>
                  <a:lnTo>
                    <a:pt x="945" y="1356"/>
                  </a:lnTo>
                  <a:lnTo>
                    <a:pt x="945" y="1603"/>
                  </a:lnTo>
                  <a:lnTo>
                    <a:pt x="945" y="1644"/>
                  </a:lnTo>
                  <a:lnTo>
                    <a:pt x="945" y="1685"/>
                  </a:lnTo>
                  <a:lnTo>
                    <a:pt x="945" y="1726"/>
                  </a:lnTo>
                  <a:lnTo>
                    <a:pt x="945" y="1767"/>
                  </a:lnTo>
                  <a:lnTo>
                    <a:pt x="904" y="1808"/>
                  </a:lnTo>
                  <a:lnTo>
                    <a:pt x="904" y="1890"/>
                  </a:lnTo>
                  <a:lnTo>
                    <a:pt x="904" y="1931"/>
                  </a:lnTo>
                  <a:lnTo>
                    <a:pt x="904" y="1972"/>
                  </a:lnTo>
                  <a:lnTo>
                    <a:pt x="904" y="2013"/>
                  </a:lnTo>
                  <a:lnTo>
                    <a:pt x="904" y="2055"/>
                  </a:lnTo>
                  <a:lnTo>
                    <a:pt x="904" y="2096"/>
                  </a:lnTo>
                  <a:lnTo>
                    <a:pt x="904" y="2137"/>
                  </a:lnTo>
                  <a:lnTo>
                    <a:pt x="904" y="2219"/>
                  </a:lnTo>
                  <a:lnTo>
                    <a:pt x="904" y="2260"/>
                  </a:lnTo>
                  <a:lnTo>
                    <a:pt x="863" y="2301"/>
                  </a:lnTo>
                  <a:lnTo>
                    <a:pt x="863" y="2342"/>
                  </a:lnTo>
                  <a:lnTo>
                    <a:pt x="863" y="2424"/>
                  </a:lnTo>
                  <a:lnTo>
                    <a:pt x="781" y="2630"/>
                  </a:lnTo>
                  <a:lnTo>
                    <a:pt x="781" y="2671"/>
                  </a:lnTo>
                  <a:lnTo>
                    <a:pt x="781" y="2712"/>
                  </a:lnTo>
                  <a:lnTo>
                    <a:pt x="781" y="2794"/>
                  </a:lnTo>
                  <a:lnTo>
                    <a:pt x="781" y="2835"/>
                  </a:lnTo>
                  <a:lnTo>
                    <a:pt x="740" y="2876"/>
                  </a:lnTo>
                  <a:lnTo>
                    <a:pt x="740" y="2917"/>
                  </a:lnTo>
                  <a:lnTo>
                    <a:pt x="740" y="2958"/>
                  </a:lnTo>
                  <a:lnTo>
                    <a:pt x="740" y="2999"/>
                  </a:lnTo>
                  <a:lnTo>
                    <a:pt x="699" y="2999"/>
                  </a:lnTo>
                  <a:lnTo>
                    <a:pt x="699" y="3040"/>
                  </a:lnTo>
                  <a:lnTo>
                    <a:pt x="617" y="3123"/>
                  </a:lnTo>
                  <a:lnTo>
                    <a:pt x="534" y="3205"/>
                  </a:lnTo>
                  <a:lnTo>
                    <a:pt x="534" y="3246"/>
                  </a:lnTo>
                  <a:lnTo>
                    <a:pt x="452" y="3328"/>
                  </a:lnTo>
                  <a:lnTo>
                    <a:pt x="411" y="3369"/>
                  </a:lnTo>
                  <a:lnTo>
                    <a:pt x="411" y="3410"/>
                  </a:lnTo>
                  <a:lnTo>
                    <a:pt x="370" y="3410"/>
                  </a:lnTo>
                  <a:lnTo>
                    <a:pt x="288" y="3451"/>
                  </a:lnTo>
                  <a:lnTo>
                    <a:pt x="206" y="3492"/>
                  </a:lnTo>
                  <a:lnTo>
                    <a:pt x="206" y="3533"/>
                  </a:lnTo>
                  <a:lnTo>
                    <a:pt x="165" y="3533"/>
                  </a:lnTo>
                  <a:lnTo>
                    <a:pt x="124" y="3575"/>
                  </a:lnTo>
                  <a:lnTo>
                    <a:pt x="83" y="3575"/>
                  </a:lnTo>
                  <a:lnTo>
                    <a:pt x="42" y="3616"/>
                  </a:lnTo>
                  <a:lnTo>
                    <a:pt x="0" y="3657"/>
                  </a:lnTo>
                  <a:lnTo>
                    <a:pt x="0" y="3739"/>
                  </a:lnTo>
                  <a:lnTo>
                    <a:pt x="42" y="3780"/>
                  </a:lnTo>
                  <a:lnTo>
                    <a:pt x="83" y="3821"/>
                  </a:lnTo>
                  <a:lnTo>
                    <a:pt x="124" y="3821"/>
                  </a:lnTo>
                  <a:lnTo>
                    <a:pt x="124" y="3780"/>
                  </a:lnTo>
                  <a:lnTo>
                    <a:pt x="165" y="3780"/>
                  </a:lnTo>
                  <a:lnTo>
                    <a:pt x="206" y="3739"/>
                  </a:lnTo>
                  <a:lnTo>
                    <a:pt x="288" y="3739"/>
                  </a:lnTo>
                  <a:lnTo>
                    <a:pt x="329" y="3698"/>
                  </a:lnTo>
                  <a:lnTo>
                    <a:pt x="370" y="3698"/>
                  </a:lnTo>
                  <a:lnTo>
                    <a:pt x="411" y="3657"/>
                  </a:lnTo>
                  <a:lnTo>
                    <a:pt x="493" y="3616"/>
                  </a:lnTo>
                  <a:lnTo>
                    <a:pt x="493" y="3575"/>
                  </a:lnTo>
                  <a:lnTo>
                    <a:pt x="534" y="3575"/>
                  </a:lnTo>
                  <a:lnTo>
                    <a:pt x="576" y="3492"/>
                  </a:lnTo>
                  <a:lnTo>
                    <a:pt x="617" y="3492"/>
                  </a:lnTo>
                  <a:lnTo>
                    <a:pt x="699" y="3410"/>
                  </a:lnTo>
                  <a:lnTo>
                    <a:pt x="781" y="3287"/>
                  </a:lnTo>
                  <a:lnTo>
                    <a:pt x="822" y="3287"/>
                  </a:lnTo>
                  <a:lnTo>
                    <a:pt x="863" y="3246"/>
                  </a:lnTo>
                  <a:lnTo>
                    <a:pt x="863" y="3205"/>
                  </a:lnTo>
                  <a:lnTo>
                    <a:pt x="863" y="3164"/>
                  </a:lnTo>
                  <a:lnTo>
                    <a:pt x="904" y="3123"/>
                  </a:lnTo>
                  <a:lnTo>
                    <a:pt x="945" y="3082"/>
                  </a:lnTo>
                  <a:lnTo>
                    <a:pt x="945" y="2999"/>
                  </a:lnTo>
                  <a:lnTo>
                    <a:pt x="986" y="2958"/>
                  </a:lnTo>
                  <a:lnTo>
                    <a:pt x="986" y="2917"/>
                  </a:lnTo>
                  <a:lnTo>
                    <a:pt x="986" y="2876"/>
                  </a:lnTo>
                  <a:lnTo>
                    <a:pt x="986" y="2794"/>
                  </a:lnTo>
                  <a:lnTo>
                    <a:pt x="986" y="2753"/>
                  </a:lnTo>
                  <a:lnTo>
                    <a:pt x="1027" y="2712"/>
                  </a:lnTo>
                  <a:lnTo>
                    <a:pt x="1027" y="2548"/>
                  </a:lnTo>
                  <a:lnTo>
                    <a:pt x="1068" y="2506"/>
                  </a:lnTo>
                  <a:lnTo>
                    <a:pt x="1068" y="2465"/>
                  </a:lnTo>
                  <a:lnTo>
                    <a:pt x="1068" y="2383"/>
                  </a:lnTo>
                  <a:lnTo>
                    <a:pt x="1110" y="2342"/>
                  </a:lnTo>
                  <a:lnTo>
                    <a:pt x="1110" y="2301"/>
                  </a:lnTo>
                  <a:lnTo>
                    <a:pt x="1110" y="2219"/>
                  </a:lnTo>
                  <a:lnTo>
                    <a:pt x="1110" y="2178"/>
                  </a:lnTo>
                  <a:lnTo>
                    <a:pt x="1110" y="2137"/>
                  </a:lnTo>
                  <a:lnTo>
                    <a:pt x="1151" y="2055"/>
                  </a:lnTo>
                  <a:lnTo>
                    <a:pt x="1110" y="2013"/>
                  </a:lnTo>
                  <a:lnTo>
                    <a:pt x="1151" y="1972"/>
                  </a:lnTo>
                  <a:lnTo>
                    <a:pt x="1151" y="1849"/>
                  </a:lnTo>
                  <a:lnTo>
                    <a:pt x="1151" y="1808"/>
                  </a:lnTo>
                  <a:lnTo>
                    <a:pt x="1151" y="1726"/>
                  </a:lnTo>
                  <a:lnTo>
                    <a:pt x="1151" y="1685"/>
                  </a:lnTo>
                  <a:lnTo>
                    <a:pt x="1151" y="1644"/>
                  </a:lnTo>
                  <a:lnTo>
                    <a:pt x="1151" y="1603"/>
                  </a:lnTo>
                  <a:lnTo>
                    <a:pt x="1151" y="1562"/>
                  </a:lnTo>
                  <a:lnTo>
                    <a:pt x="1151" y="1521"/>
                  </a:lnTo>
                  <a:lnTo>
                    <a:pt x="1151" y="1479"/>
                  </a:lnTo>
                  <a:lnTo>
                    <a:pt x="1151" y="1438"/>
                  </a:lnTo>
                  <a:lnTo>
                    <a:pt x="1192" y="1397"/>
                  </a:lnTo>
                  <a:lnTo>
                    <a:pt x="1192" y="1356"/>
                  </a:lnTo>
                  <a:lnTo>
                    <a:pt x="1192" y="1315"/>
                  </a:lnTo>
                  <a:lnTo>
                    <a:pt x="1192" y="1274"/>
                  </a:lnTo>
                  <a:lnTo>
                    <a:pt x="1192" y="1233"/>
                  </a:lnTo>
                  <a:lnTo>
                    <a:pt x="1192" y="1151"/>
                  </a:lnTo>
                  <a:lnTo>
                    <a:pt x="1192" y="1028"/>
                  </a:lnTo>
                  <a:lnTo>
                    <a:pt x="1192" y="904"/>
                  </a:lnTo>
                  <a:lnTo>
                    <a:pt x="1192" y="822"/>
                  </a:lnTo>
                  <a:lnTo>
                    <a:pt x="1192" y="781"/>
                  </a:lnTo>
                  <a:lnTo>
                    <a:pt x="1192" y="740"/>
                  </a:lnTo>
                  <a:lnTo>
                    <a:pt x="1233" y="699"/>
                  </a:lnTo>
                  <a:lnTo>
                    <a:pt x="1233" y="658"/>
                  </a:lnTo>
                  <a:lnTo>
                    <a:pt x="1233" y="576"/>
                  </a:lnTo>
                  <a:lnTo>
                    <a:pt x="1192" y="576"/>
                  </a:lnTo>
                  <a:lnTo>
                    <a:pt x="1233" y="494"/>
                  </a:lnTo>
                  <a:lnTo>
                    <a:pt x="1233" y="452"/>
                  </a:lnTo>
                  <a:lnTo>
                    <a:pt x="1233" y="411"/>
                  </a:lnTo>
                  <a:lnTo>
                    <a:pt x="1192" y="288"/>
                  </a:lnTo>
                  <a:lnTo>
                    <a:pt x="1192" y="206"/>
                  </a:lnTo>
                  <a:lnTo>
                    <a:pt x="1192" y="124"/>
                  </a:lnTo>
                  <a:lnTo>
                    <a:pt x="1151" y="124"/>
                  </a:lnTo>
                  <a:lnTo>
                    <a:pt x="1151" y="83"/>
                  </a:lnTo>
                  <a:lnTo>
                    <a:pt x="1068" y="83"/>
                  </a:lnTo>
                  <a:lnTo>
                    <a:pt x="1027" y="42"/>
                  </a:lnTo>
                  <a:lnTo>
                    <a:pt x="1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8"/>
            <p:cNvSpPr/>
            <p:nvPr/>
          </p:nvSpPr>
          <p:spPr>
            <a:xfrm>
              <a:off x="6676885" y="2118898"/>
              <a:ext cx="72755" cy="109909"/>
            </a:xfrm>
            <a:custGeom>
              <a:rect b="b" l="l" r="r" t="t"/>
              <a:pathLst>
                <a:path extrusionOk="0" h="3041" w="2013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123"/>
                  </a:lnTo>
                  <a:lnTo>
                    <a:pt x="0" y="165"/>
                  </a:lnTo>
                  <a:lnTo>
                    <a:pt x="41" y="206"/>
                  </a:lnTo>
                  <a:lnTo>
                    <a:pt x="41" y="247"/>
                  </a:lnTo>
                  <a:lnTo>
                    <a:pt x="41" y="288"/>
                  </a:lnTo>
                  <a:lnTo>
                    <a:pt x="41" y="329"/>
                  </a:lnTo>
                  <a:lnTo>
                    <a:pt x="82" y="370"/>
                  </a:lnTo>
                  <a:lnTo>
                    <a:pt x="82" y="452"/>
                  </a:lnTo>
                  <a:lnTo>
                    <a:pt x="82" y="493"/>
                  </a:lnTo>
                  <a:lnTo>
                    <a:pt x="82" y="534"/>
                  </a:lnTo>
                  <a:lnTo>
                    <a:pt x="123" y="575"/>
                  </a:lnTo>
                  <a:lnTo>
                    <a:pt x="123" y="616"/>
                  </a:lnTo>
                  <a:lnTo>
                    <a:pt x="164" y="740"/>
                  </a:lnTo>
                  <a:lnTo>
                    <a:pt x="164" y="781"/>
                  </a:lnTo>
                  <a:lnTo>
                    <a:pt x="164" y="822"/>
                  </a:lnTo>
                  <a:lnTo>
                    <a:pt x="205" y="822"/>
                  </a:lnTo>
                  <a:lnTo>
                    <a:pt x="205" y="863"/>
                  </a:lnTo>
                  <a:lnTo>
                    <a:pt x="205" y="904"/>
                  </a:lnTo>
                  <a:lnTo>
                    <a:pt x="246" y="904"/>
                  </a:lnTo>
                  <a:lnTo>
                    <a:pt x="246" y="945"/>
                  </a:lnTo>
                  <a:lnTo>
                    <a:pt x="288" y="1027"/>
                  </a:lnTo>
                  <a:lnTo>
                    <a:pt x="329" y="1068"/>
                  </a:lnTo>
                  <a:lnTo>
                    <a:pt x="329" y="1109"/>
                  </a:lnTo>
                  <a:lnTo>
                    <a:pt x="370" y="1192"/>
                  </a:lnTo>
                  <a:lnTo>
                    <a:pt x="452" y="1397"/>
                  </a:lnTo>
                  <a:lnTo>
                    <a:pt x="452" y="1438"/>
                  </a:lnTo>
                  <a:lnTo>
                    <a:pt x="493" y="1438"/>
                  </a:lnTo>
                  <a:lnTo>
                    <a:pt x="493" y="1479"/>
                  </a:lnTo>
                  <a:lnTo>
                    <a:pt x="534" y="1479"/>
                  </a:lnTo>
                  <a:lnTo>
                    <a:pt x="534" y="1520"/>
                  </a:lnTo>
                  <a:lnTo>
                    <a:pt x="534" y="1561"/>
                  </a:lnTo>
                  <a:lnTo>
                    <a:pt x="575" y="1602"/>
                  </a:lnTo>
                  <a:lnTo>
                    <a:pt x="616" y="1684"/>
                  </a:lnTo>
                  <a:lnTo>
                    <a:pt x="657" y="1684"/>
                  </a:lnTo>
                  <a:lnTo>
                    <a:pt x="657" y="1726"/>
                  </a:lnTo>
                  <a:lnTo>
                    <a:pt x="698" y="1767"/>
                  </a:lnTo>
                  <a:lnTo>
                    <a:pt x="698" y="1808"/>
                  </a:lnTo>
                  <a:lnTo>
                    <a:pt x="739" y="1849"/>
                  </a:lnTo>
                  <a:lnTo>
                    <a:pt x="781" y="1890"/>
                  </a:lnTo>
                  <a:lnTo>
                    <a:pt x="781" y="1931"/>
                  </a:lnTo>
                  <a:lnTo>
                    <a:pt x="822" y="1972"/>
                  </a:lnTo>
                  <a:lnTo>
                    <a:pt x="863" y="2013"/>
                  </a:lnTo>
                  <a:lnTo>
                    <a:pt x="904" y="2136"/>
                  </a:lnTo>
                  <a:lnTo>
                    <a:pt x="945" y="2219"/>
                  </a:lnTo>
                  <a:lnTo>
                    <a:pt x="986" y="2219"/>
                  </a:lnTo>
                  <a:lnTo>
                    <a:pt x="986" y="2260"/>
                  </a:lnTo>
                  <a:lnTo>
                    <a:pt x="986" y="2301"/>
                  </a:lnTo>
                  <a:lnTo>
                    <a:pt x="1027" y="2342"/>
                  </a:lnTo>
                  <a:lnTo>
                    <a:pt x="1068" y="2342"/>
                  </a:lnTo>
                  <a:lnTo>
                    <a:pt x="1109" y="2383"/>
                  </a:lnTo>
                  <a:lnTo>
                    <a:pt x="1109" y="2424"/>
                  </a:lnTo>
                  <a:lnTo>
                    <a:pt x="1150" y="2465"/>
                  </a:lnTo>
                  <a:lnTo>
                    <a:pt x="1191" y="2506"/>
                  </a:lnTo>
                  <a:lnTo>
                    <a:pt x="1273" y="2588"/>
                  </a:lnTo>
                  <a:lnTo>
                    <a:pt x="1273" y="2629"/>
                  </a:lnTo>
                  <a:lnTo>
                    <a:pt x="1356" y="2711"/>
                  </a:lnTo>
                  <a:lnTo>
                    <a:pt x="1479" y="2794"/>
                  </a:lnTo>
                  <a:lnTo>
                    <a:pt x="1520" y="2794"/>
                  </a:lnTo>
                  <a:lnTo>
                    <a:pt x="1520" y="2835"/>
                  </a:lnTo>
                  <a:lnTo>
                    <a:pt x="1561" y="2835"/>
                  </a:lnTo>
                  <a:lnTo>
                    <a:pt x="1643" y="2917"/>
                  </a:lnTo>
                  <a:lnTo>
                    <a:pt x="1725" y="2958"/>
                  </a:lnTo>
                  <a:lnTo>
                    <a:pt x="1766" y="2958"/>
                  </a:lnTo>
                  <a:lnTo>
                    <a:pt x="1808" y="2999"/>
                  </a:lnTo>
                  <a:lnTo>
                    <a:pt x="1849" y="3040"/>
                  </a:lnTo>
                  <a:lnTo>
                    <a:pt x="1972" y="3040"/>
                  </a:lnTo>
                  <a:lnTo>
                    <a:pt x="2013" y="2958"/>
                  </a:lnTo>
                  <a:lnTo>
                    <a:pt x="2013" y="2917"/>
                  </a:lnTo>
                  <a:lnTo>
                    <a:pt x="2013" y="2876"/>
                  </a:lnTo>
                  <a:lnTo>
                    <a:pt x="1972" y="2835"/>
                  </a:lnTo>
                  <a:lnTo>
                    <a:pt x="1931" y="2835"/>
                  </a:lnTo>
                  <a:lnTo>
                    <a:pt x="1890" y="2794"/>
                  </a:lnTo>
                  <a:lnTo>
                    <a:pt x="1849" y="2794"/>
                  </a:lnTo>
                  <a:lnTo>
                    <a:pt x="1849" y="2753"/>
                  </a:lnTo>
                  <a:lnTo>
                    <a:pt x="1808" y="2753"/>
                  </a:lnTo>
                  <a:lnTo>
                    <a:pt x="1808" y="2711"/>
                  </a:lnTo>
                  <a:lnTo>
                    <a:pt x="1725" y="2670"/>
                  </a:lnTo>
                  <a:lnTo>
                    <a:pt x="1684" y="2670"/>
                  </a:lnTo>
                  <a:lnTo>
                    <a:pt x="1643" y="2629"/>
                  </a:lnTo>
                  <a:lnTo>
                    <a:pt x="1602" y="2629"/>
                  </a:lnTo>
                  <a:lnTo>
                    <a:pt x="1602" y="2588"/>
                  </a:lnTo>
                  <a:lnTo>
                    <a:pt x="1520" y="2547"/>
                  </a:lnTo>
                  <a:lnTo>
                    <a:pt x="1479" y="2465"/>
                  </a:lnTo>
                  <a:lnTo>
                    <a:pt x="1438" y="2424"/>
                  </a:lnTo>
                  <a:lnTo>
                    <a:pt x="1397" y="2424"/>
                  </a:lnTo>
                  <a:lnTo>
                    <a:pt x="1397" y="2383"/>
                  </a:lnTo>
                  <a:lnTo>
                    <a:pt x="1356" y="2383"/>
                  </a:lnTo>
                  <a:lnTo>
                    <a:pt x="1356" y="2342"/>
                  </a:lnTo>
                  <a:lnTo>
                    <a:pt x="1356" y="2301"/>
                  </a:lnTo>
                  <a:lnTo>
                    <a:pt x="1315" y="2260"/>
                  </a:lnTo>
                  <a:lnTo>
                    <a:pt x="1273" y="2260"/>
                  </a:lnTo>
                  <a:lnTo>
                    <a:pt x="1273" y="2219"/>
                  </a:lnTo>
                  <a:lnTo>
                    <a:pt x="1232" y="2177"/>
                  </a:lnTo>
                  <a:lnTo>
                    <a:pt x="1191" y="2136"/>
                  </a:lnTo>
                  <a:lnTo>
                    <a:pt x="1150" y="2136"/>
                  </a:lnTo>
                  <a:lnTo>
                    <a:pt x="1150" y="2095"/>
                  </a:lnTo>
                  <a:lnTo>
                    <a:pt x="1068" y="1972"/>
                  </a:lnTo>
                  <a:lnTo>
                    <a:pt x="1027" y="1931"/>
                  </a:lnTo>
                  <a:lnTo>
                    <a:pt x="1027" y="1890"/>
                  </a:lnTo>
                  <a:lnTo>
                    <a:pt x="986" y="1849"/>
                  </a:lnTo>
                  <a:lnTo>
                    <a:pt x="986" y="1808"/>
                  </a:lnTo>
                  <a:lnTo>
                    <a:pt x="945" y="1808"/>
                  </a:lnTo>
                  <a:lnTo>
                    <a:pt x="945" y="1726"/>
                  </a:lnTo>
                  <a:lnTo>
                    <a:pt x="904" y="1726"/>
                  </a:lnTo>
                  <a:lnTo>
                    <a:pt x="904" y="1684"/>
                  </a:lnTo>
                  <a:lnTo>
                    <a:pt x="863" y="1602"/>
                  </a:lnTo>
                  <a:lnTo>
                    <a:pt x="822" y="1602"/>
                  </a:lnTo>
                  <a:lnTo>
                    <a:pt x="822" y="1561"/>
                  </a:lnTo>
                  <a:lnTo>
                    <a:pt x="781" y="1479"/>
                  </a:lnTo>
                  <a:lnTo>
                    <a:pt x="739" y="1438"/>
                  </a:lnTo>
                  <a:lnTo>
                    <a:pt x="698" y="1397"/>
                  </a:lnTo>
                  <a:lnTo>
                    <a:pt x="657" y="1356"/>
                  </a:lnTo>
                  <a:lnTo>
                    <a:pt x="657" y="1315"/>
                  </a:lnTo>
                  <a:lnTo>
                    <a:pt x="616" y="1274"/>
                  </a:lnTo>
                  <a:lnTo>
                    <a:pt x="616" y="1233"/>
                  </a:lnTo>
                  <a:lnTo>
                    <a:pt x="575" y="1192"/>
                  </a:lnTo>
                  <a:lnTo>
                    <a:pt x="575" y="1150"/>
                  </a:lnTo>
                  <a:lnTo>
                    <a:pt x="575" y="1109"/>
                  </a:lnTo>
                  <a:lnTo>
                    <a:pt x="534" y="1109"/>
                  </a:lnTo>
                  <a:lnTo>
                    <a:pt x="534" y="1068"/>
                  </a:lnTo>
                  <a:lnTo>
                    <a:pt x="534" y="1027"/>
                  </a:lnTo>
                  <a:lnTo>
                    <a:pt x="493" y="986"/>
                  </a:lnTo>
                  <a:lnTo>
                    <a:pt x="452" y="945"/>
                  </a:lnTo>
                  <a:lnTo>
                    <a:pt x="411" y="822"/>
                  </a:lnTo>
                  <a:lnTo>
                    <a:pt x="411" y="740"/>
                  </a:lnTo>
                  <a:lnTo>
                    <a:pt x="370" y="658"/>
                  </a:lnTo>
                  <a:lnTo>
                    <a:pt x="370" y="616"/>
                  </a:lnTo>
                  <a:lnTo>
                    <a:pt x="329" y="575"/>
                  </a:lnTo>
                  <a:lnTo>
                    <a:pt x="329" y="534"/>
                  </a:lnTo>
                  <a:lnTo>
                    <a:pt x="329" y="493"/>
                  </a:lnTo>
                  <a:lnTo>
                    <a:pt x="288" y="452"/>
                  </a:lnTo>
                  <a:lnTo>
                    <a:pt x="288" y="411"/>
                  </a:lnTo>
                  <a:lnTo>
                    <a:pt x="288" y="370"/>
                  </a:lnTo>
                  <a:lnTo>
                    <a:pt x="288" y="329"/>
                  </a:lnTo>
                  <a:lnTo>
                    <a:pt x="246" y="247"/>
                  </a:lnTo>
                  <a:lnTo>
                    <a:pt x="246" y="206"/>
                  </a:lnTo>
                  <a:lnTo>
                    <a:pt x="246" y="165"/>
                  </a:lnTo>
                  <a:lnTo>
                    <a:pt x="205" y="82"/>
                  </a:lnTo>
                  <a:lnTo>
                    <a:pt x="205" y="41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8"/>
            <p:cNvSpPr/>
            <p:nvPr/>
          </p:nvSpPr>
          <p:spPr>
            <a:xfrm>
              <a:off x="6811986" y="1933307"/>
              <a:ext cx="155919" cy="106946"/>
            </a:xfrm>
            <a:custGeom>
              <a:rect b="b" l="l" r="r" t="t"/>
              <a:pathLst>
                <a:path extrusionOk="0" h="2959" w="4314">
                  <a:moveTo>
                    <a:pt x="4149" y="0"/>
                  </a:moveTo>
                  <a:lnTo>
                    <a:pt x="4108" y="41"/>
                  </a:lnTo>
                  <a:lnTo>
                    <a:pt x="4067" y="82"/>
                  </a:lnTo>
                  <a:lnTo>
                    <a:pt x="4026" y="82"/>
                  </a:lnTo>
                  <a:lnTo>
                    <a:pt x="4026" y="124"/>
                  </a:lnTo>
                  <a:lnTo>
                    <a:pt x="3944" y="124"/>
                  </a:lnTo>
                  <a:lnTo>
                    <a:pt x="3903" y="165"/>
                  </a:lnTo>
                  <a:lnTo>
                    <a:pt x="3862" y="165"/>
                  </a:lnTo>
                  <a:lnTo>
                    <a:pt x="3739" y="247"/>
                  </a:lnTo>
                  <a:lnTo>
                    <a:pt x="3697" y="288"/>
                  </a:lnTo>
                  <a:lnTo>
                    <a:pt x="3615" y="329"/>
                  </a:lnTo>
                  <a:lnTo>
                    <a:pt x="3615" y="370"/>
                  </a:lnTo>
                  <a:lnTo>
                    <a:pt x="3574" y="370"/>
                  </a:lnTo>
                  <a:lnTo>
                    <a:pt x="3451" y="452"/>
                  </a:lnTo>
                  <a:lnTo>
                    <a:pt x="3328" y="493"/>
                  </a:lnTo>
                  <a:lnTo>
                    <a:pt x="3328" y="534"/>
                  </a:lnTo>
                  <a:lnTo>
                    <a:pt x="3287" y="534"/>
                  </a:lnTo>
                  <a:lnTo>
                    <a:pt x="3246" y="575"/>
                  </a:lnTo>
                  <a:lnTo>
                    <a:pt x="3204" y="616"/>
                  </a:lnTo>
                  <a:lnTo>
                    <a:pt x="3163" y="616"/>
                  </a:lnTo>
                  <a:lnTo>
                    <a:pt x="3122" y="658"/>
                  </a:lnTo>
                  <a:lnTo>
                    <a:pt x="3081" y="658"/>
                  </a:lnTo>
                  <a:lnTo>
                    <a:pt x="2999" y="699"/>
                  </a:lnTo>
                  <a:lnTo>
                    <a:pt x="2999" y="740"/>
                  </a:lnTo>
                  <a:lnTo>
                    <a:pt x="2917" y="781"/>
                  </a:lnTo>
                  <a:lnTo>
                    <a:pt x="2876" y="781"/>
                  </a:lnTo>
                  <a:lnTo>
                    <a:pt x="2835" y="863"/>
                  </a:lnTo>
                  <a:lnTo>
                    <a:pt x="2794" y="904"/>
                  </a:lnTo>
                  <a:lnTo>
                    <a:pt x="2753" y="904"/>
                  </a:lnTo>
                  <a:lnTo>
                    <a:pt x="2588" y="1027"/>
                  </a:lnTo>
                  <a:lnTo>
                    <a:pt x="2506" y="1027"/>
                  </a:lnTo>
                  <a:lnTo>
                    <a:pt x="2506" y="1068"/>
                  </a:lnTo>
                  <a:lnTo>
                    <a:pt x="2465" y="1068"/>
                  </a:lnTo>
                  <a:lnTo>
                    <a:pt x="2424" y="1109"/>
                  </a:lnTo>
                  <a:lnTo>
                    <a:pt x="2342" y="1151"/>
                  </a:lnTo>
                  <a:lnTo>
                    <a:pt x="2301" y="1192"/>
                  </a:lnTo>
                  <a:lnTo>
                    <a:pt x="2219" y="1233"/>
                  </a:lnTo>
                  <a:lnTo>
                    <a:pt x="2177" y="1274"/>
                  </a:lnTo>
                  <a:lnTo>
                    <a:pt x="2136" y="1274"/>
                  </a:lnTo>
                  <a:lnTo>
                    <a:pt x="2054" y="1356"/>
                  </a:lnTo>
                  <a:lnTo>
                    <a:pt x="2013" y="1356"/>
                  </a:lnTo>
                  <a:lnTo>
                    <a:pt x="2013" y="1397"/>
                  </a:lnTo>
                  <a:lnTo>
                    <a:pt x="1972" y="1397"/>
                  </a:lnTo>
                  <a:lnTo>
                    <a:pt x="1849" y="1479"/>
                  </a:lnTo>
                  <a:lnTo>
                    <a:pt x="1808" y="1520"/>
                  </a:lnTo>
                  <a:lnTo>
                    <a:pt x="1726" y="1561"/>
                  </a:lnTo>
                  <a:lnTo>
                    <a:pt x="1685" y="1602"/>
                  </a:lnTo>
                  <a:lnTo>
                    <a:pt x="1643" y="1643"/>
                  </a:lnTo>
                  <a:lnTo>
                    <a:pt x="1602" y="1685"/>
                  </a:lnTo>
                  <a:lnTo>
                    <a:pt x="1561" y="1685"/>
                  </a:lnTo>
                  <a:lnTo>
                    <a:pt x="1520" y="1726"/>
                  </a:lnTo>
                  <a:lnTo>
                    <a:pt x="1479" y="1767"/>
                  </a:lnTo>
                  <a:lnTo>
                    <a:pt x="1438" y="1767"/>
                  </a:lnTo>
                  <a:lnTo>
                    <a:pt x="1397" y="1808"/>
                  </a:lnTo>
                  <a:lnTo>
                    <a:pt x="1356" y="1808"/>
                  </a:lnTo>
                  <a:lnTo>
                    <a:pt x="1315" y="1849"/>
                  </a:lnTo>
                  <a:lnTo>
                    <a:pt x="1274" y="1890"/>
                  </a:lnTo>
                  <a:lnTo>
                    <a:pt x="1233" y="1890"/>
                  </a:lnTo>
                  <a:lnTo>
                    <a:pt x="1150" y="1972"/>
                  </a:lnTo>
                  <a:lnTo>
                    <a:pt x="1027" y="2054"/>
                  </a:lnTo>
                  <a:lnTo>
                    <a:pt x="904" y="2136"/>
                  </a:lnTo>
                  <a:lnTo>
                    <a:pt x="822" y="2219"/>
                  </a:lnTo>
                  <a:lnTo>
                    <a:pt x="781" y="2219"/>
                  </a:lnTo>
                  <a:lnTo>
                    <a:pt x="740" y="2260"/>
                  </a:lnTo>
                  <a:lnTo>
                    <a:pt x="699" y="2260"/>
                  </a:lnTo>
                  <a:lnTo>
                    <a:pt x="616" y="2301"/>
                  </a:lnTo>
                  <a:lnTo>
                    <a:pt x="575" y="2342"/>
                  </a:lnTo>
                  <a:lnTo>
                    <a:pt x="575" y="2383"/>
                  </a:lnTo>
                  <a:lnTo>
                    <a:pt x="534" y="2383"/>
                  </a:lnTo>
                  <a:lnTo>
                    <a:pt x="493" y="2424"/>
                  </a:lnTo>
                  <a:lnTo>
                    <a:pt x="452" y="2424"/>
                  </a:lnTo>
                  <a:lnTo>
                    <a:pt x="370" y="2465"/>
                  </a:lnTo>
                  <a:lnTo>
                    <a:pt x="288" y="2588"/>
                  </a:lnTo>
                  <a:lnTo>
                    <a:pt x="206" y="2629"/>
                  </a:lnTo>
                  <a:lnTo>
                    <a:pt x="82" y="2712"/>
                  </a:lnTo>
                  <a:lnTo>
                    <a:pt x="41" y="2753"/>
                  </a:lnTo>
                  <a:lnTo>
                    <a:pt x="0" y="2794"/>
                  </a:lnTo>
                  <a:lnTo>
                    <a:pt x="0" y="2835"/>
                  </a:lnTo>
                  <a:lnTo>
                    <a:pt x="41" y="2876"/>
                  </a:lnTo>
                  <a:lnTo>
                    <a:pt x="82" y="2917"/>
                  </a:lnTo>
                  <a:lnTo>
                    <a:pt x="123" y="2958"/>
                  </a:lnTo>
                  <a:lnTo>
                    <a:pt x="165" y="2958"/>
                  </a:lnTo>
                  <a:lnTo>
                    <a:pt x="247" y="2917"/>
                  </a:lnTo>
                  <a:lnTo>
                    <a:pt x="288" y="2835"/>
                  </a:lnTo>
                  <a:lnTo>
                    <a:pt x="329" y="2794"/>
                  </a:lnTo>
                  <a:lnTo>
                    <a:pt x="370" y="2753"/>
                  </a:lnTo>
                  <a:lnTo>
                    <a:pt x="411" y="2753"/>
                  </a:lnTo>
                  <a:lnTo>
                    <a:pt x="452" y="2712"/>
                  </a:lnTo>
                  <a:lnTo>
                    <a:pt x="493" y="2670"/>
                  </a:lnTo>
                  <a:lnTo>
                    <a:pt x="575" y="2629"/>
                  </a:lnTo>
                  <a:lnTo>
                    <a:pt x="616" y="2629"/>
                  </a:lnTo>
                  <a:lnTo>
                    <a:pt x="658" y="2588"/>
                  </a:lnTo>
                  <a:lnTo>
                    <a:pt x="699" y="2547"/>
                  </a:lnTo>
                  <a:lnTo>
                    <a:pt x="740" y="2506"/>
                  </a:lnTo>
                  <a:lnTo>
                    <a:pt x="904" y="2424"/>
                  </a:lnTo>
                  <a:lnTo>
                    <a:pt x="986" y="2383"/>
                  </a:lnTo>
                  <a:lnTo>
                    <a:pt x="986" y="2342"/>
                  </a:lnTo>
                  <a:lnTo>
                    <a:pt x="1027" y="2342"/>
                  </a:lnTo>
                  <a:lnTo>
                    <a:pt x="1068" y="2260"/>
                  </a:lnTo>
                  <a:lnTo>
                    <a:pt x="1109" y="2260"/>
                  </a:lnTo>
                  <a:lnTo>
                    <a:pt x="1109" y="2219"/>
                  </a:lnTo>
                  <a:lnTo>
                    <a:pt x="1192" y="2219"/>
                  </a:lnTo>
                  <a:lnTo>
                    <a:pt x="1274" y="2178"/>
                  </a:lnTo>
                  <a:lnTo>
                    <a:pt x="1274" y="2136"/>
                  </a:lnTo>
                  <a:lnTo>
                    <a:pt x="1356" y="2095"/>
                  </a:lnTo>
                  <a:lnTo>
                    <a:pt x="1356" y="2054"/>
                  </a:lnTo>
                  <a:lnTo>
                    <a:pt x="1397" y="2054"/>
                  </a:lnTo>
                  <a:lnTo>
                    <a:pt x="1520" y="2013"/>
                  </a:lnTo>
                  <a:lnTo>
                    <a:pt x="1767" y="1808"/>
                  </a:lnTo>
                  <a:lnTo>
                    <a:pt x="1808" y="1767"/>
                  </a:lnTo>
                  <a:lnTo>
                    <a:pt x="1849" y="1767"/>
                  </a:lnTo>
                  <a:lnTo>
                    <a:pt x="1849" y="1726"/>
                  </a:lnTo>
                  <a:lnTo>
                    <a:pt x="1931" y="1685"/>
                  </a:lnTo>
                  <a:lnTo>
                    <a:pt x="1972" y="1685"/>
                  </a:lnTo>
                  <a:lnTo>
                    <a:pt x="2013" y="1643"/>
                  </a:lnTo>
                  <a:lnTo>
                    <a:pt x="2095" y="1561"/>
                  </a:lnTo>
                  <a:lnTo>
                    <a:pt x="2136" y="1561"/>
                  </a:lnTo>
                  <a:lnTo>
                    <a:pt x="2177" y="1520"/>
                  </a:lnTo>
                  <a:lnTo>
                    <a:pt x="2260" y="1479"/>
                  </a:lnTo>
                  <a:lnTo>
                    <a:pt x="2301" y="1438"/>
                  </a:lnTo>
                  <a:lnTo>
                    <a:pt x="2342" y="1397"/>
                  </a:lnTo>
                  <a:lnTo>
                    <a:pt x="2383" y="1356"/>
                  </a:lnTo>
                  <a:lnTo>
                    <a:pt x="2465" y="1315"/>
                  </a:lnTo>
                  <a:lnTo>
                    <a:pt x="2506" y="1315"/>
                  </a:lnTo>
                  <a:lnTo>
                    <a:pt x="2588" y="1274"/>
                  </a:lnTo>
                  <a:lnTo>
                    <a:pt x="2835" y="1109"/>
                  </a:lnTo>
                  <a:lnTo>
                    <a:pt x="2876" y="1109"/>
                  </a:lnTo>
                  <a:lnTo>
                    <a:pt x="2917" y="1068"/>
                  </a:lnTo>
                  <a:lnTo>
                    <a:pt x="2999" y="1027"/>
                  </a:lnTo>
                  <a:lnTo>
                    <a:pt x="3040" y="986"/>
                  </a:lnTo>
                  <a:lnTo>
                    <a:pt x="3081" y="945"/>
                  </a:lnTo>
                  <a:lnTo>
                    <a:pt x="3163" y="904"/>
                  </a:lnTo>
                  <a:lnTo>
                    <a:pt x="3204" y="863"/>
                  </a:lnTo>
                  <a:lnTo>
                    <a:pt x="3246" y="822"/>
                  </a:lnTo>
                  <a:lnTo>
                    <a:pt x="3287" y="822"/>
                  </a:lnTo>
                  <a:lnTo>
                    <a:pt x="3410" y="740"/>
                  </a:lnTo>
                  <a:lnTo>
                    <a:pt x="3451" y="740"/>
                  </a:lnTo>
                  <a:lnTo>
                    <a:pt x="3574" y="658"/>
                  </a:lnTo>
                  <a:lnTo>
                    <a:pt x="3697" y="575"/>
                  </a:lnTo>
                  <a:lnTo>
                    <a:pt x="3739" y="534"/>
                  </a:lnTo>
                  <a:lnTo>
                    <a:pt x="3780" y="534"/>
                  </a:lnTo>
                  <a:lnTo>
                    <a:pt x="3821" y="493"/>
                  </a:lnTo>
                  <a:lnTo>
                    <a:pt x="3862" y="452"/>
                  </a:lnTo>
                  <a:lnTo>
                    <a:pt x="3944" y="411"/>
                  </a:lnTo>
                  <a:lnTo>
                    <a:pt x="3985" y="370"/>
                  </a:lnTo>
                  <a:lnTo>
                    <a:pt x="4067" y="329"/>
                  </a:lnTo>
                  <a:lnTo>
                    <a:pt x="4108" y="329"/>
                  </a:lnTo>
                  <a:lnTo>
                    <a:pt x="4108" y="288"/>
                  </a:lnTo>
                  <a:lnTo>
                    <a:pt x="4149" y="288"/>
                  </a:lnTo>
                  <a:lnTo>
                    <a:pt x="4149" y="247"/>
                  </a:lnTo>
                  <a:lnTo>
                    <a:pt x="4231" y="247"/>
                  </a:lnTo>
                  <a:lnTo>
                    <a:pt x="4314" y="206"/>
                  </a:lnTo>
                  <a:lnTo>
                    <a:pt x="4314" y="124"/>
                  </a:lnTo>
                  <a:lnTo>
                    <a:pt x="4314" y="41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8"/>
            <p:cNvSpPr/>
            <p:nvPr/>
          </p:nvSpPr>
          <p:spPr>
            <a:xfrm>
              <a:off x="6258175" y="1352786"/>
              <a:ext cx="239083" cy="187110"/>
            </a:xfrm>
            <a:custGeom>
              <a:rect b="b" l="l" r="r" t="t"/>
              <a:pathLst>
                <a:path extrusionOk="0" h="5177" w="6615">
                  <a:moveTo>
                    <a:pt x="165" y="0"/>
                  </a:moveTo>
                  <a:lnTo>
                    <a:pt x="83" y="82"/>
                  </a:lnTo>
                  <a:lnTo>
                    <a:pt x="42" y="164"/>
                  </a:lnTo>
                  <a:lnTo>
                    <a:pt x="1" y="370"/>
                  </a:lnTo>
                  <a:lnTo>
                    <a:pt x="1" y="575"/>
                  </a:lnTo>
                  <a:lnTo>
                    <a:pt x="1" y="740"/>
                  </a:lnTo>
                  <a:lnTo>
                    <a:pt x="1" y="863"/>
                  </a:lnTo>
                  <a:lnTo>
                    <a:pt x="1" y="945"/>
                  </a:lnTo>
                  <a:lnTo>
                    <a:pt x="1" y="986"/>
                  </a:lnTo>
                  <a:lnTo>
                    <a:pt x="42" y="1109"/>
                  </a:lnTo>
                  <a:lnTo>
                    <a:pt x="42" y="1274"/>
                  </a:lnTo>
                  <a:lnTo>
                    <a:pt x="83" y="1561"/>
                  </a:lnTo>
                  <a:lnTo>
                    <a:pt x="83" y="1643"/>
                  </a:lnTo>
                  <a:lnTo>
                    <a:pt x="83" y="1684"/>
                  </a:lnTo>
                  <a:lnTo>
                    <a:pt x="83" y="1890"/>
                  </a:lnTo>
                  <a:lnTo>
                    <a:pt x="83" y="1931"/>
                  </a:lnTo>
                  <a:lnTo>
                    <a:pt x="165" y="2136"/>
                  </a:lnTo>
                  <a:lnTo>
                    <a:pt x="165" y="2177"/>
                  </a:lnTo>
                  <a:lnTo>
                    <a:pt x="247" y="2629"/>
                  </a:lnTo>
                  <a:lnTo>
                    <a:pt x="288" y="2835"/>
                  </a:lnTo>
                  <a:lnTo>
                    <a:pt x="288" y="2917"/>
                  </a:lnTo>
                  <a:lnTo>
                    <a:pt x="329" y="2958"/>
                  </a:lnTo>
                  <a:lnTo>
                    <a:pt x="329" y="3040"/>
                  </a:lnTo>
                  <a:lnTo>
                    <a:pt x="411" y="3204"/>
                  </a:lnTo>
                  <a:lnTo>
                    <a:pt x="452" y="3287"/>
                  </a:lnTo>
                  <a:lnTo>
                    <a:pt x="494" y="3328"/>
                  </a:lnTo>
                  <a:lnTo>
                    <a:pt x="576" y="3533"/>
                  </a:lnTo>
                  <a:lnTo>
                    <a:pt x="658" y="3738"/>
                  </a:lnTo>
                  <a:lnTo>
                    <a:pt x="699" y="3821"/>
                  </a:lnTo>
                  <a:lnTo>
                    <a:pt x="740" y="3862"/>
                  </a:lnTo>
                  <a:lnTo>
                    <a:pt x="863" y="4026"/>
                  </a:lnTo>
                  <a:lnTo>
                    <a:pt x="904" y="4067"/>
                  </a:lnTo>
                  <a:lnTo>
                    <a:pt x="945" y="4149"/>
                  </a:lnTo>
                  <a:lnTo>
                    <a:pt x="1192" y="4396"/>
                  </a:lnTo>
                  <a:lnTo>
                    <a:pt x="1562" y="4683"/>
                  </a:lnTo>
                  <a:lnTo>
                    <a:pt x="1931" y="4848"/>
                  </a:lnTo>
                  <a:lnTo>
                    <a:pt x="1972" y="4889"/>
                  </a:lnTo>
                  <a:lnTo>
                    <a:pt x="2096" y="4930"/>
                  </a:lnTo>
                  <a:lnTo>
                    <a:pt x="2178" y="4930"/>
                  </a:lnTo>
                  <a:lnTo>
                    <a:pt x="2260" y="4971"/>
                  </a:lnTo>
                  <a:lnTo>
                    <a:pt x="2465" y="5012"/>
                  </a:lnTo>
                  <a:lnTo>
                    <a:pt x="2630" y="5094"/>
                  </a:lnTo>
                  <a:lnTo>
                    <a:pt x="2835" y="5094"/>
                  </a:lnTo>
                  <a:lnTo>
                    <a:pt x="3040" y="5135"/>
                  </a:lnTo>
                  <a:lnTo>
                    <a:pt x="3287" y="5135"/>
                  </a:lnTo>
                  <a:lnTo>
                    <a:pt x="3369" y="5176"/>
                  </a:lnTo>
                  <a:lnTo>
                    <a:pt x="3574" y="5176"/>
                  </a:lnTo>
                  <a:lnTo>
                    <a:pt x="3698" y="5135"/>
                  </a:lnTo>
                  <a:lnTo>
                    <a:pt x="3903" y="5094"/>
                  </a:lnTo>
                  <a:lnTo>
                    <a:pt x="4109" y="5094"/>
                  </a:lnTo>
                  <a:lnTo>
                    <a:pt x="4314" y="5053"/>
                  </a:lnTo>
                  <a:lnTo>
                    <a:pt x="4437" y="5012"/>
                  </a:lnTo>
                  <a:lnTo>
                    <a:pt x="4643" y="4930"/>
                  </a:lnTo>
                  <a:lnTo>
                    <a:pt x="5053" y="4765"/>
                  </a:lnTo>
                  <a:lnTo>
                    <a:pt x="5382" y="4560"/>
                  </a:lnTo>
                  <a:lnTo>
                    <a:pt x="5464" y="4478"/>
                  </a:lnTo>
                  <a:lnTo>
                    <a:pt x="5546" y="4396"/>
                  </a:lnTo>
                  <a:lnTo>
                    <a:pt x="5628" y="4355"/>
                  </a:lnTo>
                  <a:lnTo>
                    <a:pt x="5752" y="4190"/>
                  </a:lnTo>
                  <a:lnTo>
                    <a:pt x="5834" y="4108"/>
                  </a:lnTo>
                  <a:lnTo>
                    <a:pt x="5834" y="4067"/>
                  </a:lnTo>
                  <a:lnTo>
                    <a:pt x="5957" y="3862"/>
                  </a:lnTo>
                  <a:lnTo>
                    <a:pt x="6080" y="3738"/>
                  </a:lnTo>
                  <a:lnTo>
                    <a:pt x="6121" y="3615"/>
                  </a:lnTo>
                  <a:lnTo>
                    <a:pt x="6162" y="3533"/>
                  </a:lnTo>
                  <a:lnTo>
                    <a:pt x="6162" y="3451"/>
                  </a:lnTo>
                  <a:lnTo>
                    <a:pt x="6245" y="3369"/>
                  </a:lnTo>
                  <a:lnTo>
                    <a:pt x="6368" y="2958"/>
                  </a:lnTo>
                  <a:lnTo>
                    <a:pt x="6409" y="2917"/>
                  </a:lnTo>
                  <a:lnTo>
                    <a:pt x="6491" y="2465"/>
                  </a:lnTo>
                  <a:lnTo>
                    <a:pt x="6573" y="2054"/>
                  </a:lnTo>
                  <a:lnTo>
                    <a:pt x="6573" y="1972"/>
                  </a:lnTo>
                  <a:lnTo>
                    <a:pt x="6573" y="1931"/>
                  </a:lnTo>
                  <a:lnTo>
                    <a:pt x="6573" y="1890"/>
                  </a:lnTo>
                  <a:lnTo>
                    <a:pt x="6614" y="1808"/>
                  </a:lnTo>
                  <a:lnTo>
                    <a:pt x="6614" y="1684"/>
                  </a:lnTo>
                  <a:lnTo>
                    <a:pt x="6614" y="1643"/>
                  </a:lnTo>
                  <a:lnTo>
                    <a:pt x="6614" y="1520"/>
                  </a:lnTo>
                  <a:lnTo>
                    <a:pt x="6614" y="1191"/>
                  </a:lnTo>
                  <a:lnTo>
                    <a:pt x="6614" y="1109"/>
                  </a:lnTo>
                  <a:lnTo>
                    <a:pt x="6614" y="863"/>
                  </a:lnTo>
                  <a:lnTo>
                    <a:pt x="6614" y="781"/>
                  </a:lnTo>
                  <a:lnTo>
                    <a:pt x="6573" y="740"/>
                  </a:lnTo>
                  <a:lnTo>
                    <a:pt x="6573" y="699"/>
                  </a:lnTo>
                  <a:lnTo>
                    <a:pt x="6532" y="534"/>
                  </a:lnTo>
                  <a:lnTo>
                    <a:pt x="6491" y="411"/>
                  </a:lnTo>
                  <a:lnTo>
                    <a:pt x="6450" y="288"/>
                  </a:lnTo>
                  <a:lnTo>
                    <a:pt x="6368" y="123"/>
                  </a:lnTo>
                  <a:lnTo>
                    <a:pt x="6327" y="41"/>
                  </a:lnTo>
                  <a:lnTo>
                    <a:pt x="6245" y="0"/>
                  </a:lnTo>
                  <a:lnTo>
                    <a:pt x="6162" y="0"/>
                  </a:lnTo>
                  <a:lnTo>
                    <a:pt x="6121" y="41"/>
                  </a:lnTo>
                  <a:lnTo>
                    <a:pt x="6162" y="164"/>
                  </a:lnTo>
                  <a:lnTo>
                    <a:pt x="6204" y="247"/>
                  </a:lnTo>
                  <a:lnTo>
                    <a:pt x="6204" y="288"/>
                  </a:lnTo>
                  <a:lnTo>
                    <a:pt x="6245" y="370"/>
                  </a:lnTo>
                  <a:lnTo>
                    <a:pt x="6327" y="534"/>
                  </a:lnTo>
                  <a:lnTo>
                    <a:pt x="6368" y="657"/>
                  </a:lnTo>
                  <a:lnTo>
                    <a:pt x="6368" y="699"/>
                  </a:lnTo>
                  <a:lnTo>
                    <a:pt x="6368" y="781"/>
                  </a:lnTo>
                  <a:lnTo>
                    <a:pt x="6368" y="904"/>
                  </a:lnTo>
                  <a:lnTo>
                    <a:pt x="6409" y="1068"/>
                  </a:lnTo>
                  <a:lnTo>
                    <a:pt x="6409" y="1109"/>
                  </a:lnTo>
                  <a:lnTo>
                    <a:pt x="6409" y="1520"/>
                  </a:lnTo>
                  <a:lnTo>
                    <a:pt x="6409" y="1561"/>
                  </a:lnTo>
                  <a:lnTo>
                    <a:pt x="6368" y="1684"/>
                  </a:lnTo>
                  <a:lnTo>
                    <a:pt x="6368" y="1890"/>
                  </a:lnTo>
                  <a:lnTo>
                    <a:pt x="6368" y="1972"/>
                  </a:lnTo>
                  <a:lnTo>
                    <a:pt x="6368" y="2013"/>
                  </a:lnTo>
                  <a:lnTo>
                    <a:pt x="6286" y="2383"/>
                  </a:lnTo>
                  <a:lnTo>
                    <a:pt x="6204" y="2753"/>
                  </a:lnTo>
                  <a:lnTo>
                    <a:pt x="6162" y="2753"/>
                  </a:lnTo>
                  <a:lnTo>
                    <a:pt x="6162" y="2835"/>
                  </a:lnTo>
                  <a:lnTo>
                    <a:pt x="6121" y="2958"/>
                  </a:lnTo>
                  <a:lnTo>
                    <a:pt x="6121" y="3040"/>
                  </a:lnTo>
                  <a:lnTo>
                    <a:pt x="6080" y="3163"/>
                  </a:lnTo>
                  <a:lnTo>
                    <a:pt x="6039" y="3204"/>
                  </a:lnTo>
                  <a:lnTo>
                    <a:pt x="5998" y="3287"/>
                  </a:lnTo>
                  <a:lnTo>
                    <a:pt x="5998" y="3328"/>
                  </a:lnTo>
                  <a:lnTo>
                    <a:pt x="5916" y="3451"/>
                  </a:lnTo>
                  <a:lnTo>
                    <a:pt x="5834" y="3656"/>
                  </a:lnTo>
                  <a:lnTo>
                    <a:pt x="5793" y="3738"/>
                  </a:lnTo>
                  <a:lnTo>
                    <a:pt x="5670" y="3903"/>
                  </a:lnTo>
                  <a:lnTo>
                    <a:pt x="5587" y="3985"/>
                  </a:lnTo>
                  <a:lnTo>
                    <a:pt x="5464" y="4149"/>
                  </a:lnTo>
                  <a:lnTo>
                    <a:pt x="5382" y="4272"/>
                  </a:lnTo>
                  <a:lnTo>
                    <a:pt x="5259" y="4355"/>
                  </a:lnTo>
                  <a:lnTo>
                    <a:pt x="4848" y="4642"/>
                  </a:lnTo>
                  <a:lnTo>
                    <a:pt x="4766" y="4683"/>
                  </a:lnTo>
                  <a:lnTo>
                    <a:pt x="4643" y="4683"/>
                  </a:lnTo>
                  <a:lnTo>
                    <a:pt x="4560" y="4724"/>
                  </a:lnTo>
                  <a:lnTo>
                    <a:pt x="4437" y="4765"/>
                  </a:lnTo>
                  <a:lnTo>
                    <a:pt x="4273" y="4848"/>
                  </a:lnTo>
                  <a:lnTo>
                    <a:pt x="4109" y="4848"/>
                  </a:lnTo>
                  <a:lnTo>
                    <a:pt x="3903" y="4889"/>
                  </a:lnTo>
                  <a:lnTo>
                    <a:pt x="3821" y="4930"/>
                  </a:lnTo>
                  <a:lnTo>
                    <a:pt x="3082" y="4930"/>
                  </a:lnTo>
                  <a:lnTo>
                    <a:pt x="2671" y="4848"/>
                  </a:lnTo>
                  <a:lnTo>
                    <a:pt x="2506" y="4806"/>
                  </a:lnTo>
                  <a:lnTo>
                    <a:pt x="2301" y="4765"/>
                  </a:lnTo>
                  <a:lnTo>
                    <a:pt x="2137" y="4724"/>
                  </a:lnTo>
                  <a:lnTo>
                    <a:pt x="2013" y="4683"/>
                  </a:lnTo>
                  <a:lnTo>
                    <a:pt x="1890" y="4601"/>
                  </a:lnTo>
                  <a:lnTo>
                    <a:pt x="1849" y="4601"/>
                  </a:lnTo>
                  <a:lnTo>
                    <a:pt x="1767" y="4560"/>
                  </a:lnTo>
                  <a:lnTo>
                    <a:pt x="1685" y="4478"/>
                  </a:lnTo>
                  <a:lnTo>
                    <a:pt x="1562" y="4396"/>
                  </a:lnTo>
                  <a:lnTo>
                    <a:pt x="1479" y="4355"/>
                  </a:lnTo>
                  <a:lnTo>
                    <a:pt x="1397" y="4272"/>
                  </a:lnTo>
                  <a:lnTo>
                    <a:pt x="1315" y="4190"/>
                  </a:lnTo>
                  <a:lnTo>
                    <a:pt x="1274" y="4190"/>
                  </a:lnTo>
                  <a:lnTo>
                    <a:pt x="1151" y="4067"/>
                  </a:lnTo>
                  <a:lnTo>
                    <a:pt x="1110" y="4026"/>
                  </a:lnTo>
                  <a:lnTo>
                    <a:pt x="1028" y="3903"/>
                  </a:lnTo>
                  <a:lnTo>
                    <a:pt x="863" y="3656"/>
                  </a:lnTo>
                  <a:lnTo>
                    <a:pt x="740" y="3492"/>
                  </a:lnTo>
                  <a:lnTo>
                    <a:pt x="658" y="3287"/>
                  </a:lnTo>
                  <a:lnTo>
                    <a:pt x="535" y="2917"/>
                  </a:lnTo>
                  <a:lnTo>
                    <a:pt x="494" y="2711"/>
                  </a:lnTo>
                  <a:lnTo>
                    <a:pt x="452" y="2547"/>
                  </a:lnTo>
                  <a:lnTo>
                    <a:pt x="411" y="2424"/>
                  </a:lnTo>
                  <a:lnTo>
                    <a:pt x="411" y="2301"/>
                  </a:lnTo>
                  <a:lnTo>
                    <a:pt x="411" y="2177"/>
                  </a:lnTo>
                  <a:lnTo>
                    <a:pt x="370" y="1972"/>
                  </a:lnTo>
                  <a:lnTo>
                    <a:pt x="329" y="1890"/>
                  </a:lnTo>
                  <a:lnTo>
                    <a:pt x="329" y="1849"/>
                  </a:lnTo>
                  <a:lnTo>
                    <a:pt x="288" y="1643"/>
                  </a:lnTo>
                  <a:lnTo>
                    <a:pt x="288" y="1561"/>
                  </a:lnTo>
                  <a:lnTo>
                    <a:pt x="288" y="1356"/>
                  </a:lnTo>
                  <a:lnTo>
                    <a:pt x="206" y="986"/>
                  </a:lnTo>
                  <a:lnTo>
                    <a:pt x="206" y="781"/>
                  </a:lnTo>
                  <a:lnTo>
                    <a:pt x="247" y="699"/>
                  </a:lnTo>
                  <a:lnTo>
                    <a:pt x="247" y="329"/>
                  </a:lnTo>
                  <a:lnTo>
                    <a:pt x="288" y="247"/>
                  </a:lnTo>
                  <a:lnTo>
                    <a:pt x="288" y="123"/>
                  </a:lnTo>
                  <a:lnTo>
                    <a:pt x="288" y="41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8"/>
            <p:cNvSpPr/>
            <p:nvPr/>
          </p:nvSpPr>
          <p:spPr>
            <a:xfrm>
              <a:off x="6700631" y="1669033"/>
              <a:ext cx="41600" cy="293983"/>
            </a:xfrm>
            <a:custGeom>
              <a:rect b="b" l="l" r="r" t="t"/>
              <a:pathLst>
                <a:path extrusionOk="0" h="8134" w="1151">
                  <a:moveTo>
                    <a:pt x="124" y="0"/>
                  </a:moveTo>
                  <a:lnTo>
                    <a:pt x="41" y="41"/>
                  </a:lnTo>
                  <a:lnTo>
                    <a:pt x="0" y="123"/>
                  </a:lnTo>
                  <a:lnTo>
                    <a:pt x="0" y="164"/>
                  </a:lnTo>
                  <a:lnTo>
                    <a:pt x="0" y="288"/>
                  </a:lnTo>
                  <a:lnTo>
                    <a:pt x="41" y="411"/>
                  </a:lnTo>
                  <a:lnTo>
                    <a:pt x="41" y="493"/>
                  </a:lnTo>
                  <a:lnTo>
                    <a:pt x="82" y="575"/>
                  </a:lnTo>
                  <a:lnTo>
                    <a:pt x="82" y="616"/>
                  </a:lnTo>
                  <a:lnTo>
                    <a:pt x="82" y="698"/>
                  </a:lnTo>
                  <a:lnTo>
                    <a:pt x="124" y="781"/>
                  </a:lnTo>
                  <a:lnTo>
                    <a:pt x="124" y="945"/>
                  </a:lnTo>
                  <a:lnTo>
                    <a:pt x="124" y="986"/>
                  </a:lnTo>
                  <a:lnTo>
                    <a:pt x="124" y="1027"/>
                  </a:lnTo>
                  <a:lnTo>
                    <a:pt x="124" y="1150"/>
                  </a:lnTo>
                  <a:lnTo>
                    <a:pt x="124" y="1191"/>
                  </a:lnTo>
                  <a:lnTo>
                    <a:pt x="165" y="1315"/>
                  </a:lnTo>
                  <a:lnTo>
                    <a:pt x="206" y="1602"/>
                  </a:lnTo>
                  <a:lnTo>
                    <a:pt x="206" y="1725"/>
                  </a:lnTo>
                  <a:lnTo>
                    <a:pt x="206" y="1767"/>
                  </a:lnTo>
                  <a:lnTo>
                    <a:pt x="206" y="1849"/>
                  </a:lnTo>
                  <a:lnTo>
                    <a:pt x="247" y="1931"/>
                  </a:lnTo>
                  <a:lnTo>
                    <a:pt x="247" y="1972"/>
                  </a:lnTo>
                  <a:lnTo>
                    <a:pt x="288" y="2013"/>
                  </a:lnTo>
                  <a:lnTo>
                    <a:pt x="288" y="2136"/>
                  </a:lnTo>
                  <a:lnTo>
                    <a:pt x="288" y="2259"/>
                  </a:lnTo>
                  <a:lnTo>
                    <a:pt x="288" y="2342"/>
                  </a:lnTo>
                  <a:lnTo>
                    <a:pt x="329" y="2342"/>
                  </a:lnTo>
                  <a:lnTo>
                    <a:pt x="329" y="2465"/>
                  </a:lnTo>
                  <a:lnTo>
                    <a:pt x="329" y="2506"/>
                  </a:lnTo>
                  <a:lnTo>
                    <a:pt x="329" y="2547"/>
                  </a:lnTo>
                  <a:lnTo>
                    <a:pt x="329" y="2752"/>
                  </a:lnTo>
                  <a:lnTo>
                    <a:pt x="411" y="3245"/>
                  </a:lnTo>
                  <a:lnTo>
                    <a:pt x="411" y="3328"/>
                  </a:lnTo>
                  <a:lnTo>
                    <a:pt x="411" y="3369"/>
                  </a:lnTo>
                  <a:lnTo>
                    <a:pt x="452" y="3369"/>
                  </a:lnTo>
                  <a:lnTo>
                    <a:pt x="452" y="3451"/>
                  </a:lnTo>
                  <a:lnTo>
                    <a:pt x="452" y="3533"/>
                  </a:lnTo>
                  <a:lnTo>
                    <a:pt x="452" y="3656"/>
                  </a:lnTo>
                  <a:lnTo>
                    <a:pt x="452" y="3738"/>
                  </a:lnTo>
                  <a:lnTo>
                    <a:pt x="493" y="3779"/>
                  </a:lnTo>
                  <a:lnTo>
                    <a:pt x="493" y="3903"/>
                  </a:lnTo>
                  <a:lnTo>
                    <a:pt x="534" y="3985"/>
                  </a:lnTo>
                  <a:lnTo>
                    <a:pt x="534" y="4026"/>
                  </a:lnTo>
                  <a:lnTo>
                    <a:pt x="534" y="4067"/>
                  </a:lnTo>
                  <a:lnTo>
                    <a:pt x="534" y="4190"/>
                  </a:lnTo>
                  <a:lnTo>
                    <a:pt x="534" y="4272"/>
                  </a:lnTo>
                  <a:lnTo>
                    <a:pt x="575" y="4396"/>
                  </a:lnTo>
                  <a:lnTo>
                    <a:pt x="575" y="4437"/>
                  </a:lnTo>
                  <a:lnTo>
                    <a:pt x="575" y="4478"/>
                  </a:lnTo>
                  <a:lnTo>
                    <a:pt x="575" y="4601"/>
                  </a:lnTo>
                  <a:lnTo>
                    <a:pt x="575" y="4683"/>
                  </a:lnTo>
                  <a:lnTo>
                    <a:pt x="616" y="4806"/>
                  </a:lnTo>
                  <a:lnTo>
                    <a:pt x="616" y="5299"/>
                  </a:lnTo>
                  <a:lnTo>
                    <a:pt x="658" y="5340"/>
                  </a:lnTo>
                  <a:lnTo>
                    <a:pt x="658" y="5423"/>
                  </a:lnTo>
                  <a:lnTo>
                    <a:pt x="658" y="5464"/>
                  </a:lnTo>
                  <a:lnTo>
                    <a:pt x="658" y="5587"/>
                  </a:lnTo>
                  <a:lnTo>
                    <a:pt x="699" y="5628"/>
                  </a:lnTo>
                  <a:lnTo>
                    <a:pt x="699" y="5669"/>
                  </a:lnTo>
                  <a:lnTo>
                    <a:pt x="699" y="5792"/>
                  </a:lnTo>
                  <a:lnTo>
                    <a:pt x="699" y="5875"/>
                  </a:lnTo>
                  <a:lnTo>
                    <a:pt x="740" y="5957"/>
                  </a:lnTo>
                  <a:lnTo>
                    <a:pt x="740" y="5998"/>
                  </a:lnTo>
                  <a:lnTo>
                    <a:pt x="740" y="6039"/>
                  </a:lnTo>
                  <a:lnTo>
                    <a:pt x="740" y="6121"/>
                  </a:lnTo>
                  <a:lnTo>
                    <a:pt x="781" y="6367"/>
                  </a:lnTo>
                  <a:lnTo>
                    <a:pt x="781" y="6409"/>
                  </a:lnTo>
                  <a:lnTo>
                    <a:pt x="781" y="6655"/>
                  </a:lnTo>
                  <a:lnTo>
                    <a:pt x="822" y="6901"/>
                  </a:lnTo>
                  <a:lnTo>
                    <a:pt x="822" y="6943"/>
                  </a:lnTo>
                  <a:lnTo>
                    <a:pt x="822" y="6984"/>
                  </a:lnTo>
                  <a:lnTo>
                    <a:pt x="822" y="7066"/>
                  </a:lnTo>
                  <a:lnTo>
                    <a:pt x="863" y="7107"/>
                  </a:lnTo>
                  <a:lnTo>
                    <a:pt x="863" y="7189"/>
                  </a:lnTo>
                  <a:lnTo>
                    <a:pt x="863" y="7394"/>
                  </a:lnTo>
                  <a:lnTo>
                    <a:pt x="863" y="7436"/>
                  </a:lnTo>
                  <a:lnTo>
                    <a:pt x="863" y="7600"/>
                  </a:lnTo>
                  <a:lnTo>
                    <a:pt x="904" y="7641"/>
                  </a:lnTo>
                  <a:lnTo>
                    <a:pt x="904" y="7682"/>
                  </a:lnTo>
                  <a:lnTo>
                    <a:pt x="904" y="7764"/>
                  </a:lnTo>
                  <a:lnTo>
                    <a:pt x="904" y="7805"/>
                  </a:lnTo>
                  <a:lnTo>
                    <a:pt x="904" y="7846"/>
                  </a:lnTo>
                  <a:lnTo>
                    <a:pt x="904" y="7928"/>
                  </a:lnTo>
                  <a:lnTo>
                    <a:pt x="945" y="8011"/>
                  </a:lnTo>
                  <a:lnTo>
                    <a:pt x="945" y="8093"/>
                  </a:lnTo>
                  <a:lnTo>
                    <a:pt x="986" y="8134"/>
                  </a:lnTo>
                  <a:lnTo>
                    <a:pt x="1109" y="8134"/>
                  </a:lnTo>
                  <a:lnTo>
                    <a:pt x="1151" y="8052"/>
                  </a:lnTo>
                  <a:lnTo>
                    <a:pt x="1151" y="8011"/>
                  </a:lnTo>
                  <a:lnTo>
                    <a:pt x="1151" y="7970"/>
                  </a:lnTo>
                  <a:lnTo>
                    <a:pt x="1151" y="7887"/>
                  </a:lnTo>
                  <a:lnTo>
                    <a:pt x="1109" y="7805"/>
                  </a:lnTo>
                  <a:lnTo>
                    <a:pt x="1109" y="7723"/>
                  </a:lnTo>
                  <a:lnTo>
                    <a:pt x="1109" y="7682"/>
                  </a:lnTo>
                  <a:lnTo>
                    <a:pt x="1109" y="7641"/>
                  </a:lnTo>
                  <a:lnTo>
                    <a:pt x="1109" y="7559"/>
                  </a:lnTo>
                  <a:lnTo>
                    <a:pt x="1109" y="7477"/>
                  </a:lnTo>
                  <a:lnTo>
                    <a:pt x="1109" y="7436"/>
                  </a:lnTo>
                  <a:lnTo>
                    <a:pt x="1068" y="7189"/>
                  </a:lnTo>
                  <a:lnTo>
                    <a:pt x="1068" y="7148"/>
                  </a:lnTo>
                  <a:lnTo>
                    <a:pt x="1068" y="7066"/>
                  </a:lnTo>
                  <a:lnTo>
                    <a:pt x="1027" y="6984"/>
                  </a:lnTo>
                  <a:lnTo>
                    <a:pt x="1027" y="6901"/>
                  </a:lnTo>
                  <a:lnTo>
                    <a:pt x="1027" y="6655"/>
                  </a:lnTo>
                  <a:lnTo>
                    <a:pt x="1027" y="6450"/>
                  </a:lnTo>
                  <a:lnTo>
                    <a:pt x="1027" y="6409"/>
                  </a:lnTo>
                  <a:lnTo>
                    <a:pt x="986" y="6367"/>
                  </a:lnTo>
                  <a:lnTo>
                    <a:pt x="986" y="6285"/>
                  </a:lnTo>
                  <a:lnTo>
                    <a:pt x="986" y="6244"/>
                  </a:lnTo>
                  <a:lnTo>
                    <a:pt x="986" y="6203"/>
                  </a:lnTo>
                  <a:lnTo>
                    <a:pt x="945" y="6121"/>
                  </a:lnTo>
                  <a:lnTo>
                    <a:pt x="945" y="6080"/>
                  </a:lnTo>
                  <a:lnTo>
                    <a:pt x="945" y="6039"/>
                  </a:lnTo>
                  <a:lnTo>
                    <a:pt x="945" y="5957"/>
                  </a:lnTo>
                  <a:lnTo>
                    <a:pt x="945" y="5833"/>
                  </a:lnTo>
                  <a:lnTo>
                    <a:pt x="945" y="5792"/>
                  </a:lnTo>
                  <a:lnTo>
                    <a:pt x="945" y="5669"/>
                  </a:lnTo>
                  <a:lnTo>
                    <a:pt x="904" y="5587"/>
                  </a:lnTo>
                  <a:lnTo>
                    <a:pt x="904" y="5464"/>
                  </a:lnTo>
                  <a:lnTo>
                    <a:pt x="863" y="5382"/>
                  </a:lnTo>
                  <a:lnTo>
                    <a:pt x="863" y="5299"/>
                  </a:lnTo>
                  <a:lnTo>
                    <a:pt x="822" y="4971"/>
                  </a:lnTo>
                  <a:lnTo>
                    <a:pt x="822" y="4930"/>
                  </a:lnTo>
                  <a:lnTo>
                    <a:pt x="822" y="4889"/>
                  </a:lnTo>
                  <a:lnTo>
                    <a:pt x="822" y="4848"/>
                  </a:lnTo>
                  <a:lnTo>
                    <a:pt x="822" y="4765"/>
                  </a:lnTo>
                  <a:lnTo>
                    <a:pt x="822" y="4683"/>
                  </a:lnTo>
                  <a:lnTo>
                    <a:pt x="822" y="4601"/>
                  </a:lnTo>
                  <a:lnTo>
                    <a:pt x="781" y="4560"/>
                  </a:lnTo>
                  <a:lnTo>
                    <a:pt x="781" y="4478"/>
                  </a:lnTo>
                  <a:lnTo>
                    <a:pt x="781" y="4355"/>
                  </a:lnTo>
                  <a:lnTo>
                    <a:pt x="781" y="4313"/>
                  </a:lnTo>
                  <a:lnTo>
                    <a:pt x="781" y="4272"/>
                  </a:lnTo>
                  <a:lnTo>
                    <a:pt x="740" y="4149"/>
                  </a:lnTo>
                  <a:lnTo>
                    <a:pt x="740" y="3985"/>
                  </a:lnTo>
                  <a:lnTo>
                    <a:pt x="740" y="3944"/>
                  </a:lnTo>
                  <a:lnTo>
                    <a:pt x="699" y="3903"/>
                  </a:lnTo>
                  <a:lnTo>
                    <a:pt x="699" y="3862"/>
                  </a:lnTo>
                  <a:lnTo>
                    <a:pt x="699" y="3615"/>
                  </a:lnTo>
                  <a:lnTo>
                    <a:pt x="658" y="3533"/>
                  </a:lnTo>
                  <a:lnTo>
                    <a:pt x="658" y="3410"/>
                  </a:lnTo>
                  <a:lnTo>
                    <a:pt x="616" y="3286"/>
                  </a:lnTo>
                  <a:lnTo>
                    <a:pt x="616" y="3204"/>
                  </a:lnTo>
                  <a:lnTo>
                    <a:pt x="616" y="3122"/>
                  </a:lnTo>
                  <a:lnTo>
                    <a:pt x="616" y="3040"/>
                  </a:lnTo>
                  <a:lnTo>
                    <a:pt x="575" y="2958"/>
                  </a:lnTo>
                  <a:lnTo>
                    <a:pt x="575" y="2876"/>
                  </a:lnTo>
                  <a:lnTo>
                    <a:pt x="575" y="2835"/>
                  </a:lnTo>
                  <a:lnTo>
                    <a:pt x="575" y="2752"/>
                  </a:lnTo>
                  <a:lnTo>
                    <a:pt x="575" y="2711"/>
                  </a:lnTo>
                  <a:lnTo>
                    <a:pt x="575" y="2670"/>
                  </a:lnTo>
                  <a:lnTo>
                    <a:pt x="534" y="2588"/>
                  </a:lnTo>
                  <a:lnTo>
                    <a:pt x="534" y="2547"/>
                  </a:lnTo>
                  <a:lnTo>
                    <a:pt x="534" y="2506"/>
                  </a:lnTo>
                  <a:lnTo>
                    <a:pt x="534" y="2424"/>
                  </a:lnTo>
                  <a:lnTo>
                    <a:pt x="493" y="2259"/>
                  </a:lnTo>
                  <a:lnTo>
                    <a:pt x="452" y="2013"/>
                  </a:lnTo>
                  <a:lnTo>
                    <a:pt x="452" y="1767"/>
                  </a:lnTo>
                  <a:lnTo>
                    <a:pt x="411" y="1643"/>
                  </a:lnTo>
                  <a:lnTo>
                    <a:pt x="411" y="1520"/>
                  </a:lnTo>
                  <a:lnTo>
                    <a:pt x="411" y="1479"/>
                  </a:lnTo>
                  <a:lnTo>
                    <a:pt x="411" y="1397"/>
                  </a:lnTo>
                  <a:lnTo>
                    <a:pt x="411" y="1315"/>
                  </a:lnTo>
                  <a:lnTo>
                    <a:pt x="370" y="1191"/>
                  </a:lnTo>
                  <a:lnTo>
                    <a:pt x="370" y="1150"/>
                  </a:lnTo>
                  <a:lnTo>
                    <a:pt x="370" y="1109"/>
                  </a:lnTo>
                  <a:lnTo>
                    <a:pt x="329" y="986"/>
                  </a:lnTo>
                  <a:lnTo>
                    <a:pt x="329" y="945"/>
                  </a:lnTo>
                  <a:lnTo>
                    <a:pt x="329" y="822"/>
                  </a:lnTo>
                  <a:lnTo>
                    <a:pt x="288" y="616"/>
                  </a:lnTo>
                  <a:lnTo>
                    <a:pt x="288" y="493"/>
                  </a:lnTo>
                  <a:lnTo>
                    <a:pt x="288" y="452"/>
                  </a:lnTo>
                  <a:lnTo>
                    <a:pt x="247" y="206"/>
                  </a:lnTo>
                  <a:lnTo>
                    <a:pt x="206" y="164"/>
                  </a:lnTo>
                  <a:lnTo>
                    <a:pt x="206" y="82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8"/>
            <p:cNvSpPr/>
            <p:nvPr/>
          </p:nvSpPr>
          <p:spPr>
            <a:xfrm>
              <a:off x="6385866" y="3812970"/>
              <a:ext cx="299947" cy="13373"/>
            </a:xfrm>
            <a:custGeom>
              <a:rect b="b" l="l" r="r" t="t"/>
              <a:pathLst>
                <a:path extrusionOk="0" h="370" w="8299">
                  <a:moveTo>
                    <a:pt x="7230" y="0"/>
                  </a:moveTo>
                  <a:lnTo>
                    <a:pt x="7107" y="41"/>
                  </a:lnTo>
                  <a:lnTo>
                    <a:pt x="5587" y="41"/>
                  </a:lnTo>
                  <a:lnTo>
                    <a:pt x="5505" y="82"/>
                  </a:lnTo>
                  <a:lnTo>
                    <a:pt x="5012" y="82"/>
                  </a:lnTo>
                  <a:lnTo>
                    <a:pt x="4971" y="41"/>
                  </a:lnTo>
                  <a:lnTo>
                    <a:pt x="4889" y="41"/>
                  </a:lnTo>
                  <a:lnTo>
                    <a:pt x="4807" y="82"/>
                  </a:lnTo>
                  <a:lnTo>
                    <a:pt x="3615" y="82"/>
                  </a:lnTo>
                  <a:lnTo>
                    <a:pt x="3492" y="123"/>
                  </a:lnTo>
                  <a:lnTo>
                    <a:pt x="452" y="123"/>
                  </a:lnTo>
                  <a:lnTo>
                    <a:pt x="247" y="164"/>
                  </a:lnTo>
                  <a:lnTo>
                    <a:pt x="83" y="164"/>
                  </a:lnTo>
                  <a:lnTo>
                    <a:pt x="41" y="205"/>
                  </a:lnTo>
                  <a:lnTo>
                    <a:pt x="0" y="247"/>
                  </a:lnTo>
                  <a:lnTo>
                    <a:pt x="41" y="329"/>
                  </a:lnTo>
                  <a:lnTo>
                    <a:pt x="83" y="370"/>
                  </a:lnTo>
                  <a:lnTo>
                    <a:pt x="617" y="370"/>
                  </a:lnTo>
                  <a:lnTo>
                    <a:pt x="699" y="329"/>
                  </a:lnTo>
                  <a:lnTo>
                    <a:pt x="945" y="329"/>
                  </a:lnTo>
                  <a:lnTo>
                    <a:pt x="1027" y="370"/>
                  </a:lnTo>
                  <a:lnTo>
                    <a:pt x="1315" y="370"/>
                  </a:lnTo>
                  <a:lnTo>
                    <a:pt x="1315" y="329"/>
                  </a:lnTo>
                  <a:lnTo>
                    <a:pt x="1603" y="370"/>
                  </a:lnTo>
                  <a:lnTo>
                    <a:pt x="1849" y="370"/>
                  </a:lnTo>
                  <a:lnTo>
                    <a:pt x="1972" y="329"/>
                  </a:lnTo>
                  <a:lnTo>
                    <a:pt x="3451" y="329"/>
                  </a:lnTo>
                  <a:lnTo>
                    <a:pt x="3492" y="288"/>
                  </a:lnTo>
                  <a:lnTo>
                    <a:pt x="3615" y="329"/>
                  </a:lnTo>
                  <a:lnTo>
                    <a:pt x="3821" y="329"/>
                  </a:lnTo>
                  <a:lnTo>
                    <a:pt x="3985" y="288"/>
                  </a:lnTo>
                  <a:lnTo>
                    <a:pt x="4478" y="288"/>
                  </a:lnTo>
                  <a:lnTo>
                    <a:pt x="4519" y="247"/>
                  </a:lnTo>
                  <a:lnTo>
                    <a:pt x="4560" y="288"/>
                  </a:lnTo>
                  <a:lnTo>
                    <a:pt x="6080" y="288"/>
                  </a:lnTo>
                  <a:lnTo>
                    <a:pt x="6121" y="247"/>
                  </a:lnTo>
                  <a:lnTo>
                    <a:pt x="6532" y="247"/>
                  </a:lnTo>
                  <a:lnTo>
                    <a:pt x="6779" y="288"/>
                  </a:lnTo>
                  <a:lnTo>
                    <a:pt x="6820" y="288"/>
                  </a:lnTo>
                  <a:lnTo>
                    <a:pt x="7066" y="247"/>
                  </a:lnTo>
                  <a:lnTo>
                    <a:pt x="7847" y="247"/>
                  </a:lnTo>
                  <a:lnTo>
                    <a:pt x="7929" y="205"/>
                  </a:lnTo>
                  <a:lnTo>
                    <a:pt x="7970" y="247"/>
                  </a:lnTo>
                  <a:lnTo>
                    <a:pt x="8052" y="247"/>
                  </a:lnTo>
                  <a:lnTo>
                    <a:pt x="8175" y="205"/>
                  </a:lnTo>
                  <a:lnTo>
                    <a:pt x="8216" y="205"/>
                  </a:lnTo>
                  <a:lnTo>
                    <a:pt x="8257" y="164"/>
                  </a:lnTo>
                  <a:lnTo>
                    <a:pt x="8298" y="82"/>
                  </a:lnTo>
                  <a:lnTo>
                    <a:pt x="8298" y="41"/>
                  </a:lnTo>
                  <a:lnTo>
                    <a:pt x="8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8"/>
            <p:cNvSpPr/>
            <p:nvPr/>
          </p:nvSpPr>
          <p:spPr>
            <a:xfrm>
              <a:off x="5803863" y="3587260"/>
              <a:ext cx="231637" cy="191591"/>
            </a:xfrm>
            <a:custGeom>
              <a:rect b="b" l="l" r="r" t="t"/>
              <a:pathLst>
                <a:path extrusionOk="0" h="5301" w="6409">
                  <a:moveTo>
                    <a:pt x="82" y="1"/>
                  </a:moveTo>
                  <a:lnTo>
                    <a:pt x="41" y="42"/>
                  </a:lnTo>
                  <a:lnTo>
                    <a:pt x="0" y="83"/>
                  </a:lnTo>
                  <a:lnTo>
                    <a:pt x="41" y="165"/>
                  </a:lnTo>
                  <a:lnTo>
                    <a:pt x="41" y="206"/>
                  </a:lnTo>
                  <a:lnTo>
                    <a:pt x="164" y="288"/>
                  </a:lnTo>
                  <a:lnTo>
                    <a:pt x="247" y="371"/>
                  </a:lnTo>
                  <a:lnTo>
                    <a:pt x="329" y="412"/>
                  </a:lnTo>
                  <a:lnTo>
                    <a:pt x="370" y="453"/>
                  </a:lnTo>
                  <a:lnTo>
                    <a:pt x="411" y="494"/>
                  </a:lnTo>
                  <a:lnTo>
                    <a:pt x="452" y="494"/>
                  </a:lnTo>
                  <a:lnTo>
                    <a:pt x="493" y="535"/>
                  </a:lnTo>
                  <a:lnTo>
                    <a:pt x="575" y="617"/>
                  </a:lnTo>
                  <a:lnTo>
                    <a:pt x="699" y="699"/>
                  </a:lnTo>
                  <a:lnTo>
                    <a:pt x="740" y="740"/>
                  </a:lnTo>
                  <a:lnTo>
                    <a:pt x="740" y="781"/>
                  </a:lnTo>
                  <a:lnTo>
                    <a:pt x="822" y="864"/>
                  </a:lnTo>
                  <a:lnTo>
                    <a:pt x="863" y="864"/>
                  </a:lnTo>
                  <a:lnTo>
                    <a:pt x="945" y="946"/>
                  </a:lnTo>
                  <a:lnTo>
                    <a:pt x="986" y="946"/>
                  </a:lnTo>
                  <a:lnTo>
                    <a:pt x="1191" y="1151"/>
                  </a:lnTo>
                  <a:lnTo>
                    <a:pt x="1274" y="1233"/>
                  </a:lnTo>
                  <a:lnTo>
                    <a:pt x="1315" y="1233"/>
                  </a:lnTo>
                  <a:lnTo>
                    <a:pt x="1315" y="1274"/>
                  </a:lnTo>
                  <a:lnTo>
                    <a:pt x="1356" y="1315"/>
                  </a:lnTo>
                  <a:lnTo>
                    <a:pt x="1438" y="1357"/>
                  </a:lnTo>
                  <a:lnTo>
                    <a:pt x="1479" y="1398"/>
                  </a:lnTo>
                  <a:lnTo>
                    <a:pt x="1520" y="1398"/>
                  </a:lnTo>
                  <a:lnTo>
                    <a:pt x="1602" y="1480"/>
                  </a:lnTo>
                  <a:lnTo>
                    <a:pt x="1726" y="1562"/>
                  </a:lnTo>
                  <a:lnTo>
                    <a:pt x="1767" y="1603"/>
                  </a:lnTo>
                  <a:lnTo>
                    <a:pt x="1808" y="1644"/>
                  </a:lnTo>
                  <a:lnTo>
                    <a:pt x="1849" y="1685"/>
                  </a:lnTo>
                  <a:lnTo>
                    <a:pt x="1890" y="1726"/>
                  </a:lnTo>
                  <a:lnTo>
                    <a:pt x="1931" y="1767"/>
                  </a:lnTo>
                  <a:lnTo>
                    <a:pt x="2095" y="1891"/>
                  </a:lnTo>
                  <a:lnTo>
                    <a:pt x="2465" y="2219"/>
                  </a:lnTo>
                  <a:lnTo>
                    <a:pt x="2547" y="2260"/>
                  </a:lnTo>
                  <a:lnTo>
                    <a:pt x="2588" y="2301"/>
                  </a:lnTo>
                  <a:lnTo>
                    <a:pt x="2629" y="2301"/>
                  </a:lnTo>
                  <a:lnTo>
                    <a:pt x="2711" y="2384"/>
                  </a:lnTo>
                  <a:lnTo>
                    <a:pt x="2794" y="2466"/>
                  </a:lnTo>
                  <a:lnTo>
                    <a:pt x="2876" y="2548"/>
                  </a:lnTo>
                  <a:lnTo>
                    <a:pt x="2999" y="2630"/>
                  </a:lnTo>
                  <a:lnTo>
                    <a:pt x="3040" y="2671"/>
                  </a:lnTo>
                  <a:lnTo>
                    <a:pt x="3081" y="2712"/>
                  </a:lnTo>
                  <a:lnTo>
                    <a:pt x="3122" y="2712"/>
                  </a:lnTo>
                  <a:lnTo>
                    <a:pt x="3204" y="2794"/>
                  </a:lnTo>
                  <a:lnTo>
                    <a:pt x="3287" y="2835"/>
                  </a:lnTo>
                  <a:lnTo>
                    <a:pt x="3369" y="2918"/>
                  </a:lnTo>
                  <a:lnTo>
                    <a:pt x="3451" y="2959"/>
                  </a:lnTo>
                  <a:lnTo>
                    <a:pt x="3492" y="3000"/>
                  </a:lnTo>
                  <a:lnTo>
                    <a:pt x="3533" y="3082"/>
                  </a:lnTo>
                  <a:lnTo>
                    <a:pt x="3615" y="3123"/>
                  </a:lnTo>
                  <a:lnTo>
                    <a:pt x="3697" y="3205"/>
                  </a:lnTo>
                  <a:lnTo>
                    <a:pt x="4067" y="3534"/>
                  </a:lnTo>
                  <a:lnTo>
                    <a:pt x="4108" y="3575"/>
                  </a:lnTo>
                  <a:lnTo>
                    <a:pt x="4190" y="3575"/>
                  </a:lnTo>
                  <a:lnTo>
                    <a:pt x="4190" y="3616"/>
                  </a:lnTo>
                  <a:lnTo>
                    <a:pt x="4272" y="3698"/>
                  </a:lnTo>
                  <a:lnTo>
                    <a:pt x="4355" y="3739"/>
                  </a:lnTo>
                  <a:lnTo>
                    <a:pt x="4396" y="3739"/>
                  </a:lnTo>
                  <a:lnTo>
                    <a:pt x="4478" y="3821"/>
                  </a:lnTo>
                  <a:lnTo>
                    <a:pt x="4560" y="3903"/>
                  </a:lnTo>
                  <a:lnTo>
                    <a:pt x="4601" y="3945"/>
                  </a:lnTo>
                  <a:lnTo>
                    <a:pt x="4642" y="3986"/>
                  </a:lnTo>
                  <a:lnTo>
                    <a:pt x="4683" y="3986"/>
                  </a:lnTo>
                  <a:lnTo>
                    <a:pt x="4724" y="4027"/>
                  </a:lnTo>
                  <a:lnTo>
                    <a:pt x="4930" y="4191"/>
                  </a:lnTo>
                  <a:lnTo>
                    <a:pt x="4930" y="4232"/>
                  </a:lnTo>
                  <a:lnTo>
                    <a:pt x="5135" y="4396"/>
                  </a:lnTo>
                  <a:lnTo>
                    <a:pt x="5341" y="4561"/>
                  </a:lnTo>
                  <a:lnTo>
                    <a:pt x="5382" y="4561"/>
                  </a:lnTo>
                  <a:lnTo>
                    <a:pt x="5382" y="4602"/>
                  </a:lnTo>
                  <a:lnTo>
                    <a:pt x="5423" y="4602"/>
                  </a:lnTo>
                  <a:lnTo>
                    <a:pt x="5464" y="4643"/>
                  </a:lnTo>
                  <a:lnTo>
                    <a:pt x="5505" y="4684"/>
                  </a:lnTo>
                  <a:lnTo>
                    <a:pt x="5587" y="4725"/>
                  </a:lnTo>
                  <a:lnTo>
                    <a:pt x="5710" y="4848"/>
                  </a:lnTo>
                  <a:lnTo>
                    <a:pt x="5751" y="4889"/>
                  </a:lnTo>
                  <a:lnTo>
                    <a:pt x="5875" y="5013"/>
                  </a:lnTo>
                  <a:lnTo>
                    <a:pt x="5916" y="5013"/>
                  </a:lnTo>
                  <a:lnTo>
                    <a:pt x="5957" y="5054"/>
                  </a:lnTo>
                  <a:lnTo>
                    <a:pt x="6039" y="5095"/>
                  </a:lnTo>
                  <a:lnTo>
                    <a:pt x="6080" y="5136"/>
                  </a:lnTo>
                  <a:lnTo>
                    <a:pt x="6121" y="5218"/>
                  </a:lnTo>
                  <a:lnTo>
                    <a:pt x="6203" y="5259"/>
                  </a:lnTo>
                  <a:lnTo>
                    <a:pt x="6244" y="5259"/>
                  </a:lnTo>
                  <a:lnTo>
                    <a:pt x="6285" y="5300"/>
                  </a:lnTo>
                  <a:lnTo>
                    <a:pt x="6326" y="5300"/>
                  </a:lnTo>
                  <a:lnTo>
                    <a:pt x="6409" y="5259"/>
                  </a:lnTo>
                  <a:lnTo>
                    <a:pt x="6409" y="5218"/>
                  </a:lnTo>
                  <a:lnTo>
                    <a:pt x="6409" y="5136"/>
                  </a:lnTo>
                  <a:lnTo>
                    <a:pt x="6368" y="5095"/>
                  </a:lnTo>
                  <a:lnTo>
                    <a:pt x="6326" y="5054"/>
                  </a:lnTo>
                  <a:lnTo>
                    <a:pt x="6285" y="5013"/>
                  </a:lnTo>
                  <a:lnTo>
                    <a:pt x="6203" y="4972"/>
                  </a:lnTo>
                  <a:lnTo>
                    <a:pt x="6121" y="4930"/>
                  </a:lnTo>
                  <a:lnTo>
                    <a:pt x="6121" y="4889"/>
                  </a:lnTo>
                  <a:lnTo>
                    <a:pt x="6080" y="4848"/>
                  </a:lnTo>
                  <a:lnTo>
                    <a:pt x="6039" y="4807"/>
                  </a:lnTo>
                  <a:lnTo>
                    <a:pt x="5957" y="4725"/>
                  </a:lnTo>
                  <a:lnTo>
                    <a:pt x="5916" y="4725"/>
                  </a:lnTo>
                  <a:lnTo>
                    <a:pt x="5751" y="4561"/>
                  </a:lnTo>
                  <a:lnTo>
                    <a:pt x="5710" y="4561"/>
                  </a:lnTo>
                  <a:lnTo>
                    <a:pt x="5628" y="4520"/>
                  </a:lnTo>
                  <a:lnTo>
                    <a:pt x="5546" y="4438"/>
                  </a:lnTo>
                  <a:lnTo>
                    <a:pt x="5505" y="4396"/>
                  </a:lnTo>
                  <a:lnTo>
                    <a:pt x="5299" y="4232"/>
                  </a:lnTo>
                  <a:lnTo>
                    <a:pt x="5135" y="4068"/>
                  </a:lnTo>
                  <a:lnTo>
                    <a:pt x="5094" y="4068"/>
                  </a:lnTo>
                  <a:lnTo>
                    <a:pt x="5094" y="4027"/>
                  </a:lnTo>
                  <a:lnTo>
                    <a:pt x="5053" y="3986"/>
                  </a:lnTo>
                  <a:lnTo>
                    <a:pt x="4971" y="3986"/>
                  </a:lnTo>
                  <a:lnTo>
                    <a:pt x="4930" y="3945"/>
                  </a:lnTo>
                  <a:lnTo>
                    <a:pt x="4889" y="3903"/>
                  </a:lnTo>
                  <a:lnTo>
                    <a:pt x="4848" y="3862"/>
                  </a:lnTo>
                  <a:lnTo>
                    <a:pt x="4765" y="3780"/>
                  </a:lnTo>
                  <a:lnTo>
                    <a:pt x="4683" y="3698"/>
                  </a:lnTo>
                  <a:lnTo>
                    <a:pt x="4642" y="3657"/>
                  </a:lnTo>
                  <a:lnTo>
                    <a:pt x="4519" y="3575"/>
                  </a:lnTo>
                  <a:lnTo>
                    <a:pt x="4478" y="3534"/>
                  </a:lnTo>
                  <a:lnTo>
                    <a:pt x="4355" y="3452"/>
                  </a:lnTo>
                  <a:lnTo>
                    <a:pt x="4272" y="3411"/>
                  </a:lnTo>
                  <a:lnTo>
                    <a:pt x="4231" y="3369"/>
                  </a:lnTo>
                  <a:lnTo>
                    <a:pt x="3985" y="3164"/>
                  </a:lnTo>
                  <a:lnTo>
                    <a:pt x="3944" y="3123"/>
                  </a:lnTo>
                  <a:lnTo>
                    <a:pt x="3903" y="3082"/>
                  </a:lnTo>
                  <a:lnTo>
                    <a:pt x="3862" y="3041"/>
                  </a:lnTo>
                  <a:lnTo>
                    <a:pt x="3779" y="2959"/>
                  </a:lnTo>
                  <a:lnTo>
                    <a:pt x="3697" y="2918"/>
                  </a:lnTo>
                  <a:lnTo>
                    <a:pt x="3656" y="2877"/>
                  </a:lnTo>
                  <a:lnTo>
                    <a:pt x="3615" y="2835"/>
                  </a:lnTo>
                  <a:lnTo>
                    <a:pt x="3533" y="2753"/>
                  </a:lnTo>
                  <a:lnTo>
                    <a:pt x="3492" y="2712"/>
                  </a:lnTo>
                  <a:lnTo>
                    <a:pt x="3451" y="2712"/>
                  </a:lnTo>
                  <a:lnTo>
                    <a:pt x="3369" y="2630"/>
                  </a:lnTo>
                  <a:lnTo>
                    <a:pt x="3204" y="2507"/>
                  </a:lnTo>
                  <a:lnTo>
                    <a:pt x="3163" y="2466"/>
                  </a:lnTo>
                  <a:lnTo>
                    <a:pt x="3122" y="2425"/>
                  </a:lnTo>
                  <a:lnTo>
                    <a:pt x="2958" y="2301"/>
                  </a:lnTo>
                  <a:lnTo>
                    <a:pt x="2835" y="2219"/>
                  </a:lnTo>
                  <a:lnTo>
                    <a:pt x="2753" y="2137"/>
                  </a:lnTo>
                  <a:lnTo>
                    <a:pt x="2670" y="2096"/>
                  </a:lnTo>
                  <a:lnTo>
                    <a:pt x="2588" y="2055"/>
                  </a:lnTo>
                  <a:lnTo>
                    <a:pt x="2547" y="2014"/>
                  </a:lnTo>
                  <a:lnTo>
                    <a:pt x="2506" y="1973"/>
                  </a:lnTo>
                  <a:lnTo>
                    <a:pt x="2465" y="1932"/>
                  </a:lnTo>
                  <a:lnTo>
                    <a:pt x="2424" y="1891"/>
                  </a:lnTo>
                  <a:lnTo>
                    <a:pt x="2342" y="1808"/>
                  </a:lnTo>
                  <a:lnTo>
                    <a:pt x="2301" y="1808"/>
                  </a:lnTo>
                  <a:lnTo>
                    <a:pt x="2260" y="1726"/>
                  </a:lnTo>
                  <a:lnTo>
                    <a:pt x="2218" y="1685"/>
                  </a:lnTo>
                  <a:lnTo>
                    <a:pt x="2177" y="1685"/>
                  </a:lnTo>
                  <a:lnTo>
                    <a:pt x="2095" y="1603"/>
                  </a:lnTo>
                  <a:lnTo>
                    <a:pt x="2054" y="1603"/>
                  </a:lnTo>
                  <a:lnTo>
                    <a:pt x="2013" y="1521"/>
                  </a:lnTo>
                  <a:lnTo>
                    <a:pt x="1849" y="1439"/>
                  </a:lnTo>
                  <a:lnTo>
                    <a:pt x="1684" y="1274"/>
                  </a:lnTo>
                  <a:lnTo>
                    <a:pt x="1479" y="1110"/>
                  </a:lnTo>
                  <a:lnTo>
                    <a:pt x="1356" y="1028"/>
                  </a:lnTo>
                  <a:lnTo>
                    <a:pt x="1315" y="946"/>
                  </a:lnTo>
                  <a:lnTo>
                    <a:pt x="1274" y="905"/>
                  </a:lnTo>
                  <a:lnTo>
                    <a:pt x="1191" y="864"/>
                  </a:lnTo>
                  <a:lnTo>
                    <a:pt x="1150" y="781"/>
                  </a:lnTo>
                  <a:lnTo>
                    <a:pt x="1068" y="740"/>
                  </a:lnTo>
                  <a:lnTo>
                    <a:pt x="1027" y="699"/>
                  </a:lnTo>
                  <a:lnTo>
                    <a:pt x="986" y="699"/>
                  </a:lnTo>
                  <a:lnTo>
                    <a:pt x="904" y="617"/>
                  </a:lnTo>
                  <a:lnTo>
                    <a:pt x="863" y="535"/>
                  </a:lnTo>
                  <a:lnTo>
                    <a:pt x="740" y="453"/>
                  </a:lnTo>
                  <a:lnTo>
                    <a:pt x="575" y="330"/>
                  </a:lnTo>
                  <a:lnTo>
                    <a:pt x="493" y="247"/>
                  </a:lnTo>
                  <a:lnTo>
                    <a:pt x="452" y="247"/>
                  </a:lnTo>
                  <a:lnTo>
                    <a:pt x="288" y="83"/>
                  </a:lnTo>
                  <a:lnTo>
                    <a:pt x="206" y="42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8"/>
            <p:cNvSpPr/>
            <p:nvPr/>
          </p:nvSpPr>
          <p:spPr>
            <a:xfrm>
              <a:off x="5793454" y="2343090"/>
              <a:ext cx="17854" cy="335583"/>
            </a:xfrm>
            <a:custGeom>
              <a:rect b="b" l="l" r="r" t="t"/>
              <a:pathLst>
                <a:path extrusionOk="0" h="9285" w="494">
                  <a:moveTo>
                    <a:pt x="329" y="0"/>
                  </a:moveTo>
                  <a:lnTo>
                    <a:pt x="288" y="41"/>
                  </a:lnTo>
                  <a:lnTo>
                    <a:pt x="247" y="123"/>
                  </a:lnTo>
                  <a:lnTo>
                    <a:pt x="247" y="247"/>
                  </a:lnTo>
                  <a:lnTo>
                    <a:pt x="247" y="411"/>
                  </a:lnTo>
                  <a:lnTo>
                    <a:pt x="247" y="493"/>
                  </a:lnTo>
                  <a:lnTo>
                    <a:pt x="247" y="575"/>
                  </a:lnTo>
                  <a:lnTo>
                    <a:pt x="247" y="616"/>
                  </a:lnTo>
                  <a:lnTo>
                    <a:pt x="247" y="658"/>
                  </a:lnTo>
                  <a:lnTo>
                    <a:pt x="247" y="740"/>
                  </a:lnTo>
                  <a:lnTo>
                    <a:pt x="247" y="863"/>
                  </a:lnTo>
                  <a:lnTo>
                    <a:pt x="247" y="1027"/>
                  </a:lnTo>
                  <a:lnTo>
                    <a:pt x="247" y="1109"/>
                  </a:lnTo>
                  <a:lnTo>
                    <a:pt x="247" y="1150"/>
                  </a:lnTo>
                  <a:lnTo>
                    <a:pt x="206" y="1233"/>
                  </a:lnTo>
                  <a:lnTo>
                    <a:pt x="206" y="1274"/>
                  </a:lnTo>
                  <a:lnTo>
                    <a:pt x="247" y="1438"/>
                  </a:lnTo>
                  <a:lnTo>
                    <a:pt x="206" y="1767"/>
                  </a:lnTo>
                  <a:lnTo>
                    <a:pt x="206" y="1890"/>
                  </a:lnTo>
                  <a:lnTo>
                    <a:pt x="206" y="1931"/>
                  </a:lnTo>
                  <a:lnTo>
                    <a:pt x="206" y="1972"/>
                  </a:lnTo>
                  <a:lnTo>
                    <a:pt x="206" y="2054"/>
                  </a:lnTo>
                  <a:lnTo>
                    <a:pt x="206" y="2177"/>
                  </a:lnTo>
                  <a:lnTo>
                    <a:pt x="206" y="2219"/>
                  </a:lnTo>
                  <a:lnTo>
                    <a:pt x="206" y="2260"/>
                  </a:lnTo>
                  <a:lnTo>
                    <a:pt x="206" y="2383"/>
                  </a:lnTo>
                  <a:lnTo>
                    <a:pt x="206" y="2547"/>
                  </a:lnTo>
                  <a:lnTo>
                    <a:pt x="206" y="2588"/>
                  </a:lnTo>
                  <a:lnTo>
                    <a:pt x="206" y="2629"/>
                  </a:lnTo>
                  <a:lnTo>
                    <a:pt x="206" y="2753"/>
                  </a:lnTo>
                  <a:lnTo>
                    <a:pt x="206" y="2794"/>
                  </a:lnTo>
                  <a:lnTo>
                    <a:pt x="165" y="2876"/>
                  </a:lnTo>
                  <a:lnTo>
                    <a:pt x="165" y="3081"/>
                  </a:lnTo>
                  <a:lnTo>
                    <a:pt x="165" y="3656"/>
                  </a:lnTo>
                  <a:lnTo>
                    <a:pt x="124" y="3656"/>
                  </a:lnTo>
                  <a:lnTo>
                    <a:pt x="165" y="3780"/>
                  </a:lnTo>
                  <a:lnTo>
                    <a:pt x="165" y="3821"/>
                  </a:lnTo>
                  <a:lnTo>
                    <a:pt x="165" y="3862"/>
                  </a:lnTo>
                  <a:lnTo>
                    <a:pt x="165" y="3985"/>
                  </a:lnTo>
                  <a:lnTo>
                    <a:pt x="124" y="4108"/>
                  </a:lnTo>
                  <a:lnTo>
                    <a:pt x="124" y="4231"/>
                  </a:lnTo>
                  <a:lnTo>
                    <a:pt x="124" y="4273"/>
                  </a:lnTo>
                  <a:lnTo>
                    <a:pt x="165" y="4396"/>
                  </a:lnTo>
                  <a:lnTo>
                    <a:pt x="165" y="4478"/>
                  </a:lnTo>
                  <a:lnTo>
                    <a:pt x="124" y="4560"/>
                  </a:lnTo>
                  <a:lnTo>
                    <a:pt x="124" y="4601"/>
                  </a:lnTo>
                  <a:lnTo>
                    <a:pt x="124" y="4724"/>
                  </a:lnTo>
                  <a:lnTo>
                    <a:pt x="124" y="4807"/>
                  </a:lnTo>
                  <a:lnTo>
                    <a:pt x="124" y="4971"/>
                  </a:lnTo>
                  <a:lnTo>
                    <a:pt x="165" y="5053"/>
                  </a:lnTo>
                  <a:lnTo>
                    <a:pt x="124" y="5094"/>
                  </a:lnTo>
                  <a:lnTo>
                    <a:pt x="124" y="5217"/>
                  </a:lnTo>
                  <a:lnTo>
                    <a:pt x="124" y="5341"/>
                  </a:lnTo>
                  <a:lnTo>
                    <a:pt x="124" y="5464"/>
                  </a:lnTo>
                  <a:lnTo>
                    <a:pt x="83" y="5998"/>
                  </a:lnTo>
                  <a:lnTo>
                    <a:pt x="83" y="6080"/>
                  </a:lnTo>
                  <a:lnTo>
                    <a:pt x="83" y="6121"/>
                  </a:lnTo>
                  <a:lnTo>
                    <a:pt x="83" y="6203"/>
                  </a:lnTo>
                  <a:lnTo>
                    <a:pt x="83" y="6327"/>
                  </a:lnTo>
                  <a:lnTo>
                    <a:pt x="83" y="6409"/>
                  </a:lnTo>
                  <a:lnTo>
                    <a:pt x="83" y="6450"/>
                  </a:lnTo>
                  <a:lnTo>
                    <a:pt x="83" y="6573"/>
                  </a:lnTo>
                  <a:lnTo>
                    <a:pt x="83" y="6696"/>
                  </a:lnTo>
                  <a:lnTo>
                    <a:pt x="83" y="6778"/>
                  </a:lnTo>
                  <a:lnTo>
                    <a:pt x="83" y="6819"/>
                  </a:lnTo>
                  <a:lnTo>
                    <a:pt x="83" y="6861"/>
                  </a:lnTo>
                  <a:lnTo>
                    <a:pt x="83" y="6943"/>
                  </a:lnTo>
                  <a:lnTo>
                    <a:pt x="42" y="7230"/>
                  </a:lnTo>
                  <a:lnTo>
                    <a:pt x="42" y="7271"/>
                  </a:lnTo>
                  <a:lnTo>
                    <a:pt x="42" y="7559"/>
                  </a:lnTo>
                  <a:lnTo>
                    <a:pt x="42" y="7600"/>
                  </a:lnTo>
                  <a:lnTo>
                    <a:pt x="42" y="7846"/>
                  </a:lnTo>
                  <a:lnTo>
                    <a:pt x="42" y="7888"/>
                  </a:lnTo>
                  <a:lnTo>
                    <a:pt x="42" y="7929"/>
                  </a:lnTo>
                  <a:lnTo>
                    <a:pt x="42" y="7970"/>
                  </a:lnTo>
                  <a:lnTo>
                    <a:pt x="42" y="8011"/>
                  </a:lnTo>
                  <a:lnTo>
                    <a:pt x="42" y="8093"/>
                  </a:lnTo>
                  <a:lnTo>
                    <a:pt x="42" y="8175"/>
                  </a:lnTo>
                  <a:lnTo>
                    <a:pt x="42" y="8422"/>
                  </a:lnTo>
                  <a:lnTo>
                    <a:pt x="42" y="8463"/>
                  </a:lnTo>
                  <a:lnTo>
                    <a:pt x="1" y="8627"/>
                  </a:lnTo>
                  <a:lnTo>
                    <a:pt x="1" y="8668"/>
                  </a:lnTo>
                  <a:lnTo>
                    <a:pt x="42" y="8709"/>
                  </a:lnTo>
                  <a:lnTo>
                    <a:pt x="42" y="8750"/>
                  </a:lnTo>
                  <a:lnTo>
                    <a:pt x="42" y="8832"/>
                  </a:lnTo>
                  <a:lnTo>
                    <a:pt x="42" y="8873"/>
                  </a:lnTo>
                  <a:lnTo>
                    <a:pt x="1" y="8915"/>
                  </a:lnTo>
                  <a:lnTo>
                    <a:pt x="1" y="8997"/>
                  </a:lnTo>
                  <a:lnTo>
                    <a:pt x="1" y="9120"/>
                  </a:lnTo>
                  <a:lnTo>
                    <a:pt x="42" y="9202"/>
                  </a:lnTo>
                  <a:lnTo>
                    <a:pt x="42" y="9243"/>
                  </a:lnTo>
                  <a:lnTo>
                    <a:pt x="124" y="9284"/>
                  </a:lnTo>
                  <a:lnTo>
                    <a:pt x="165" y="9243"/>
                  </a:lnTo>
                  <a:lnTo>
                    <a:pt x="206" y="9202"/>
                  </a:lnTo>
                  <a:lnTo>
                    <a:pt x="247" y="9120"/>
                  </a:lnTo>
                  <a:lnTo>
                    <a:pt x="247" y="9079"/>
                  </a:lnTo>
                  <a:lnTo>
                    <a:pt x="247" y="8997"/>
                  </a:lnTo>
                  <a:lnTo>
                    <a:pt x="247" y="8873"/>
                  </a:lnTo>
                  <a:lnTo>
                    <a:pt x="247" y="8791"/>
                  </a:lnTo>
                  <a:lnTo>
                    <a:pt x="247" y="8709"/>
                  </a:lnTo>
                  <a:lnTo>
                    <a:pt x="247" y="8627"/>
                  </a:lnTo>
                  <a:lnTo>
                    <a:pt x="247" y="8504"/>
                  </a:lnTo>
                  <a:lnTo>
                    <a:pt x="247" y="8463"/>
                  </a:lnTo>
                  <a:lnTo>
                    <a:pt x="288" y="8216"/>
                  </a:lnTo>
                  <a:lnTo>
                    <a:pt x="288" y="8175"/>
                  </a:lnTo>
                  <a:lnTo>
                    <a:pt x="247" y="8093"/>
                  </a:lnTo>
                  <a:lnTo>
                    <a:pt x="247" y="7970"/>
                  </a:lnTo>
                  <a:lnTo>
                    <a:pt x="247" y="7888"/>
                  </a:lnTo>
                  <a:lnTo>
                    <a:pt x="247" y="7846"/>
                  </a:lnTo>
                  <a:lnTo>
                    <a:pt x="288" y="7600"/>
                  </a:lnTo>
                  <a:lnTo>
                    <a:pt x="288" y="7353"/>
                  </a:lnTo>
                  <a:lnTo>
                    <a:pt x="288" y="7312"/>
                  </a:lnTo>
                  <a:lnTo>
                    <a:pt x="288" y="7271"/>
                  </a:lnTo>
                  <a:lnTo>
                    <a:pt x="288" y="7189"/>
                  </a:lnTo>
                  <a:lnTo>
                    <a:pt x="288" y="7148"/>
                  </a:lnTo>
                  <a:lnTo>
                    <a:pt x="288" y="7066"/>
                  </a:lnTo>
                  <a:lnTo>
                    <a:pt x="288" y="7025"/>
                  </a:lnTo>
                  <a:lnTo>
                    <a:pt x="288" y="6943"/>
                  </a:lnTo>
                  <a:lnTo>
                    <a:pt x="288" y="6902"/>
                  </a:lnTo>
                  <a:lnTo>
                    <a:pt x="288" y="6819"/>
                  </a:lnTo>
                  <a:lnTo>
                    <a:pt x="329" y="6655"/>
                  </a:lnTo>
                  <a:lnTo>
                    <a:pt x="288" y="6614"/>
                  </a:lnTo>
                  <a:lnTo>
                    <a:pt x="329" y="6450"/>
                  </a:lnTo>
                  <a:lnTo>
                    <a:pt x="329" y="6368"/>
                  </a:lnTo>
                  <a:lnTo>
                    <a:pt x="288" y="6244"/>
                  </a:lnTo>
                  <a:lnTo>
                    <a:pt x="288" y="6121"/>
                  </a:lnTo>
                  <a:lnTo>
                    <a:pt x="288" y="6039"/>
                  </a:lnTo>
                  <a:lnTo>
                    <a:pt x="329" y="5669"/>
                  </a:lnTo>
                  <a:lnTo>
                    <a:pt x="329" y="5628"/>
                  </a:lnTo>
                  <a:lnTo>
                    <a:pt x="329" y="5587"/>
                  </a:lnTo>
                  <a:lnTo>
                    <a:pt x="329" y="5546"/>
                  </a:lnTo>
                  <a:lnTo>
                    <a:pt x="329" y="5464"/>
                  </a:lnTo>
                  <a:lnTo>
                    <a:pt x="329" y="5341"/>
                  </a:lnTo>
                  <a:lnTo>
                    <a:pt x="329" y="5258"/>
                  </a:lnTo>
                  <a:lnTo>
                    <a:pt x="329" y="5217"/>
                  </a:lnTo>
                  <a:lnTo>
                    <a:pt x="329" y="5135"/>
                  </a:lnTo>
                  <a:lnTo>
                    <a:pt x="370" y="4971"/>
                  </a:lnTo>
                  <a:lnTo>
                    <a:pt x="370" y="4930"/>
                  </a:lnTo>
                  <a:lnTo>
                    <a:pt x="329" y="4848"/>
                  </a:lnTo>
                  <a:lnTo>
                    <a:pt x="370" y="4765"/>
                  </a:lnTo>
                  <a:lnTo>
                    <a:pt x="370" y="4560"/>
                  </a:lnTo>
                  <a:lnTo>
                    <a:pt x="370" y="4519"/>
                  </a:lnTo>
                  <a:lnTo>
                    <a:pt x="329" y="4478"/>
                  </a:lnTo>
                  <a:lnTo>
                    <a:pt x="370" y="4396"/>
                  </a:lnTo>
                  <a:lnTo>
                    <a:pt x="370" y="4149"/>
                  </a:lnTo>
                  <a:lnTo>
                    <a:pt x="370" y="4026"/>
                  </a:lnTo>
                  <a:lnTo>
                    <a:pt x="370" y="3862"/>
                  </a:lnTo>
                  <a:lnTo>
                    <a:pt x="370" y="3738"/>
                  </a:lnTo>
                  <a:lnTo>
                    <a:pt x="370" y="3656"/>
                  </a:lnTo>
                  <a:lnTo>
                    <a:pt x="370" y="3574"/>
                  </a:lnTo>
                  <a:lnTo>
                    <a:pt x="370" y="3533"/>
                  </a:lnTo>
                  <a:lnTo>
                    <a:pt x="370" y="3492"/>
                  </a:lnTo>
                  <a:lnTo>
                    <a:pt x="370" y="3369"/>
                  </a:lnTo>
                  <a:lnTo>
                    <a:pt x="370" y="3287"/>
                  </a:lnTo>
                  <a:lnTo>
                    <a:pt x="370" y="3246"/>
                  </a:lnTo>
                  <a:lnTo>
                    <a:pt x="411" y="3122"/>
                  </a:lnTo>
                  <a:lnTo>
                    <a:pt x="411" y="3081"/>
                  </a:lnTo>
                  <a:lnTo>
                    <a:pt x="411" y="3040"/>
                  </a:lnTo>
                  <a:lnTo>
                    <a:pt x="411" y="2917"/>
                  </a:lnTo>
                  <a:lnTo>
                    <a:pt x="411" y="2876"/>
                  </a:lnTo>
                  <a:lnTo>
                    <a:pt x="411" y="2794"/>
                  </a:lnTo>
                  <a:lnTo>
                    <a:pt x="411" y="2547"/>
                  </a:lnTo>
                  <a:lnTo>
                    <a:pt x="411" y="2301"/>
                  </a:lnTo>
                  <a:lnTo>
                    <a:pt x="411" y="2013"/>
                  </a:lnTo>
                  <a:lnTo>
                    <a:pt x="411" y="1849"/>
                  </a:lnTo>
                  <a:lnTo>
                    <a:pt x="452" y="1726"/>
                  </a:lnTo>
                  <a:lnTo>
                    <a:pt x="452" y="1685"/>
                  </a:lnTo>
                  <a:lnTo>
                    <a:pt x="452" y="1602"/>
                  </a:lnTo>
                  <a:lnTo>
                    <a:pt x="452" y="1479"/>
                  </a:lnTo>
                  <a:lnTo>
                    <a:pt x="452" y="1356"/>
                  </a:lnTo>
                  <a:lnTo>
                    <a:pt x="452" y="1315"/>
                  </a:lnTo>
                  <a:lnTo>
                    <a:pt x="452" y="1274"/>
                  </a:lnTo>
                  <a:lnTo>
                    <a:pt x="452" y="1109"/>
                  </a:lnTo>
                  <a:lnTo>
                    <a:pt x="452" y="1068"/>
                  </a:lnTo>
                  <a:lnTo>
                    <a:pt x="494" y="904"/>
                  </a:lnTo>
                  <a:lnTo>
                    <a:pt x="452" y="658"/>
                  </a:lnTo>
                  <a:lnTo>
                    <a:pt x="494" y="534"/>
                  </a:lnTo>
                  <a:lnTo>
                    <a:pt x="494" y="493"/>
                  </a:lnTo>
                  <a:lnTo>
                    <a:pt x="494" y="206"/>
                  </a:lnTo>
                  <a:lnTo>
                    <a:pt x="494" y="165"/>
                  </a:lnTo>
                  <a:lnTo>
                    <a:pt x="494" y="82"/>
                  </a:lnTo>
                  <a:lnTo>
                    <a:pt x="452" y="41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8"/>
            <p:cNvSpPr/>
            <p:nvPr/>
          </p:nvSpPr>
          <p:spPr>
            <a:xfrm>
              <a:off x="5796418" y="2310418"/>
              <a:ext cx="95055" cy="38636"/>
            </a:xfrm>
            <a:custGeom>
              <a:rect b="b" l="l" r="r" t="t"/>
              <a:pathLst>
                <a:path extrusionOk="0" h="1069" w="2630">
                  <a:moveTo>
                    <a:pt x="2466" y="0"/>
                  </a:moveTo>
                  <a:lnTo>
                    <a:pt x="2466" y="42"/>
                  </a:lnTo>
                  <a:lnTo>
                    <a:pt x="2342" y="42"/>
                  </a:lnTo>
                  <a:lnTo>
                    <a:pt x="2260" y="83"/>
                  </a:lnTo>
                  <a:lnTo>
                    <a:pt x="2219" y="124"/>
                  </a:lnTo>
                  <a:lnTo>
                    <a:pt x="2096" y="124"/>
                  </a:lnTo>
                  <a:lnTo>
                    <a:pt x="2055" y="165"/>
                  </a:lnTo>
                  <a:lnTo>
                    <a:pt x="1973" y="165"/>
                  </a:lnTo>
                  <a:lnTo>
                    <a:pt x="1973" y="206"/>
                  </a:lnTo>
                  <a:lnTo>
                    <a:pt x="1849" y="206"/>
                  </a:lnTo>
                  <a:lnTo>
                    <a:pt x="1808" y="247"/>
                  </a:lnTo>
                  <a:lnTo>
                    <a:pt x="1767" y="247"/>
                  </a:lnTo>
                  <a:lnTo>
                    <a:pt x="1726" y="288"/>
                  </a:lnTo>
                  <a:lnTo>
                    <a:pt x="1685" y="288"/>
                  </a:lnTo>
                  <a:lnTo>
                    <a:pt x="1562" y="329"/>
                  </a:lnTo>
                  <a:lnTo>
                    <a:pt x="1480" y="329"/>
                  </a:lnTo>
                  <a:lnTo>
                    <a:pt x="1439" y="370"/>
                  </a:lnTo>
                  <a:lnTo>
                    <a:pt x="1397" y="370"/>
                  </a:lnTo>
                  <a:lnTo>
                    <a:pt x="1356" y="411"/>
                  </a:lnTo>
                  <a:lnTo>
                    <a:pt x="1274" y="411"/>
                  </a:lnTo>
                  <a:lnTo>
                    <a:pt x="1233" y="452"/>
                  </a:lnTo>
                  <a:lnTo>
                    <a:pt x="1151" y="452"/>
                  </a:lnTo>
                  <a:lnTo>
                    <a:pt x="1110" y="493"/>
                  </a:lnTo>
                  <a:lnTo>
                    <a:pt x="1069" y="493"/>
                  </a:lnTo>
                  <a:lnTo>
                    <a:pt x="1028" y="535"/>
                  </a:lnTo>
                  <a:lnTo>
                    <a:pt x="946" y="535"/>
                  </a:lnTo>
                  <a:lnTo>
                    <a:pt x="946" y="576"/>
                  </a:lnTo>
                  <a:lnTo>
                    <a:pt x="822" y="576"/>
                  </a:lnTo>
                  <a:lnTo>
                    <a:pt x="822" y="617"/>
                  </a:lnTo>
                  <a:lnTo>
                    <a:pt x="781" y="617"/>
                  </a:lnTo>
                  <a:lnTo>
                    <a:pt x="699" y="658"/>
                  </a:lnTo>
                  <a:lnTo>
                    <a:pt x="617" y="658"/>
                  </a:lnTo>
                  <a:lnTo>
                    <a:pt x="535" y="699"/>
                  </a:lnTo>
                  <a:lnTo>
                    <a:pt x="412" y="699"/>
                  </a:lnTo>
                  <a:lnTo>
                    <a:pt x="370" y="740"/>
                  </a:lnTo>
                  <a:lnTo>
                    <a:pt x="288" y="740"/>
                  </a:lnTo>
                  <a:lnTo>
                    <a:pt x="247" y="781"/>
                  </a:lnTo>
                  <a:lnTo>
                    <a:pt x="165" y="822"/>
                  </a:lnTo>
                  <a:lnTo>
                    <a:pt x="124" y="822"/>
                  </a:lnTo>
                  <a:lnTo>
                    <a:pt x="42" y="863"/>
                  </a:lnTo>
                  <a:lnTo>
                    <a:pt x="1" y="863"/>
                  </a:lnTo>
                  <a:lnTo>
                    <a:pt x="1" y="945"/>
                  </a:lnTo>
                  <a:lnTo>
                    <a:pt x="42" y="1027"/>
                  </a:lnTo>
                  <a:lnTo>
                    <a:pt x="83" y="1069"/>
                  </a:lnTo>
                  <a:lnTo>
                    <a:pt x="124" y="1069"/>
                  </a:lnTo>
                  <a:lnTo>
                    <a:pt x="165" y="1027"/>
                  </a:lnTo>
                  <a:lnTo>
                    <a:pt x="206" y="1027"/>
                  </a:lnTo>
                  <a:lnTo>
                    <a:pt x="247" y="986"/>
                  </a:lnTo>
                  <a:lnTo>
                    <a:pt x="412" y="986"/>
                  </a:lnTo>
                  <a:lnTo>
                    <a:pt x="412" y="945"/>
                  </a:lnTo>
                  <a:lnTo>
                    <a:pt x="453" y="945"/>
                  </a:lnTo>
                  <a:lnTo>
                    <a:pt x="576" y="904"/>
                  </a:lnTo>
                  <a:lnTo>
                    <a:pt x="617" y="904"/>
                  </a:lnTo>
                  <a:lnTo>
                    <a:pt x="658" y="863"/>
                  </a:lnTo>
                  <a:lnTo>
                    <a:pt x="740" y="863"/>
                  </a:lnTo>
                  <a:lnTo>
                    <a:pt x="781" y="822"/>
                  </a:lnTo>
                  <a:lnTo>
                    <a:pt x="863" y="822"/>
                  </a:lnTo>
                  <a:lnTo>
                    <a:pt x="946" y="781"/>
                  </a:lnTo>
                  <a:lnTo>
                    <a:pt x="1069" y="740"/>
                  </a:lnTo>
                  <a:lnTo>
                    <a:pt x="1110" y="740"/>
                  </a:lnTo>
                  <a:lnTo>
                    <a:pt x="1110" y="699"/>
                  </a:lnTo>
                  <a:lnTo>
                    <a:pt x="1233" y="699"/>
                  </a:lnTo>
                  <a:lnTo>
                    <a:pt x="1233" y="658"/>
                  </a:lnTo>
                  <a:lnTo>
                    <a:pt x="1274" y="658"/>
                  </a:lnTo>
                  <a:lnTo>
                    <a:pt x="1315" y="617"/>
                  </a:lnTo>
                  <a:lnTo>
                    <a:pt x="1397" y="617"/>
                  </a:lnTo>
                  <a:lnTo>
                    <a:pt x="1439" y="576"/>
                  </a:lnTo>
                  <a:lnTo>
                    <a:pt x="1562" y="576"/>
                  </a:lnTo>
                  <a:lnTo>
                    <a:pt x="1603" y="535"/>
                  </a:lnTo>
                  <a:lnTo>
                    <a:pt x="1726" y="535"/>
                  </a:lnTo>
                  <a:lnTo>
                    <a:pt x="1767" y="493"/>
                  </a:lnTo>
                  <a:lnTo>
                    <a:pt x="1849" y="493"/>
                  </a:lnTo>
                  <a:lnTo>
                    <a:pt x="1849" y="452"/>
                  </a:lnTo>
                  <a:lnTo>
                    <a:pt x="1932" y="452"/>
                  </a:lnTo>
                  <a:lnTo>
                    <a:pt x="1973" y="411"/>
                  </a:lnTo>
                  <a:lnTo>
                    <a:pt x="2014" y="411"/>
                  </a:lnTo>
                  <a:lnTo>
                    <a:pt x="2096" y="370"/>
                  </a:lnTo>
                  <a:lnTo>
                    <a:pt x="2178" y="370"/>
                  </a:lnTo>
                  <a:lnTo>
                    <a:pt x="2260" y="329"/>
                  </a:lnTo>
                  <a:lnTo>
                    <a:pt x="2301" y="329"/>
                  </a:lnTo>
                  <a:lnTo>
                    <a:pt x="2342" y="288"/>
                  </a:lnTo>
                  <a:lnTo>
                    <a:pt x="2424" y="247"/>
                  </a:lnTo>
                  <a:lnTo>
                    <a:pt x="2507" y="247"/>
                  </a:lnTo>
                  <a:lnTo>
                    <a:pt x="2548" y="206"/>
                  </a:lnTo>
                  <a:lnTo>
                    <a:pt x="2630" y="206"/>
                  </a:lnTo>
                  <a:lnTo>
                    <a:pt x="2630" y="124"/>
                  </a:lnTo>
                  <a:lnTo>
                    <a:pt x="2630" y="83"/>
                  </a:lnTo>
                  <a:lnTo>
                    <a:pt x="2589" y="42"/>
                  </a:lnTo>
                  <a:lnTo>
                    <a:pt x="25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8"/>
            <p:cNvSpPr/>
            <p:nvPr/>
          </p:nvSpPr>
          <p:spPr>
            <a:xfrm>
              <a:off x="5934518" y="3446232"/>
              <a:ext cx="354883" cy="63864"/>
            </a:xfrm>
            <a:custGeom>
              <a:rect b="b" l="l" r="r" t="t"/>
              <a:pathLst>
                <a:path extrusionOk="0" h="1767" w="9819">
                  <a:moveTo>
                    <a:pt x="9654" y="0"/>
                  </a:moveTo>
                  <a:lnTo>
                    <a:pt x="9613" y="41"/>
                  </a:lnTo>
                  <a:lnTo>
                    <a:pt x="9531" y="41"/>
                  </a:lnTo>
                  <a:lnTo>
                    <a:pt x="9407" y="83"/>
                  </a:lnTo>
                  <a:lnTo>
                    <a:pt x="9325" y="83"/>
                  </a:lnTo>
                  <a:lnTo>
                    <a:pt x="9284" y="124"/>
                  </a:lnTo>
                  <a:lnTo>
                    <a:pt x="9161" y="124"/>
                  </a:lnTo>
                  <a:lnTo>
                    <a:pt x="8997" y="165"/>
                  </a:lnTo>
                  <a:lnTo>
                    <a:pt x="8956" y="165"/>
                  </a:lnTo>
                  <a:lnTo>
                    <a:pt x="8668" y="206"/>
                  </a:lnTo>
                  <a:lnTo>
                    <a:pt x="8545" y="247"/>
                  </a:lnTo>
                  <a:lnTo>
                    <a:pt x="8422" y="288"/>
                  </a:lnTo>
                  <a:lnTo>
                    <a:pt x="8339" y="288"/>
                  </a:lnTo>
                  <a:lnTo>
                    <a:pt x="8052" y="370"/>
                  </a:lnTo>
                  <a:lnTo>
                    <a:pt x="7805" y="411"/>
                  </a:lnTo>
                  <a:lnTo>
                    <a:pt x="7723" y="411"/>
                  </a:lnTo>
                  <a:lnTo>
                    <a:pt x="7641" y="452"/>
                  </a:lnTo>
                  <a:lnTo>
                    <a:pt x="7559" y="452"/>
                  </a:lnTo>
                  <a:lnTo>
                    <a:pt x="7477" y="493"/>
                  </a:lnTo>
                  <a:lnTo>
                    <a:pt x="7230" y="493"/>
                  </a:lnTo>
                  <a:lnTo>
                    <a:pt x="7066" y="534"/>
                  </a:lnTo>
                  <a:lnTo>
                    <a:pt x="7025" y="534"/>
                  </a:lnTo>
                  <a:lnTo>
                    <a:pt x="6860" y="575"/>
                  </a:lnTo>
                  <a:lnTo>
                    <a:pt x="6778" y="575"/>
                  </a:lnTo>
                  <a:lnTo>
                    <a:pt x="6614" y="617"/>
                  </a:lnTo>
                  <a:lnTo>
                    <a:pt x="6491" y="658"/>
                  </a:lnTo>
                  <a:lnTo>
                    <a:pt x="6409" y="699"/>
                  </a:lnTo>
                  <a:lnTo>
                    <a:pt x="6039" y="740"/>
                  </a:lnTo>
                  <a:lnTo>
                    <a:pt x="5875" y="740"/>
                  </a:lnTo>
                  <a:lnTo>
                    <a:pt x="5792" y="781"/>
                  </a:lnTo>
                  <a:lnTo>
                    <a:pt x="5669" y="781"/>
                  </a:lnTo>
                  <a:lnTo>
                    <a:pt x="5587" y="822"/>
                  </a:lnTo>
                  <a:lnTo>
                    <a:pt x="5423" y="822"/>
                  </a:lnTo>
                  <a:lnTo>
                    <a:pt x="5299" y="863"/>
                  </a:lnTo>
                  <a:lnTo>
                    <a:pt x="5176" y="863"/>
                  </a:lnTo>
                  <a:lnTo>
                    <a:pt x="5053" y="904"/>
                  </a:lnTo>
                  <a:lnTo>
                    <a:pt x="4806" y="904"/>
                  </a:lnTo>
                  <a:lnTo>
                    <a:pt x="4806" y="945"/>
                  </a:lnTo>
                  <a:lnTo>
                    <a:pt x="4683" y="945"/>
                  </a:lnTo>
                  <a:lnTo>
                    <a:pt x="4396" y="986"/>
                  </a:lnTo>
                  <a:lnTo>
                    <a:pt x="4272" y="1027"/>
                  </a:lnTo>
                  <a:lnTo>
                    <a:pt x="4108" y="1027"/>
                  </a:lnTo>
                  <a:lnTo>
                    <a:pt x="3985" y="1068"/>
                  </a:lnTo>
                  <a:lnTo>
                    <a:pt x="3862" y="1068"/>
                  </a:lnTo>
                  <a:lnTo>
                    <a:pt x="3780" y="1110"/>
                  </a:lnTo>
                  <a:lnTo>
                    <a:pt x="3615" y="1110"/>
                  </a:lnTo>
                  <a:lnTo>
                    <a:pt x="3492" y="1151"/>
                  </a:lnTo>
                  <a:lnTo>
                    <a:pt x="3245" y="1151"/>
                  </a:lnTo>
                  <a:lnTo>
                    <a:pt x="3122" y="1192"/>
                  </a:lnTo>
                  <a:lnTo>
                    <a:pt x="2958" y="1192"/>
                  </a:lnTo>
                  <a:lnTo>
                    <a:pt x="2711" y="1233"/>
                  </a:lnTo>
                  <a:lnTo>
                    <a:pt x="2424" y="1274"/>
                  </a:lnTo>
                  <a:lnTo>
                    <a:pt x="2136" y="1315"/>
                  </a:lnTo>
                  <a:lnTo>
                    <a:pt x="1972" y="1315"/>
                  </a:lnTo>
                  <a:lnTo>
                    <a:pt x="1849" y="1356"/>
                  </a:lnTo>
                  <a:lnTo>
                    <a:pt x="1561" y="1356"/>
                  </a:lnTo>
                  <a:lnTo>
                    <a:pt x="1438" y="1397"/>
                  </a:lnTo>
                  <a:lnTo>
                    <a:pt x="1191" y="1397"/>
                  </a:lnTo>
                  <a:lnTo>
                    <a:pt x="1109" y="1438"/>
                  </a:lnTo>
                  <a:lnTo>
                    <a:pt x="986" y="1438"/>
                  </a:lnTo>
                  <a:lnTo>
                    <a:pt x="699" y="1479"/>
                  </a:lnTo>
                  <a:lnTo>
                    <a:pt x="493" y="1479"/>
                  </a:lnTo>
                  <a:lnTo>
                    <a:pt x="206" y="1520"/>
                  </a:lnTo>
                  <a:lnTo>
                    <a:pt x="164" y="1520"/>
                  </a:lnTo>
                  <a:lnTo>
                    <a:pt x="41" y="1561"/>
                  </a:lnTo>
                  <a:lnTo>
                    <a:pt x="0" y="1602"/>
                  </a:lnTo>
                  <a:lnTo>
                    <a:pt x="0" y="1644"/>
                  </a:lnTo>
                  <a:lnTo>
                    <a:pt x="0" y="1726"/>
                  </a:lnTo>
                  <a:lnTo>
                    <a:pt x="82" y="1767"/>
                  </a:lnTo>
                  <a:lnTo>
                    <a:pt x="288" y="1767"/>
                  </a:lnTo>
                  <a:lnTo>
                    <a:pt x="452" y="1726"/>
                  </a:lnTo>
                  <a:lnTo>
                    <a:pt x="534" y="1726"/>
                  </a:lnTo>
                  <a:lnTo>
                    <a:pt x="616" y="1685"/>
                  </a:lnTo>
                  <a:lnTo>
                    <a:pt x="822" y="1685"/>
                  </a:lnTo>
                  <a:lnTo>
                    <a:pt x="904" y="1644"/>
                  </a:lnTo>
                  <a:lnTo>
                    <a:pt x="1397" y="1644"/>
                  </a:lnTo>
                  <a:lnTo>
                    <a:pt x="1561" y="1602"/>
                  </a:lnTo>
                  <a:lnTo>
                    <a:pt x="1890" y="1561"/>
                  </a:lnTo>
                  <a:lnTo>
                    <a:pt x="2095" y="1561"/>
                  </a:lnTo>
                  <a:lnTo>
                    <a:pt x="2136" y="1520"/>
                  </a:lnTo>
                  <a:lnTo>
                    <a:pt x="2342" y="1520"/>
                  </a:lnTo>
                  <a:lnTo>
                    <a:pt x="2383" y="1479"/>
                  </a:lnTo>
                  <a:lnTo>
                    <a:pt x="2588" y="1479"/>
                  </a:lnTo>
                  <a:lnTo>
                    <a:pt x="2753" y="1438"/>
                  </a:lnTo>
                  <a:lnTo>
                    <a:pt x="2835" y="1438"/>
                  </a:lnTo>
                  <a:lnTo>
                    <a:pt x="2958" y="1397"/>
                  </a:lnTo>
                  <a:lnTo>
                    <a:pt x="3081" y="1397"/>
                  </a:lnTo>
                  <a:lnTo>
                    <a:pt x="3328" y="1356"/>
                  </a:lnTo>
                  <a:lnTo>
                    <a:pt x="3903" y="1315"/>
                  </a:lnTo>
                  <a:lnTo>
                    <a:pt x="3944" y="1315"/>
                  </a:lnTo>
                  <a:lnTo>
                    <a:pt x="4026" y="1274"/>
                  </a:lnTo>
                  <a:lnTo>
                    <a:pt x="4067" y="1274"/>
                  </a:lnTo>
                  <a:lnTo>
                    <a:pt x="4108" y="1233"/>
                  </a:lnTo>
                  <a:lnTo>
                    <a:pt x="4437" y="1233"/>
                  </a:lnTo>
                  <a:lnTo>
                    <a:pt x="4560" y="1192"/>
                  </a:lnTo>
                  <a:lnTo>
                    <a:pt x="4724" y="1151"/>
                  </a:lnTo>
                  <a:lnTo>
                    <a:pt x="4930" y="1151"/>
                  </a:lnTo>
                  <a:lnTo>
                    <a:pt x="5053" y="1110"/>
                  </a:lnTo>
                  <a:lnTo>
                    <a:pt x="5176" y="1110"/>
                  </a:lnTo>
                  <a:lnTo>
                    <a:pt x="5299" y="1068"/>
                  </a:lnTo>
                  <a:lnTo>
                    <a:pt x="5382" y="1027"/>
                  </a:lnTo>
                  <a:lnTo>
                    <a:pt x="5587" y="1027"/>
                  </a:lnTo>
                  <a:lnTo>
                    <a:pt x="5710" y="986"/>
                  </a:lnTo>
                  <a:lnTo>
                    <a:pt x="5833" y="986"/>
                  </a:lnTo>
                  <a:lnTo>
                    <a:pt x="6162" y="945"/>
                  </a:lnTo>
                  <a:lnTo>
                    <a:pt x="6409" y="904"/>
                  </a:lnTo>
                  <a:lnTo>
                    <a:pt x="6491" y="904"/>
                  </a:lnTo>
                  <a:lnTo>
                    <a:pt x="6573" y="863"/>
                  </a:lnTo>
                  <a:lnTo>
                    <a:pt x="6778" y="863"/>
                  </a:lnTo>
                  <a:lnTo>
                    <a:pt x="6819" y="822"/>
                  </a:lnTo>
                  <a:lnTo>
                    <a:pt x="6860" y="822"/>
                  </a:lnTo>
                  <a:lnTo>
                    <a:pt x="7025" y="781"/>
                  </a:lnTo>
                  <a:lnTo>
                    <a:pt x="7148" y="781"/>
                  </a:lnTo>
                  <a:lnTo>
                    <a:pt x="7230" y="740"/>
                  </a:lnTo>
                  <a:lnTo>
                    <a:pt x="7353" y="740"/>
                  </a:lnTo>
                  <a:lnTo>
                    <a:pt x="7395" y="699"/>
                  </a:lnTo>
                  <a:lnTo>
                    <a:pt x="7723" y="658"/>
                  </a:lnTo>
                  <a:lnTo>
                    <a:pt x="7764" y="658"/>
                  </a:lnTo>
                  <a:lnTo>
                    <a:pt x="8052" y="617"/>
                  </a:lnTo>
                  <a:lnTo>
                    <a:pt x="8093" y="575"/>
                  </a:lnTo>
                  <a:lnTo>
                    <a:pt x="8380" y="534"/>
                  </a:lnTo>
                  <a:lnTo>
                    <a:pt x="8422" y="493"/>
                  </a:lnTo>
                  <a:lnTo>
                    <a:pt x="8545" y="493"/>
                  </a:lnTo>
                  <a:lnTo>
                    <a:pt x="8627" y="452"/>
                  </a:lnTo>
                  <a:lnTo>
                    <a:pt x="8709" y="452"/>
                  </a:lnTo>
                  <a:lnTo>
                    <a:pt x="8956" y="411"/>
                  </a:lnTo>
                  <a:lnTo>
                    <a:pt x="8997" y="370"/>
                  </a:lnTo>
                  <a:lnTo>
                    <a:pt x="9202" y="370"/>
                  </a:lnTo>
                  <a:lnTo>
                    <a:pt x="9243" y="329"/>
                  </a:lnTo>
                  <a:lnTo>
                    <a:pt x="9284" y="329"/>
                  </a:lnTo>
                  <a:lnTo>
                    <a:pt x="9407" y="288"/>
                  </a:lnTo>
                  <a:lnTo>
                    <a:pt x="9490" y="288"/>
                  </a:lnTo>
                  <a:lnTo>
                    <a:pt x="9572" y="247"/>
                  </a:lnTo>
                  <a:lnTo>
                    <a:pt x="9695" y="206"/>
                  </a:lnTo>
                  <a:lnTo>
                    <a:pt x="9777" y="206"/>
                  </a:lnTo>
                  <a:lnTo>
                    <a:pt x="9818" y="165"/>
                  </a:lnTo>
                  <a:lnTo>
                    <a:pt x="9818" y="83"/>
                  </a:lnTo>
                  <a:lnTo>
                    <a:pt x="9818" y="41"/>
                  </a:lnTo>
                  <a:lnTo>
                    <a:pt x="9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8"/>
            <p:cNvSpPr/>
            <p:nvPr/>
          </p:nvSpPr>
          <p:spPr>
            <a:xfrm>
              <a:off x="5168406" y="3299240"/>
              <a:ext cx="299947" cy="193037"/>
            </a:xfrm>
            <a:custGeom>
              <a:rect b="b" l="l" r="r" t="t"/>
              <a:pathLst>
                <a:path extrusionOk="0" h="5341" w="8299">
                  <a:moveTo>
                    <a:pt x="0" y="1"/>
                  </a:moveTo>
                  <a:lnTo>
                    <a:pt x="0" y="83"/>
                  </a:lnTo>
                  <a:lnTo>
                    <a:pt x="0" y="165"/>
                  </a:lnTo>
                  <a:lnTo>
                    <a:pt x="82" y="206"/>
                  </a:lnTo>
                  <a:lnTo>
                    <a:pt x="164" y="288"/>
                  </a:lnTo>
                  <a:lnTo>
                    <a:pt x="329" y="370"/>
                  </a:lnTo>
                  <a:lnTo>
                    <a:pt x="411" y="411"/>
                  </a:lnTo>
                  <a:lnTo>
                    <a:pt x="493" y="452"/>
                  </a:lnTo>
                  <a:lnTo>
                    <a:pt x="493" y="493"/>
                  </a:lnTo>
                  <a:lnTo>
                    <a:pt x="534" y="493"/>
                  </a:lnTo>
                  <a:lnTo>
                    <a:pt x="616" y="576"/>
                  </a:lnTo>
                  <a:lnTo>
                    <a:pt x="698" y="617"/>
                  </a:lnTo>
                  <a:lnTo>
                    <a:pt x="863" y="740"/>
                  </a:lnTo>
                  <a:lnTo>
                    <a:pt x="904" y="781"/>
                  </a:lnTo>
                  <a:lnTo>
                    <a:pt x="945" y="781"/>
                  </a:lnTo>
                  <a:lnTo>
                    <a:pt x="945" y="822"/>
                  </a:lnTo>
                  <a:lnTo>
                    <a:pt x="1068" y="863"/>
                  </a:lnTo>
                  <a:lnTo>
                    <a:pt x="1068" y="904"/>
                  </a:lnTo>
                  <a:lnTo>
                    <a:pt x="1232" y="986"/>
                  </a:lnTo>
                  <a:lnTo>
                    <a:pt x="1520" y="1192"/>
                  </a:lnTo>
                  <a:lnTo>
                    <a:pt x="1643" y="1274"/>
                  </a:lnTo>
                  <a:lnTo>
                    <a:pt x="1684" y="1315"/>
                  </a:lnTo>
                  <a:lnTo>
                    <a:pt x="1767" y="1356"/>
                  </a:lnTo>
                  <a:lnTo>
                    <a:pt x="1849" y="1397"/>
                  </a:lnTo>
                  <a:lnTo>
                    <a:pt x="1890" y="1438"/>
                  </a:lnTo>
                  <a:lnTo>
                    <a:pt x="1931" y="1438"/>
                  </a:lnTo>
                  <a:lnTo>
                    <a:pt x="2054" y="1562"/>
                  </a:lnTo>
                  <a:lnTo>
                    <a:pt x="2177" y="1644"/>
                  </a:lnTo>
                  <a:lnTo>
                    <a:pt x="2259" y="1685"/>
                  </a:lnTo>
                  <a:lnTo>
                    <a:pt x="2301" y="1685"/>
                  </a:lnTo>
                  <a:lnTo>
                    <a:pt x="2383" y="1726"/>
                  </a:lnTo>
                  <a:lnTo>
                    <a:pt x="2424" y="1767"/>
                  </a:lnTo>
                  <a:lnTo>
                    <a:pt x="2465" y="1808"/>
                  </a:lnTo>
                  <a:lnTo>
                    <a:pt x="2670" y="1931"/>
                  </a:lnTo>
                  <a:lnTo>
                    <a:pt x="3163" y="2301"/>
                  </a:lnTo>
                  <a:lnTo>
                    <a:pt x="3204" y="2301"/>
                  </a:lnTo>
                  <a:lnTo>
                    <a:pt x="3286" y="2342"/>
                  </a:lnTo>
                  <a:lnTo>
                    <a:pt x="3328" y="2383"/>
                  </a:lnTo>
                  <a:lnTo>
                    <a:pt x="3369" y="2383"/>
                  </a:lnTo>
                  <a:lnTo>
                    <a:pt x="3492" y="2465"/>
                  </a:lnTo>
                  <a:lnTo>
                    <a:pt x="3574" y="2547"/>
                  </a:lnTo>
                  <a:lnTo>
                    <a:pt x="3697" y="2630"/>
                  </a:lnTo>
                  <a:lnTo>
                    <a:pt x="3862" y="2712"/>
                  </a:lnTo>
                  <a:lnTo>
                    <a:pt x="3944" y="2753"/>
                  </a:lnTo>
                  <a:lnTo>
                    <a:pt x="3985" y="2794"/>
                  </a:lnTo>
                  <a:lnTo>
                    <a:pt x="4026" y="2794"/>
                  </a:lnTo>
                  <a:lnTo>
                    <a:pt x="4149" y="2876"/>
                  </a:lnTo>
                  <a:lnTo>
                    <a:pt x="4231" y="2958"/>
                  </a:lnTo>
                  <a:lnTo>
                    <a:pt x="4355" y="2999"/>
                  </a:lnTo>
                  <a:lnTo>
                    <a:pt x="4437" y="3040"/>
                  </a:lnTo>
                  <a:lnTo>
                    <a:pt x="4478" y="3081"/>
                  </a:lnTo>
                  <a:lnTo>
                    <a:pt x="4601" y="3164"/>
                  </a:lnTo>
                  <a:lnTo>
                    <a:pt x="4683" y="3205"/>
                  </a:lnTo>
                  <a:lnTo>
                    <a:pt x="4806" y="3287"/>
                  </a:lnTo>
                  <a:lnTo>
                    <a:pt x="5258" y="3616"/>
                  </a:lnTo>
                  <a:lnTo>
                    <a:pt x="5340" y="3657"/>
                  </a:lnTo>
                  <a:lnTo>
                    <a:pt x="5382" y="3698"/>
                  </a:lnTo>
                  <a:lnTo>
                    <a:pt x="5464" y="3739"/>
                  </a:lnTo>
                  <a:lnTo>
                    <a:pt x="5546" y="3821"/>
                  </a:lnTo>
                  <a:lnTo>
                    <a:pt x="5628" y="3821"/>
                  </a:lnTo>
                  <a:lnTo>
                    <a:pt x="5669" y="3862"/>
                  </a:lnTo>
                  <a:lnTo>
                    <a:pt x="5792" y="3944"/>
                  </a:lnTo>
                  <a:lnTo>
                    <a:pt x="5874" y="3985"/>
                  </a:lnTo>
                  <a:lnTo>
                    <a:pt x="5957" y="4026"/>
                  </a:lnTo>
                  <a:lnTo>
                    <a:pt x="5998" y="4067"/>
                  </a:lnTo>
                  <a:lnTo>
                    <a:pt x="6080" y="4108"/>
                  </a:lnTo>
                  <a:lnTo>
                    <a:pt x="6121" y="4150"/>
                  </a:lnTo>
                  <a:lnTo>
                    <a:pt x="6367" y="4314"/>
                  </a:lnTo>
                  <a:lnTo>
                    <a:pt x="6409" y="4314"/>
                  </a:lnTo>
                  <a:lnTo>
                    <a:pt x="6655" y="4478"/>
                  </a:lnTo>
                  <a:lnTo>
                    <a:pt x="6696" y="4478"/>
                  </a:lnTo>
                  <a:lnTo>
                    <a:pt x="6943" y="4642"/>
                  </a:lnTo>
                  <a:lnTo>
                    <a:pt x="6984" y="4642"/>
                  </a:lnTo>
                  <a:lnTo>
                    <a:pt x="7025" y="4684"/>
                  </a:lnTo>
                  <a:lnTo>
                    <a:pt x="7066" y="4725"/>
                  </a:lnTo>
                  <a:lnTo>
                    <a:pt x="7148" y="4766"/>
                  </a:lnTo>
                  <a:lnTo>
                    <a:pt x="7189" y="4766"/>
                  </a:lnTo>
                  <a:lnTo>
                    <a:pt x="7271" y="4807"/>
                  </a:lnTo>
                  <a:lnTo>
                    <a:pt x="7435" y="4930"/>
                  </a:lnTo>
                  <a:lnTo>
                    <a:pt x="7477" y="4971"/>
                  </a:lnTo>
                  <a:lnTo>
                    <a:pt x="7641" y="5053"/>
                  </a:lnTo>
                  <a:lnTo>
                    <a:pt x="7682" y="5094"/>
                  </a:lnTo>
                  <a:lnTo>
                    <a:pt x="7764" y="5094"/>
                  </a:lnTo>
                  <a:lnTo>
                    <a:pt x="7846" y="5177"/>
                  </a:lnTo>
                  <a:lnTo>
                    <a:pt x="7887" y="5218"/>
                  </a:lnTo>
                  <a:lnTo>
                    <a:pt x="7970" y="5259"/>
                  </a:lnTo>
                  <a:lnTo>
                    <a:pt x="8093" y="5300"/>
                  </a:lnTo>
                  <a:lnTo>
                    <a:pt x="8093" y="5341"/>
                  </a:lnTo>
                  <a:lnTo>
                    <a:pt x="8216" y="5341"/>
                  </a:lnTo>
                  <a:lnTo>
                    <a:pt x="8298" y="5300"/>
                  </a:lnTo>
                  <a:lnTo>
                    <a:pt x="8298" y="5259"/>
                  </a:lnTo>
                  <a:lnTo>
                    <a:pt x="8257" y="5177"/>
                  </a:lnTo>
                  <a:lnTo>
                    <a:pt x="8216" y="5135"/>
                  </a:lnTo>
                  <a:lnTo>
                    <a:pt x="8175" y="5094"/>
                  </a:lnTo>
                  <a:lnTo>
                    <a:pt x="8093" y="5053"/>
                  </a:lnTo>
                  <a:lnTo>
                    <a:pt x="8011" y="5012"/>
                  </a:lnTo>
                  <a:lnTo>
                    <a:pt x="7928" y="4971"/>
                  </a:lnTo>
                  <a:lnTo>
                    <a:pt x="7887" y="4930"/>
                  </a:lnTo>
                  <a:lnTo>
                    <a:pt x="7846" y="4930"/>
                  </a:lnTo>
                  <a:lnTo>
                    <a:pt x="7764" y="4848"/>
                  </a:lnTo>
                  <a:lnTo>
                    <a:pt x="7641" y="4807"/>
                  </a:lnTo>
                  <a:lnTo>
                    <a:pt x="7600" y="4766"/>
                  </a:lnTo>
                  <a:lnTo>
                    <a:pt x="7394" y="4601"/>
                  </a:lnTo>
                  <a:lnTo>
                    <a:pt x="7353" y="4601"/>
                  </a:lnTo>
                  <a:lnTo>
                    <a:pt x="7271" y="4560"/>
                  </a:lnTo>
                  <a:lnTo>
                    <a:pt x="7148" y="4519"/>
                  </a:lnTo>
                  <a:lnTo>
                    <a:pt x="7107" y="4478"/>
                  </a:lnTo>
                  <a:lnTo>
                    <a:pt x="7066" y="4437"/>
                  </a:lnTo>
                  <a:lnTo>
                    <a:pt x="6819" y="4314"/>
                  </a:lnTo>
                  <a:lnTo>
                    <a:pt x="6614" y="4150"/>
                  </a:lnTo>
                  <a:lnTo>
                    <a:pt x="6573" y="4150"/>
                  </a:lnTo>
                  <a:lnTo>
                    <a:pt x="6532" y="4108"/>
                  </a:lnTo>
                  <a:lnTo>
                    <a:pt x="6450" y="4067"/>
                  </a:lnTo>
                  <a:lnTo>
                    <a:pt x="6409" y="4026"/>
                  </a:lnTo>
                  <a:lnTo>
                    <a:pt x="6326" y="4026"/>
                  </a:lnTo>
                  <a:lnTo>
                    <a:pt x="6285" y="3985"/>
                  </a:lnTo>
                  <a:lnTo>
                    <a:pt x="6244" y="3944"/>
                  </a:lnTo>
                  <a:lnTo>
                    <a:pt x="6203" y="3903"/>
                  </a:lnTo>
                  <a:lnTo>
                    <a:pt x="6121" y="3862"/>
                  </a:lnTo>
                  <a:lnTo>
                    <a:pt x="5998" y="3780"/>
                  </a:lnTo>
                  <a:lnTo>
                    <a:pt x="5957" y="3739"/>
                  </a:lnTo>
                  <a:lnTo>
                    <a:pt x="5792" y="3657"/>
                  </a:lnTo>
                  <a:lnTo>
                    <a:pt x="5710" y="3616"/>
                  </a:lnTo>
                  <a:lnTo>
                    <a:pt x="5587" y="3533"/>
                  </a:lnTo>
                  <a:lnTo>
                    <a:pt x="5505" y="3492"/>
                  </a:lnTo>
                  <a:lnTo>
                    <a:pt x="5382" y="3451"/>
                  </a:lnTo>
                  <a:lnTo>
                    <a:pt x="5094" y="3246"/>
                  </a:lnTo>
                  <a:lnTo>
                    <a:pt x="5053" y="3205"/>
                  </a:lnTo>
                  <a:lnTo>
                    <a:pt x="5012" y="3205"/>
                  </a:lnTo>
                  <a:lnTo>
                    <a:pt x="4971" y="3164"/>
                  </a:lnTo>
                  <a:lnTo>
                    <a:pt x="4889" y="3123"/>
                  </a:lnTo>
                  <a:lnTo>
                    <a:pt x="4806" y="3040"/>
                  </a:lnTo>
                  <a:lnTo>
                    <a:pt x="4724" y="2999"/>
                  </a:lnTo>
                  <a:lnTo>
                    <a:pt x="4683" y="2958"/>
                  </a:lnTo>
                  <a:lnTo>
                    <a:pt x="4601" y="2917"/>
                  </a:lnTo>
                  <a:lnTo>
                    <a:pt x="4478" y="2835"/>
                  </a:lnTo>
                  <a:lnTo>
                    <a:pt x="4437" y="2794"/>
                  </a:lnTo>
                  <a:lnTo>
                    <a:pt x="4355" y="2753"/>
                  </a:lnTo>
                  <a:lnTo>
                    <a:pt x="4272" y="2712"/>
                  </a:lnTo>
                  <a:lnTo>
                    <a:pt x="4108" y="2589"/>
                  </a:lnTo>
                  <a:lnTo>
                    <a:pt x="4067" y="2589"/>
                  </a:lnTo>
                  <a:lnTo>
                    <a:pt x="4026" y="2547"/>
                  </a:lnTo>
                  <a:lnTo>
                    <a:pt x="3944" y="2506"/>
                  </a:lnTo>
                  <a:lnTo>
                    <a:pt x="3738" y="2342"/>
                  </a:lnTo>
                  <a:lnTo>
                    <a:pt x="3615" y="2301"/>
                  </a:lnTo>
                  <a:lnTo>
                    <a:pt x="3492" y="2219"/>
                  </a:lnTo>
                  <a:lnTo>
                    <a:pt x="3369" y="2137"/>
                  </a:lnTo>
                  <a:lnTo>
                    <a:pt x="3286" y="2096"/>
                  </a:lnTo>
                  <a:lnTo>
                    <a:pt x="3204" y="2054"/>
                  </a:lnTo>
                  <a:lnTo>
                    <a:pt x="3163" y="2054"/>
                  </a:lnTo>
                  <a:lnTo>
                    <a:pt x="3122" y="2013"/>
                  </a:lnTo>
                  <a:lnTo>
                    <a:pt x="3040" y="1931"/>
                  </a:lnTo>
                  <a:lnTo>
                    <a:pt x="2958" y="1890"/>
                  </a:lnTo>
                  <a:lnTo>
                    <a:pt x="2917" y="1849"/>
                  </a:lnTo>
                  <a:lnTo>
                    <a:pt x="2835" y="1767"/>
                  </a:lnTo>
                  <a:lnTo>
                    <a:pt x="2752" y="1767"/>
                  </a:lnTo>
                  <a:lnTo>
                    <a:pt x="2752" y="1726"/>
                  </a:lnTo>
                  <a:lnTo>
                    <a:pt x="2629" y="1685"/>
                  </a:lnTo>
                  <a:lnTo>
                    <a:pt x="2629" y="1644"/>
                  </a:lnTo>
                  <a:lnTo>
                    <a:pt x="2588" y="1644"/>
                  </a:lnTo>
                  <a:lnTo>
                    <a:pt x="2506" y="1603"/>
                  </a:lnTo>
                  <a:lnTo>
                    <a:pt x="2301" y="1479"/>
                  </a:lnTo>
                  <a:lnTo>
                    <a:pt x="2095" y="1315"/>
                  </a:lnTo>
                  <a:lnTo>
                    <a:pt x="1849" y="1151"/>
                  </a:lnTo>
                  <a:lnTo>
                    <a:pt x="1684" y="1027"/>
                  </a:lnTo>
                  <a:lnTo>
                    <a:pt x="1602" y="986"/>
                  </a:lnTo>
                  <a:lnTo>
                    <a:pt x="1520" y="945"/>
                  </a:lnTo>
                  <a:lnTo>
                    <a:pt x="1479" y="863"/>
                  </a:lnTo>
                  <a:lnTo>
                    <a:pt x="1397" y="822"/>
                  </a:lnTo>
                  <a:lnTo>
                    <a:pt x="1274" y="740"/>
                  </a:lnTo>
                  <a:lnTo>
                    <a:pt x="1232" y="699"/>
                  </a:lnTo>
                  <a:lnTo>
                    <a:pt x="1191" y="699"/>
                  </a:lnTo>
                  <a:lnTo>
                    <a:pt x="1068" y="617"/>
                  </a:lnTo>
                  <a:lnTo>
                    <a:pt x="1027" y="576"/>
                  </a:lnTo>
                  <a:lnTo>
                    <a:pt x="904" y="493"/>
                  </a:lnTo>
                  <a:lnTo>
                    <a:pt x="657" y="329"/>
                  </a:lnTo>
                  <a:lnTo>
                    <a:pt x="534" y="247"/>
                  </a:lnTo>
                  <a:lnTo>
                    <a:pt x="493" y="206"/>
                  </a:lnTo>
                  <a:lnTo>
                    <a:pt x="288" y="83"/>
                  </a:lnTo>
                  <a:lnTo>
                    <a:pt x="205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8"/>
            <p:cNvSpPr/>
            <p:nvPr/>
          </p:nvSpPr>
          <p:spPr>
            <a:xfrm>
              <a:off x="5671726" y="1453732"/>
              <a:ext cx="319247" cy="397929"/>
            </a:xfrm>
            <a:custGeom>
              <a:rect b="b" l="l" r="r" t="t"/>
              <a:pathLst>
                <a:path extrusionOk="0" h="11010" w="8833">
                  <a:moveTo>
                    <a:pt x="41" y="1"/>
                  </a:moveTo>
                  <a:lnTo>
                    <a:pt x="0" y="42"/>
                  </a:lnTo>
                  <a:lnTo>
                    <a:pt x="0" y="247"/>
                  </a:lnTo>
                  <a:lnTo>
                    <a:pt x="0" y="411"/>
                  </a:lnTo>
                  <a:lnTo>
                    <a:pt x="41" y="781"/>
                  </a:lnTo>
                  <a:lnTo>
                    <a:pt x="123" y="1151"/>
                  </a:lnTo>
                  <a:lnTo>
                    <a:pt x="164" y="1397"/>
                  </a:lnTo>
                  <a:lnTo>
                    <a:pt x="205" y="1644"/>
                  </a:lnTo>
                  <a:lnTo>
                    <a:pt x="205" y="1726"/>
                  </a:lnTo>
                  <a:lnTo>
                    <a:pt x="205" y="1849"/>
                  </a:lnTo>
                  <a:lnTo>
                    <a:pt x="247" y="2096"/>
                  </a:lnTo>
                  <a:lnTo>
                    <a:pt x="288" y="2342"/>
                  </a:lnTo>
                  <a:lnTo>
                    <a:pt x="370" y="2876"/>
                  </a:lnTo>
                  <a:lnTo>
                    <a:pt x="370" y="3040"/>
                  </a:lnTo>
                  <a:lnTo>
                    <a:pt x="370" y="3082"/>
                  </a:lnTo>
                  <a:lnTo>
                    <a:pt x="370" y="3123"/>
                  </a:lnTo>
                  <a:lnTo>
                    <a:pt x="411" y="3451"/>
                  </a:lnTo>
                  <a:lnTo>
                    <a:pt x="411" y="3533"/>
                  </a:lnTo>
                  <a:lnTo>
                    <a:pt x="493" y="3944"/>
                  </a:lnTo>
                  <a:lnTo>
                    <a:pt x="493" y="3985"/>
                  </a:lnTo>
                  <a:lnTo>
                    <a:pt x="616" y="4848"/>
                  </a:lnTo>
                  <a:lnTo>
                    <a:pt x="657" y="5218"/>
                  </a:lnTo>
                  <a:lnTo>
                    <a:pt x="657" y="5341"/>
                  </a:lnTo>
                  <a:lnTo>
                    <a:pt x="698" y="5464"/>
                  </a:lnTo>
                  <a:lnTo>
                    <a:pt x="698" y="5628"/>
                  </a:lnTo>
                  <a:lnTo>
                    <a:pt x="781" y="5957"/>
                  </a:lnTo>
                  <a:lnTo>
                    <a:pt x="822" y="6080"/>
                  </a:lnTo>
                  <a:lnTo>
                    <a:pt x="822" y="6163"/>
                  </a:lnTo>
                  <a:lnTo>
                    <a:pt x="904" y="6573"/>
                  </a:lnTo>
                  <a:lnTo>
                    <a:pt x="1027" y="6943"/>
                  </a:lnTo>
                  <a:lnTo>
                    <a:pt x="1068" y="7107"/>
                  </a:lnTo>
                  <a:lnTo>
                    <a:pt x="1109" y="7231"/>
                  </a:lnTo>
                  <a:lnTo>
                    <a:pt x="1191" y="7477"/>
                  </a:lnTo>
                  <a:lnTo>
                    <a:pt x="1232" y="7600"/>
                  </a:lnTo>
                  <a:lnTo>
                    <a:pt x="1315" y="7806"/>
                  </a:lnTo>
                  <a:lnTo>
                    <a:pt x="1561" y="8340"/>
                  </a:lnTo>
                  <a:lnTo>
                    <a:pt x="1767" y="8709"/>
                  </a:lnTo>
                  <a:lnTo>
                    <a:pt x="2013" y="9038"/>
                  </a:lnTo>
                  <a:lnTo>
                    <a:pt x="2259" y="9326"/>
                  </a:lnTo>
                  <a:lnTo>
                    <a:pt x="2506" y="9572"/>
                  </a:lnTo>
                  <a:lnTo>
                    <a:pt x="2588" y="9654"/>
                  </a:lnTo>
                  <a:lnTo>
                    <a:pt x="2793" y="9819"/>
                  </a:lnTo>
                  <a:lnTo>
                    <a:pt x="2876" y="9901"/>
                  </a:lnTo>
                  <a:lnTo>
                    <a:pt x="2917" y="9901"/>
                  </a:lnTo>
                  <a:lnTo>
                    <a:pt x="2999" y="9983"/>
                  </a:lnTo>
                  <a:lnTo>
                    <a:pt x="3286" y="10229"/>
                  </a:lnTo>
                  <a:lnTo>
                    <a:pt x="3574" y="10435"/>
                  </a:lnTo>
                  <a:lnTo>
                    <a:pt x="3862" y="10558"/>
                  </a:lnTo>
                  <a:lnTo>
                    <a:pt x="3903" y="10599"/>
                  </a:lnTo>
                  <a:lnTo>
                    <a:pt x="4272" y="10763"/>
                  </a:lnTo>
                  <a:lnTo>
                    <a:pt x="4519" y="10846"/>
                  </a:lnTo>
                  <a:lnTo>
                    <a:pt x="4683" y="10887"/>
                  </a:lnTo>
                  <a:lnTo>
                    <a:pt x="4806" y="10928"/>
                  </a:lnTo>
                  <a:lnTo>
                    <a:pt x="4971" y="10969"/>
                  </a:lnTo>
                  <a:lnTo>
                    <a:pt x="5176" y="11010"/>
                  </a:lnTo>
                  <a:lnTo>
                    <a:pt x="5587" y="11010"/>
                  </a:lnTo>
                  <a:lnTo>
                    <a:pt x="5833" y="10969"/>
                  </a:lnTo>
                  <a:lnTo>
                    <a:pt x="6162" y="10846"/>
                  </a:lnTo>
                  <a:lnTo>
                    <a:pt x="6326" y="10763"/>
                  </a:lnTo>
                  <a:lnTo>
                    <a:pt x="6532" y="10640"/>
                  </a:lnTo>
                  <a:lnTo>
                    <a:pt x="6737" y="10476"/>
                  </a:lnTo>
                  <a:lnTo>
                    <a:pt x="6984" y="10147"/>
                  </a:lnTo>
                  <a:lnTo>
                    <a:pt x="7230" y="9819"/>
                  </a:lnTo>
                  <a:lnTo>
                    <a:pt x="7435" y="9490"/>
                  </a:lnTo>
                  <a:lnTo>
                    <a:pt x="7559" y="9161"/>
                  </a:lnTo>
                  <a:lnTo>
                    <a:pt x="7682" y="8833"/>
                  </a:lnTo>
                  <a:lnTo>
                    <a:pt x="7723" y="8668"/>
                  </a:lnTo>
                  <a:lnTo>
                    <a:pt x="7764" y="8463"/>
                  </a:lnTo>
                  <a:lnTo>
                    <a:pt x="7846" y="8299"/>
                  </a:lnTo>
                  <a:lnTo>
                    <a:pt x="7928" y="7970"/>
                  </a:lnTo>
                  <a:lnTo>
                    <a:pt x="7970" y="7806"/>
                  </a:lnTo>
                  <a:lnTo>
                    <a:pt x="8011" y="7682"/>
                  </a:lnTo>
                  <a:lnTo>
                    <a:pt x="8093" y="7313"/>
                  </a:lnTo>
                  <a:lnTo>
                    <a:pt x="8175" y="7025"/>
                  </a:lnTo>
                  <a:lnTo>
                    <a:pt x="8216" y="6779"/>
                  </a:lnTo>
                  <a:lnTo>
                    <a:pt x="8257" y="6655"/>
                  </a:lnTo>
                  <a:lnTo>
                    <a:pt x="8298" y="6491"/>
                  </a:lnTo>
                  <a:lnTo>
                    <a:pt x="8339" y="6327"/>
                  </a:lnTo>
                  <a:lnTo>
                    <a:pt x="8462" y="5546"/>
                  </a:lnTo>
                  <a:lnTo>
                    <a:pt x="8504" y="5423"/>
                  </a:lnTo>
                  <a:lnTo>
                    <a:pt x="8627" y="4643"/>
                  </a:lnTo>
                  <a:lnTo>
                    <a:pt x="8627" y="4601"/>
                  </a:lnTo>
                  <a:lnTo>
                    <a:pt x="8709" y="3862"/>
                  </a:lnTo>
                  <a:lnTo>
                    <a:pt x="8709" y="3739"/>
                  </a:lnTo>
                  <a:lnTo>
                    <a:pt x="8709" y="3657"/>
                  </a:lnTo>
                  <a:lnTo>
                    <a:pt x="8709" y="3575"/>
                  </a:lnTo>
                  <a:lnTo>
                    <a:pt x="8750" y="3410"/>
                  </a:lnTo>
                  <a:lnTo>
                    <a:pt x="8750" y="3246"/>
                  </a:lnTo>
                  <a:lnTo>
                    <a:pt x="8750" y="3164"/>
                  </a:lnTo>
                  <a:lnTo>
                    <a:pt x="8750" y="2917"/>
                  </a:lnTo>
                  <a:lnTo>
                    <a:pt x="8791" y="2342"/>
                  </a:lnTo>
                  <a:lnTo>
                    <a:pt x="8791" y="2178"/>
                  </a:lnTo>
                  <a:lnTo>
                    <a:pt x="8832" y="1726"/>
                  </a:lnTo>
                  <a:lnTo>
                    <a:pt x="8832" y="1603"/>
                  </a:lnTo>
                  <a:lnTo>
                    <a:pt x="8832" y="1521"/>
                  </a:lnTo>
                  <a:lnTo>
                    <a:pt x="8791" y="1438"/>
                  </a:lnTo>
                  <a:lnTo>
                    <a:pt x="8791" y="1151"/>
                  </a:lnTo>
                  <a:lnTo>
                    <a:pt x="8791" y="1110"/>
                  </a:lnTo>
                  <a:lnTo>
                    <a:pt x="8791" y="945"/>
                  </a:lnTo>
                  <a:lnTo>
                    <a:pt x="8791" y="699"/>
                  </a:lnTo>
                  <a:lnTo>
                    <a:pt x="8791" y="370"/>
                  </a:lnTo>
                  <a:lnTo>
                    <a:pt x="8750" y="206"/>
                  </a:lnTo>
                  <a:lnTo>
                    <a:pt x="8709" y="83"/>
                  </a:lnTo>
                  <a:lnTo>
                    <a:pt x="8668" y="1"/>
                  </a:lnTo>
                  <a:lnTo>
                    <a:pt x="8627" y="1"/>
                  </a:lnTo>
                  <a:lnTo>
                    <a:pt x="8586" y="42"/>
                  </a:lnTo>
                  <a:lnTo>
                    <a:pt x="8586" y="206"/>
                  </a:lnTo>
                  <a:lnTo>
                    <a:pt x="8586" y="411"/>
                  </a:lnTo>
                  <a:lnTo>
                    <a:pt x="8586" y="535"/>
                  </a:lnTo>
                  <a:lnTo>
                    <a:pt x="8586" y="740"/>
                  </a:lnTo>
                  <a:lnTo>
                    <a:pt x="8586" y="1028"/>
                  </a:lnTo>
                  <a:lnTo>
                    <a:pt x="8586" y="1274"/>
                  </a:lnTo>
                  <a:lnTo>
                    <a:pt x="8586" y="1356"/>
                  </a:lnTo>
                  <a:lnTo>
                    <a:pt x="8586" y="1521"/>
                  </a:lnTo>
                  <a:lnTo>
                    <a:pt x="8586" y="1726"/>
                  </a:lnTo>
                  <a:lnTo>
                    <a:pt x="8586" y="2055"/>
                  </a:lnTo>
                  <a:lnTo>
                    <a:pt x="8586" y="2178"/>
                  </a:lnTo>
                  <a:lnTo>
                    <a:pt x="8545" y="2917"/>
                  </a:lnTo>
                  <a:lnTo>
                    <a:pt x="8545" y="2958"/>
                  </a:lnTo>
                  <a:lnTo>
                    <a:pt x="8545" y="3246"/>
                  </a:lnTo>
                  <a:lnTo>
                    <a:pt x="8504" y="3575"/>
                  </a:lnTo>
                  <a:lnTo>
                    <a:pt x="8504" y="3739"/>
                  </a:lnTo>
                  <a:lnTo>
                    <a:pt x="8462" y="3862"/>
                  </a:lnTo>
                  <a:lnTo>
                    <a:pt x="8380" y="4560"/>
                  </a:lnTo>
                  <a:lnTo>
                    <a:pt x="8298" y="5218"/>
                  </a:lnTo>
                  <a:lnTo>
                    <a:pt x="8257" y="5300"/>
                  </a:lnTo>
                  <a:lnTo>
                    <a:pt x="8257" y="5382"/>
                  </a:lnTo>
                  <a:lnTo>
                    <a:pt x="8257" y="5423"/>
                  </a:lnTo>
                  <a:lnTo>
                    <a:pt x="8216" y="5628"/>
                  </a:lnTo>
                  <a:lnTo>
                    <a:pt x="8175" y="5793"/>
                  </a:lnTo>
                  <a:lnTo>
                    <a:pt x="8175" y="5998"/>
                  </a:lnTo>
                  <a:lnTo>
                    <a:pt x="8134" y="6121"/>
                  </a:lnTo>
                  <a:lnTo>
                    <a:pt x="8093" y="6327"/>
                  </a:lnTo>
                  <a:lnTo>
                    <a:pt x="8093" y="6409"/>
                  </a:lnTo>
                  <a:lnTo>
                    <a:pt x="8011" y="6655"/>
                  </a:lnTo>
                  <a:lnTo>
                    <a:pt x="7928" y="7025"/>
                  </a:lnTo>
                  <a:lnTo>
                    <a:pt x="7887" y="7190"/>
                  </a:lnTo>
                  <a:lnTo>
                    <a:pt x="7805" y="7559"/>
                  </a:lnTo>
                  <a:lnTo>
                    <a:pt x="7723" y="7806"/>
                  </a:lnTo>
                  <a:lnTo>
                    <a:pt x="7641" y="8175"/>
                  </a:lnTo>
                  <a:lnTo>
                    <a:pt x="7559" y="8463"/>
                  </a:lnTo>
                  <a:lnTo>
                    <a:pt x="7477" y="8709"/>
                  </a:lnTo>
                  <a:lnTo>
                    <a:pt x="7312" y="9161"/>
                  </a:lnTo>
                  <a:lnTo>
                    <a:pt x="7107" y="9572"/>
                  </a:lnTo>
                  <a:lnTo>
                    <a:pt x="7025" y="9695"/>
                  </a:lnTo>
                  <a:lnTo>
                    <a:pt x="6984" y="9778"/>
                  </a:lnTo>
                  <a:lnTo>
                    <a:pt x="6901" y="9901"/>
                  </a:lnTo>
                  <a:lnTo>
                    <a:pt x="6778" y="10065"/>
                  </a:lnTo>
                  <a:lnTo>
                    <a:pt x="6614" y="10270"/>
                  </a:lnTo>
                  <a:lnTo>
                    <a:pt x="6409" y="10435"/>
                  </a:lnTo>
                  <a:lnTo>
                    <a:pt x="6326" y="10517"/>
                  </a:lnTo>
                  <a:lnTo>
                    <a:pt x="6162" y="10599"/>
                  </a:lnTo>
                  <a:lnTo>
                    <a:pt x="5792" y="10763"/>
                  </a:lnTo>
                  <a:lnTo>
                    <a:pt x="5669" y="10763"/>
                  </a:lnTo>
                  <a:lnTo>
                    <a:pt x="5505" y="10805"/>
                  </a:lnTo>
                  <a:lnTo>
                    <a:pt x="5217" y="10805"/>
                  </a:lnTo>
                  <a:lnTo>
                    <a:pt x="4683" y="10681"/>
                  </a:lnTo>
                  <a:lnTo>
                    <a:pt x="4601" y="10640"/>
                  </a:lnTo>
                  <a:lnTo>
                    <a:pt x="4478" y="10599"/>
                  </a:lnTo>
                  <a:lnTo>
                    <a:pt x="4355" y="10558"/>
                  </a:lnTo>
                  <a:lnTo>
                    <a:pt x="3697" y="10188"/>
                  </a:lnTo>
                  <a:lnTo>
                    <a:pt x="3410" y="10024"/>
                  </a:lnTo>
                  <a:lnTo>
                    <a:pt x="3081" y="9819"/>
                  </a:lnTo>
                  <a:lnTo>
                    <a:pt x="2876" y="9613"/>
                  </a:lnTo>
                  <a:lnTo>
                    <a:pt x="2670" y="9449"/>
                  </a:lnTo>
                  <a:lnTo>
                    <a:pt x="2506" y="9285"/>
                  </a:lnTo>
                  <a:lnTo>
                    <a:pt x="2465" y="9202"/>
                  </a:lnTo>
                  <a:lnTo>
                    <a:pt x="2342" y="9079"/>
                  </a:lnTo>
                  <a:lnTo>
                    <a:pt x="2218" y="8915"/>
                  </a:lnTo>
                  <a:lnTo>
                    <a:pt x="2013" y="8668"/>
                  </a:lnTo>
                  <a:lnTo>
                    <a:pt x="1972" y="8545"/>
                  </a:lnTo>
                  <a:lnTo>
                    <a:pt x="1849" y="8340"/>
                  </a:lnTo>
                  <a:lnTo>
                    <a:pt x="1725" y="8175"/>
                  </a:lnTo>
                  <a:lnTo>
                    <a:pt x="1684" y="8134"/>
                  </a:lnTo>
                  <a:lnTo>
                    <a:pt x="1561" y="7847"/>
                  </a:lnTo>
                  <a:lnTo>
                    <a:pt x="1561" y="7806"/>
                  </a:lnTo>
                  <a:lnTo>
                    <a:pt x="1520" y="7682"/>
                  </a:lnTo>
                  <a:lnTo>
                    <a:pt x="1397" y="7477"/>
                  </a:lnTo>
                  <a:lnTo>
                    <a:pt x="1232" y="6902"/>
                  </a:lnTo>
                  <a:lnTo>
                    <a:pt x="1109" y="6573"/>
                  </a:lnTo>
                  <a:lnTo>
                    <a:pt x="1068" y="6204"/>
                  </a:lnTo>
                  <a:lnTo>
                    <a:pt x="945" y="5505"/>
                  </a:lnTo>
                  <a:lnTo>
                    <a:pt x="863" y="5012"/>
                  </a:lnTo>
                  <a:lnTo>
                    <a:pt x="822" y="4725"/>
                  </a:lnTo>
                  <a:lnTo>
                    <a:pt x="781" y="4519"/>
                  </a:lnTo>
                  <a:lnTo>
                    <a:pt x="781" y="4314"/>
                  </a:lnTo>
                  <a:lnTo>
                    <a:pt x="740" y="4026"/>
                  </a:lnTo>
                  <a:lnTo>
                    <a:pt x="698" y="3698"/>
                  </a:lnTo>
                  <a:lnTo>
                    <a:pt x="657" y="3533"/>
                  </a:lnTo>
                  <a:lnTo>
                    <a:pt x="657" y="3451"/>
                  </a:lnTo>
                  <a:lnTo>
                    <a:pt x="616" y="3082"/>
                  </a:lnTo>
                  <a:lnTo>
                    <a:pt x="575" y="2876"/>
                  </a:lnTo>
                  <a:lnTo>
                    <a:pt x="534" y="2506"/>
                  </a:lnTo>
                  <a:lnTo>
                    <a:pt x="411" y="1849"/>
                  </a:lnTo>
                  <a:lnTo>
                    <a:pt x="370" y="1479"/>
                  </a:lnTo>
                  <a:lnTo>
                    <a:pt x="370" y="1315"/>
                  </a:lnTo>
                  <a:lnTo>
                    <a:pt x="247" y="617"/>
                  </a:lnTo>
                  <a:lnTo>
                    <a:pt x="247" y="452"/>
                  </a:lnTo>
                  <a:lnTo>
                    <a:pt x="205" y="206"/>
                  </a:lnTo>
                  <a:lnTo>
                    <a:pt x="164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8"/>
            <p:cNvSpPr/>
            <p:nvPr/>
          </p:nvSpPr>
          <p:spPr>
            <a:xfrm>
              <a:off x="5517289" y="1722451"/>
              <a:ext cx="80236" cy="341547"/>
            </a:xfrm>
            <a:custGeom>
              <a:rect b="b" l="l" r="r" t="t"/>
              <a:pathLst>
                <a:path extrusionOk="0" h="9450" w="2220">
                  <a:moveTo>
                    <a:pt x="2096" y="1"/>
                  </a:moveTo>
                  <a:lnTo>
                    <a:pt x="2014" y="42"/>
                  </a:lnTo>
                  <a:lnTo>
                    <a:pt x="2014" y="124"/>
                  </a:lnTo>
                  <a:lnTo>
                    <a:pt x="1932" y="247"/>
                  </a:lnTo>
                  <a:lnTo>
                    <a:pt x="1890" y="371"/>
                  </a:lnTo>
                  <a:lnTo>
                    <a:pt x="1890" y="494"/>
                  </a:lnTo>
                  <a:lnTo>
                    <a:pt x="1849" y="576"/>
                  </a:lnTo>
                  <a:lnTo>
                    <a:pt x="1849" y="617"/>
                  </a:lnTo>
                  <a:lnTo>
                    <a:pt x="1808" y="617"/>
                  </a:lnTo>
                  <a:lnTo>
                    <a:pt x="1808" y="740"/>
                  </a:lnTo>
                  <a:lnTo>
                    <a:pt x="1767" y="823"/>
                  </a:lnTo>
                  <a:lnTo>
                    <a:pt x="1685" y="1028"/>
                  </a:lnTo>
                  <a:lnTo>
                    <a:pt x="1644" y="1069"/>
                  </a:lnTo>
                  <a:lnTo>
                    <a:pt x="1644" y="1110"/>
                  </a:lnTo>
                  <a:lnTo>
                    <a:pt x="1603" y="1233"/>
                  </a:lnTo>
                  <a:lnTo>
                    <a:pt x="1562" y="1233"/>
                  </a:lnTo>
                  <a:lnTo>
                    <a:pt x="1521" y="1398"/>
                  </a:lnTo>
                  <a:lnTo>
                    <a:pt x="1398" y="1726"/>
                  </a:lnTo>
                  <a:lnTo>
                    <a:pt x="1356" y="1850"/>
                  </a:lnTo>
                  <a:lnTo>
                    <a:pt x="1315" y="1891"/>
                  </a:lnTo>
                  <a:lnTo>
                    <a:pt x="1315" y="1932"/>
                  </a:lnTo>
                  <a:lnTo>
                    <a:pt x="1315" y="2014"/>
                  </a:lnTo>
                  <a:lnTo>
                    <a:pt x="1274" y="2137"/>
                  </a:lnTo>
                  <a:lnTo>
                    <a:pt x="1274" y="2178"/>
                  </a:lnTo>
                  <a:lnTo>
                    <a:pt x="1233" y="2219"/>
                  </a:lnTo>
                  <a:lnTo>
                    <a:pt x="1192" y="2343"/>
                  </a:lnTo>
                  <a:lnTo>
                    <a:pt x="1151" y="2507"/>
                  </a:lnTo>
                  <a:lnTo>
                    <a:pt x="1110" y="2589"/>
                  </a:lnTo>
                  <a:lnTo>
                    <a:pt x="1110" y="2630"/>
                  </a:lnTo>
                  <a:lnTo>
                    <a:pt x="1069" y="2712"/>
                  </a:lnTo>
                  <a:lnTo>
                    <a:pt x="1069" y="2753"/>
                  </a:lnTo>
                  <a:lnTo>
                    <a:pt x="1028" y="2835"/>
                  </a:lnTo>
                  <a:lnTo>
                    <a:pt x="946" y="3041"/>
                  </a:lnTo>
                  <a:lnTo>
                    <a:pt x="781" y="3616"/>
                  </a:lnTo>
                  <a:lnTo>
                    <a:pt x="740" y="3739"/>
                  </a:lnTo>
                  <a:lnTo>
                    <a:pt x="740" y="3780"/>
                  </a:lnTo>
                  <a:lnTo>
                    <a:pt x="740" y="3862"/>
                  </a:lnTo>
                  <a:lnTo>
                    <a:pt x="699" y="3986"/>
                  </a:lnTo>
                  <a:lnTo>
                    <a:pt x="658" y="4109"/>
                  </a:lnTo>
                  <a:lnTo>
                    <a:pt x="617" y="4232"/>
                  </a:lnTo>
                  <a:lnTo>
                    <a:pt x="576" y="4397"/>
                  </a:lnTo>
                  <a:lnTo>
                    <a:pt x="576" y="4479"/>
                  </a:lnTo>
                  <a:lnTo>
                    <a:pt x="535" y="4561"/>
                  </a:lnTo>
                  <a:lnTo>
                    <a:pt x="535" y="4602"/>
                  </a:lnTo>
                  <a:lnTo>
                    <a:pt x="494" y="4725"/>
                  </a:lnTo>
                  <a:lnTo>
                    <a:pt x="494" y="4807"/>
                  </a:lnTo>
                  <a:lnTo>
                    <a:pt x="453" y="4972"/>
                  </a:lnTo>
                  <a:lnTo>
                    <a:pt x="453" y="5054"/>
                  </a:lnTo>
                  <a:lnTo>
                    <a:pt x="412" y="5095"/>
                  </a:lnTo>
                  <a:lnTo>
                    <a:pt x="371" y="5218"/>
                  </a:lnTo>
                  <a:lnTo>
                    <a:pt x="371" y="5341"/>
                  </a:lnTo>
                  <a:lnTo>
                    <a:pt x="329" y="5465"/>
                  </a:lnTo>
                  <a:lnTo>
                    <a:pt x="247" y="5752"/>
                  </a:lnTo>
                  <a:lnTo>
                    <a:pt x="206" y="6040"/>
                  </a:lnTo>
                  <a:lnTo>
                    <a:pt x="206" y="6081"/>
                  </a:lnTo>
                  <a:lnTo>
                    <a:pt x="206" y="6163"/>
                  </a:lnTo>
                  <a:lnTo>
                    <a:pt x="165" y="6245"/>
                  </a:lnTo>
                  <a:lnTo>
                    <a:pt x="124" y="6368"/>
                  </a:lnTo>
                  <a:lnTo>
                    <a:pt x="165" y="6450"/>
                  </a:lnTo>
                  <a:lnTo>
                    <a:pt x="165" y="6492"/>
                  </a:lnTo>
                  <a:lnTo>
                    <a:pt x="124" y="6615"/>
                  </a:lnTo>
                  <a:lnTo>
                    <a:pt x="83" y="6738"/>
                  </a:lnTo>
                  <a:lnTo>
                    <a:pt x="83" y="6820"/>
                  </a:lnTo>
                  <a:lnTo>
                    <a:pt x="83" y="6902"/>
                  </a:lnTo>
                  <a:lnTo>
                    <a:pt x="83" y="6943"/>
                  </a:lnTo>
                  <a:lnTo>
                    <a:pt x="83" y="7026"/>
                  </a:lnTo>
                  <a:lnTo>
                    <a:pt x="42" y="7313"/>
                  </a:lnTo>
                  <a:lnTo>
                    <a:pt x="42" y="7354"/>
                  </a:lnTo>
                  <a:lnTo>
                    <a:pt x="1" y="7683"/>
                  </a:lnTo>
                  <a:lnTo>
                    <a:pt x="1" y="7970"/>
                  </a:lnTo>
                  <a:lnTo>
                    <a:pt x="1" y="8012"/>
                  </a:lnTo>
                  <a:lnTo>
                    <a:pt x="1" y="8053"/>
                  </a:lnTo>
                  <a:lnTo>
                    <a:pt x="1" y="8094"/>
                  </a:lnTo>
                  <a:lnTo>
                    <a:pt x="1" y="8135"/>
                  </a:lnTo>
                  <a:lnTo>
                    <a:pt x="1" y="8217"/>
                  </a:lnTo>
                  <a:lnTo>
                    <a:pt x="1" y="8258"/>
                  </a:lnTo>
                  <a:lnTo>
                    <a:pt x="1" y="8340"/>
                  </a:lnTo>
                  <a:lnTo>
                    <a:pt x="1" y="8546"/>
                  </a:lnTo>
                  <a:lnTo>
                    <a:pt x="1" y="8628"/>
                  </a:lnTo>
                  <a:lnTo>
                    <a:pt x="1" y="8792"/>
                  </a:lnTo>
                  <a:lnTo>
                    <a:pt x="1" y="8874"/>
                  </a:lnTo>
                  <a:lnTo>
                    <a:pt x="1" y="8915"/>
                  </a:lnTo>
                  <a:lnTo>
                    <a:pt x="42" y="9038"/>
                  </a:lnTo>
                  <a:lnTo>
                    <a:pt x="42" y="9121"/>
                  </a:lnTo>
                  <a:lnTo>
                    <a:pt x="42" y="9203"/>
                  </a:lnTo>
                  <a:lnTo>
                    <a:pt x="42" y="9326"/>
                  </a:lnTo>
                  <a:lnTo>
                    <a:pt x="83" y="9408"/>
                  </a:lnTo>
                  <a:lnTo>
                    <a:pt x="83" y="9449"/>
                  </a:lnTo>
                  <a:lnTo>
                    <a:pt x="206" y="9449"/>
                  </a:lnTo>
                  <a:lnTo>
                    <a:pt x="247" y="9367"/>
                  </a:lnTo>
                  <a:lnTo>
                    <a:pt x="247" y="9285"/>
                  </a:lnTo>
                  <a:lnTo>
                    <a:pt x="247" y="9244"/>
                  </a:lnTo>
                  <a:lnTo>
                    <a:pt x="247" y="9162"/>
                  </a:lnTo>
                  <a:lnTo>
                    <a:pt x="247" y="9038"/>
                  </a:lnTo>
                  <a:lnTo>
                    <a:pt x="247" y="8956"/>
                  </a:lnTo>
                  <a:lnTo>
                    <a:pt x="247" y="8915"/>
                  </a:lnTo>
                  <a:lnTo>
                    <a:pt x="247" y="8874"/>
                  </a:lnTo>
                  <a:lnTo>
                    <a:pt x="247" y="8792"/>
                  </a:lnTo>
                  <a:lnTo>
                    <a:pt x="247" y="8669"/>
                  </a:lnTo>
                  <a:lnTo>
                    <a:pt x="247" y="8628"/>
                  </a:lnTo>
                  <a:lnTo>
                    <a:pt x="247" y="8340"/>
                  </a:lnTo>
                  <a:lnTo>
                    <a:pt x="247" y="8299"/>
                  </a:lnTo>
                  <a:lnTo>
                    <a:pt x="247" y="8217"/>
                  </a:lnTo>
                  <a:lnTo>
                    <a:pt x="206" y="8094"/>
                  </a:lnTo>
                  <a:lnTo>
                    <a:pt x="247" y="8012"/>
                  </a:lnTo>
                  <a:lnTo>
                    <a:pt x="247" y="7970"/>
                  </a:lnTo>
                  <a:lnTo>
                    <a:pt x="247" y="7724"/>
                  </a:lnTo>
                  <a:lnTo>
                    <a:pt x="288" y="7436"/>
                  </a:lnTo>
                  <a:lnTo>
                    <a:pt x="288" y="7395"/>
                  </a:lnTo>
                  <a:lnTo>
                    <a:pt x="288" y="7354"/>
                  </a:lnTo>
                  <a:lnTo>
                    <a:pt x="288" y="7313"/>
                  </a:lnTo>
                  <a:lnTo>
                    <a:pt x="288" y="7231"/>
                  </a:lnTo>
                  <a:lnTo>
                    <a:pt x="288" y="7149"/>
                  </a:lnTo>
                  <a:lnTo>
                    <a:pt x="288" y="7108"/>
                  </a:lnTo>
                  <a:lnTo>
                    <a:pt x="288" y="7026"/>
                  </a:lnTo>
                  <a:lnTo>
                    <a:pt x="329" y="6985"/>
                  </a:lnTo>
                  <a:lnTo>
                    <a:pt x="329" y="6902"/>
                  </a:lnTo>
                  <a:lnTo>
                    <a:pt x="329" y="6738"/>
                  </a:lnTo>
                  <a:lnTo>
                    <a:pt x="371" y="6697"/>
                  </a:lnTo>
                  <a:lnTo>
                    <a:pt x="371" y="6533"/>
                  </a:lnTo>
                  <a:lnTo>
                    <a:pt x="371" y="6450"/>
                  </a:lnTo>
                  <a:lnTo>
                    <a:pt x="412" y="6286"/>
                  </a:lnTo>
                  <a:lnTo>
                    <a:pt x="412" y="6204"/>
                  </a:lnTo>
                  <a:lnTo>
                    <a:pt x="412" y="6081"/>
                  </a:lnTo>
                  <a:lnTo>
                    <a:pt x="494" y="5711"/>
                  </a:lnTo>
                  <a:lnTo>
                    <a:pt x="494" y="5670"/>
                  </a:lnTo>
                  <a:lnTo>
                    <a:pt x="494" y="5629"/>
                  </a:lnTo>
                  <a:lnTo>
                    <a:pt x="535" y="5588"/>
                  </a:lnTo>
                  <a:lnTo>
                    <a:pt x="535" y="5506"/>
                  </a:lnTo>
                  <a:lnTo>
                    <a:pt x="576" y="5423"/>
                  </a:lnTo>
                  <a:lnTo>
                    <a:pt x="576" y="5300"/>
                  </a:lnTo>
                  <a:lnTo>
                    <a:pt x="617" y="5259"/>
                  </a:lnTo>
                  <a:lnTo>
                    <a:pt x="617" y="5177"/>
                  </a:lnTo>
                  <a:lnTo>
                    <a:pt x="658" y="5013"/>
                  </a:lnTo>
                  <a:lnTo>
                    <a:pt x="658" y="4972"/>
                  </a:lnTo>
                  <a:lnTo>
                    <a:pt x="699" y="4889"/>
                  </a:lnTo>
                  <a:lnTo>
                    <a:pt x="699" y="4766"/>
                  </a:lnTo>
                  <a:lnTo>
                    <a:pt x="781" y="4561"/>
                  </a:lnTo>
                  <a:lnTo>
                    <a:pt x="781" y="4479"/>
                  </a:lnTo>
                  <a:lnTo>
                    <a:pt x="781" y="4438"/>
                  </a:lnTo>
                  <a:lnTo>
                    <a:pt x="863" y="4150"/>
                  </a:lnTo>
                  <a:lnTo>
                    <a:pt x="905" y="4027"/>
                  </a:lnTo>
                  <a:lnTo>
                    <a:pt x="946" y="3862"/>
                  </a:lnTo>
                  <a:lnTo>
                    <a:pt x="946" y="3780"/>
                  </a:lnTo>
                  <a:lnTo>
                    <a:pt x="987" y="3657"/>
                  </a:lnTo>
                  <a:lnTo>
                    <a:pt x="1028" y="3575"/>
                  </a:lnTo>
                  <a:lnTo>
                    <a:pt x="1028" y="3493"/>
                  </a:lnTo>
                  <a:lnTo>
                    <a:pt x="1069" y="3411"/>
                  </a:lnTo>
                  <a:lnTo>
                    <a:pt x="1110" y="3287"/>
                  </a:lnTo>
                  <a:lnTo>
                    <a:pt x="1110" y="3246"/>
                  </a:lnTo>
                  <a:lnTo>
                    <a:pt x="1151" y="3164"/>
                  </a:lnTo>
                  <a:lnTo>
                    <a:pt x="1192" y="3082"/>
                  </a:lnTo>
                  <a:lnTo>
                    <a:pt x="1233" y="2959"/>
                  </a:lnTo>
                  <a:lnTo>
                    <a:pt x="1233" y="2918"/>
                  </a:lnTo>
                  <a:lnTo>
                    <a:pt x="1233" y="2877"/>
                  </a:lnTo>
                  <a:lnTo>
                    <a:pt x="1274" y="2794"/>
                  </a:lnTo>
                  <a:lnTo>
                    <a:pt x="1356" y="2589"/>
                  </a:lnTo>
                  <a:lnTo>
                    <a:pt x="1439" y="2301"/>
                  </a:lnTo>
                  <a:lnTo>
                    <a:pt x="1521" y="2055"/>
                  </a:lnTo>
                  <a:lnTo>
                    <a:pt x="1603" y="1891"/>
                  </a:lnTo>
                  <a:lnTo>
                    <a:pt x="1644" y="1767"/>
                  </a:lnTo>
                  <a:lnTo>
                    <a:pt x="1644" y="1685"/>
                  </a:lnTo>
                  <a:lnTo>
                    <a:pt x="1685" y="1644"/>
                  </a:lnTo>
                  <a:lnTo>
                    <a:pt x="1726" y="1521"/>
                  </a:lnTo>
                  <a:lnTo>
                    <a:pt x="1767" y="1398"/>
                  </a:lnTo>
                  <a:lnTo>
                    <a:pt x="1808" y="1357"/>
                  </a:lnTo>
                  <a:lnTo>
                    <a:pt x="1808" y="1316"/>
                  </a:lnTo>
                  <a:lnTo>
                    <a:pt x="1849" y="1151"/>
                  </a:lnTo>
                  <a:lnTo>
                    <a:pt x="1890" y="1110"/>
                  </a:lnTo>
                  <a:lnTo>
                    <a:pt x="1932" y="987"/>
                  </a:lnTo>
                  <a:lnTo>
                    <a:pt x="2014" y="699"/>
                  </a:lnTo>
                  <a:lnTo>
                    <a:pt x="2055" y="576"/>
                  </a:lnTo>
                  <a:lnTo>
                    <a:pt x="2096" y="535"/>
                  </a:lnTo>
                  <a:lnTo>
                    <a:pt x="2178" y="289"/>
                  </a:lnTo>
                  <a:lnTo>
                    <a:pt x="2219" y="206"/>
                  </a:lnTo>
                  <a:lnTo>
                    <a:pt x="2219" y="124"/>
                  </a:lnTo>
                  <a:lnTo>
                    <a:pt x="2219" y="83"/>
                  </a:lnTo>
                  <a:lnTo>
                    <a:pt x="2219" y="42"/>
                  </a:lnTo>
                  <a:lnTo>
                    <a:pt x="2178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8"/>
            <p:cNvSpPr/>
            <p:nvPr/>
          </p:nvSpPr>
          <p:spPr>
            <a:xfrm>
              <a:off x="5398525" y="1738788"/>
              <a:ext cx="172255" cy="52009"/>
            </a:xfrm>
            <a:custGeom>
              <a:rect b="b" l="l" r="r" t="t"/>
              <a:pathLst>
                <a:path extrusionOk="0" h="1439" w="4766">
                  <a:moveTo>
                    <a:pt x="42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0" y="124"/>
                  </a:lnTo>
                  <a:lnTo>
                    <a:pt x="0" y="206"/>
                  </a:lnTo>
                  <a:lnTo>
                    <a:pt x="42" y="206"/>
                  </a:lnTo>
                  <a:lnTo>
                    <a:pt x="124" y="247"/>
                  </a:lnTo>
                  <a:lnTo>
                    <a:pt x="411" y="247"/>
                  </a:lnTo>
                  <a:lnTo>
                    <a:pt x="534" y="288"/>
                  </a:lnTo>
                  <a:lnTo>
                    <a:pt x="576" y="288"/>
                  </a:lnTo>
                  <a:lnTo>
                    <a:pt x="576" y="329"/>
                  </a:lnTo>
                  <a:lnTo>
                    <a:pt x="740" y="329"/>
                  </a:lnTo>
                  <a:lnTo>
                    <a:pt x="904" y="371"/>
                  </a:lnTo>
                  <a:lnTo>
                    <a:pt x="986" y="412"/>
                  </a:lnTo>
                  <a:lnTo>
                    <a:pt x="1151" y="412"/>
                  </a:lnTo>
                  <a:lnTo>
                    <a:pt x="1233" y="453"/>
                  </a:lnTo>
                  <a:lnTo>
                    <a:pt x="1356" y="453"/>
                  </a:lnTo>
                  <a:lnTo>
                    <a:pt x="1397" y="494"/>
                  </a:lnTo>
                  <a:lnTo>
                    <a:pt x="1479" y="494"/>
                  </a:lnTo>
                  <a:lnTo>
                    <a:pt x="1561" y="535"/>
                  </a:lnTo>
                  <a:lnTo>
                    <a:pt x="1849" y="617"/>
                  </a:lnTo>
                  <a:lnTo>
                    <a:pt x="2013" y="617"/>
                  </a:lnTo>
                  <a:lnTo>
                    <a:pt x="2054" y="658"/>
                  </a:lnTo>
                  <a:lnTo>
                    <a:pt x="2137" y="658"/>
                  </a:lnTo>
                  <a:lnTo>
                    <a:pt x="2178" y="699"/>
                  </a:lnTo>
                  <a:lnTo>
                    <a:pt x="2342" y="699"/>
                  </a:lnTo>
                  <a:lnTo>
                    <a:pt x="2383" y="740"/>
                  </a:lnTo>
                  <a:lnTo>
                    <a:pt x="2588" y="740"/>
                  </a:lnTo>
                  <a:lnTo>
                    <a:pt x="2630" y="781"/>
                  </a:lnTo>
                  <a:lnTo>
                    <a:pt x="2671" y="822"/>
                  </a:lnTo>
                  <a:lnTo>
                    <a:pt x="2753" y="822"/>
                  </a:lnTo>
                  <a:lnTo>
                    <a:pt x="2794" y="864"/>
                  </a:lnTo>
                  <a:lnTo>
                    <a:pt x="3081" y="946"/>
                  </a:lnTo>
                  <a:lnTo>
                    <a:pt x="3164" y="946"/>
                  </a:lnTo>
                  <a:lnTo>
                    <a:pt x="3164" y="987"/>
                  </a:lnTo>
                  <a:lnTo>
                    <a:pt x="3287" y="987"/>
                  </a:lnTo>
                  <a:lnTo>
                    <a:pt x="3369" y="1028"/>
                  </a:lnTo>
                  <a:lnTo>
                    <a:pt x="3410" y="1028"/>
                  </a:lnTo>
                  <a:lnTo>
                    <a:pt x="3451" y="1069"/>
                  </a:lnTo>
                  <a:lnTo>
                    <a:pt x="3574" y="1069"/>
                  </a:lnTo>
                  <a:lnTo>
                    <a:pt x="3698" y="1151"/>
                  </a:lnTo>
                  <a:lnTo>
                    <a:pt x="3739" y="1151"/>
                  </a:lnTo>
                  <a:lnTo>
                    <a:pt x="3862" y="1192"/>
                  </a:lnTo>
                  <a:lnTo>
                    <a:pt x="4026" y="1233"/>
                  </a:lnTo>
                  <a:lnTo>
                    <a:pt x="4067" y="1233"/>
                  </a:lnTo>
                  <a:lnTo>
                    <a:pt x="4108" y="1274"/>
                  </a:lnTo>
                  <a:lnTo>
                    <a:pt x="4191" y="1274"/>
                  </a:lnTo>
                  <a:lnTo>
                    <a:pt x="4273" y="1315"/>
                  </a:lnTo>
                  <a:lnTo>
                    <a:pt x="4314" y="1356"/>
                  </a:lnTo>
                  <a:lnTo>
                    <a:pt x="4478" y="1356"/>
                  </a:lnTo>
                  <a:lnTo>
                    <a:pt x="4519" y="1398"/>
                  </a:lnTo>
                  <a:lnTo>
                    <a:pt x="4560" y="1398"/>
                  </a:lnTo>
                  <a:lnTo>
                    <a:pt x="4601" y="1439"/>
                  </a:lnTo>
                  <a:lnTo>
                    <a:pt x="4725" y="1439"/>
                  </a:lnTo>
                  <a:lnTo>
                    <a:pt x="4766" y="1356"/>
                  </a:lnTo>
                  <a:lnTo>
                    <a:pt x="4766" y="1315"/>
                  </a:lnTo>
                  <a:lnTo>
                    <a:pt x="4766" y="1274"/>
                  </a:lnTo>
                  <a:lnTo>
                    <a:pt x="4725" y="1233"/>
                  </a:lnTo>
                  <a:lnTo>
                    <a:pt x="4684" y="1233"/>
                  </a:lnTo>
                  <a:lnTo>
                    <a:pt x="4684" y="1192"/>
                  </a:lnTo>
                  <a:lnTo>
                    <a:pt x="4560" y="1192"/>
                  </a:lnTo>
                  <a:lnTo>
                    <a:pt x="4519" y="1151"/>
                  </a:lnTo>
                  <a:lnTo>
                    <a:pt x="4478" y="1151"/>
                  </a:lnTo>
                  <a:lnTo>
                    <a:pt x="4437" y="1110"/>
                  </a:lnTo>
                  <a:lnTo>
                    <a:pt x="4396" y="1110"/>
                  </a:lnTo>
                  <a:lnTo>
                    <a:pt x="4273" y="1069"/>
                  </a:lnTo>
                  <a:lnTo>
                    <a:pt x="4191" y="1069"/>
                  </a:lnTo>
                  <a:lnTo>
                    <a:pt x="4149" y="1028"/>
                  </a:lnTo>
                  <a:lnTo>
                    <a:pt x="4067" y="1028"/>
                  </a:lnTo>
                  <a:lnTo>
                    <a:pt x="3944" y="987"/>
                  </a:lnTo>
                  <a:lnTo>
                    <a:pt x="3821" y="905"/>
                  </a:lnTo>
                  <a:lnTo>
                    <a:pt x="3657" y="905"/>
                  </a:lnTo>
                  <a:lnTo>
                    <a:pt x="3657" y="864"/>
                  </a:lnTo>
                  <a:lnTo>
                    <a:pt x="3615" y="864"/>
                  </a:lnTo>
                  <a:lnTo>
                    <a:pt x="3574" y="822"/>
                  </a:lnTo>
                  <a:lnTo>
                    <a:pt x="3451" y="822"/>
                  </a:lnTo>
                  <a:lnTo>
                    <a:pt x="3369" y="781"/>
                  </a:lnTo>
                  <a:lnTo>
                    <a:pt x="3328" y="781"/>
                  </a:lnTo>
                  <a:lnTo>
                    <a:pt x="3246" y="740"/>
                  </a:lnTo>
                  <a:lnTo>
                    <a:pt x="3164" y="740"/>
                  </a:lnTo>
                  <a:lnTo>
                    <a:pt x="2958" y="699"/>
                  </a:lnTo>
                  <a:lnTo>
                    <a:pt x="2958" y="658"/>
                  </a:lnTo>
                  <a:lnTo>
                    <a:pt x="2917" y="658"/>
                  </a:lnTo>
                  <a:lnTo>
                    <a:pt x="2876" y="617"/>
                  </a:lnTo>
                  <a:lnTo>
                    <a:pt x="2753" y="617"/>
                  </a:lnTo>
                  <a:lnTo>
                    <a:pt x="2671" y="576"/>
                  </a:lnTo>
                  <a:lnTo>
                    <a:pt x="2630" y="576"/>
                  </a:lnTo>
                  <a:lnTo>
                    <a:pt x="2588" y="535"/>
                  </a:lnTo>
                  <a:lnTo>
                    <a:pt x="2506" y="535"/>
                  </a:lnTo>
                  <a:lnTo>
                    <a:pt x="2383" y="494"/>
                  </a:lnTo>
                  <a:lnTo>
                    <a:pt x="2301" y="494"/>
                  </a:lnTo>
                  <a:lnTo>
                    <a:pt x="2178" y="453"/>
                  </a:lnTo>
                  <a:lnTo>
                    <a:pt x="2095" y="453"/>
                  </a:lnTo>
                  <a:lnTo>
                    <a:pt x="2013" y="412"/>
                  </a:lnTo>
                  <a:lnTo>
                    <a:pt x="1890" y="412"/>
                  </a:lnTo>
                  <a:lnTo>
                    <a:pt x="1849" y="371"/>
                  </a:lnTo>
                  <a:lnTo>
                    <a:pt x="1726" y="371"/>
                  </a:lnTo>
                  <a:lnTo>
                    <a:pt x="1726" y="329"/>
                  </a:lnTo>
                  <a:lnTo>
                    <a:pt x="1603" y="329"/>
                  </a:lnTo>
                  <a:lnTo>
                    <a:pt x="1561" y="288"/>
                  </a:lnTo>
                  <a:lnTo>
                    <a:pt x="1479" y="288"/>
                  </a:lnTo>
                  <a:lnTo>
                    <a:pt x="1356" y="247"/>
                  </a:lnTo>
                  <a:lnTo>
                    <a:pt x="1233" y="247"/>
                  </a:lnTo>
                  <a:lnTo>
                    <a:pt x="1068" y="206"/>
                  </a:lnTo>
                  <a:lnTo>
                    <a:pt x="986" y="165"/>
                  </a:lnTo>
                  <a:lnTo>
                    <a:pt x="904" y="165"/>
                  </a:lnTo>
                  <a:lnTo>
                    <a:pt x="863" y="124"/>
                  </a:lnTo>
                  <a:lnTo>
                    <a:pt x="822" y="124"/>
                  </a:lnTo>
                  <a:lnTo>
                    <a:pt x="740" y="83"/>
                  </a:lnTo>
                  <a:lnTo>
                    <a:pt x="576" y="83"/>
                  </a:lnTo>
                  <a:lnTo>
                    <a:pt x="493" y="42"/>
                  </a:lnTo>
                  <a:lnTo>
                    <a:pt x="288" y="42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8"/>
            <p:cNvSpPr/>
            <p:nvPr/>
          </p:nvSpPr>
          <p:spPr>
            <a:xfrm>
              <a:off x="6091883" y="4003007"/>
              <a:ext cx="445456" cy="175219"/>
            </a:xfrm>
            <a:custGeom>
              <a:rect b="b" l="l" r="r" t="t"/>
              <a:pathLst>
                <a:path extrusionOk="0" h="4848" w="12325">
                  <a:moveTo>
                    <a:pt x="1" y="0"/>
                  </a:moveTo>
                  <a:lnTo>
                    <a:pt x="1" y="4560"/>
                  </a:lnTo>
                  <a:lnTo>
                    <a:pt x="42" y="4683"/>
                  </a:lnTo>
                  <a:lnTo>
                    <a:pt x="83" y="4765"/>
                  </a:lnTo>
                  <a:lnTo>
                    <a:pt x="165" y="4807"/>
                  </a:lnTo>
                  <a:lnTo>
                    <a:pt x="288" y="4848"/>
                  </a:lnTo>
                  <a:lnTo>
                    <a:pt x="11996" y="4683"/>
                  </a:lnTo>
                  <a:lnTo>
                    <a:pt x="12160" y="4642"/>
                  </a:lnTo>
                  <a:lnTo>
                    <a:pt x="12242" y="4519"/>
                  </a:lnTo>
                  <a:lnTo>
                    <a:pt x="12325" y="4396"/>
                  </a:lnTo>
                  <a:lnTo>
                    <a:pt x="12283" y="4231"/>
                  </a:lnTo>
                  <a:lnTo>
                    <a:pt x="12119" y="3821"/>
                  </a:lnTo>
                  <a:lnTo>
                    <a:pt x="11873" y="3410"/>
                  </a:lnTo>
                  <a:lnTo>
                    <a:pt x="11585" y="3040"/>
                  </a:lnTo>
                  <a:lnTo>
                    <a:pt x="11298" y="2711"/>
                  </a:lnTo>
                  <a:lnTo>
                    <a:pt x="10887" y="2424"/>
                  </a:lnTo>
                  <a:lnTo>
                    <a:pt x="10476" y="2177"/>
                  </a:lnTo>
                  <a:lnTo>
                    <a:pt x="9983" y="2013"/>
                  </a:lnTo>
                  <a:lnTo>
                    <a:pt x="9408" y="1890"/>
                  </a:lnTo>
                  <a:lnTo>
                    <a:pt x="8627" y="1726"/>
                  </a:lnTo>
                  <a:lnTo>
                    <a:pt x="7970" y="1561"/>
                  </a:lnTo>
                  <a:lnTo>
                    <a:pt x="7477" y="1397"/>
                  </a:lnTo>
                  <a:lnTo>
                    <a:pt x="7066" y="1192"/>
                  </a:lnTo>
                  <a:lnTo>
                    <a:pt x="6738" y="945"/>
                  </a:lnTo>
                  <a:lnTo>
                    <a:pt x="6491" y="657"/>
                  </a:lnTo>
                  <a:lnTo>
                    <a:pt x="5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8"/>
            <p:cNvSpPr/>
            <p:nvPr/>
          </p:nvSpPr>
          <p:spPr>
            <a:xfrm>
              <a:off x="6087437" y="4133662"/>
              <a:ext cx="435047" cy="10409"/>
            </a:xfrm>
            <a:custGeom>
              <a:rect b="b" l="l" r="r" t="t"/>
              <a:pathLst>
                <a:path extrusionOk="0" h="288" w="12037">
                  <a:moveTo>
                    <a:pt x="1192" y="0"/>
                  </a:moveTo>
                  <a:lnTo>
                    <a:pt x="863" y="41"/>
                  </a:lnTo>
                  <a:lnTo>
                    <a:pt x="83" y="41"/>
                  </a:lnTo>
                  <a:lnTo>
                    <a:pt x="41" y="82"/>
                  </a:lnTo>
                  <a:lnTo>
                    <a:pt x="0" y="82"/>
                  </a:lnTo>
                  <a:lnTo>
                    <a:pt x="0" y="123"/>
                  </a:lnTo>
                  <a:lnTo>
                    <a:pt x="0" y="206"/>
                  </a:lnTo>
                  <a:lnTo>
                    <a:pt x="83" y="247"/>
                  </a:lnTo>
                  <a:lnTo>
                    <a:pt x="206" y="247"/>
                  </a:lnTo>
                  <a:lnTo>
                    <a:pt x="370" y="288"/>
                  </a:lnTo>
                  <a:lnTo>
                    <a:pt x="534" y="247"/>
                  </a:lnTo>
                  <a:lnTo>
                    <a:pt x="2301" y="247"/>
                  </a:lnTo>
                  <a:lnTo>
                    <a:pt x="2506" y="288"/>
                  </a:lnTo>
                  <a:lnTo>
                    <a:pt x="2547" y="288"/>
                  </a:lnTo>
                  <a:lnTo>
                    <a:pt x="2588" y="247"/>
                  </a:lnTo>
                  <a:lnTo>
                    <a:pt x="6286" y="247"/>
                  </a:lnTo>
                  <a:lnTo>
                    <a:pt x="6450" y="206"/>
                  </a:lnTo>
                  <a:lnTo>
                    <a:pt x="6614" y="206"/>
                  </a:lnTo>
                  <a:lnTo>
                    <a:pt x="6820" y="247"/>
                  </a:lnTo>
                  <a:lnTo>
                    <a:pt x="11338" y="247"/>
                  </a:lnTo>
                  <a:lnTo>
                    <a:pt x="11503" y="206"/>
                  </a:lnTo>
                  <a:lnTo>
                    <a:pt x="11585" y="247"/>
                  </a:lnTo>
                  <a:lnTo>
                    <a:pt x="11708" y="247"/>
                  </a:lnTo>
                  <a:lnTo>
                    <a:pt x="11872" y="206"/>
                  </a:lnTo>
                  <a:lnTo>
                    <a:pt x="11955" y="206"/>
                  </a:lnTo>
                  <a:lnTo>
                    <a:pt x="11996" y="165"/>
                  </a:lnTo>
                  <a:lnTo>
                    <a:pt x="12037" y="123"/>
                  </a:lnTo>
                  <a:lnTo>
                    <a:pt x="11996" y="82"/>
                  </a:lnTo>
                  <a:lnTo>
                    <a:pt x="11955" y="41"/>
                  </a:lnTo>
                  <a:lnTo>
                    <a:pt x="11872" y="0"/>
                  </a:lnTo>
                  <a:lnTo>
                    <a:pt x="11544" y="0"/>
                  </a:lnTo>
                  <a:lnTo>
                    <a:pt x="11462" y="41"/>
                  </a:lnTo>
                  <a:lnTo>
                    <a:pt x="11379" y="0"/>
                  </a:lnTo>
                  <a:lnTo>
                    <a:pt x="10476" y="0"/>
                  </a:lnTo>
                  <a:lnTo>
                    <a:pt x="10311" y="41"/>
                  </a:lnTo>
                  <a:lnTo>
                    <a:pt x="10270" y="0"/>
                  </a:lnTo>
                  <a:lnTo>
                    <a:pt x="9243" y="0"/>
                  </a:lnTo>
                  <a:lnTo>
                    <a:pt x="9161" y="41"/>
                  </a:lnTo>
                  <a:lnTo>
                    <a:pt x="9120" y="41"/>
                  </a:lnTo>
                  <a:lnTo>
                    <a:pt x="8997" y="0"/>
                  </a:lnTo>
                  <a:lnTo>
                    <a:pt x="8298" y="0"/>
                  </a:lnTo>
                  <a:lnTo>
                    <a:pt x="8093" y="41"/>
                  </a:lnTo>
                  <a:lnTo>
                    <a:pt x="7271" y="41"/>
                  </a:lnTo>
                  <a:lnTo>
                    <a:pt x="7189" y="0"/>
                  </a:lnTo>
                  <a:lnTo>
                    <a:pt x="6409" y="0"/>
                  </a:lnTo>
                  <a:lnTo>
                    <a:pt x="6327" y="41"/>
                  </a:lnTo>
                  <a:lnTo>
                    <a:pt x="6162" y="0"/>
                  </a:lnTo>
                  <a:lnTo>
                    <a:pt x="5916" y="0"/>
                  </a:lnTo>
                  <a:lnTo>
                    <a:pt x="5875" y="41"/>
                  </a:lnTo>
                  <a:lnTo>
                    <a:pt x="5710" y="41"/>
                  </a:lnTo>
                  <a:lnTo>
                    <a:pt x="5382" y="0"/>
                  </a:lnTo>
                  <a:lnTo>
                    <a:pt x="5218" y="41"/>
                  </a:lnTo>
                  <a:lnTo>
                    <a:pt x="2095" y="41"/>
                  </a:lnTo>
                  <a:lnTo>
                    <a:pt x="1931" y="0"/>
                  </a:lnTo>
                  <a:lnTo>
                    <a:pt x="1767" y="0"/>
                  </a:lnTo>
                  <a:lnTo>
                    <a:pt x="1726" y="41"/>
                  </a:lnTo>
                  <a:lnTo>
                    <a:pt x="1479" y="41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8"/>
            <p:cNvSpPr/>
            <p:nvPr/>
          </p:nvSpPr>
          <p:spPr>
            <a:xfrm>
              <a:off x="6339820" y="3873834"/>
              <a:ext cx="126246" cy="182664"/>
            </a:xfrm>
            <a:custGeom>
              <a:rect b="b" l="l" r="r" t="t"/>
              <a:pathLst>
                <a:path extrusionOk="0" h="5054" w="3493">
                  <a:moveTo>
                    <a:pt x="1808" y="0"/>
                  </a:moveTo>
                  <a:lnTo>
                    <a:pt x="1603" y="41"/>
                  </a:lnTo>
                  <a:lnTo>
                    <a:pt x="1439" y="82"/>
                  </a:lnTo>
                  <a:lnTo>
                    <a:pt x="1315" y="124"/>
                  </a:lnTo>
                  <a:lnTo>
                    <a:pt x="1192" y="165"/>
                  </a:lnTo>
                  <a:lnTo>
                    <a:pt x="1151" y="165"/>
                  </a:lnTo>
                  <a:lnTo>
                    <a:pt x="1069" y="206"/>
                  </a:lnTo>
                  <a:lnTo>
                    <a:pt x="987" y="288"/>
                  </a:lnTo>
                  <a:lnTo>
                    <a:pt x="864" y="370"/>
                  </a:lnTo>
                  <a:lnTo>
                    <a:pt x="781" y="411"/>
                  </a:lnTo>
                  <a:lnTo>
                    <a:pt x="699" y="493"/>
                  </a:lnTo>
                  <a:lnTo>
                    <a:pt x="617" y="575"/>
                  </a:lnTo>
                  <a:lnTo>
                    <a:pt x="617" y="616"/>
                  </a:lnTo>
                  <a:lnTo>
                    <a:pt x="535" y="740"/>
                  </a:lnTo>
                  <a:lnTo>
                    <a:pt x="535" y="781"/>
                  </a:lnTo>
                  <a:lnTo>
                    <a:pt x="494" y="822"/>
                  </a:lnTo>
                  <a:lnTo>
                    <a:pt x="453" y="945"/>
                  </a:lnTo>
                  <a:lnTo>
                    <a:pt x="330" y="1233"/>
                  </a:lnTo>
                  <a:lnTo>
                    <a:pt x="247" y="1602"/>
                  </a:lnTo>
                  <a:lnTo>
                    <a:pt x="165" y="1931"/>
                  </a:lnTo>
                  <a:lnTo>
                    <a:pt x="124" y="2178"/>
                  </a:lnTo>
                  <a:lnTo>
                    <a:pt x="124" y="2301"/>
                  </a:lnTo>
                  <a:lnTo>
                    <a:pt x="124" y="2383"/>
                  </a:lnTo>
                  <a:lnTo>
                    <a:pt x="83" y="2506"/>
                  </a:lnTo>
                  <a:lnTo>
                    <a:pt x="42" y="2629"/>
                  </a:lnTo>
                  <a:lnTo>
                    <a:pt x="42" y="2794"/>
                  </a:lnTo>
                  <a:lnTo>
                    <a:pt x="42" y="2876"/>
                  </a:lnTo>
                  <a:lnTo>
                    <a:pt x="42" y="2917"/>
                  </a:lnTo>
                  <a:lnTo>
                    <a:pt x="42" y="3122"/>
                  </a:lnTo>
                  <a:lnTo>
                    <a:pt x="42" y="3205"/>
                  </a:lnTo>
                  <a:lnTo>
                    <a:pt x="1" y="3410"/>
                  </a:lnTo>
                  <a:lnTo>
                    <a:pt x="1" y="3739"/>
                  </a:lnTo>
                  <a:lnTo>
                    <a:pt x="1" y="3903"/>
                  </a:lnTo>
                  <a:lnTo>
                    <a:pt x="1" y="3985"/>
                  </a:lnTo>
                  <a:lnTo>
                    <a:pt x="1" y="4314"/>
                  </a:lnTo>
                  <a:lnTo>
                    <a:pt x="1" y="4437"/>
                  </a:lnTo>
                  <a:lnTo>
                    <a:pt x="42" y="4560"/>
                  </a:lnTo>
                  <a:lnTo>
                    <a:pt x="42" y="4601"/>
                  </a:lnTo>
                  <a:lnTo>
                    <a:pt x="83" y="4642"/>
                  </a:lnTo>
                  <a:lnTo>
                    <a:pt x="124" y="4642"/>
                  </a:lnTo>
                  <a:lnTo>
                    <a:pt x="206" y="4601"/>
                  </a:lnTo>
                  <a:lnTo>
                    <a:pt x="247" y="4519"/>
                  </a:lnTo>
                  <a:lnTo>
                    <a:pt x="247" y="4437"/>
                  </a:lnTo>
                  <a:lnTo>
                    <a:pt x="247" y="4273"/>
                  </a:lnTo>
                  <a:lnTo>
                    <a:pt x="247" y="4067"/>
                  </a:lnTo>
                  <a:lnTo>
                    <a:pt x="206" y="3944"/>
                  </a:lnTo>
                  <a:lnTo>
                    <a:pt x="206" y="3862"/>
                  </a:lnTo>
                  <a:lnTo>
                    <a:pt x="206" y="3780"/>
                  </a:lnTo>
                  <a:lnTo>
                    <a:pt x="206" y="3739"/>
                  </a:lnTo>
                  <a:lnTo>
                    <a:pt x="206" y="3615"/>
                  </a:lnTo>
                  <a:lnTo>
                    <a:pt x="206" y="3492"/>
                  </a:lnTo>
                  <a:lnTo>
                    <a:pt x="247" y="3246"/>
                  </a:lnTo>
                  <a:lnTo>
                    <a:pt x="247" y="3163"/>
                  </a:lnTo>
                  <a:lnTo>
                    <a:pt x="247" y="3122"/>
                  </a:lnTo>
                  <a:lnTo>
                    <a:pt x="288" y="2958"/>
                  </a:lnTo>
                  <a:lnTo>
                    <a:pt x="288" y="2917"/>
                  </a:lnTo>
                  <a:lnTo>
                    <a:pt x="288" y="2712"/>
                  </a:lnTo>
                  <a:lnTo>
                    <a:pt x="371" y="2301"/>
                  </a:lnTo>
                  <a:lnTo>
                    <a:pt x="371" y="2095"/>
                  </a:lnTo>
                  <a:lnTo>
                    <a:pt x="412" y="2054"/>
                  </a:lnTo>
                  <a:lnTo>
                    <a:pt x="412" y="2013"/>
                  </a:lnTo>
                  <a:lnTo>
                    <a:pt x="412" y="1931"/>
                  </a:lnTo>
                  <a:lnTo>
                    <a:pt x="453" y="1767"/>
                  </a:lnTo>
                  <a:lnTo>
                    <a:pt x="453" y="1726"/>
                  </a:lnTo>
                  <a:lnTo>
                    <a:pt x="453" y="1643"/>
                  </a:lnTo>
                  <a:lnTo>
                    <a:pt x="494" y="1479"/>
                  </a:lnTo>
                  <a:lnTo>
                    <a:pt x="535" y="1274"/>
                  </a:lnTo>
                  <a:lnTo>
                    <a:pt x="576" y="1233"/>
                  </a:lnTo>
                  <a:lnTo>
                    <a:pt x="576" y="1151"/>
                  </a:lnTo>
                  <a:lnTo>
                    <a:pt x="617" y="1027"/>
                  </a:lnTo>
                  <a:lnTo>
                    <a:pt x="658" y="986"/>
                  </a:lnTo>
                  <a:lnTo>
                    <a:pt x="699" y="904"/>
                  </a:lnTo>
                  <a:lnTo>
                    <a:pt x="823" y="699"/>
                  </a:lnTo>
                  <a:lnTo>
                    <a:pt x="946" y="575"/>
                  </a:lnTo>
                  <a:lnTo>
                    <a:pt x="1069" y="452"/>
                  </a:lnTo>
                  <a:lnTo>
                    <a:pt x="1357" y="329"/>
                  </a:lnTo>
                  <a:lnTo>
                    <a:pt x="1398" y="288"/>
                  </a:lnTo>
                  <a:lnTo>
                    <a:pt x="1521" y="247"/>
                  </a:lnTo>
                  <a:lnTo>
                    <a:pt x="1603" y="247"/>
                  </a:lnTo>
                  <a:lnTo>
                    <a:pt x="1644" y="206"/>
                  </a:lnTo>
                  <a:lnTo>
                    <a:pt x="1808" y="247"/>
                  </a:lnTo>
                  <a:lnTo>
                    <a:pt x="2096" y="247"/>
                  </a:lnTo>
                  <a:lnTo>
                    <a:pt x="2301" y="288"/>
                  </a:lnTo>
                  <a:lnTo>
                    <a:pt x="2384" y="329"/>
                  </a:lnTo>
                  <a:lnTo>
                    <a:pt x="2466" y="370"/>
                  </a:lnTo>
                  <a:lnTo>
                    <a:pt x="2507" y="411"/>
                  </a:lnTo>
                  <a:lnTo>
                    <a:pt x="2630" y="493"/>
                  </a:lnTo>
                  <a:lnTo>
                    <a:pt x="2753" y="575"/>
                  </a:lnTo>
                  <a:lnTo>
                    <a:pt x="2877" y="658"/>
                  </a:lnTo>
                  <a:lnTo>
                    <a:pt x="2959" y="740"/>
                  </a:lnTo>
                  <a:lnTo>
                    <a:pt x="3000" y="781"/>
                  </a:lnTo>
                  <a:lnTo>
                    <a:pt x="3082" y="945"/>
                  </a:lnTo>
                  <a:lnTo>
                    <a:pt x="3123" y="1027"/>
                  </a:lnTo>
                  <a:lnTo>
                    <a:pt x="3205" y="1192"/>
                  </a:lnTo>
                  <a:lnTo>
                    <a:pt x="3246" y="1561"/>
                  </a:lnTo>
                  <a:lnTo>
                    <a:pt x="3246" y="1849"/>
                  </a:lnTo>
                  <a:lnTo>
                    <a:pt x="3246" y="1931"/>
                  </a:lnTo>
                  <a:lnTo>
                    <a:pt x="3246" y="2013"/>
                  </a:lnTo>
                  <a:lnTo>
                    <a:pt x="3205" y="2095"/>
                  </a:lnTo>
                  <a:lnTo>
                    <a:pt x="3164" y="2260"/>
                  </a:lnTo>
                  <a:lnTo>
                    <a:pt x="3123" y="2342"/>
                  </a:lnTo>
                  <a:lnTo>
                    <a:pt x="3123" y="2383"/>
                  </a:lnTo>
                  <a:lnTo>
                    <a:pt x="3041" y="2506"/>
                  </a:lnTo>
                  <a:lnTo>
                    <a:pt x="2918" y="2629"/>
                  </a:lnTo>
                  <a:lnTo>
                    <a:pt x="2877" y="2712"/>
                  </a:lnTo>
                  <a:lnTo>
                    <a:pt x="2835" y="2794"/>
                  </a:lnTo>
                  <a:lnTo>
                    <a:pt x="2794" y="2835"/>
                  </a:lnTo>
                  <a:lnTo>
                    <a:pt x="2712" y="2917"/>
                  </a:lnTo>
                  <a:lnTo>
                    <a:pt x="2466" y="3163"/>
                  </a:lnTo>
                  <a:lnTo>
                    <a:pt x="2425" y="3205"/>
                  </a:lnTo>
                  <a:lnTo>
                    <a:pt x="2178" y="3492"/>
                  </a:lnTo>
                  <a:lnTo>
                    <a:pt x="2137" y="3492"/>
                  </a:lnTo>
                  <a:lnTo>
                    <a:pt x="1891" y="3780"/>
                  </a:lnTo>
                  <a:lnTo>
                    <a:pt x="1891" y="3821"/>
                  </a:lnTo>
                  <a:lnTo>
                    <a:pt x="1850" y="3821"/>
                  </a:lnTo>
                  <a:lnTo>
                    <a:pt x="1808" y="3862"/>
                  </a:lnTo>
                  <a:lnTo>
                    <a:pt x="1767" y="3903"/>
                  </a:lnTo>
                  <a:lnTo>
                    <a:pt x="1685" y="3985"/>
                  </a:lnTo>
                  <a:lnTo>
                    <a:pt x="1685" y="4026"/>
                  </a:lnTo>
                  <a:lnTo>
                    <a:pt x="1603" y="4067"/>
                  </a:lnTo>
                  <a:lnTo>
                    <a:pt x="1398" y="4273"/>
                  </a:lnTo>
                  <a:lnTo>
                    <a:pt x="1315" y="4314"/>
                  </a:lnTo>
                  <a:lnTo>
                    <a:pt x="1151" y="4437"/>
                  </a:lnTo>
                  <a:lnTo>
                    <a:pt x="1110" y="4519"/>
                  </a:lnTo>
                  <a:lnTo>
                    <a:pt x="1069" y="4519"/>
                  </a:lnTo>
                  <a:lnTo>
                    <a:pt x="1069" y="4560"/>
                  </a:lnTo>
                  <a:lnTo>
                    <a:pt x="946" y="4642"/>
                  </a:lnTo>
                  <a:lnTo>
                    <a:pt x="946" y="4683"/>
                  </a:lnTo>
                  <a:lnTo>
                    <a:pt x="864" y="4724"/>
                  </a:lnTo>
                  <a:lnTo>
                    <a:pt x="781" y="4766"/>
                  </a:lnTo>
                  <a:lnTo>
                    <a:pt x="699" y="4848"/>
                  </a:lnTo>
                  <a:lnTo>
                    <a:pt x="699" y="4807"/>
                  </a:lnTo>
                  <a:lnTo>
                    <a:pt x="658" y="4766"/>
                  </a:lnTo>
                  <a:lnTo>
                    <a:pt x="576" y="4807"/>
                  </a:lnTo>
                  <a:lnTo>
                    <a:pt x="535" y="4930"/>
                  </a:lnTo>
                  <a:lnTo>
                    <a:pt x="535" y="4971"/>
                  </a:lnTo>
                  <a:lnTo>
                    <a:pt x="617" y="5053"/>
                  </a:lnTo>
                  <a:lnTo>
                    <a:pt x="699" y="5053"/>
                  </a:lnTo>
                  <a:lnTo>
                    <a:pt x="823" y="5012"/>
                  </a:lnTo>
                  <a:lnTo>
                    <a:pt x="905" y="4971"/>
                  </a:lnTo>
                  <a:lnTo>
                    <a:pt x="1028" y="4848"/>
                  </a:lnTo>
                  <a:lnTo>
                    <a:pt x="1110" y="4766"/>
                  </a:lnTo>
                  <a:lnTo>
                    <a:pt x="1151" y="4766"/>
                  </a:lnTo>
                  <a:lnTo>
                    <a:pt x="1192" y="4724"/>
                  </a:lnTo>
                  <a:lnTo>
                    <a:pt x="1315" y="4642"/>
                  </a:lnTo>
                  <a:lnTo>
                    <a:pt x="1439" y="4519"/>
                  </a:lnTo>
                  <a:lnTo>
                    <a:pt x="1480" y="4478"/>
                  </a:lnTo>
                  <a:lnTo>
                    <a:pt x="1726" y="4273"/>
                  </a:lnTo>
                  <a:lnTo>
                    <a:pt x="1767" y="4231"/>
                  </a:lnTo>
                  <a:lnTo>
                    <a:pt x="1850" y="4149"/>
                  </a:lnTo>
                  <a:lnTo>
                    <a:pt x="1973" y="4026"/>
                  </a:lnTo>
                  <a:lnTo>
                    <a:pt x="2014" y="3944"/>
                  </a:lnTo>
                  <a:lnTo>
                    <a:pt x="2055" y="3944"/>
                  </a:lnTo>
                  <a:lnTo>
                    <a:pt x="2301" y="3697"/>
                  </a:lnTo>
                  <a:lnTo>
                    <a:pt x="2548" y="3451"/>
                  </a:lnTo>
                  <a:lnTo>
                    <a:pt x="2589" y="3410"/>
                  </a:lnTo>
                  <a:lnTo>
                    <a:pt x="2630" y="3369"/>
                  </a:lnTo>
                  <a:lnTo>
                    <a:pt x="2712" y="3287"/>
                  </a:lnTo>
                  <a:lnTo>
                    <a:pt x="2753" y="3205"/>
                  </a:lnTo>
                  <a:lnTo>
                    <a:pt x="2794" y="3163"/>
                  </a:lnTo>
                  <a:lnTo>
                    <a:pt x="2835" y="3081"/>
                  </a:lnTo>
                  <a:lnTo>
                    <a:pt x="2918" y="3040"/>
                  </a:lnTo>
                  <a:lnTo>
                    <a:pt x="2959" y="2999"/>
                  </a:lnTo>
                  <a:lnTo>
                    <a:pt x="3041" y="2917"/>
                  </a:lnTo>
                  <a:lnTo>
                    <a:pt x="3164" y="2753"/>
                  </a:lnTo>
                  <a:lnTo>
                    <a:pt x="3205" y="2670"/>
                  </a:lnTo>
                  <a:lnTo>
                    <a:pt x="3287" y="2506"/>
                  </a:lnTo>
                  <a:lnTo>
                    <a:pt x="3369" y="2383"/>
                  </a:lnTo>
                  <a:lnTo>
                    <a:pt x="3411" y="2178"/>
                  </a:lnTo>
                  <a:lnTo>
                    <a:pt x="3452" y="2054"/>
                  </a:lnTo>
                  <a:lnTo>
                    <a:pt x="3452" y="1890"/>
                  </a:lnTo>
                  <a:lnTo>
                    <a:pt x="3493" y="1643"/>
                  </a:lnTo>
                  <a:lnTo>
                    <a:pt x="3452" y="1397"/>
                  </a:lnTo>
                  <a:lnTo>
                    <a:pt x="3452" y="1315"/>
                  </a:lnTo>
                  <a:lnTo>
                    <a:pt x="3452" y="1274"/>
                  </a:lnTo>
                  <a:lnTo>
                    <a:pt x="3411" y="1192"/>
                  </a:lnTo>
                  <a:lnTo>
                    <a:pt x="3411" y="1109"/>
                  </a:lnTo>
                  <a:lnTo>
                    <a:pt x="3328" y="986"/>
                  </a:lnTo>
                  <a:lnTo>
                    <a:pt x="3246" y="822"/>
                  </a:lnTo>
                  <a:lnTo>
                    <a:pt x="3246" y="781"/>
                  </a:lnTo>
                  <a:lnTo>
                    <a:pt x="3164" y="699"/>
                  </a:lnTo>
                  <a:lnTo>
                    <a:pt x="3041" y="534"/>
                  </a:lnTo>
                  <a:lnTo>
                    <a:pt x="2959" y="493"/>
                  </a:lnTo>
                  <a:lnTo>
                    <a:pt x="2918" y="411"/>
                  </a:lnTo>
                  <a:lnTo>
                    <a:pt x="2794" y="329"/>
                  </a:lnTo>
                  <a:lnTo>
                    <a:pt x="2671" y="247"/>
                  </a:lnTo>
                  <a:lnTo>
                    <a:pt x="2548" y="165"/>
                  </a:lnTo>
                  <a:lnTo>
                    <a:pt x="2507" y="165"/>
                  </a:lnTo>
                  <a:lnTo>
                    <a:pt x="2425" y="124"/>
                  </a:lnTo>
                  <a:lnTo>
                    <a:pt x="2342" y="82"/>
                  </a:lnTo>
                  <a:lnTo>
                    <a:pt x="2137" y="41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8"/>
            <p:cNvSpPr/>
            <p:nvPr/>
          </p:nvSpPr>
          <p:spPr>
            <a:xfrm>
              <a:off x="6342820" y="3962925"/>
              <a:ext cx="154437" cy="98018"/>
            </a:xfrm>
            <a:custGeom>
              <a:rect b="b" l="l" r="r" t="t"/>
              <a:pathLst>
                <a:path extrusionOk="0" h="2712" w="4273">
                  <a:moveTo>
                    <a:pt x="2588" y="0"/>
                  </a:moveTo>
                  <a:lnTo>
                    <a:pt x="2547" y="41"/>
                  </a:lnTo>
                  <a:lnTo>
                    <a:pt x="2342" y="41"/>
                  </a:lnTo>
                  <a:lnTo>
                    <a:pt x="2259" y="82"/>
                  </a:lnTo>
                  <a:lnTo>
                    <a:pt x="2013" y="164"/>
                  </a:lnTo>
                  <a:lnTo>
                    <a:pt x="1725" y="288"/>
                  </a:lnTo>
                  <a:lnTo>
                    <a:pt x="1438" y="411"/>
                  </a:lnTo>
                  <a:lnTo>
                    <a:pt x="1274" y="534"/>
                  </a:lnTo>
                  <a:lnTo>
                    <a:pt x="1191" y="575"/>
                  </a:lnTo>
                  <a:lnTo>
                    <a:pt x="1109" y="616"/>
                  </a:lnTo>
                  <a:lnTo>
                    <a:pt x="1027" y="698"/>
                  </a:lnTo>
                  <a:lnTo>
                    <a:pt x="945" y="740"/>
                  </a:lnTo>
                  <a:lnTo>
                    <a:pt x="822" y="863"/>
                  </a:lnTo>
                  <a:lnTo>
                    <a:pt x="781" y="904"/>
                  </a:lnTo>
                  <a:lnTo>
                    <a:pt x="740" y="904"/>
                  </a:lnTo>
                  <a:lnTo>
                    <a:pt x="616" y="1027"/>
                  </a:lnTo>
                  <a:lnTo>
                    <a:pt x="575" y="1109"/>
                  </a:lnTo>
                  <a:lnTo>
                    <a:pt x="452" y="1191"/>
                  </a:lnTo>
                  <a:lnTo>
                    <a:pt x="288" y="1438"/>
                  </a:lnTo>
                  <a:lnTo>
                    <a:pt x="205" y="1561"/>
                  </a:lnTo>
                  <a:lnTo>
                    <a:pt x="164" y="1643"/>
                  </a:lnTo>
                  <a:lnTo>
                    <a:pt x="41" y="1890"/>
                  </a:lnTo>
                  <a:lnTo>
                    <a:pt x="0" y="1972"/>
                  </a:lnTo>
                  <a:lnTo>
                    <a:pt x="0" y="2054"/>
                  </a:lnTo>
                  <a:lnTo>
                    <a:pt x="0" y="2136"/>
                  </a:lnTo>
                  <a:lnTo>
                    <a:pt x="0" y="2177"/>
                  </a:lnTo>
                  <a:lnTo>
                    <a:pt x="82" y="2177"/>
                  </a:lnTo>
                  <a:lnTo>
                    <a:pt x="164" y="2136"/>
                  </a:lnTo>
                  <a:lnTo>
                    <a:pt x="205" y="2095"/>
                  </a:lnTo>
                  <a:lnTo>
                    <a:pt x="288" y="1972"/>
                  </a:lnTo>
                  <a:lnTo>
                    <a:pt x="329" y="1808"/>
                  </a:lnTo>
                  <a:lnTo>
                    <a:pt x="370" y="1725"/>
                  </a:lnTo>
                  <a:lnTo>
                    <a:pt x="411" y="1643"/>
                  </a:lnTo>
                  <a:lnTo>
                    <a:pt x="452" y="1602"/>
                  </a:lnTo>
                  <a:lnTo>
                    <a:pt x="493" y="1561"/>
                  </a:lnTo>
                  <a:lnTo>
                    <a:pt x="534" y="1479"/>
                  </a:lnTo>
                  <a:lnTo>
                    <a:pt x="575" y="1397"/>
                  </a:lnTo>
                  <a:lnTo>
                    <a:pt x="740" y="1274"/>
                  </a:lnTo>
                  <a:lnTo>
                    <a:pt x="781" y="1232"/>
                  </a:lnTo>
                  <a:lnTo>
                    <a:pt x="781" y="1191"/>
                  </a:lnTo>
                  <a:lnTo>
                    <a:pt x="822" y="1191"/>
                  </a:lnTo>
                  <a:lnTo>
                    <a:pt x="904" y="1109"/>
                  </a:lnTo>
                  <a:lnTo>
                    <a:pt x="945" y="1068"/>
                  </a:lnTo>
                  <a:lnTo>
                    <a:pt x="1027" y="945"/>
                  </a:lnTo>
                  <a:lnTo>
                    <a:pt x="1068" y="945"/>
                  </a:lnTo>
                  <a:lnTo>
                    <a:pt x="1356" y="740"/>
                  </a:lnTo>
                  <a:lnTo>
                    <a:pt x="1479" y="698"/>
                  </a:lnTo>
                  <a:lnTo>
                    <a:pt x="1520" y="657"/>
                  </a:lnTo>
                  <a:lnTo>
                    <a:pt x="1520" y="616"/>
                  </a:lnTo>
                  <a:lnTo>
                    <a:pt x="1602" y="616"/>
                  </a:lnTo>
                  <a:lnTo>
                    <a:pt x="1725" y="534"/>
                  </a:lnTo>
                  <a:lnTo>
                    <a:pt x="1767" y="493"/>
                  </a:lnTo>
                  <a:lnTo>
                    <a:pt x="1931" y="411"/>
                  </a:lnTo>
                  <a:lnTo>
                    <a:pt x="2095" y="370"/>
                  </a:lnTo>
                  <a:lnTo>
                    <a:pt x="2136" y="329"/>
                  </a:lnTo>
                  <a:lnTo>
                    <a:pt x="2177" y="329"/>
                  </a:lnTo>
                  <a:lnTo>
                    <a:pt x="2301" y="288"/>
                  </a:lnTo>
                  <a:lnTo>
                    <a:pt x="2424" y="288"/>
                  </a:lnTo>
                  <a:lnTo>
                    <a:pt x="2629" y="247"/>
                  </a:lnTo>
                  <a:lnTo>
                    <a:pt x="2958" y="205"/>
                  </a:lnTo>
                  <a:lnTo>
                    <a:pt x="3245" y="247"/>
                  </a:lnTo>
                  <a:lnTo>
                    <a:pt x="3451" y="247"/>
                  </a:lnTo>
                  <a:lnTo>
                    <a:pt x="3574" y="329"/>
                  </a:lnTo>
                  <a:lnTo>
                    <a:pt x="3697" y="370"/>
                  </a:lnTo>
                  <a:lnTo>
                    <a:pt x="3779" y="452"/>
                  </a:lnTo>
                  <a:lnTo>
                    <a:pt x="3903" y="534"/>
                  </a:lnTo>
                  <a:lnTo>
                    <a:pt x="3944" y="616"/>
                  </a:lnTo>
                  <a:lnTo>
                    <a:pt x="3985" y="657"/>
                  </a:lnTo>
                  <a:lnTo>
                    <a:pt x="3985" y="698"/>
                  </a:lnTo>
                  <a:lnTo>
                    <a:pt x="4026" y="822"/>
                  </a:lnTo>
                  <a:lnTo>
                    <a:pt x="4067" y="904"/>
                  </a:lnTo>
                  <a:lnTo>
                    <a:pt x="4067" y="1068"/>
                  </a:lnTo>
                  <a:lnTo>
                    <a:pt x="4108" y="1109"/>
                  </a:lnTo>
                  <a:lnTo>
                    <a:pt x="4067" y="1191"/>
                  </a:lnTo>
                  <a:lnTo>
                    <a:pt x="4026" y="1315"/>
                  </a:lnTo>
                  <a:lnTo>
                    <a:pt x="3985" y="1397"/>
                  </a:lnTo>
                  <a:lnTo>
                    <a:pt x="3944" y="1520"/>
                  </a:lnTo>
                  <a:lnTo>
                    <a:pt x="3738" y="1766"/>
                  </a:lnTo>
                  <a:lnTo>
                    <a:pt x="3533" y="1931"/>
                  </a:lnTo>
                  <a:lnTo>
                    <a:pt x="3492" y="1972"/>
                  </a:lnTo>
                  <a:lnTo>
                    <a:pt x="3451" y="2013"/>
                  </a:lnTo>
                  <a:lnTo>
                    <a:pt x="3369" y="2054"/>
                  </a:lnTo>
                  <a:lnTo>
                    <a:pt x="3245" y="2095"/>
                  </a:lnTo>
                  <a:lnTo>
                    <a:pt x="3204" y="2136"/>
                  </a:lnTo>
                  <a:lnTo>
                    <a:pt x="3163" y="2177"/>
                  </a:lnTo>
                  <a:lnTo>
                    <a:pt x="2999" y="2218"/>
                  </a:lnTo>
                  <a:lnTo>
                    <a:pt x="2876" y="2259"/>
                  </a:lnTo>
                  <a:lnTo>
                    <a:pt x="2835" y="2301"/>
                  </a:lnTo>
                  <a:lnTo>
                    <a:pt x="2752" y="2342"/>
                  </a:lnTo>
                  <a:lnTo>
                    <a:pt x="2629" y="2342"/>
                  </a:lnTo>
                  <a:lnTo>
                    <a:pt x="2342" y="2424"/>
                  </a:lnTo>
                  <a:lnTo>
                    <a:pt x="2301" y="2424"/>
                  </a:lnTo>
                  <a:lnTo>
                    <a:pt x="1972" y="2465"/>
                  </a:lnTo>
                  <a:lnTo>
                    <a:pt x="1274" y="2465"/>
                  </a:lnTo>
                  <a:lnTo>
                    <a:pt x="1068" y="2424"/>
                  </a:lnTo>
                  <a:lnTo>
                    <a:pt x="986" y="2383"/>
                  </a:lnTo>
                  <a:lnTo>
                    <a:pt x="822" y="2342"/>
                  </a:lnTo>
                  <a:lnTo>
                    <a:pt x="698" y="2342"/>
                  </a:lnTo>
                  <a:lnTo>
                    <a:pt x="616" y="2301"/>
                  </a:lnTo>
                  <a:lnTo>
                    <a:pt x="575" y="2301"/>
                  </a:lnTo>
                  <a:lnTo>
                    <a:pt x="534" y="2259"/>
                  </a:lnTo>
                  <a:lnTo>
                    <a:pt x="452" y="2218"/>
                  </a:lnTo>
                  <a:lnTo>
                    <a:pt x="329" y="2218"/>
                  </a:lnTo>
                  <a:lnTo>
                    <a:pt x="288" y="2177"/>
                  </a:lnTo>
                  <a:lnTo>
                    <a:pt x="164" y="2177"/>
                  </a:lnTo>
                  <a:lnTo>
                    <a:pt x="123" y="2259"/>
                  </a:lnTo>
                  <a:lnTo>
                    <a:pt x="123" y="2301"/>
                  </a:lnTo>
                  <a:lnTo>
                    <a:pt x="164" y="2342"/>
                  </a:lnTo>
                  <a:lnTo>
                    <a:pt x="247" y="2383"/>
                  </a:lnTo>
                  <a:lnTo>
                    <a:pt x="288" y="2424"/>
                  </a:lnTo>
                  <a:lnTo>
                    <a:pt x="370" y="2465"/>
                  </a:lnTo>
                  <a:lnTo>
                    <a:pt x="493" y="2506"/>
                  </a:lnTo>
                  <a:lnTo>
                    <a:pt x="575" y="2506"/>
                  </a:lnTo>
                  <a:lnTo>
                    <a:pt x="616" y="2547"/>
                  </a:lnTo>
                  <a:lnTo>
                    <a:pt x="657" y="2547"/>
                  </a:lnTo>
                  <a:lnTo>
                    <a:pt x="781" y="2588"/>
                  </a:lnTo>
                  <a:lnTo>
                    <a:pt x="904" y="2629"/>
                  </a:lnTo>
                  <a:lnTo>
                    <a:pt x="945" y="2629"/>
                  </a:lnTo>
                  <a:lnTo>
                    <a:pt x="1274" y="2670"/>
                  </a:lnTo>
                  <a:lnTo>
                    <a:pt x="1274" y="2711"/>
                  </a:lnTo>
                  <a:lnTo>
                    <a:pt x="1397" y="2711"/>
                  </a:lnTo>
                  <a:lnTo>
                    <a:pt x="1561" y="2670"/>
                  </a:lnTo>
                  <a:lnTo>
                    <a:pt x="1602" y="2711"/>
                  </a:lnTo>
                  <a:lnTo>
                    <a:pt x="1972" y="2711"/>
                  </a:lnTo>
                  <a:lnTo>
                    <a:pt x="2259" y="2670"/>
                  </a:lnTo>
                  <a:lnTo>
                    <a:pt x="2342" y="2670"/>
                  </a:lnTo>
                  <a:lnTo>
                    <a:pt x="2424" y="2629"/>
                  </a:lnTo>
                  <a:lnTo>
                    <a:pt x="2506" y="2629"/>
                  </a:lnTo>
                  <a:lnTo>
                    <a:pt x="2588" y="2588"/>
                  </a:lnTo>
                  <a:lnTo>
                    <a:pt x="2711" y="2588"/>
                  </a:lnTo>
                  <a:lnTo>
                    <a:pt x="2752" y="2547"/>
                  </a:lnTo>
                  <a:lnTo>
                    <a:pt x="2835" y="2547"/>
                  </a:lnTo>
                  <a:lnTo>
                    <a:pt x="2999" y="2465"/>
                  </a:lnTo>
                  <a:lnTo>
                    <a:pt x="3081" y="2465"/>
                  </a:lnTo>
                  <a:lnTo>
                    <a:pt x="3245" y="2383"/>
                  </a:lnTo>
                  <a:lnTo>
                    <a:pt x="3328" y="2342"/>
                  </a:lnTo>
                  <a:lnTo>
                    <a:pt x="3451" y="2259"/>
                  </a:lnTo>
                  <a:lnTo>
                    <a:pt x="3574" y="2177"/>
                  </a:lnTo>
                  <a:lnTo>
                    <a:pt x="3656" y="2136"/>
                  </a:lnTo>
                  <a:lnTo>
                    <a:pt x="3820" y="2013"/>
                  </a:lnTo>
                  <a:lnTo>
                    <a:pt x="3944" y="1849"/>
                  </a:lnTo>
                  <a:lnTo>
                    <a:pt x="3985" y="1808"/>
                  </a:lnTo>
                  <a:lnTo>
                    <a:pt x="4026" y="1766"/>
                  </a:lnTo>
                  <a:lnTo>
                    <a:pt x="4067" y="1725"/>
                  </a:lnTo>
                  <a:lnTo>
                    <a:pt x="4108" y="1643"/>
                  </a:lnTo>
                  <a:lnTo>
                    <a:pt x="4190" y="1520"/>
                  </a:lnTo>
                  <a:lnTo>
                    <a:pt x="4231" y="1397"/>
                  </a:lnTo>
                  <a:lnTo>
                    <a:pt x="4231" y="1356"/>
                  </a:lnTo>
                  <a:lnTo>
                    <a:pt x="4272" y="1274"/>
                  </a:lnTo>
                  <a:lnTo>
                    <a:pt x="4272" y="1068"/>
                  </a:lnTo>
                  <a:lnTo>
                    <a:pt x="4272" y="986"/>
                  </a:lnTo>
                  <a:lnTo>
                    <a:pt x="4272" y="945"/>
                  </a:lnTo>
                  <a:lnTo>
                    <a:pt x="4272" y="781"/>
                  </a:lnTo>
                  <a:lnTo>
                    <a:pt x="4231" y="657"/>
                  </a:lnTo>
                  <a:lnTo>
                    <a:pt x="4190" y="534"/>
                  </a:lnTo>
                  <a:lnTo>
                    <a:pt x="4149" y="534"/>
                  </a:lnTo>
                  <a:lnTo>
                    <a:pt x="4108" y="452"/>
                  </a:lnTo>
                  <a:lnTo>
                    <a:pt x="4067" y="411"/>
                  </a:lnTo>
                  <a:lnTo>
                    <a:pt x="3944" y="247"/>
                  </a:lnTo>
                  <a:lnTo>
                    <a:pt x="3820" y="164"/>
                  </a:lnTo>
                  <a:lnTo>
                    <a:pt x="3656" y="123"/>
                  </a:lnTo>
                  <a:lnTo>
                    <a:pt x="3492" y="41"/>
                  </a:lnTo>
                  <a:lnTo>
                    <a:pt x="3369" y="41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8"/>
            <p:cNvSpPr/>
            <p:nvPr/>
          </p:nvSpPr>
          <p:spPr>
            <a:xfrm>
              <a:off x="6099328" y="4062389"/>
              <a:ext cx="124728" cy="75755"/>
            </a:xfrm>
            <a:custGeom>
              <a:rect b="b" l="l" r="r" t="t"/>
              <a:pathLst>
                <a:path extrusionOk="0" h="2096" w="3451">
                  <a:moveTo>
                    <a:pt x="411" y="0"/>
                  </a:moveTo>
                  <a:lnTo>
                    <a:pt x="288" y="83"/>
                  </a:lnTo>
                  <a:lnTo>
                    <a:pt x="205" y="83"/>
                  </a:lnTo>
                  <a:lnTo>
                    <a:pt x="123" y="124"/>
                  </a:lnTo>
                  <a:lnTo>
                    <a:pt x="41" y="124"/>
                  </a:lnTo>
                  <a:lnTo>
                    <a:pt x="0" y="206"/>
                  </a:lnTo>
                  <a:lnTo>
                    <a:pt x="0" y="247"/>
                  </a:lnTo>
                  <a:lnTo>
                    <a:pt x="41" y="288"/>
                  </a:lnTo>
                  <a:lnTo>
                    <a:pt x="82" y="329"/>
                  </a:lnTo>
                  <a:lnTo>
                    <a:pt x="164" y="329"/>
                  </a:lnTo>
                  <a:lnTo>
                    <a:pt x="246" y="288"/>
                  </a:lnTo>
                  <a:lnTo>
                    <a:pt x="329" y="288"/>
                  </a:lnTo>
                  <a:lnTo>
                    <a:pt x="370" y="247"/>
                  </a:lnTo>
                  <a:lnTo>
                    <a:pt x="616" y="247"/>
                  </a:lnTo>
                  <a:lnTo>
                    <a:pt x="698" y="206"/>
                  </a:lnTo>
                  <a:lnTo>
                    <a:pt x="1315" y="206"/>
                  </a:lnTo>
                  <a:lnTo>
                    <a:pt x="1397" y="247"/>
                  </a:lnTo>
                  <a:lnTo>
                    <a:pt x="1602" y="329"/>
                  </a:lnTo>
                  <a:lnTo>
                    <a:pt x="1725" y="329"/>
                  </a:lnTo>
                  <a:lnTo>
                    <a:pt x="1766" y="370"/>
                  </a:lnTo>
                  <a:lnTo>
                    <a:pt x="1808" y="411"/>
                  </a:lnTo>
                  <a:lnTo>
                    <a:pt x="1849" y="452"/>
                  </a:lnTo>
                  <a:lnTo>
                    <a:pt x="1890" y="452"/>
                  </a:lnTo>
                  <a:lnTo>
                    <a:pt x="1931" y="493"/>
                  </a:lnTo>
                  <a:lnTo>
                    <a:pt x="1972" y="493"/>
                  </a:lnTo>
                  <a:lnTo>
                    <a:pt x="1972" y="534"/>
                  </a:lnTo>
                  <a:lnTo>
                    <a:pt x="2013" y="576"/>
                  </a:lnTo>
                  <a:lnTo>
                    <a:pt x="2054" y="576"/>
                  </a:lnTo>
                  <a:lnTo>
                    <a:pt x="2095" y="617"/>
                  </a:lnTo>
                  <a:lnTo>
                    <a:pt x="2136" y="617"/>
                  </a:lnTo>
                  <a:lnTo>
                    <a:pt x="2136" y="658"/>
                  </a:lnTo>
                  <a:lnTo>
                    <a:pt x="2177" y="699"/>
                  </a:lnTo>
                  <a:lnTo>
                    <a:pt x="2218" y="740"/>
                  </a:lnTo>
                  <a:lnTo>
                    <a:pt x="2259" y="781"/>
                  </a:lnTo>
                  <a:lnTo>
                    <a:pt x="2424" y="986"/>
                  </a:lnTo>
                  <a:lnTo>
                    <a:pt x="2465" y="986"/>
                  </a:lnTo>
                  <a:lnTo>
                    <a:pt x="2465" y="1027"/>
                  </a:lnTo>
                  <a:lnTo>
                    <a:pt x="2506" y="1068"/>
                  </a:lnTo>
                  <a:lnTo>
                    <a:pt x="2547" y="1110"/>
                  </a:lnTo>
                  <a:lnTo>
                    <a:pt x="2588" y="1151"/>
                  </a:lnTo>
                  <a:lnTo>
                    <a:pt x="2629" y="1192"/>
                  </a:lnTo>
                  <a:lnTo>
                    <a:pt x="2670" y="1233"/>
                  </a:lnTo>
                  <a:lnTo>
                    <a:pt x="2711" y="1274"/>
                  </a:lnTo>
                  <a:lnTo>
                    <a:pt x="2793" y="1397"/>
                  </a:lnTo>
                  <a:lnTo>
                    <a:pt x="2876" y="1520"/>
                  </a:lnTo>
                  <a:lnTo>
                    <a:pt x="2958" y="1603"/>
                  </a:lnTo>
                  <a:lnTo>
                    <a:pt x="2958" y="1644"/>
                  </a:lnTo>
                  <a:lnTo>
                    <a:pt x="2999" y="1644"/>
                  </a:lnTo>
                  <a:lnTo>
                    <a:pt x="2999" y="1685"/>
                  </a:lnTo>
                  <a:lnTo>
                    <a:pt x="3040" y="1726"/>
                  </a:lnTo>
                  <a:lnTo>
                    <a:pt x="3081" y="1808"/>
                  </a:lnTo>
                  <a:lnTo>
                    <a:pt x="3081" y="1849"/>
                  </a:lnTo>
                  <a:lnTo>
                    <a:pt x="3122" y="1890"/>
                  </a:lnTo>
                  <a:lnTo>
                    <a:pt x="3163" y="1931"/>
                  </a:lnTo>
                  <a:lnTo>
                    <a:pt x="3204" y="1972"/>
                  </a:lnTo>
                  <a:lnTo>
                    <a:pt x="3204" y="2013"/>
                  </a:lnTo>
                  <a:lnTo>
                    <a:pt x="3204" y="2054"/>
                  </a:lnTo>
                  <a:lnTo>
                    <a:pt x="3245" y="2095"/>
                  </a:lnTo>
                  <a:lnTo>
                    <a:pt x="3410" y="2095"/>
                  </a:lnTo>
                  <a:lnTo>
                    <a:pt x="3410" y="2054"/>
                  </a:lnTo>
                  <a:lnTo>
                    <a:pt x="3451" y="2013"/>
                  </a:lnTo>
                  <a:lnTo>
                    <a:pt x="3451" y="1972"/>
                  </a:lnTo>
                  <a:lnTo>
                    <a:pt x="3410" y="1931"/>
                  </a:lnTo>
                  <a:lnTo>
                    <a:pt x="3410" y="1890"/>
                  </a:lnTo>
                  <a:lnTo>
                    <a:pt x="3369" y="1849"/>
                  </a:lnTo>
                  <a:lnTo>
                    <a:pt x="3327" y="1808"/>
                  </a:lnTo>
                  <a:lnTo>
                    <a:pt x="3327" y="1767"/>
                  </a:lnTo>
                  <a:lnTo>
                    <a:pt x="3286" y="1726"/>
                  </a:lnTo>
                  <a:lnTo>
                    <a:pt x="3245" y="1603"/>
                  </a:lnTo>
                  <a:lnTo>
                    <a:pt x="3204" y="1561"/>
                  </a:lnTo>
                  <a:lnTo>
                    <a:pt x="3163" y="1520"/>
                  </a:lnTo>
                  <a:lnTo>
                    <a:pt x="3122" y="1479"/>
                  </a:lnTo>
                  <a:lnTo>
                    <a:pt x="3040" y="1397"/>
                  </a:lnTo>
                  <a:lnTo>
                    <a:pt x="2999" y="1274"/>
                  </a:lnTo>
                  <a:lnTo>
                    <a:pt x="2999" y="1233"/>
                  </a:lnTo>
                  <a:lnTo>
                    <a:pt x="2958" y="1233"/>
                  </a:lnTo>
                  <a:lnTo>
                    <a:pt x="2917" y="1192"/>
                  </a:lnTo>
                  <a:lnTo>
                    <a:pt x="2876" y="1151"/>
                  </a:lnTo>
                  <a:lnTo>
                    <a:pt x="2876" y="1110"/>
                  </a:lnTo>
                  <a:lnTo>
                    <a:pt x="2835" y="1068"/>
                  </a:lnTo>
                  <a:lnTo>
                    <a:pt x="2793" y="1027"/>
                  </a:lnTo>
                  <a:lnTo>
                    <a:pt x="2752" y="945"/>
                  </a:lnTo>
                  <a:lnTo>
                    <a:pt x="2711" y="945"/>
                  </a:lnTo>
                  <a:lnTo>
                    <a:pt x="2670" y="863"/>
                  </a:lnTo>
                  <a:lnTo>
                    <a:pt x="2629" y="863"/>
                  </a:lnTo>
                  <a:lnTo>
                    <a:pt x="2588" y="822"/>
                  </a:lnTo>
                  <a:lnTo>
                    <a:pt x="2465" y="699"/>
                  </a:lnTo>
                  <a:lnTo>
                    <a:pt x="2465" y="658"/>
                  </a:lnTo>
                  <a:lnTo>
                    <a:pt x="2424" y="658"/>
                  </a:lnTo>
                  <a:lnTo>
                    <a:pt x="2424" y="617"/>
                  </a:lnTo>
                  <a:lnTo>
                    <a:pt x="2383" y="576"/>
                  </a:lnTo>
                  <a:lnTo>
                    <a:pt x="2342" y="534"/>
                  </a:lnTo>
                  <a:lnTo>
                    <a:pt x="2300" y="493"/>
                  </a:lnTo>
                  <a:lnTo>
                    <a:pt x="2259" y="452"/>
                  </a:lnTo>
                  <a:lnTo>
                    <a:pt x="2218" y="452"/>
                  </a:lnTo>
                  <a:lnTo>
                    <a:pt x="2177" y="411"/>
                  </a:lnTo>
                  <a:lnTo>
                    <a:pt x="2095" y="329"/>
                  </a:lnTo>
                  <a:lnTo>
                    <a:pt x="2054" y="329"/>
                  </a:lnTo>
                  <a:lnTo>
                    <a:pt x="2013" y="288"/>
                  </a:lnTo>
                  <a:lnTo>
                    <a:pt x="1931" y="206"/>
                  </a:lnTo>
                  <a:lnTo>
                    <a:pt x="1890" y="206"/>
                  </a:lnTo>
                  <a:lnTo>
                    <a:pt x="1808" y="165"/>
                  </a:lnTo>
                  <a:lnTo>
                    <a:pt x="1766" y="124"/>
                  </a:lnTo>
                  <a:lnTo>
                    <a:pt x="1643" y="124"/>
                  </a:lnTo>
                  <a:lnTo>
                    <a:pt x="1643" y="83"/>
                  </a:lnTo>
                  <a:lnTo>
                    <a:pt x="1520" y="83"/>
                  </a:lnTo>
                  <a:lnTo>
                    <a:pt x="1520" y="41"/>
                  </a:lnTo>
                  <a:lnTo>
                    <a:pt x="1438" y="41"/>
                  </a:lnTo>
                  <a:lnTo>
                    <a:pt x="1356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8"/>
            <p:cNvSpPr/>
            <p:nvPr/>
          </p:nvSpPr>
          <p:spPr>
            <a:xfrm>
              <a:off x="6295293" y="4037162"/>
              <a:ext cx="40118" cy="37154"/>
            </a:xfrm>
            <a:custGeom>
              <a:rect b="b" l="l" r="r" t="t"/>
              <a:pathLst>
                <a:path extrusionOk="0" h="1028" w="1110">
                  <a:moveTo>
                    <a:pt x="945" y="0"/>
                  </a:moveTo>
                  <a:lnTo>
                    <a:pt x="904" y="41"/>
                  </a:lnTo>
                  <a:lnTo>
                    <a:pt x="904" y="82"/>
                  </a:lnTo>
                  <a:lnTo>
                    <a:pt x="904" y="123"/>
                  </a:lnTo>
                  <a:lnTo>
                    <a:pt x="822" y="123"/>
                  </a:lnTo>
                  <a:lnTo>
                    <a:pt x="822" y="164"/>
                  </a:lnTo>
                  <a:lnTo>
                    <a:pt x="781" y="205"/>
                  </a:lnTo>
                  <a:lnTo>
                    <a:pt x="740" y="247"/>
                  </a:lnTo>
                  <a:lnTo>
                    <a:pt x="740" y="288"/>
                  </a:lnTo>
                  <a:lnTo>
                    <a:pt x="699" y="288"/>
                  </a:lnTo>
                  <a:lnTo>
                    <a:pt x="658" y="329"/>
                  </a:lnTo>
                  <a:lnTo>
                    <a:pt x="617" y="370"/>
                  </a:lnTo>
                  <a:lnTo>
                    <a:pt x="617" y="411"/>
                  </a:lnTo>
                  <a:lnTo>
                    <a:pt x="576" y="411"/>
                  </a:lnTo>
                  <a:lnTo>
                    <a:pt x="535" y="452"/>
                  </a:lnTo>
                  <a:lnTo>
                    <a:pt x="493" y="493"/>
                  </a:lnTo>
                  <a:lnTo>
                    <a:pt x="493" y="534"/>
                  </a:lnTo>
                  <a:lnTo>
                    <a:pt x="452" y="534"/>
                  </a:lnTo>
                  <a:lnTo>
                    <a:pt x="370" y="575"/>
                  </a:lnTo>
                  <a:lnTo>
                    <a:pt x="370" y="616"/>
                  </a:lnTo>
                  <a:lnTo>
                    <a:pt x="329" y="616"/>
                  </a:lnTo>
                  <a:lnTo>
                    <a:pt x="329" y="657"/>
                  </a:lnTo>
                  <a:lnTo>
                    <a:pt x="247" y="657"/>
                  </a:lnTo>
                  <a:lnTo>
                    <a:pt x="247" y="698"/>
                  </a:lnTo>
                  <a:lnTo>
                    <a:pt x="206" y="698"/>
                  </a:lnTo>
                  <a:lnTo>
                    <a:pt x="165" y="739"/>
                  </a:lnTo>
                  <a:lnTo>
                    <a:pt x="124" y="739"/>
                  </a:lnTo>
                  <a:lnTo>
                    <a:pt x="124" y="781"/>
                  </a:lnTo>
                  <a:lnTo>
                    <a:pt x="83" y="781"/>
                  </a:lnTo>
                  <a:lnTo>
                    <a:pt x="83" y="822"/>
                  </a:lnTo>
                  <a:lnTo>
                    <a:pt x="42" y="822"/>
                  </a:lnTo>
                  <a:lnTo>
                    <a:pt x="1" y="863"/>
                  </a:lnTo>
                  <a:lnTo>
                    <a:pt x="42" y="904"/>
                  </a:lnTo>
                  <a:lnTo>
                    <a:pt x="42" y="945"/>
                  </a:lnTo>
                  <a:lnTo>
                    <a:pt x="83" y="986"/>
                  </a:lnTo>
                  <a:lnTo>
                    <a:pt x="124" y="1027"/>
                  </a:lnTo>
                  <a:lnTo>
                    <a:pt x="165" y="1027"/>
                  </a:lnTo>
                  <a:lnTo>
                    <a:pt x="165" y="986"/>
                  </a:lnTo>
                  <a:lnTo>
                    <a:pt x="247" y="986"/>
                  </a:lnTo>
                  <a:lnTo>
                    <a:pt x="247" y="945"/>
                  </a:lnTo>
                  <a:lnTo>
                    <a:pt x="288" y="945"/>
                  </a:lnTo>
                  <a:lnTo>
                    <a:pt x="329" y="904"/>
                  </a:lnTo>
                  <a:lnTo>
                    <a:pt x="370" y="904"/>
                  </a:lnTo>
                  <a:lnTo>
                    <a:pt x="370" y="863"/>
                  </a:lnTo>
                  <a:lnTo>
                    <a:pt x="411" y="863"/>
                  </a:lnTo>
                  <a:lnTo>
                    <a:pt x="452" y="822"/>
                  </a:lnTo>
                  <a:lnTo>
                    <a:pt x="493" y="781"/>
                  </a:lnTo>
                  <a:lnTo>
                    <a:pt x="535" y="739"/>
                  </a:lnTo>
                  <a:lnTo>
                    <a:pt x="576" y="739"/>
                  </a:lnTo>
                  <a:lnTo>
                    <a:pt x="576" y="698"/>
                  </a:lnTo>
                  <a:lnTo>
                    <a:pt x="617" y="698"/>
                  </a:lnTo>
                  <a:lnTo>
                    <a:pt x="617" y="657"/>
                  </a:lnTo>
                  <a:lnTo>
                    <a:pt x="658" y="657"/>
                  </a:lnTo>
                  <a:lnTo>
                    <a:pt x="658" y="616"/>
                  </a:lnTo>
                  <a:lnTo>
                    <a:pt x="699" y="616"/>
                  </a:lnTo>
                  <a:lnTo>
                    <a:pt x="740" y="575"/>
                  </a:lnTo>
                  <a:lnTo>
                    <a:pt x="740" y="534"/>
                  </a:lnTo>
                  <a:lnTo>
                    <a:pt x="781" y="534"/>
                  </a:lnTo>
                  <a:lnTo>
                    <a:pt x="781" y="493"/>
                  </a:lnTo>
                  <a:lnTo>
                    <a:pt x="822" y="493"/>
                  </a:lnTo>
                  <a:lnTo>
                    <a:pt x="822" y="452"/>
                  </a:lnTo>
                  <a:lnTo>
                    <a:pt x="863" y="452"/>
                  </a:lnTo>
                  <a:lnTo>
                    <a:pt x="863" y="411"/>
                  </a:lnTo>
                  <a:lnTo>
                    <a:pt x="904" y="411"/>
                  </a:lnTo>
                  <a:lnTo>
                    <a:pt x="945" y="370"/>
                  </a:lnTo>
                  <a:lnTo>
                    <a:pt x="945" y="329"/>
                  </a:lnTo>
                  <a:lnTo>
                    <a:pt x="986" y="329"/>
                  </a:lnTo>
                  <a:lnTo>
                    <a:pt x="1028" y="288"/>
                  </a:lnTo>
                  <a:lnTo>
                    <a:pt x="1069" y="247"/>
                  </a:lnTo>
                  <a:lnTo>
                    <a:pt x="1069" y="205"/>
                  </a:lnTo>
                  <a:lnTo>
                    <a:pt x="1110" y="205"/>
                  </a:lnTo>
                  <a:lnTo>
                    <a:pt x="1110" y="164"/>
                  </a:lnTo>
                  <a:lnTo>
                    <a:pt x="1110" y="123"/>
                  </a:lnTo>
                  <a:lnTo>
                    <a:pt x="1069" y="82"/>
                  </a:lnTo>
                  <a:lnTo>
                    <a:pt x="986" y="4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8"/>
            <p:cNvSpPr/>
            <p:nvPr/>
          </p:nvSpPr>
          <p:spPr>
            <a:xfrm>
              <a:off x="6350230" y="4056462"/>
              <a:ext cx="26745" cy="41600"/>
            </a:xfrm>
            <a:custGeom>
              <a:rect b="b" l="l" r="r" t="t"/>
              <a:pathLst>
                <a:path extrusionOk="0" h="1151" w="740">
                  <a:moveTo>
                    <a:pt x="535" y="0"/>
                  </a:moveTo>
                  <a:lnTo>
                    <a:pt x="493" y="41"/>
                  </a:lnTo>
                  <a:lnTo>
                    <a:pt x="535" y="82"/>
                  </a:lnTo>
                  <a:lnTo>
                    <a:pt x="493" y="82"/>
                  </a:lnTo>
                  <a:lnTo>
                    <a:pt x="493" y="123"/>
                  </a:lnTo>
                  <a:lnTo>
                    <a:pt x="452" y="123"/>
                  </a:lnTo>
                  <a:lnTo>
                    <a:pt x="452" y="164"/>
                  </a:lnTo>
                  <a:lnTo>
                    <a:pt x="411" y="205"/>
                  </a:lnTo>
                  <a:lnTo>
                    <a:pt x="411" y="247"/>
                  </a:lnTo>
                  <a:lnTo>
                    <a:pt x="411" y="288"/>
                  </a:lnTo>
                  <a:lnTo>
                    <a:pt x="370" y="288"/>
                  </a:lnTo>
                  <a:lnTo>
                    <a:pt x="370" y="329"/>
                  </a:lnTo>
                  <a:lnTo>
                    <a:pt x="329" y="370"/>
                  </a:lnTo>
                  <a:lnTo>
                    <a:pt x="288" y="411"/>
                  </a:lnTo>
                  <a:lnTo>
                    <a:pt x="288" y="452"/>
                  </a:lnTo>
                  <a:lnTo>
                    <a:pt x="288" y="493"/>
                  </a:lnTo>
                  <a:lnTo>
                    <a:pt x="288" y="534"/>
                  </a:lnTo>
                  <a:lnTo>
                    <a:pt x="247" y="534"/>
                  </a:lnTo>
                  <a:lnTo>
                    <a:pt x="247" y="575"/>
                  </a:lnTo>
                  <a:lnTo>
                    <a:pt x="247" y="616"/>
                  </a:lnTo>
                  <a:lnTo>
                    <a:pt x="206" y="616"/>
                  </a:lnTo>
                  <a:lnTo>
                    <a:pt x="206" y="657"/>
                  </a:lnTo>
                  <a:lnTo>
                    <a:pt x="165" y="698"/>
                  </a:lnTo>
                  <a:lnTo>
                    <a:pt x="165" y="740"/>
                  </a:lnTo>
                  <a:lnTo>
                    <a:pt x="124" y="781"/>
                  </a:lnTo>
                  <a:lnTo>
                    <a:pt x="124" y="822"/>
                  </a:lnTo>
                  <a:lnTo>
                    <a:pt x="83" y="822"/>
                  </a:lnTo>
                  <a:lnTo>
                    <a:pt x="83" y="863"/>
                  </a:lnTo>
                  <a:lnTo>
                    <a:pt x="42" y="904"/>
                  </a:lnTo>
                  <a:lnTo>
                    <a:pt x="83" y="904"/>
                  </a:lnTo>
                  <a:lnTo>
                    <a:pt x="42" y="945"/>
                  </a:lnTo>
                  <a:lnTo>
                    <a:pt x="42" y="986"/>
                  </a:lnTo>
                  <a:lnTo>
                    <a:pt x="0" y="986"/>
                  </a:lnTo>
                  <a:lnTo>
                    <a:pt x="0" y="1027"/>
                  </a:lnTo>
                  <a:lnTo>
                    <a:pt x="0" y="1068"/>
                  </a:lnTo>
                  <a:lnTo>
                    <a:pt x="42" y="1109"/>
                  </a:lnTo>
                  <a:lnTo>
                    <a:pt x="83" y="1150"/>
                  </a:lnTo>
                  <a:lnTo>
                    <a:pt x="206" y="1150"/>
                  </a:lnTo>
                  <a:lnTo>
                    <a:pt x="206" y="1109"/>
                  </a:lnTo>
                  <a:lnTo>
                    <a:pt x="247" y="1109"/>
                  </a:lnTo>
                  <a:lnTo>
                    <a:pt x="247" y="1068"/>
                  </a:lnTo>
                  <a:lnTo>
                    <a:pt x="247" y="1027"/>
                  </a:lnTo>
                  <a:lnTo>
                    <a:pt x="288" y="986"/>
                  </a:lnTo>
                  <a:lnTo>
                    <a:pt x="288" y="945"/>
                  </a:lnTo>
                  <a:lnTo>
                    <a:pt x="288" y="904"/>
                  </a:lnTo>
                  <a:lnTo>
                    <a:pt x="329" y="904"/>
                  </a:lnTo>
                  <a:lnTo>
                    <a:pt x="329" y="863"/>
                  </a:lnTo>
                  <a:lnTo>
                    <a:pt x="370" y="863"/>
                  </a:lnTo>
                  <a:lnTo>
                    <a:pt x="370" y="822"/>
                  </a:lnTo>
                  <a:lnTo>
                    <a:pt x="370" y="781"/>
                  </a:lnTo>
                  <a:lnTo>
                    <a:pt x="370" y="740"/>
                  </a:lnTo>
                  <a:lnTo>
                    <a:pt x="411" y="740"/>
                  </a:lnTo>
                  <a:lnTo>
                    <a:pt x="411" y="698"/>
                  </a:lnTo>
                  <a:lnTo>
                    <a:pt x="452" y="698"/>
                  </a:lnTo>
                  <a:lnTo>
                    <a:pt x="452" y="657"/>
                  </a:lnTo>
                  <a:lnTo>
                    <a:pt x="452" y="616"/>
                  </a:lnTo>
                  <a:lnTo>
                    <a:pt x="493" y="575"/>
                  </a:lnTo>
                  <a:lnTo>
                    <a:pt x="493" y="534"/>
                  </a:lnTo>
                  <a:lnTo>
                    <a:pt x="493" y="493"/>
                  </a:lnTo>
                  <a:lnTo>
                    <a:pt x="535" y="493"/>
                  </a:lnTo>
                  <a:lnTo>
                    <a:pt x="535" y="452"/>
                  </a:lnTo>
                  <a:lnTo>
                    <a:pt x="576" y="411"/>
                  </a:lnTo>
                  <a:lnTo>
                    <a:pt x="576" y="370"/>
                  </a:lnTo>
                  <a:lnTo>
                    <a:pt x="617" y="329"/>
                  </a:lnTo>
                  <a:lnTo>
                    <a:pt x="617" y="288"/>
                  </a:lnTo>
                  <a:lnTo>
                    <a:pt x="658" y="288"/>
                  </a:lnTo>
                  <a:lnTo>
                    <a:pt x="658" y="247"/>
                  </a:lnTo>
                  <a:lnTo>
                    <a:pt x="699" y="247"/>
                  </a:lnTo>
                  <a:lnTo>
                    <a:pt x="699" y="205"/>
                  </a:lnTo>
                  <a:lnTo>
                    <a:pt x="699" y="164"/>
                  </a:lnTo>
                  <a:lnTo>
                    <a:pt x="740" y="123"/>
                  </a:lnTo>
                  <a:lnTo>
                    <a:pt x="658" y="82"/>
                  </a:lnTo>
                  <a:lnTo>
                    <a:pt x="576" y="41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8"/>
            <p:cNvSpPr/>
            <p:nvPr/>
          </p:nvSpPr>
          <p:spPr>
            <a:xfrm>
              <a:off x="4872941" y="3716433"/>
              <a:ext cx="384556" cy="378665"/>
            </a:xfrm>
            <a:custGeom>
              <a:rect b="b" l="l" r="r" t="t"/>
              <a:pathLst>
                <a:path extrusionOk="0" h="10477" w="10640">
                  <a:moveTo>
                    <a:pt x="2506" y="1"/>
                  </a:moveTo>
                  <a:lnTo>
                    <a:pt x="41" y="3821"/>
                  </a:lnTo>
                  <a:lnTo>
                    <a:pt x="0" y="3903"/>
                  </a:lnTo>
                  <a:lnTo>
                    <a:pt x="0" y="4027"/>
                  </a:lnTo>
                  <a:lnTo>
                    <a:pt x="41" y="4109"/>
                  </a:lnTo>
                  <a:lnTo>
                    <a:pt x="123" y="4191"/>
                  </a:lnTo>
                  <a:lnTo>
                    <a:pt x="10065" y="10394"/>
                  </a:lnTo>
                  <a:lnTo>
                    <a:pt x="10188" y="10476"/>
                  </a:lnTo>
                  <a:lnTo>
                    <a:pt x="10352" y="10435"/>
                  </a:lnTo>
                  <a:lnTo>
                    <a:pt x="10476" y="10353"/>
                  </a:lnTo>
                  <a:lnTo>
                    <a:pt x="10558" y="10189"/>
                  </a:lnTo>
                  <a:lnTo>
                    <a:pt x="10599" y="9737"/>
                  </a:lnTo>
                  <a:lnTo>
                    <a:pt x="10640" y="9285"/>
                  </a:lnTo>
                  <a:lnTo>
                    <a:pt x="10599" y="8833"/>
                  </a:lnTo>
                  <a:lnTo>
                    <a:pt x="10517" y="8381"/>
                  </a:lnTo>
                  <a:lnTo>
                    <a:pt x="10352" y="7929"/>
                  </a:lnTo>
                  <a:lnTo>
                    <a:pt x="10147" y="7477"/>
                  </a:lnTo>
                  <a:lnTo>
                    <a:pt x="9818" y="7067"/>
                  </a:lnTo>
                  <a:lnTo>
                    <a:pt x="9407" y="6656"/>
                  </a:lnTo>
                  <a:lnTo>
                    <a:pt x="8832" y="6122"/>
                  </a:lnTo>
                  <a:lnTo>
                    <a:pt x="8380" y="5629"/>
                  </a:lnTo>
                  <a:lnTo>
                    <a:pt x="8052" y="5218"/>
                  </a:lnTo>
                  <a:lnTo>
                    <a:pt x="7805" y="4807"/>
                  </a:lnTo>
                  <a:lnTo>
                    <a:pt x="7682" y="4437"/>
                  </a:lnTo>
                  <a:lnTo>
                    <a:pt x="7600" y="4068"/>
                  </a:lnTo>
                  <a:lnTo>
                    <a:pt x="7477" y="3164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8"/>
            <p:cNvSpPr/>
            <p:nvPr/>
          </p:nvSpPr>
          <p:spPr>
            <a:xfrm>
              <a:off x="4886278" y="3826306"/>
              <a:ext cx="366774" cy="237601"/>
            </a:xfrm>
            <a:custGeom>
              <a:rect b="b" l="l" r="r" t="t"/>
              <a:pathLst>
                <a:path extrusionOk="0" h="6574" w="10148">
                  <a:moveTo>
                    <a:pt x="1" y="1"/>
                  </a:moveTo>
                  <a:lnTo>
                    <a:pt x="1" y="83"/>
                  </a:lnTo>
                  <a:lnTo>
                    <a:pt x="42" y="165"/>
                  </a:lnTo>
                  <a:lnTo>
                    <a:pt x="83" y="247"/>
                  </a:lnTo>
                  <a:lnTo>
                    <a:pt x="247" y="329"/>
                  </a:lnTo>
                  <a:lnTo>
                    <a:pt x="412" y="412"/>
                  </a:lnTo>
                  <a:lnTo>
                    <a:pt x="494" y="494"/>
                  </a:lnTo>
                  <a:lnTo>
                    <a:pt x="617" y="535"/>
                  </a:lnTo>
                  <a:lnTo>
                    <a:pt x="658" y="576"/>
                  </a:lnTo>
                  <a:lnTo>
                    <a:pt x="699" y="576"/>
                  </a:lnTo>
                  <a:lnTo>
                    <a:pt x="781" y="658"/>
                  </a:lnTo>
                  <a:lnTo>
                    <a:pt x="905" y="699"/>
                  </a:lnTo>
                  <a:lnTo>
                    <a:pt x="1110" y="863"/>
                  </a:lnTo>
                  <a:lnTo>
                    <a:pt x="1151" y="905"/>
                  </a:lnTo>
                  <a:lnTo>
                    <a:pt x="1192" y="905"/>
                  </a:lnTo>
                  <a:lnTo>
                    <a:pt x="1192" y="946"/>
                  </a:lnTo>
                  <a:lnTo>
                    <a:pt x="1315" y="1028"/>
                  </a:lnTo>
                  <a:lnTo>
                    <a:pt x="1357" y="1028"/>
                  </a:lnTo>
                  <a:lnTo>
                    <a:pt x="1521" y="1151"/>
                  </a:lnTo>
                  <a:lnTo>
                    <a:pt x="1562" y="1151"/>
                  </a:lnTo>
                  <a:lnTo>
                    <a:pt x="1891" y="1397"/>
                  </a:lnTo>
                  <a:lnTo>
                    <a:pt x="2055" y="1480"/>
                  </a:lnTo>
                  <a:lnTo>
                    <a:pt x="2096" y="1521"/>
                  </a:lnTo>
                  <a:lnTo>
                    <a:pt x="2137" y="1562"/>
                  </a:lnTo>
                  <a:lnTo>
                    <a:pt x="2178" y="1603"/>
                  </a:lnTo>
                  <a:lnTo>
                    <a:pt x="2342" y="1685"/>
                  </a:lnTo>
                  <a:lnTo>
                    <a:pt x="2384" y="1685"/>
                  </a:lnTo>
                  <a:lnTo>
                    <a:pt x="2425" y="1726"/>
                  </a:lnTo>
                  <a:lnTo>
                    <a:pt x="2589" y="1808"/>
                  </a:lnTo>
                  <a:lnTo>
                    <a:pt x="2753" y="1931"/>
                  </a:lnTo>
                  <a:lnTo>
                    <a:pt x="2794" y="1973"/>
                  </a:lnTo>
                  <a:lnTo>
                    <a:pt x="2877" y="1973"/>
                  </a:lnTo>
                  <a:lnTo>
                    <a:pt x="2959" y="2055"/>
                  </a:lnTo>
                  <a:lnTo>
                    <a:pt x="3000" y="2096"/>
                  </a:lnTo>
                  <a:lnTo>
                    <a:pt x="3082" y="2137"/>
                  </a:lnTo>
                  <a:lnTo>
                    <a:pt x="3328" y="2301"/>
                  </a:lnTo>
                  <a:lnTo>
                    <a:pt x="3945" y="2712"/>
                  </a:lnTo>
                  <a:lnTo>
                    <a:pt x="3986" y="2712"/>
                  </a:lnTo>
                  <a:lnTo>
                    <a:pt x="4068" y="2794"/>
                  </a:lnTo>
                  <a:lnTo>
                    <a:pt x="4109" y="2835"/>
                  </a:lnTo>
                  <a:lnTo>
                    <a:pt x="4191" y="2835"/>
                  </a:lnTo>
                  <a:lnTo>
                    <a:pt x="4314" y="2958"/>
                  </a:lnTo>
                  <a:lnTo>
                    <a:pt x="4479" y="3041"/>
                  </a:lnTo>
                  <a:lnTo>
                    <a:pt x="4602" y="3123"/>
                  </a:lnTo>
                  <a:lnTo>
                    <a:pt x="4766" y="3205"/>
                  </a:lnTo>
                  <a:lnTo>
                    <a:pt x="4889" y="3287"/>
                  </a:lnTo>
                  <a:lnTo>
                    <a:pt x="4931" y="3328"/>
                  </a:lnTo>
                  <a:lnTo>
                    <a:pt x="4972" y="3369"/>
                  </a:lnTo>
                  <a:lnTo>
                    <a:pt x="5136" y="3451"/>
                  </a:lnTo>
                  <a:lnTo>
                    <a:pt x="5218" y="3534"/>
                  </a:lnTo>
                  <a:lnTo>
                    <a:pt x="5382" y="3616"/>
                  </a:lnTo>
                  <a:lnTo>
                    <a:pt x="5465" y="3657"/>
                  </a:lnTo>
                  <a:lnTo>
                    <a:pt x="5547" y="3698"/>
                  </a:lnTo>
                  <a:lnTo>
                    <a:pt x="5670" y="3821"/>
                  </a:lnTo>
                  <a:lnTo>
                    <a:pt x="5793" y="3862"/>
                  </a:lnTo>
                  <a:lnTo>
                    <a:pt x="5916" y="3985"/>
                  </a:lnTo>
                  <a:lnTo>
                    <a:pt x="6492" y="4355"/>
                  </a:lnTo>
                  <a:lnTo>
                    <a:pt x="6574" y="4396"/>
                  </a:lnTo>
                  <a:lnTo>
                    <a:pt x="6656" y="4437"/>
                  </a:lnTo>
                  <a:lnTo>
                    <a:pt x="6738" y="4520"/>
                  </a:lnTo>
                  <a:lnTo>
                    <a:pt x="6861" y="4602"/>
                  </a:lnTo>
                  <a:lnTo>
                    <a:pt x="6943" y="4643"/>
                  </a:lnTo>
                  <a:lnTo>
                    <a:pt x="6984" y="4643"/>
                  </a:lnTo>
                  <a:lnTo>
                    <a:pt x="7149" y="4766"/>
                  </a:lnTo>
                  <a:lnTo>
                    <a:pt x="7272" y="4848"/>
                  </a:lnTo>
                  <a:lnTo>
                    <a:pt x="7354" y="4889"/>
                  </a:lnTo>
                  <a:lnTo>
                    <a:pt x="7395" y="4930"/>
                  </a:lnTo>
                  <a:lnTo>
                    <a:pt x="7477" y="4971"/>
                  </a:lnTo>
                  <a:lnTo>
                    <a:pt x="7560" y="5012"/>
                  </a:lnTo>
                  <a:lnTo>
                    <a:pt x="7847" y="5218"/>
                  </a:lnTo>
                  <a:lnTo>
                    <a:pt x="7888" y="5259"/>
                  </a:lnTo>
                  <a:lnTo>
                    <a:pt x="8217" y="5464"/>
                  </a:lnTo>
                  <a:lnTo>
                    <a:pt x="8546" y="5670"/>
                  </a:lnTo>
                  <a:lnTo>
                    <a:pt x="8587" y="5670"/>
                  </a:lnTo>
                  <a:lnTo>
                    <a:pt x="8628" y="5711"/>
                  </a:lnTo>
                  <a:lnTo>
                    <a:pt x="8669" y="5711"/>
                  </a:lnTo>
                  <a:lnTo>
                    <a:pt x="8710" y="5752"/>
                  </a:lnTo>
                  <a:lnTo>
                    <a:pt x="8792" y="5793"/>
                  </a:lnTo>
                  <a:lnTo>
                    <a:pt x="8833" y="5834"/>
                  </a:lnTo>
                  <a:lnTo>
                    <a:pt x="8915" y="5875"/>
                  </a:lnTo>
                  <a:lnTo>
                    <a:pt x="9121" y="6039"/>
                  </a:lnTo>
                  <a:lnTo>
                    <a:pt x="9203" y="6081"/>
                  </a:lnTo>
                  <a:lnTo>
                    <a:pt x="9367" y="6204"/>
                  </a:lnTo>
                  <a:lnTo>
                    <a:pt x="9449" y="6245"/>
                  </a:lnTo>
                  <a:lnTo>
                    <a:pt x="9490" y="6245"/>
                  </a:lnTo>
                  <a:lnTo>
                    <a:pt x="9614" y="6327"/>
                  </a:lnTo>
                  <a:lnTo>
                    <a:pt x="9655" y="6327"/>
                  </a:lnTo>
                  <a:lnTo>
                    <a:pt x="9696" y="6409"/>
                  </a:lnTo>
                  <a:lnTo>
                    <a:pt x="9778" y="6450"/>
                  </a:lnTo>
                  <a:lnTo>
                    <a:pt x="9942" y="6532"/>
                  </a:lnTo>
                  <a:lnTo>
                    <a:pt x="9983" y="6573"/>
                  </a:lnTo>
                  <a:lnTo>
                    <a:pt x="10065" y="6573"/>
                  </a:lnTo>
                  <a:lnTo>
                    <a:pt x="10148" y="6532"/>
                  </a:lnTo>
                  <a:lnTo>
                    <a:pt x="10148" y="6491"/>
                  </a:lnTo>
                  <a:lnTo>
                    <a:pt x="10107" y="6409"/>
                  </a:lnTo>
                  <a:lnTo>
                    <a:pt x="10024" y="6368"/>
                  </a:lnTo>
                  <a:lnTo>
                    <a:pt x="9983" y="6327"/>
                  </a:lnTo>
                  <a:lnTo>
                    <a:pt x="9901" y="6245"/>
                  </a:lnTo>
                  <a:lnTo>
                    <a:pt x="9778" y="6204"/>
                  </a:lnTo>
                  <a:lnTo>
                    <a:pt x="9696" y="6122"/>
                  </a:lnTo>
                  <a:lnTo>
                    <a:pt x="9655" y="6122"/>
                  </a:lnTo>
                  <a:lnTo>
                    <a:pt x="9614" y="6081"/>
                  </a:lnTo>
                  <a:lnTo>
                    <a:pt x="9490" y="5998"/>
                  </a:lnTo>
                  <a:lnTo>
                    <a:pt x="9367" y="5916"/>
                  </a:lnTo>
                  <a:lnTo>
                    <a:pt x="9326" y="5875"/>
                  </a:lnTo>
                  <a:lnTo>
                    <a:pt x="9038" y="5670"/>
                  </a:lnTo>
                  <a:lnTo>
                    <a:pt x="8997" y="5670"/>
                  </a:lnTo>
                  <a:lnTo>
                    <a:pt x="8915" y="5629"/>
                  </a:lnTo>
                  <a:lnTo>
                    <a:pt x="8751" y="5546"/>
                  </a:lnTo>
                  <a:lnTo>
                    <a:pt x="8710" y="5505"/>
                  </a:lnTo>
                  <a:lnTo>
                    <a:pt x="8669" y="5464"/>
                  </a:lnTo>
                  <a:lnTo>
                    <a:pt x="8381" y="5300"/>
                  </a:lnTo>
                  <a:lnTo>
                    <a:pt x="8094" y="5095"/>
                  </a:lnTo>
                  <a:lnTo>
                    <a:pt x="8053" y="5054"/>
                  </a:lnTo>
                  <a:lnTo>
                    <a:pt x="8011" y="5054"/>
                  </a:lnTo>
                  <a:lnTo>
                    <a:pt x="7929" y="4971"/>
                  </a:lnTo>
                  <a:lnTo>
                    <a:pt x="7847" y="4930"/>
                  </a:lnTo>
                  <a:lnTo>
                    <a:pt x="7765" y="4889"/>
                  </a:lnTo>
                  <a:lnTo>
                    <a:pt x="7724" y="4848"/>
                  </a:lnTo>
                  <a:lnTo>
                    <a:pt x="7642" y="4807"/>
                  </a:lnTo>
                  <a:lnTo>
                    <a:pt x="7601" y="4807"/>
                  </a:lnTo>
                  <a:lnTo>
                    <a:pt x="7519" y="4725"/>
                  </a:lnTo>
                  <a:lnTo>
                    <a:pt x="7354" y="4602"/>
                  </a:lnTo>
                  <a:lnTo>
                    <a:pt x="7313" y="4561"/>
                  </a:lnTo>
                  <a:lnTo>
                    <a:pt x="7149" y="4478"/>
                  </a:lnTo>
                  <a:lnTo>
                    <a:pt x="7026" y="4396"/>
                  </a:lnTo>
                  <a:lnTo>
                    <a:pt x="6861" y="4314"/>
                  </a:lnTo>
                  <a:lnTo>
                    <a:pt x="6738" y="4273"/>
                  </a:lnTo>
                  <a:lnTo>
                    <a:pt x="6656" y="4191"/>
                  </a:lnTo>
                  <a:lnTo>
                    <a:pt x="6245" y="3944"/>
                  </a:lnTo>
                  <a:lnTo>
                    <a:pt x="6204" y="3903"/>
                  </a:lnTo>
                  <a:lnTo>
                    <a:pt x="6163" y="3862"/>
                  </a:lnTo>
                  <a:lnTo>
                    <a:pt x="6122" y="3821"/>
                  </a:lnTo>
                  <a:lnTo>
                    <a:pt x="6040" y="3780"/>
                  </a:lnTo>
                  <a:lnTo>
                    <a:pt x="5916" y="3698"/>
                  </a:lnTo>
                  <a:lnTo>
                    <a:pt x="5793" y="3616"/>
                  </a:lnTo>
                  <a:lnTo>
                    <a:pt x="5752" y="3616"/>
                  </a:lnTo>
                  <a:lnTo>
                    <a:pt x="5670" y="3534"/>
                  </a:lnTo>
                  <a:lnTo>
                    <a:pt x="5506" y="3451"/>
                  </a:lnTo>
                  <a:lnTo>
                    <a:pt x="5465" y="3410"/>
                  </a:lnTo>
                  <a:lnTo>
                    <a:pt x="5382" y="3369"/>
                  </a:lnTo>
                  <a:lnTo>
                    <a:pt x="5259" y="3287"/>
                  </a:lnTo>
                  <a:lnTo>
                    <a:pt x="5054" y="3123"/>
                  </a:lnTo>
                  <a:lnTo>
                    <a:pt x="5013" y="3123"/>
                  </a:lnTo>
                  <a:lnTo>
                    <a:pt x="4931" y="3082"/>
                  </a:lnTo>
                  <a:lnTo>
                    <a:pt x="4889" y="3041"/>
                  </a:lnTo>
                  <a:lnTo>
                    <a:pt x="4602" y="2835"/>
                  </a:lnTo>
                  <a:lnTo>
                    <a:pt x="4438" y="2753"/>
                  </a:lnTo>
                  <a:lnTo>
                    <a:pt x="4273" y="2671"/>
                  </a:lnTo>
                  <a:lnTo>
                    <a:pt x="4150" y="2589"/>
                  </a:lnTo>
                  <a:lnTo>
                    <a:pt x="4068" y="2548"/>
                  </a:lnTo>
                  <a:lnTo>
                    <a:pt x="3945" y="2466"/>
                  </a:lnTo>
                  <a:lnTo>
                    <a:pt x="3862" y="2383"/>
                  </a:lnTo>
                  <a:lnTo>
                    <a:pt x="3780" y="2342"/>
                  </a:lnTo>
                  <a:lnTo>
                    <a:pt x="3657" y="2260"/>
                  </a:lnTo>
                  <a:lnTo>
                    <a:pt x="3616" y="2219"/>
                  </a:lnTo>
                  <a:lnTo>
                    <a:pt x="3493" y="2137"/>
                  </a:lnTo>
                  <a:lnTo>
                    <a:pt x="3411" y="2096"/>
                  </a:lnTo>
                  <a:lnTo>
                    <a:pt x="3287" y="2014"/>
                  </a:lnTo>
                  <a:lnTo>
                    <a:pt x="3246" y="2014"/>
                  </a:lnTo>
                  <a:lnTo>
                    <a:pt x="3205" y="1973"/>
                  </a:lnTo>
                  <a:lnTo>
                    <a:pt x="3123" y="1890"/>
                  </a:lnTo>
                  <a:lnTo>
                    <a:pt x="2877" y="1767"/>
                  </a:lnTo>
                  <a:lnTo>
                    <a:pt x="2548" y="1562"/>
                  </a:lnTo>
                  <a:lnTo>
                    <a:pt x="2260" y="1356"/>
                  </a:lnTo>
                  <a:lnTo>
                    <a:pt x="2096" y="1233"/>
                  </a:lnTo>
                  <a:lnTo>
                    <a:pt x="1973" y="1192"/>
                  </a:lnTo>
                  <a:lnTo>
                    <a:pt x="1891" y="1110"/>
                  </a:lnTo>
                  <a:lnTo>
                    <a:pt x="1808" y="1069"/>
                  </a:lnTo>
                  <a:lnTo>
                    <a:pt x="1726" y="987"/>
                  </a:lnTo>
                  <a:lnTo>
                    <a:pt x="1562" y="905"/>
                  </a:lnTo>
                  <a:lnTo>
                    <a:pt x="1521" y="863"/>
                  </a:lnTo>
                  <a:lnTo>
                    <a:pt x="1480" y="822"/>
                  </a:lnTo>
                  <a:lnTo>
                    <a:pt x="1315" y="740"/>
                  </a:lnTo>
                  <a:lnTo>
                    <a:pt x="1233" y="699"/>
                  </a:lnTo>
                  <a:lnTo>
                    <a:pt x="1110" y="576"/>
                  </a:lnTo>
                  <a:lnTo>
                    <a:pt x="823" y="412"/>
                  </a:lnTo>
                  <a:lnTo>
                    <a:pt x="658" y="329"/>
                  </a:lnTo>
                  <a:lnTo>
                    <a:pt x="617" y="288"/>
                  </a:lnTo>
                  <a:lnTo>
                    <a:pt x="330" y="83"/>
                  </a:lnTo>
                  <a:lnTo>
                    <a:pt x="247" y="42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8"/>
            <p:cNvSpPr/>
            <p:nvPr/>
          </p:nvSpPr>
          <p:spPr>
            <a:xfrm>
              <a:off x="5153551" y="3768406"/>
              <a:ext cx="172255" cy="142582"/>
            </a:xfrm>
            <a:custGeom>
              <a:rect b="b" l="l" r="r" t="t"/>
              <a:pathLst>
                <a:path extrusionOk="0" h="3945" w="4766">
                  <a:moveTo>
                    <a:pt x="3122" y="1"/>
                  </a:moveTo>
                  <a:lnTo>
                    <a:pt x="2958" y="42"/>
                  </a:lnTo>
                  <a:lnTo>
                    <a:pt x="2753" y="42"/>
                  </a:lnTo>
                  <a:lnTo>
                    <a:pt x="2670" y="83"/>
                  </a:lnTo>
                  <a:lnTo>
                    <a:pt x="2629" y="124"/>
                  </a:lnTo>
                  <a:lnTo>
                    <a:pt x="2506" y="165"/>
                  </a:lnTo>
                  <a:lnTo>
                    <a:pt x="2465" y="206"/>
                  </a:lnTo>
                  <a:lnTo>
                    <a:pt x="2424" y="206"/>
                  </a:lnTo>
                  <a:lnTo>
                    <a:pt x="2301" y="288"/>
                  </a:lnTo>
                  <a:lnTo>
                    <a:pt x="2095" y="494"/>
                  </a:lnTo>
                  <a:lnTo>
                    <a:pt x="1808" y="740"/>
                  </a:lnTo>
                  <a:lnTo>
                    <a:pt x="1561" y="987"/>
                  </a:lnTo>
                  <a:lnTo>
                    <a:pt x="1397" y="1151"/>
                  </a:lnTo>
                  <a:lnTo>
                    <a:pt x="1315" y="1274"/>
                  </a:lnTo>
                  <a:lnTo>
                    <a:pt x="1233" y="1356"/>
                  </a:lnTo>
                  <a:lnTo>
                    <a:pt x="1192" y="1397"/>
                  </a:lnTo>
                  <a:lnTo>
                    <a:pt x="1068" y="1521"/>
                  </a:lnTo>
                  <a:lnTo>
                    <a:pt x="986" y="1644"/>
                  </a:lnTo>
                  <a:lnTo>
                    <a:pt x="945" y="1726"/>
                  </a:lnTo>
                  <a:lnTo>
                    <a:pt x="904" y="1767"/>
                  </a:lnTo>
                  <a:lnTo>
                    <a:pt x="781" y="1890"/>
                  </a:lnTo>
                  <a:lnTo>
                    <a:pt x="740" y="1972"/>
                  </a:lnTo>
                  <a:lnTo>
                    <a:pt x="616" y="2096"/>
                  </a:lnTo>
                  <a:lnTo>
                    <a:pt x="452" y="2424"/>
                  </a:lnTo>
                  <a:lnTo>
                    <a:pt x="329" y="2548"/>
                  </a:lnTo>
                  <a:lnTo>
                    <a:pt x="288" y="2630"/>
                  </a:lnTo>
                  <a:lnTo>
                    <a:pt x="124" y="2917"/>
                  </a:lnTo>
                  <a:lnTo>
                    <a:pt x="82" y="2999"/>
                  </a:lnTo>
                  <a:lnTo>
                    <a:pt x="41" y="3082"/>
                  </a:lnTo>
                  <a:lnTo>
                    <a:pt x="0" y="3164"/>
                  </a:lnTo>
                  <a:lnTo>
                    <a:pt x="41" y="3205"/>
                  </a:lnTo>
                  <a:lnTo>
                    <a:pt x="41" y="3246"/>
                  </a:lnTo>
                  <a:lnTo>
                    <a:pt x="124" y="3246"/>
                  </a:lnTo>
                  <a:lnTo>
                    <a:pt x="206" y="3205"/>
                  </a:lnTo>
                  <a:lnTo>
                    <a:pt x="247" y="3123"/>
                  </a:lnTo>
                  <a:lnTo>
                    <a:pt x="370" y="2999"/>
                  </a:lnTo>
                  <a:lnTo>
                    <a:pt x="452" y="2835"/>
                  </a:lnTo>
                  <a:lnTo>
                    <a:pt x="493" y="2712"/>
                  </a:lnTo>
                  <a:lnTo>
                    <a:pt x="534" y="2630"/>
                  </a:lnTo>
                  <a:lnTo>
                    <a:pt x="575" y="2589"/>
                  </a:lnTo>
                  <a:lnTo>
                    <a:pt x="616" y="2548"/>
                  </a:lnTo>
                  <a:lnTo>
                    <a:pt x="658" y="2424"/>
                  </a:lnTo>
                  <a:lnTo>
                    <a:pt x="740" y="2301"/>
                  </a:lnTo>
                  <a:lnTo>
                    <a:pt x="904" y="2137"/>
                  </a:lnTo>
                  <a:lnTo>
                    <a:pt x="945" y="2055"/>
                  </a:lnTo>
                  <a:lnTo>
                    <a:pt x="986" y="2014"/>
                  </a:lnTo>
                  <a:lnTo>
                    <a:pt x="1068" y="1890"/>
                  </a:lnTo>
                  <a:lnTo>
                    <a:pt x="1109" y="1890"/>
                  </a:lnTo>
                  <a:lnTo>
                    <a:pt x="1233" y="1726"/>
                  </a:lnTo>
                  <a:lnTo>
                    <a:pt x="1233" y="1685"/>
                  </a:lnTo>
                  <a:lnTo>
                    <a:pt x="1520" y="1356"/>
                  </a:lnTo>
                  <a:lnTo>
                    <a:pt x="1643" y="1233"/>
                  </a:lnTo>
                  <a:lnTo>
                    <a:pt x="1685" y="1192"/>
                  </a:lnTo>
                  <a:lnTo>
                    <a:pt x="1726" y="1151"/>
                  </a:lnTo>
                  <a:lnTo>
                    <a:pt x="1767" y="1110"/>
                  </a:lnTo>
                  <a:lnTo>
                    <a:pt x="1849" y="987"/>
                  </a:lnTo>
                  <a:lnTo>
                    <a:pt x="1890" y="945"/>
                  </a:lnTo>
                  <a:lnTo>
                    <a:pt x="1931" y="904"/>
                  </a:lnTo>
                  <a:lnTo>
                    <a:pt x="2054" y="781"/>
                  </a:lnTo>
                  <a:lnTo>
                    <a:pt x="2219" y="658"/>
                  </a:lnTo>
                  <a:lnTo>
                    <a:pt x="2260" y="576"/>
                  </a:lnTo>
                  <a:lnTo>
                    <a:pt x="2301" y="535"/>
                  </a:lnTo>
                  <a:lnTo>
                    <a:pt x="2424" y="494"/>
                  </a:lnTo>
                  <a:lnTo>
                    <a:pt x="2465" y="453"/>
                  </a:lnTo>
                  <a:lnTo>
                    <a:pt x="2547" y="411"/>
                  </a:lnTo>
                  <a:lnTo>
                    <a:pt x="2794" y="288"/>
                  </a:lnTo>
                  <a:lnTo>
                    <a:pt x="2958" y="247"/>
                  </a:lnTo>
                  <a:lnTo>
                    <a:pt x="3122" y="247"/>
                  </a:lnTo>
                  <a:lnTo>
                    <a:pt x="3451" y="288"/>
                  </a:lnTo>
                  <a:lnTo>
                    <a:pt x="3492" y="288"/>
                  </a:lnTo>
                  <a:lnTo>
                    <a:pt x="3574" y="329"/>
                  </a:lnTo>
                  <a:lnTo>
                    <a:pt x="3697" y="329"/>
                  </a:lnTo>
                  <a:lnTo>
                    <a:pt x="3862" y="411"/>
                  </a:lnTo>
                  <a:lnTo>
                    <a:pt x="3944" y="535"/>
                  </a:lnTo>
                  <a:lnTo>
                    <a:pt x="4067" y="617"/>
                  </a:lnTo>
                  <a:lnTo>
                    <a:pt x="4231" y="740"/>
                  </a:lnTo>
                  <a:lnTo>
                    <a:pt x="4273" y="863"/>
                  </a:lnTo>
                  <a:lnTo>
                    <a:pt x="4314" y="904"/>
                  </a:lnTo>
                  <a:lnTo>
                    <a:pt x="4355" y="945"/>
                  </a:lnTo>
                  <a:lnTo>
                    <a:pt x="4396" y="1110"/>
                  </a:lnTo>
                  <a:lnTo>
                    <a:pt x="4437" y="1233"/>
                  </a:lnTo>
                  <a:lnTo>
                    <a:pt x="4519" y="1397"/>
                  </a:lnTo>
                  <a:lnTo>
                    <a:pt x="4560" y="1480"/>
                  </a:lnTo>
                  <a:lnTo>
                    <a:pt x="4560" y="1521"/>
                  </a:lnTo>
                  <a:lnTo>
                    <a:pt x="4519" y="1726"/>
                  </a:lnTo>
                  <a:lnTo>
                    <a:pt x="4519" y="1849"/>
                  </a:lnTo>
                  <a:lnTo>
                    <a:pt x="4478" y="2014"/>
                  </a:lnTo>
                  <a:lnTo>
                    <a:pt x="4355" y="2301"/>
                  </a:lnTo>
                  <a:lnTo>
                    <a:pt x="4190" y="2589"/>
                  </a:lnTo>
                  <a:lnTo>
                    <a:pt x="4108" y="2630"/>
                  </a:lnTo>
                  <a:lnTo>
                    <a:pt x="4067" y="2712"/>
                  </a:lnTo>
                  <a:lnTo>
                    <a:pt x="4026" y="2753"/>
                  </a:lnTo>
                  <a:lnTo>
                    <a:pt x="3903" y="2835"/>
                  </a:lnTo>
                  <a:lnTo>
                    <a:pt x="3821" y="2917"/>
                  </a:lnTo>
                  <a:lnTo>
                    <a:pt x="3780" y="2958"/>
                  </a:lnTo>
                  <a:lnTo>
                    <a:pt x="3615" y="2999"/>
                  </a:lnTo>
                  <a:lnTo>
                    <a:pt x="3492" y="3082"/>
                  </a:lnTo>
                  <a:lnTo>
                    <a:pt x="3410" y="3123"/>
                  </a:lnTo>
                  <a:lnTo>
                    <a:pt x="3328" y="3123"/>
                  </a:lnTo>
                  <a:lnTo>
                    <a:pt x="3287" y="3164"/>
                  </a:lnTo>
                  <a:lnTo>
                    <a:pt x="3163" y="3164"/>
                  </a:lnTo>
                  <a:lnTo>
                    <a:pt x="2794" y="3287"/>
                  </a:lnTo>
                  <a:lnTo>
                    <a:pt x="2753" y="3287"/>
                  </a:lnTo>
                  <a:lnTo>
                    <a:pt x="2383" y="3369"/>
                  </a:lnTo>
                  <a:lnTo>
                    <a:pt x="2013" y="3451"/>
                  </a:lnTo>
                  <a:lnTo>
                    <a:pt x="1972" y="3492"/>
                  </a:lnTo>
                  <a:lnTo>
                    <a:pt x="1808" y="3492"/>
                  </a:lnTo>
                  <a:lnTo>
                    <a:pt x="1726" y="3533"/>
                  </a:lnTo>
                  <a:lnTo>
                    <a:pt x="1685" y="3533"/>
                  </a:lnTo>
                  <a:lnTo>
                    <a:pt x="1602" y="3575"/>
                  </a:lnTo>
                  <a:lnTo>
                    <a:pt x="1315" y="3616"/>
                  </a:lnTo>
                  <a:lnTo>
                    <a:pt x="1027" y="3616"/>
                  </a:lnTo>
                  <a:lnTo>
                    <a:pt x="945" y="3657"/>
                  </a:lnTo>
                  <a:lnTo>
                    <a:pt x="863" y="3657"/>
                  </a:lnTo>
                  <a:lnTo>
                    <a:pt x="740" y="3698"/>
                  </a:lnTo>
                  <a:lnTo>
                    <a:pt x="452" y="3698"/>
                  </a:lnTo>
                  <a:lnTo>
                    <a:pt x="411" y="3616"/>
                  </a:lnTo>
                  <a:lnTo>
                    <a:pt x="329" y="3616"/>
                  </a:lnTo>
                  <a:lnTo>
                    <a:pt x="247" y="3657"/>
                  </a:lnTo>
                  <a:lnTo>
                    <a:pt x="206" y="3739"/>
                  </a:lnTo>
                  <a:lnTo>
                    <a:pt x="247" y="3821"/>
                  </a:lnTo>
                  <a:lnTo>
                    <a:pt x="329" y="3903"/>
                  </a:lnTo>
                  <a:lnTo>
                    <a:pt x="411" y="3944"/>
                  </a:lnTo>
                  <a:lnTo>
                    <a:pt x="534" y="3944"/>
                  </a:lnTo>
                  <a:lnTo>
                    <a:pt x="699" y="3903"/>
                  </a:lnTo>
                  <a:lnTo>
                    <a:pt x="822" y="3862"/>
                  </a:lnTo>
                  <a:lnTo>
                    <a:pt x="1192" y="3862"/>
                  </a:lnTo>
                  <a:lnTo>
                    <a:pt x="1274" y="3821"/>
                  </a:lnTo>
                  <a:lnTo>
                    <a:pt x="1602" y="3780"/>
                  </a:lnTo>
                  <a:lnTo>
                    <a:pt x="1643" y="3780"/>
                  </a:lnTo>
                  <a:lnTo>
                    <a:pt x="1767" y="3739"/>
                  </a:lnTo>
                  <a:lnTo>
                    <a:pt x="1931" y="3698"/>
                  </a:lnTo>
                  <a:lnTo>
                    <a:pt x="2054" y="3698"/>
                  </a:lnTo>
                  <a:lnTo>
                    <a:pt x="2424" y="3616"/>
                  </a:lnTo>
                  <a:lnTo>
                    <a:pt x="2753" y="3533"/>
                  </a:lnTo>
                  <a:lnTo>
                    <a:pt x="2835" y="3533"/>
                  </a:lnTo>
                  <a:lnTo>
                    <a:pt x="2917" y="3492"/>
                  </a:lnTo>
                  <a:lnTo>
                    <a:pt x="2999" y="3451"/>
                  </a:lnTo>
                  <a:lnTo>
                    <a:pt x="3122" y="3410"/>
                  </a:lnTo>
                  <a:lnTo>
                    <a:pt x="3163" y="3410"/>
                  </a:lnTo>
                  <a:lnTo>
                    <a:pt x="3246" y="3369"/>
                  </a:lnTo>
                  <a:lnTo>
                    <a:pt x="3287" y="3369"/>
                  </a:lnTo>
                  <a:lnTo>
                    <a:pt x="3410" y="3328"/>
                  </a:lnTo>
                  <a:lnTo>
                    <a:pt x="3615" y="3287"/>
                  </a:lnTo>
                  <a:lnTo>
                    <a:pt x="3697" y="3246"/>
                  </a:lnTo>
                  <a:lnTo>
                    <a:pt x="3862" y="3164"/>
                  </a:lnTo>
                  <a:lnTo>
                    <a:pt x="3985" y="3082"/>
                  </a:lnTo>
                  <a:lnTo>
                    <a:pt x="4149" y="2958"/>
                  </a:lnTo>
                  <a:lnTo>
                    <a:pt x="4231" y="2835"/>
                  </a:lnTo>
                  <a:lnTo>
                    <a:pt x="4314" y="2753"/>
                  </a:lnTo>
                  <a:lnTo>
                    <a:pt x="4478" y="2548"/>
                  </a:lnTo>
                  <a:lnTo>
                    <a:pt x="4601" y="2301"/>
                  </a:lnTo>
                  <a:lnTo>
                    <a:pt x="4642" y="2260"/>
                  </a:lnTo>
                  <a:lnTo>
                    <a:pt x="4642" y="2219"/>
                  </a:lnTo>
                  <a:lnTo>
                    <a:pt x="4683" y="2137"/>
                  </a:lnTo>
                  <a:lnTo>
                    <a:pt x="4724" y="2055"/>
                  </a:lnTo>
                  <a:lnTo>
                    <a:pt x="4724" y="1890"/>
                  </a:lnTo>
                  <a:lnTo>
                    <a:pt x="4766" y="1726"/>
                  </a:lnTo>
                  <a:lnTo>
                    <a:pt x="4766" y="1685"/>
                  </a:lnTo>
                  <a:lnTo>
                    <a:pt x="4766" y="1562"/>
                  </a:lnTo>
                  <a:lnTo>
                    <a:pt x="4724" y="1356"/>
                  </a:lnTo>
                  <a:lnTo>
                    <a:pt x="4683" y="1274"/>
                  </a:lnTo>
                  <a:lnTo>
                    <a:pt x="4683" y="1192"/>
                  </a:lnTo>
                  <a:lnTo>
                    <a:pt x="4642" y="1028"/>
                  </a:lnTo>
                  <a:lnTo>
                    <a:pt x="4560" y="904"/>
                  </a:lnTo>
                  <a:lnTo>
                    <a:pt x="4478" y="781"/>
                  </a:lnTo>
                  <a:lnTo>
                    <a:pt x="4478" y="740"/>
                  </a:lnTo>
                  <a:lnTo>
                    <a:pt x="4437" y="699"/>
                  </a:lnTo>
                  <a:lnTo>
                    <a:pt x="4355" y="617"/>
                  </a:lnTo>
                  <a:lnTo>
                    <a:pt x="4231" y="453"/>
                  </a:lnTo>
                  <a:lnTo>
                    <a:pt x="4108" y="329"/>
                  </a:lnTo>
                  <a:lnTo>
                    <a:pt x="3944" y="247"/>
                  </a:lnTo>
                  <a:lnTo>
                    <a:pt x="3780" y="165"/>
                  </a:lnTo>
                  <a:lnTo>
                    <a:pt x="3615" y="83"/>
                  </a:lnTo>
                  <a:lnTo>
                    <a:pt x="3492" y="42"/>
                  </a:lnTo>
                  <a:lnTo>
                    <a:pt x="3328" y="42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8"/>
            <p:cNvSpPr/>
            <p:nvPr/>
          </p:nvSpPr>
          <p:spPr>
            <a:xfrm>
              <a:off x="5153551" y="3858979"/>
              <a:ext cx="158882" cy="95055"/>
            </a:xfrm>
            <a:custGeom>
              <a:rect b="b" l="l" r="r" t="t"/>
              <a:pathLst>
                <a:path extrusionOk="0" h="2630" w="4396">
                  <a:moveTo>
                    <a:pt x="1561" y="1"/>
                  </a:moveTo>
                  <a:lnTo>
                    <a:pt x="1438" y="42"/>
                  </a:lnTo>
                  <a:lnTo>
                    <a:pt x="1315" y="42"/>
                  </a:lnTo>
                  <a:lnTo>
                    <a:pt x="1151" y="83"/>
                  </a:lnTo>
                  <a:lnTo>
                    <a:pt x="1068" y="124"/>
                  </a:lnTo>
                  <a:lnTo>
                    <a:pt x="945" y="124"/>
                  </a:lnTo>
                  <a:lnTo>
                    <a:pt x="658" y="247"/>
                  </a:lnTo>
                  <a:lnTo>
                    <a:pt x="534" y="329"/>
                  </a:lnTo>
                  <a:lnTo>
                    <a:pt x="452" y="329"/>
                  </a:lnTo>
                  <a:lnTo>
                    <a:pt x="206" y="493"/>
                  </a:lnTo>
                  <a:lnTo>
                    <a:pt x="124" y="535"/>
                  </a:lnTo>
                  <a:lnTo>
                    <a:pt x="41" y="576"/>
                  </a:lnTo>
                  <a:lnTo>
                    <a:pt x="41" y="658"/>
                  </a:lnTo>
                  <a:lnTo>
                    <a:pt x="0" y="699"/>
                  </a:lnTo>
                  <a:lnTo>
                    <a:pt x="41" y="699"/>
                  </a:lnTo>
                  <a:lnTo>
                    <a:pt x="82" y="781"/>
                  </a:lnTo>
                  <a:lnTo>
                    <a:pt x="165" y="781"/>
                  </a:lnTo>
                  <a:lnTo>
                    <a:pt x="247" y="740"/>
                  </a:lnTo>
                  <a:lnTo>
                    <a:pt x="370" y="658"/>
                  </a:lnTo>
                  <a:lnTo>
                    <a:pt x="493" y="576"/>
                  </a:lnTo>
                  <a:lnTo>
                    <a:pt x="575" y="535"/>
                  </a:lnTo>
                  <a:lnTo>
                    <a:pt x="658" y="493"/>
                  </a:lnTo>
                  <a:lnTo>
                    <a:pt x="699" y="452"/>
                  </a:lnTo>
                  <a:lnTo>
                    <a:pt x="740" y="452"/>
                  </a:lnTo>
                  <a:lnTo>
                    <a:pt x="822" y="411"/>
                  </a:lnTo>
                  <a:lnTo>
                    <a:pt x="945" y="370"/>
                  </a:lnTo>
                  <a:lnTo>
                    <a:pt x="1109" y="329"/>
                  </a:lnTo>
                  <a:lnTo>
                    <a:pt x="1233" y="329"/>
                  </a:lnTo>
                  <a:lnTo>
                    <a:pt x="1356" y="288"/>
                  </a:lnTo>
                  <a:lnTo>
                    <a:pt x="1397" y="288"/>
                  </a:lnTo>
                  <a:lnTo>
                    <a:pt x="1561" y="247"/>
                  </a:lnTo>
                  <a:lnTo>
                    <a:pt x="2424" y="247"/>
                  </a:lnTo>
                  <a:lnTo>
                    <a:pt x="2588" y="288"/>
                  </a:lnTo>
                  <a:lnTo>
                    <a:pt x="2753" y="329"/>
                  </a:lnTo>
                  <a:lnTo>
                    <a:pt x="2835" y="329"/>
                  </a:lnTo>
                  <a:lnTo>
                    <a:pt x="2958" y="370"/>
                  </a:lnTo>
                  <a:lnTo>
                    <a:pt x="2999" y="370"/>
                  </a:lnTo>
                  <a:lnTo>
                    <a:pt x="3081" y="411"/>
                  </a:lnTo>
                  <a:lnTo>
                    <a:pt x="3287" y="493"/>
                  </a:lnTo>
                  <a:lnTo>
                    <a:pt x="3533" y="658"/>
                  </a:lnTo>
                  <a:lnTo>
                    <a:pt x="3780" y="822"/>
                  </a:lnTo>
                  <a:lnTo>
                    <a:pt x="3821" y="822"/>
                  </a:lnTo>
                  <a:lnTo>
                    <a:pt x="3862" y="904"/>
                  </a:lnTo>
                  <a:lnTo>
                    <a:pt x="3903" y="945"/>
                  </a:lnTo>
                  <a:lnTo>
                    <a:pt x="3944" y="945"/>
                  </a:lnTo>
                  <a:lnTo>
                    <a:pt x="3985" y="986"/>
                  </a:lnTo>
                  <a:lnTo>
                    <a:pt x="4026" y="1069"/>
                  </a:lnTo>
                  <a:lnTo>
                    <a:pt x="4067" y="1192"/>
                  </a:lnTo>
                  <a:lnTo>
                    <a:pt x="4149" y="1274"/>
                  </a:lnTo>
                  <a:lnTo>
                    <a:pt x="4149" y="1315"/>
                  </a:lnTo>
                  <a:lnTo>
                    <a:pt x="4190" y="1438"/>
                  </a:lnTo>
                  <a:lnTo>
                    <a:pt x="4190" y="1520"/>
                  </a:lnTo>
                  <a:lnTo>
                    <a:pt x="4190" y="1603"/>
                  </a:lnTo>
                  <a:lnTo>
                    <a:pt x="4149" y="1644"/>
                  </a:lnTo>
                  <a:lnTo>
                    <a:pt x="4149" y="1767"/>
                  </a:lnTo>
                  <a:lnTo>
                    <a:pt x="4108" y="1849"/>
                  </a:lnTo>
                  <a:lnTo>
                    <a:pt x="4067" y="1972"/>
                  </a:lnTo>
                  <a:lnTo>
                    <a:pt x="4026" y="2054"/>
                  </a:lnTo>
                  <a:lnTo>
                    <a:pt x="3985" y="2096"/>
                  </a:lnTo>
                  <a:lnTo>
                    <a:pt x="3862" y="2137"/>
                  </a:lnTo>
                  <a:lnTo>
                    <a:pt x="3780" y="2219"/>
                  </a:lnTo>
                  <a:lnTo>
                    <a:pt x="3656" y="2301"/>
                  </a:lnTo>
                  <a:lnTo>
                    <a:pt x="3369" y="2383"/>
                  </a:lnTo>
                  <a:lnTo>
                    <a:pt x="3122" y="2424"/>
                  </a:lnTo>
                  <a:lnTo>
                    <a:pt x="2917" y="2424"/>
                  </a:lnTo>
                  <a:lnTo>
                    <a:pt x="2794" y="2383"/>
                  </a:lnTo>
                  <a:lnTo>
                    <a:pt x="2712" y="2424"/>
                  </a:lnTo>
                  <a:lnTo>
                    <a:pt x="2670" y="2424"/>
                  </a:lnTo>
                  <a:lnTo>
                    <a:pt x="2506" y="2383"/>
                  </a:lnTo>
                  <a:lnTo>
                    <a:pt x="2383" y="2342"/>
                  </a:lnTo>
                  <a:lnTo>
                    <a:pt x="2260" y="2342"/>
                  </a:lnTo>
                  <a:lnTo>
                    <a:pt x="2178" y="2301"/>
                  </a:lnTo>
                  <a:lnTo>
                    <a:pt x="2136" y="2301"/>
                  </a:lnTo>
                  <a:lnTo>
                    <a:pt x="1849" y="2178"/>
                  </a:lnTo>
                  <a:lnTo>
                    <a:pt x="1808" y="2137"/>
                  </a:lnTo>
                  <a:lnTo>
                    <a:pt x="1520" y="2013"/>
                  </a:lnTo>
                  <a:lnTo>
                    <a:pt x="1479" y="2013"/>
                  </a:lnTo>
                  <a:lnTo>
                    <a:pt x="1233" y="1849"/>
                  </a:lnTo>
                  <a:lnTo>
                    <a:pt x="1192" y="1849"/>
                  </a:lnTo>
                  <a:lnTo>
                    <a:pt x="1192" y="1808"/>
                  </a:lnTo>
                  <a:lnTo>
                    <a:pt x="1151" y="1808"/>
                  </a:lnTo>
                  <a:lnTo>
                    <a:pt x="1109" y="1767"/>
                  </a:lnTo>
                  <a:lnTo>
                    <a:pt x="1027" y="1726"/>
                  </a:lnTo>
                  <a:lnTo>
                    <a:pt x="1027" y="1685"/>
                  </a:lnTo>
                  <a:lnTo>
                    <a:pt x="945" y="1644"/>
                  </a:lnTo>
                  <a:lnTo>
                    <a:pt x="781" y="1479"/>
                  </a:lnTo>
                  <a:lnTo>
                    <a:pt x="740" y="1438"/>
                  </a:lnTo>
                  <a:lnTo>
                    <a:pt x="616" y="1315"/>
                  </a:lnTo>
                  <a:lnTo>
                    <a:pt x="575" y="1274"/>
                  </a:lnTo>
                  <a:lnTo>
                    <a:pt x="534" y="1233"/>
                  </a:lnTo>
                  <a:lnTo>
                    <a:pt x="452" y="1151"/>
                  </a:lnTo>
                  <a:lnTo>
                    <a:pt x="411" y="1110"/>
                  </a:lnTo>
                  <a:lnTo>
                    <a:pt x="411" y="1069"/>
                  </a:lnTo>
                  <a:lnTo>
                    <a:pt x="329" y="986"/>
                  </a:lnTo>
                  <a:lnTo>
                    <a:pt x="247" y="904"/>
                  </a:lnTo>
                  <a:lnTo>
                    <a:pt x="247" y="863"/>
                  </a:lnTo>
                  <a:lnTo>
                    <a:pt x="206" y="822"/>
                  </a:lnTo>
                  <a:lnTo>
                    <a:pt x="82" y="822"/>
                  </a:lnTo>
                  <a:lnTo>
                    <a:pt x="41" y="863"/>
                  </a:lnTo>
                  <a:lnTo>
                    <a:pt x="41" y="945"/>
                  </a:lnTo>
                  <a:lnTo>
                    <a:pt x="82" y="1027"/>
                  </a:lnTo>
                  <a:lnTo>
                    <a:pt x="124" y="1069"/>
                  </a:lnTo>
                  <a:lnTo>
                    <a:pt x="165" y="1110"/>
                  </a:lnTo>
                  <a:lnTo>
                    <a:pt x="247" y="1233"/>
                  </a:lnTo>
                  <a:lnTo>
                    <a:pt x="329" y="1315"/>
                  </a:lnTo>
                  <a:lnTo>
                    <a:pt x="370" y="1397"/>
                  </a:lnTo>
                  <a:lnTo>
                    <a:pt x="411" y="1438"/>
                  </a:lnTo>
                  <a:lnTo>
                    <a:pt x="534" y="1562"/>
                  </a:lnTo>
                  <a:lnTo>
                    <a:pt x="575" y="1603"/>
                  </a:lnTo>
                  <a:lnTo>
                    <a:pt x="781" y="1808"/>
                  </a:lnTo>
                  <a:lnTo>
                    <a:pt x="822" y="1849"/>
                  </a:lnTo>
                  <a:lnTo>
                    <a:pt x="904" y="1890"/>
                  </a:lnTo>
                  <a:lnTo>
                    <a:pt x="1027" y="1972"/>
                  </a:lnTo>
                  <a:lnTo>
                    <a:pt x="1068" y="2013"/>
                  </a:lnTo>
                  <a:lnTo>
                    <a:pt x="1109" y="2054"/>
                  </a:lnTo>
                  <a:lnTo>
                    <a:pt x="1356" y="2178"/>
                  </a:lnTo>
                  <a:lnTo>
                    <a:pt x="1643" y="2342"/>
                  </a:lnTo>
                  <a:lnTo>
                    <a:pt x="1685" y="2383"/>
                  </a:lnTo>
                  <a:lnTo>
                    <a:pt x="1726" y="2383"/>
                  </a:lnTo>
                  <a:lnTo>
                    <a:pt x="1808" y="2424"/>
                  </a:lnTo>
                  <a:lnTo>
                    <a:pt x="1849" y="2424"/>
                  </a:lnTo>
                  <a:lnTo>
                    <a:pt x="1931" y="2465"/>
                  </a:lnTo>
                  <a:lnTo>
                    <a:pt x="2013" y="2465"/>
                  </a:lnTo>
                  <a:lnTo>
                    <a:pt x="2054" y="2506"/>
                  </a:lnTo>
                  <a:lnTo>
                    <a:pt x="2095" y="2506"/>
                  </a:lnTo>
                  <a:lnTo>
                    <a:pt x="2219" y="2547"/>
                  </a:lnTo>
                  <a:lnTo>
                    <a:pt x="2383" y="2589"/>
                  </a:lnTo>
                  <a:lnTo>
                    <a:pt x="2424" y="2589"/>
                  </a:lnTo>
                  <a:lnTo>
                    <a:pt x="2588" y="2630"/>
                  </a:lnTo>
                  <a:lnTo>
                    <a:pt x="3328" y="2630"/>
                  </a:lnTo>
                  <a:lnTo>
                    <a:pt x="3533" y="2547"/>
                  </a:lnTo>
                  <a:lnTo>
                    <a:pt x="3615" y="2547"/>
                  </a:lnTo>
                  <a:lnTo>
                    <a:pt x="3697" y="2506"/>
                  </a:lnTo>
                  <a:lnTo>
                    <a:pt x="3780" y="2506"/>
                  </a:lnTo>
                  <a:lnTo>
                    <a:pt x="3862" y="2424"/>
                  </a:lnTo>
                  <a:lnTo>
                    <a:pt x="3985" y="2342"/>
                  </a:lnTo>
                  <a:lnTo>
                    <a:pt x="4026" y="2301"/>
                  </a:lnTo>
                  <a:lnTo>
                    <a:pt x="4108" y="2219"/>
                  </a:lnTo>
                  <a:lnTo>
                    <a:pt x="4231" y="2096"/>
                  </a:lnTo>
                  <a:lnTo>
                    <a:pt x="4231" y="2054"/>
                  </a:lnTo>
                  <a:lnTo>
                    <a:pt x="4273" y="1972"/>
                  </a:lnTo>
                  <a:lnTo>
                    <a:pt x="4355" y="1849"/>
                  </a:lnTo>
                  <a:lnTo>
                    <a:pt x="4396" y="1726"/>
                  </a:lnTo>
                  <a:lnTo>
                    <a:pt x="4396" y="1603"/>
                  </a:lnTo>
                  <a:lnTo>
                    <a:pt x="4396" y="1562"/>
                  </a:lnTo>
                  <a:lnTo>
                    <a:pt x="4396" y="1479"/>
                  </a:lnTo>
                  <a:lnTo>
                    <a:pt x="4396" y="1397"/>
                  </a:lnTo>
                  <a:lnTo>
                    <a:pt x="4355" y="1233"/>
                  </a:lnTo>
                  <a:lnTo>
                    <a:pt x="4314" y="1069"/>
                  </a:lnTo>
                  <a:lnTo>
                    <a:pt x="4231" y="945"/>
                  </a:lnTo>
                  <a:lnTo>
                    <a:pt x="4108" y="822"/>
                  </a:lnTo>
                  <a:lnTo>
                    <a:pt x="4026" y="740"/>
                  </a:lnTo>
                  <a:lnTo>
                    <a:pt x="3903" y="658"/>
                  </a:lnTo>
                  <a:lnTo>
                    <a:pt x="3862" y="576"/>
                  </a:lnTo>
                  <a:lnTo>
                    <a:pt x="3821" y="576"/>
                  </a:lnTo>
                  <a:lnTo>
                    <a:pt x="3739" y="535"/>
                  </a:lnTo>
                  <a:lnTo>
                    <a:pt x="3656" y="452"/>
                  </a:lnTo>
                  <a:lnTo>
                    <a:pt x="3574" y="411"/>
                  </a:lnTo>
                  <a:lnTo>
                    <a:pt x="3533" y="370"/>
                  </a:lnTo>
                  <a:lnTo>
                    <a:pt x="3451" y="329"/>
                  </a:lnTo>
                  <a:lnTo>
                    <a:pt x="3369" y="288"/>
                  </a:lnTo>
                  <a:lnTo>
                    <a:pt x="3328" y="288"/>
                  </a:lnTo>
                  <a:lnTo>
                    <a:pt x="3204" y="247"/>
                  </a:lnTo>
                  <a:lnTo>
                    <a:pt x="3204" y="206"/>
                  </a:lnTo>
                  <a:lnTo>
                    <a:pt x="3122" y="206"/>
                  </a:lnTo>
                  <a:lnTo>
                    <a:pt x="3040" y="165"/>
                  </a:lnTo>
                  <a:lnTo>
                    <a:pt x="2794" y="124"/>
                  </a:lnTo>
                  <a:lnTo>
                    <a:pt x="2506" y="42"/>
                  </a:lnTo>
                  <a:lnTo>
                    <a:pt x="2178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8"/>
            <p:cNvSpPr/>
            <p:nvPr/>
          </p:nvSpPr>
          <p:spPr>
            <a:xfrm>
              <a:off x="4936769" y="3752070"/>
              <a:ext cx="54973" cy="141100"/>
            </a:xfrm>
            <a:custGeom>
              <a:rect b="b" l="l" r="r" t="t"/>
              <a:pathLst>
                <a:path extrusionOk="0" h="3904" w="1521">
                  <a:moveTo>
                    <a:pt x="1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42" y="165"/>
                  </a:lnTo>
                  <a:lnTo>
                    <a:pt x="83" y="247"/>
                  </a:lnTo>
                  <a:lnTo>
                    <a:pt x="165" y="247"/>
                  </a:lnTo>
                  <a:lnTo>
                    <a:pt x="206" y="288"/>
                  </a:lnTo>
                  <a:lnTo>
                    <a:pt x="247" y="288"/>
                  </a:lnTo>
                  <a:lnTo>
                    <a:pt x="247" y="329"/>
                  </a:lnTo>
                  <a:lnTo>
                    <a:pt x="288" y="412"/>
                  </a:lnTo>
                  <a:lnTo>
                    <a:pt x="329" y="453"/>
                  </a:lnTo>
                  <a:lnTo>
                    <a:pt x="329" y="494"/>
                  </a:lnTo>
                  <a:lnTo>
                    <a:pt x="370" y="494"/>
                  </a:lnTo>
                  <a:lnTo>
                    <a:pt x="411" y="576"/>
                  </a:lnTo>
                  <a:lnTo>
                    <a:pt x="494" y="699"/>
                  </a:lnTo>
                  <a:lnTo>
                    <a:pt x="535" y="740"/>
                  </a:lnTo>
                  <a:lnTo>
                    <a:pt x="535" y="781"/>
                  </a:lnTo>
                  <a:lnTo>
                    <a:pt x="576" y="781"/>
                  </a:lnTo>
                  <a:lnTo>
                    <a:pt x="617" y="822"/>
                  </a:lnTo>
                  <a:lnTo>
                    <a:pt x="617" y="863"/>
                  </a:lnTo>
                  <a:lnTo>
                    <a:pt x="658" y="905"/>
                  </a:lnTo>
                  <a:lnTo>
                    <a:pt x="699" y="987"/>
                  </a:lnTo>
                  <a:lnTo>
                    <a:pt x="740" y="1028"/>
                  </a:lnTo>
                  <a:lnTo>
                    <a:pt x="740" y="1069"/>
                  </a:lnTo>
                  <a:lnTo>
                    <a:pt x="781" y="1110"/>
                  </a:lnTo>
                  <a:lnTo>
                    <a:pt x="822" y="1192"/>
                  </a:lnTo>
                  <a:lnTo>
                    <a:pt x="945" y="1439"/>
                  </a:lnTo>
                  <a:lnTo>
                    <a:pt x="945" y="1480"/>
                  </a:lnTo>
                  <a:lnTo>
                    <a:pt x="987" y="1480"/>
                  </a:lnTo>
                  <a:lnTo>
                    <a:pt x="987" y="1521"/>
                  </a:lnTo>
                  <a:lnTo>
                    <a:pt x="1028" y="1562"/>
                  </a:lnTo>
                  <a:lnTo>
                    <a:pt x="1028" y="1603"/>
                  </a:lnTo>
                  <a:lnTo>
                    <a:pt x="1028" y="1685"/>
                  </a:lnTo>
                  <a:lnTo>
                    <a:pt x="1069" y="1685"/>
                  </a:lnTo>
                  <a:lnTo>
                    <a:pt x="1069" y="1726"/>
                  </a:lnTo>
                  <a:lnTo>
                    <a:pt x="1110" y="1767"/>
                  </a:lnTo>
                  <a:lnTo>
                    <a:pt x="1110" y="1808"/>
                  </a:lnTo>
                  <a:lnTo>
                    <a:pt x="1110" y="1890"/>
                  </a:lnTo>
                  <a:lnTo>
                    <a:pt x="1151" y="1890"/>
                  </a:lnTo>
                  <a:lnTo>
                    <a:pt x="1192" y="1973"/>
                  </a:lnTo>
                  <a:lnTo>
                    <a:pt x="1192" y="2014"/>
                  </a:lnTo>
                  <a:lnTo>
                    <a:pt x="1192" y="2096"/>
                  </a:lnTo>
                  <a:lnTo>
                    <a:pt x="1233" y="2137"/>
                  </a:lnTo>
                  <a:lnTo>
                    <a:pt x="1233" y="2178"/>
                  </a:lnTo>
                  <a:lnTo>
                    <a:pt x="1233" y="2424"/>
                  </a:lnTo>
                  <a:lnTo>
                    <a:pt x="1274" y="2466"/>
                  </a:lnTo>
                  <a:lnTo>
                    <a:pt x="1274" y="2507"/>
                  </a:lnTo>
                  <a:lnTo>
                    <a:pt x="1274" y="2589"/>
                  </a:lnTo>
                  <a:lnTo>
                    <a:pt x="1315" y="2630"/>
                  </a:lnTo>
                  <a:lnTo>
                    <a:pt x="1315" y="2671"/>
                  </a:lnTo>
                  <a:lnTo>
                    <a:pt x="1274" y="2753"/>
                  </a:lnTo>
                  <a:lnTo>
                    <a:pt x="1315" y="2753"/>
                  </a:lnTo>
                  <a:lnTo>
                    <a:pt x="1315" y="2794"/>
                  </a:lnTo>
                  <a:lnTo>
                    <a:pt x="1315" y="2835"/>
                  </a:lnTo>
                  <a:lnTo>
                    <a:pt x="1315" y="2959"/>
                  </a:lnTo>
                  <a:lnTo>
                    <a:pt x="1274" y="3000"/>
                  </a:lnTo>
                  <a:lnTo>
                    <a:pt x="1274" y="3123"/>
                  </a:lnTo>
                  <a:lnTo>
                    <a:pt x="1274" y="3246"/>
                  </a:lnTo>
                  <a:lnTo>
                    <a:pt x="1274" y="3287"/>
                  </a:lnTo>
                  <a:lnTo>
                    <a:pt x="1274" y="3328"/>
                  </a:lnTo>
                  <a:lnTo>
                    <a:pt x="1274" y="3369"/>
                  </a:lnTo>
                  <a:lnTo>
                    <a:pt x="1274" y="3410"/>
                  </a:lnTo>
                  <a:lnTo>
                    <a:pt x="1233" y="3493"/>
                  </a:lnTo>
                  <a:lnTo>
                    <a:pt x="1233" y="3534"/>
                  </a:lnTo>
                  <a:lnTo>
                    <a:pt x="1192" y="3575"/>
                  </a:lnTo>
                  <a:lnTo>
                    <a:pt x="1192" y="3616"/>
                  </a:lnTo>
                  <a:lnTo>
                    <a:pt x="1192" y="3657"/>
                  </a:lnTo>
                  <a:lnTo>
                    <a:pt x="1192" y="3698"/>
                  </a:lnTo>
                  <a:lnTo>
                    <a:pt x="1151" y="3698"/>
                  </a:lnTo>
                  <a:lnTo>
                    <a:pt x="1151" y="3739"/>
                  </a:lnTo>
                  <a:lnTo>
                    <a:pt x="1110" y="3780"/>
                  </a:lnTo>
                  <a:lnTo>
                    <a:pt x="1110" y="3821"/>
                  </a:lnTo>
                  <a:lnTo>
                    <a:pt x="1151" y="3862"/>
                  </a:lnTo>
                  <a:lnTo>
                    <a:pt x="1192" y="3903"/>
                  </a:lnTo>
                  <a:lnTo>
                    <a:pt x="1315" y="3903"/>
                  </a:lnTo>
                  <a:lnTo>
                    <a:pt x="1356" y="3862"/>
                  </a:lnTo>
                  <a:lnTo>
                    <a:pt x="1356" y="3821"/>
                  </a:lnTo>
                  <a:lnTo>
                    <a:pt x="1356" y="3780"/>
                  </a:lnTo>
                  <a:lnTo>
                    <a:pt x="1356" y="3739"/>
                  </a:lnTo>
                  <a:lnTo>
                    <a:pt x="1397" y="3739"/>
                  </a:lnTo>
                  <a:lnTo>
                    <a:pt x="1397" y="3698"/>
                  </a:lnTo>
                  <a:lnTo>
                    <a:pt x="1397" y="3657"/>
                  </a:lnTo>
                  <a:lnTo>
                    <a:pt x="1438" y="3616"/>
                  </a:lnTo>
                  <a:lnTo>
                    <a:pt x="1438" y="3575"/>
                  </a:lnTo>
                  <a:lnTo>
                    <a:pt x="1480" y="3451"/>
                  </a:lnTo>
                  <a:lnTo>
                    <a:pt x="1480" y="3410"/>
                  </a:lnTo>
                  <a:lnTo>
                    <a:pt x="1480" y="3328"/>
                  </a:lnTo>
                  <a:lnTo>
                    <a:pt x="1480" y="3287"/>
                  </a:lnTo>
                  <a:lnTo>
                    <a:pt x="1521" y="3164"/>
                  </a:lnTo>
                  <a:lnTo>
                    <a:pt x="1521" y="3041"/>
                  </a:lnTo>
                  <a:lnTo>
                    <a:pt x="1521" y="3000"/>
                  </a:lnTo>
                  <a:lnTo>
                    <a:pt x="1521" y="2959"/>
                  </a:lnTo>
                  <a:lnTo>
                    <a:pt x="1521" y="2917"/>
                  </a:lnTo>
                  <a:lnTo>
                    <a:pt x="1521" y="2876"/>
                  </a:lnTo>
                  <a:lnTo>
                    <a:pt x="1521" y="2835"/>
                  </a:lnTo>
                  <a:lnTo>
                    <a:pt x="1521" y="2794"/>
                  </a:lnTo>
                  <a:lnTo>
                    <a:pt x="1521" y="2712"/>
                  </a:lnTo>
                  <a:lnTo>
                    <a:pt x="1521" y="2671"/>
                  </a:lnTo>
                  <a:lnTo>
                    <a:pt x="1521" y="2630"/>
                  </a:lnTo>
                  <a:lnTo>
                    <a:pt x="1521" y="2589"/>
                  </a:lnTo>
                  <a:lnTo>
                    <a:pt x="1480" y="2507"/>
                  </a:lnTo>
                  <a:lnTo>
                    <a:pt x="1480" y="2466"/>
                  </a:lnTo>
                  <a:lnTo>
                    <a:pt x="1480" y="2424"/>
                  </a:lnTo>
                  <a:lnTo>
                    <a:pt x="1438" y="2219"/>
                  </a:lnTo>
                  <a:lnTo>
                    <a:pt x="1438" y="2178"/>
                  </a:lnTo>
                  <a:lnTo>
                    <a:pt x="1438" y="2137"/>
                  </a:lnTo>
                  <a:lnTo>
                    <a:pt x="1438" y="2096"/>
                  </a:lnTo>
                  <a:lnTo>
                    <a:pt x="1397" y="2014"/>
                  </a:lnTo>
                  <a:lnTo>
                    <a:pt x="1397" y="1973"/>
                  </a:lnTo>
                  <a:lnTo>
                    <a:pt x="1397" y="1890"/>
                  </a:lnTo>
                  <a:lnTo>
                    <a:pt x="1356" y="1890"/>
                  </a:lnTo>
                  <a:lnTo>
                    <a:pt x="1356" y="1849"/>
                  </a:lnTo>
                  <a:lnTo>
                    <a:pt x="1356" y="1808"/>
                  </a:lnTo>
                  <a:lnTo>
                    <a:pt x="1315" y="1726"/>
                  </a:lnTo>
                  <a:lnTo>
                    <a:pt x="1315" y="1685"/>
                  </a:lnTo>
                  <a:lnTo>
                    <a:pt x="1274" y="1685"/>
                  </a:lnTo>
                  <a:lnTo>
                    <a:pt x="1274" y="1644"/>
                  </a:lnTo>
                  <a:lnTo>
                    <a:pt x="1233" y="1521"/>
                  </a:lnTo>
                  <a:lnTo>
                    <a:pt x="1192" y="1480"/>
                  </a:lnTo>
                  <a:lnTo>
                    <a:pt x="1192" y="1397"/>
                  </a:lnTo>
                  <a:lnTo>
                    <a:pt x="1151" y="1356"/>
                  </a:lnTo>
                  <a:lnTo>
                    <a:pt x="1110" y="1315"/>
                  </a:lnTo>
                  <a:lnTo>
                    <a:pt x="1110" y="1274"/>
                  </a:lnTo>
                  <a:lnTo>
                    <a:pt x="1069" y="1233"/>
                  </a:lnTo>
                  <a:lnTo>
                    <a:pt x="1028" y="1192"/>
                  </a:lnTo>
                  <a:lnTo>
                    <a:pt x="1028" y="1151"/>
                  </a:lnTo>
                  <a:lnTo>
                    <a:pt x="1028" y="1110"/>
                  </a:lnTo>
                  <a:lnTo>
                    <a:pt x="987" y="1069"/>
                  </a:lnTo>
                  <a:lnTo>
                    <a:pt x="987" y="1028"/>
                  </a:lnTo>
                  <a:lnTo>
                    <a:pt x="945" y="1028"/>
                  </a:lnTo>
                  <a:lnTo>
                    <a:pt x="945" y="987"/>
                  </a:lnTo>
                  <a:lnTo>
                    <a:pt x="945" y="946"/>
                  </a:lnTo>
                  <a:lnTo>
                    <a:pt x="863" y="863"/>
                  </a:lnTo>
                  <a:lnTo>
                    <a:pt x="822" y="781"/>
                  </a:lnTo>
                  <a:lnTo>
                    <a:pt x="740" y="658"/>
                  </a:lnTo>
                  <a:lnTo>
                    <a:pt x="699" y="576"/>
                  </a:lnTo>
                  <a:lnTo>
                    <a:pt x="658" y="535"/>
                  </a:lnTo>
                  <a:lnTo>
                    <a:pt x="617" y="494"/>
                  </a:lnTo>
                  <a:lnTo>
                    <a:pt x="617" y="453"/>
                  </a:lnTo>
                  <a:lnTo>
                    <a:pt x="576" y="412"/>
                  </a:lnTo>
                  <a:lnTo>
                    <a:pt x="535" y="370"/>
                  </a:lnTo>
                  <a:lnTo>
                    <a:pt x="494" y="288"/>
                  </a:lnTo>
                  <a:lnTo>
                    <a:pt x="453" y="206"/>
                  </a:lnTo>
                  <a:lnTo>
                    <a:pt x="370" y="124"/>
                  </a:lnTo>
                  <a:lnTo>
                    <a:pt x="288" y="83"/>
                  </a:lnTo>
                  <a:lnTo>
                    <a:pt x="288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8"/>
            <p:cNvSpPr/>
            <p:nvPr/>
          </p:nvSpPr>
          <p:spPr>
            <a:xfrm>
              <a:off x="5116433" y="3870870"/>
              <a:ext cx="37154" cy="22300"/>
            </a:xfrm>
            <a:custGeom>
              <a:rect b="b" l="l" r="r" t="t"/>
              <a:pathLst>
                <a:path extrusionOk="0" h="617" w="1028">
                  <a:moveTo>
                    <a:pt x="945" y="0"/>
                  </a:moveTo>
                  <a:lnTo>
                    <a:pt x="904" y="41"/>
                  </a:lnTo>
                  <a:lnTo>
                    <a:pt x="863" y="82"/>
                  </a:lnTo>
                  <a:lnTo>
                    <a:pt x="863" y="41"/>
                  </a:lnTo>
                  <a:lnTo>
                    <a:pt x="822" y="41"/>
                  </a:lnTo>
                  <a:lnTo>
                    <a:pt x="822" y="82"/>
                  </a:lnTo>
                  <a:lnTo>
                    <a:pt x="740" y="82"/>
                  </a:lnTo>
                  <a:lnTo>
                    <a:pt x="740" y="123"/>
                  </a:lnTo>
                  <a:lnTo>
                    <a:pt x="616" y="123"/>
                  </a:lnTo>
                  <a:lnTo>
                    <a:pt x="575" y="164"/>
                  </a:lnTo>
                  <a:lnTo>
                    <a:pt x="534" y="206"/>
                  </a:lnTo>
                  <a:lnTo>
                    <a:pt x="534" y="164"/>
                  </a:lnTo>
                  <a:lnTo>
                    <a:pt x="493" y="206"/>
                  </a:lnTo>
                  <a:lnTo>
                    <a:pt x="452" y="206"/>
                  </a:lnTo>
                  <a:lnTo>
                    <a:pt x="452" y="247"/>
                  </a:lnTo>
                  <a:lnTo>
                    <a:pt x="329" y="247"/>
                  </a:lnTo>
                  <a:lnTo>
                    <a:pt x="288" y="288"/>
                  </a:lnTo>
                  <a:lnTo>
                    <a:pt x="247" y="288"/>
                  </a:lnTo>
                  <a:lnTo>
                    <a:pt x="247" y="329"/>
                  </a:lnTo>
                  <a:lnTo>
                    <a:pt x="124" y="329"/>
                  </a:lnTo>
                  <a:lnTo>
                    <a:pt x="124" y="370"/>
                  </a:lnTo>
                  <a:lnTo>
                    <a:pt x="41" y="370"/>
                  </a:lnTo>
                  <a:lnTo>
                    <a:pt x="41" y="411"/>
                  </a:lnTo>
                  <a:lnTo>
                    <a:pt x="0" y="411"/>
                  </a:lnTo>
                  <a:lnTo>
                    <a:pt x="0" y="452"/>
                  </a:lnTo>
                  <a:lnTo>
                    <a:pt x="0" y="534"/>
                  </a:lnTo>
                  <a:lnTo>
                    <a:pt x="41" y="575"/>
                  </a:lnTo>
                  <a:lnTo>
                    <a:pt x="82" y="616"/>
                  </a:lnTo>
                  <a:lnTo>
                    <a:pt x="82" y="575"/>
                  </a:lnTo>
                  <a:lnTo>
                    <a:pt x="165" y="575"/>
                  </a:lnTo>
                  <a:lnTo>
                    <a:pt x="206" y="534"/>
                  </a:lnTo>
                  <a:lnTo>
                    <a:pt x="206" y="575"/>
                  </a:lnTo>
                  <a:lnTo>
                    <a:pt x="247" y="534"/>
                  </a:lnTo>
                  <a:lnTo>
                    <a:pt x="329" y="534"/>
                  </a:lnTo>
                  <a:lnTo>
                    <a:pt x="329" y="493"/>
                  </a:lnTo>
                  <a:lnTo>
                    <a:pt x="370" y="493"/>
                  </a:lnTo>
                  <a:lnTo>
                    <a:pt x="370" y="452"/>
                  </a:lnTo>
                  <a:lnTo>
                    <a:pt x="534" y="452"/>
                  </a:lnTo>
                  <a:lnTo>
                    <a:pt x="534" y="411"/>
                  </a:lnTo>
                  <a:lnTo>
                    <a:pt x="616" y="411"/>
                  </a:lnTo>
                  <a:lnTo>
                    <a:pt x="616" y="370"/>
                  </a:lnTo>
                  <a:lnTo>
                    <a:pt x="658" y="370"/>
                  </a:lnTo>
                  <a:lnTo>
                    <a:pt x="658" y="329"/>
                  </a:lnTo>
                  <a:lnTo>
                    <a:pt x="781" y="329"/>
                  </a:lnTo>
                  <a:lnTo>
                    <a:pt x="781" y="288"/>
                  </a:lnTo>
                  <a:lnTo>
                    <a:pt x="945" y="288"/>
                  </a:lnTo>
                  <a:lnTo>
                    <a:pt x="986" y="247"/>
                  </a:lnTo>
                  <a:lnTo>
                    <a:pt x="1027" y="247"/>
                  </a:lnTo>
                  <a:lnTo>
                    <a:pt x="1027" y="206"/>
                  </a:lnTo>
                  <a:lnTo>
                    <a:pt x="1027" y="164"/>
                  </a:lnTo>
                  <a:lnTo>
                    <a:pt x="1027" y="123"/>
                  </a:lnTo>
                  <a:lnTo>
                    <a:pt x="986" y="4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8"/>
            <p:cNvSpPr/>
            <p:nvPr/>
          </p:nvSpPr>
          <p:spPr>
            <a:xfrm>
              <a:off x="5129806" y="3913916"/>
              <a:ext cx="47527" cy="29745"/>
            </a:xfrm>
            <a:custGeom>
              <a:rect b="b" l="l" r="r" t="t"/>
              <a:pathLst>
                <a:path extrusionOk="0" h="823" w="1315">
                  <a:moveTo>
                    <a:pt x="1191" y="0"/>
                  </a:moveTo>
                  <a:lnTo>
                    <a:pt x="1150" y="42"/>
                  </a:lnTo>
                  <a:lnTo>
                    <a:pt x="1150" y="83"/>
                  </a:lnTo>
                  <a:lnTo>
                    <a:pt x="1068" y="83"/>
                  </a:lnTo>
                  <a:lnTo>
                    <a:pt x="1068" y="124"/>
                  </a:lnTo>
                  <a:lnTo>
                    <a:pt x="1027" y="124"/>
                  </a:lnTo>
                  <a:lnTo>
                    <a:pt x="986" y="165"/>
                  </a:lnTo>
                  <a:lnTo>
                    <a:pt x="945" y="165"/>
                  </a:lnTo>
                  <a:lnTo>
                    <a:pt x="945" y="206"/>
                  </a:lnTo>
                  <a:lnTo>
                    <a:pt x="904" y="206"/>
                  </a:lnTo>
                  <a:lnTo>
                    <a:pt x="904" y="247"/>
                  </a:lnTo>
                  <a:lnTo>
                    <a:pt x="822" y="247"/>
                  </a:lnTo>
                  <a:lnTo>
                    <a:pt x="739" y="288"/>
                  </a:lnTo>
                  <a:lnTo>
                    <a:pt x="739" y="329"/>
                  </a:lnTo>
                  <a:lnTo>
                    <a:pt x="657" y="329"/>
                  </a:lnTo>
                  <a:lnTo>
                    <a:pt x="657" y="370"/>
                  </a:lnTo>
                  <a:lnTo>
                    <a:pt x="616" y="370"/>
                  </a:lnTo>
                  <a:lnTo>
                    <a:pt x="575" y="411"/>
                  </a:lnTo>
                  <a:lnTo>
                    <a:pt x="411" y="411"/>
                  </a:lnTo>
                  <a:lnTo>
                    <a:pt x="411" y="452"/>
                  </a:lnTo>
                  <a:lnTo>
                    <a:pt x="329" y="452"/>
                  </a:lnTo>
                  <a:lnTo>
                    <a:pt x="329" y="493"/>
                  </a:lnTo>
                  <a:lnTo>
                    <a:pt x="205" y="493"/>
                  </a:lnTo>
                  <a:lnTo>
                    <a:pt x="164" y="534"/>
                  </a:lnTo>
                  <a:lnTo>
                    <a:pt x="123" y="534"/>
                  </a:lnTo>
                  <a:lnTo>
                    <a:pt x="82" y="576"/>
                  </a:lnTo>
                  <a:lnTo>
                    <a:pt x="41" y="576"/>
                  </a:lnTo>
                  <a:lnTo>
                    <a:pt x="0" y="617"/>
                  </a:lnTo>
                  <a:lnTo>
                    <a:pt x="0" y="658"/>
                  </a:lnTo>
                  <a:lnTo>
                    <a:pt x="0" y="699"/>
                  </a:lnTo>
                  <a:lnTo>
                    <a:pt x="41" y="781"/>
                  </a:lnTo>
                  <a:lnTo>
                    <a:pt x="82" y="822"/>
                  </a:lnTo>
                  <a:lnTo>
                    <a:pt x="123" y="822"/>
                  </a:lnTo>
                  <a:lnTo>
                    <a:pt x="205" y="781"/>
                  </a:lnTo>
                  <a:lnTo>
                    <a:pt x="226" y="740"/>
                  </a:lnTo>
                  <a:lnTo>
                    <a:pt x="329" y="740"/>
                  </a:lnTo>
                  <a:lnTo>
                    <a:pt x="370" y="699"/>
                  </a:lnTo>
                  <a:lnTo>
                    <a:pt x="452" y="699"/>
                  </a:lnTo>
                  <a:lnTo>
                    <a:pt x="452" y="658"/>
                  </a:lnTo>
                  <a:lnTo>
                    <a:pt x="493" y="658"/>
                  </a:lnTo>
                  <a:lnTo>
                    <a:pt x="493" y="617"/>
                  </a:lnTo>
                  <a:lnTo>
                    <a:pt x="657" y="617"/>
                  </a:lnTo>
                  <a:lnTo>
                    <a:pt x="657" y="576"/>
                  </a:lnTo>
                  <a:lnTo>
                    <a:pt x="739" y="576"/>
                  </a:lnTo>
                  <a:lnTo>
                    <a:pt x="739" y="534"/>
                  </a:lnTo>
                  <a:lnTo>
                    <a:pt x="781" y="534"/>
                  </a:lnTo>
                  <a:lnTo>
                    <a:pt x="822" y="493"/>
                  </a:lnTo>
                  <a:lnTo>
                    <a:pt x="863" y="452"/>
                  </a:lnTo>
                  <a:lnTo>
                    <a:pt x="945" y="452"/>
                  </a:lnTo>
                  <a:lnTo>
                    <a:pt x="945" y="411"/>
                  </a:lnTo>
                  <a:lnTo>
                    <a:pt x="986" y="411"/>
                  </a:lnTo>
                  <a:lnTo>
                    <a:pt x="1027" y="370"/>
                  </a:lnTo>
                  <a:lnTo>
                    <a:pt x="1068" y="370"/>
                  </a:lnTo>
                  <a:lnTo>
                    <a:pt x="1109" y="329"/>
                  </a:lnTo>
                  <a:lnTo>
                    <a:pt x="1150" y="329"/>
                  </a:lnTo>
                  <a:lnTo>
                    <a:pt x="1191" y="288"/>
                  </a:lnTo>
                  <a:lnTo>
                    <a:pt x="1232" y="288"/>
                  </a:lnTo>
                  <a:lnTo>
                    <a:pt x="1273" y="247"/>
                  </a:lnTo>
                  <a:lnTo>
                    <a:pt x="1273" y="206"/>
                  </a:lnTo>
                  <a:lnTo>
                    <a:pt x="1315" y="206"/>
                  </a:lnTo>
                  <a:lnTo>
                    <a:pt x="1315" y="165"/>
                  </a:lnTo>
                  <a:lnTo>
                    <a:pt x="1315" y="124"/>
                  </a:lnTo>
                  <a:lnTo>
                    <a:pt x="1273" y="83"/>
                  </a:lnTo>
                  <a:lnTo>
                    <a:pt x="1232" y="42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8"/>
            <p:cNvSpPr/>
            <p:nvPr/>
          </p:nvSpPr>
          <p:spPr>
            <a:xfrm>
              <a:off x="5627163" y="3807006"/>
              <a:ext cx="384592" cy="378629"/>
            </a:xfrm>
            <a:custGeom>
              <a:rect b="b" l="l" r="r" t="t"/>
              <a:pathLst>
                <a:path extrusionOk="0" h="10476" w="10641">
                  <a:moveTo>
                    <a:pt x="2507" y="1"/>
                  </a:moveTo>
                  <a:lnTo>
                    <a:pt x="42" y="3821"/>
                  </a:lnTo>
                  <a:lnTo>
                    <a:pt x="1" y="3903"/>
                  </a:lnTo>
                  <a:lnTo>
                    <a:pt x="1" y="4027"/>
                  </a:lnTo>
                  <a:lnTo>
                    <a:pt x="42" y="4109"/>
                  </a:lnTo>
                  <a:lnTo>
                    <a:pt x="124" y="4191"/>
                  </a:lnTo>
                  <a:lnTo>
                    <a:pt x="10065" y="10394"/>
                  </a:lnTo>
                  <a:lnTo>
                    <a:pt x="10188" y="10476"/>
                  </a:lnTo>
                  <a:lnTo>
                    <a:pt x="10353" y="10435"/>
                  </a:lnTo>
                  <a:lnTo>
                    <a:pt x="10476" y="10353"/>
                  </a:lnTo>
                  <a:lnTo>
                    <a:pt x="10558" y="10188"/>
                  </a:lnTo>
                  <a:lnTo>
                    <a:pt x="10599" y="9778"/>
                  </a:lnTo>
                  <a:lnTo>
                    <a:pt x="10640" y="9285"/>
                  </a:lnTo>
                  <a:lnTo>
                    <a:pt x="10599" y="8833"/>
                  </a:lnTo>
                  <a:lnTo>
                    <a:pt x="10517" y="8381"/>
                  </a:lnTo>
                  <a:lnTo>
                    <a:pt x="10353" y="7929"/>
                  </a:lnTo>
                  <a:lnTo>
                    <a:pt x="10147" y="7477"/>
                  </a:lnTo>
                  <a:lnTo>
                    <a:pt x="9819" y="7066"/>
                  </a:lnTo>
                  <a:lnTo>
                    <a:pt x="9408" y="6656"/>
                  </a:lnTo>
                  <a:lnTo>
                    <a:pt x="8833" y="6122"/>
                  </a:lnTo>
                  <a:lnTo>
                    <a:pt x="8381" y="5629"/>
                  </a:lnTo>
                  <a:lnTo>
                    <a:pt x="8052" y="5218"/>
                  </a:lnTo>
                  <a:lnTo>
                    <a:pt x="7806" y="4807"/>
                  </a:lnTo>
                  <a:lnTo>
                    <a:pt x="7683" y="4437"/>
                  </a:lnTo>
                  <a:lnTo>
                    <a:pt x="7600" y="4068"/>
                  </a:lnTo>
                  <a:lnTo>
                    <a:pt x="7518" y="3164"/>
                  </a:lnTo>
                  <a:lnTo>
                    <a:pt x="25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8"/>
            <p:cNvSpPr/>
            <p:nvPr/>
          </p:nvSpPr>
          <p:spPr>
            <a:xfrm>
              <a:off x="5636090" y="3915398"/>
              <a:ext cx="371220" cy="242046"/>
            </a:xfrm>
            <a:custGeom>
              <a:rect b="b" l="l" r="r" t="t"/>
              <a:pathLst>
                <a:path extrusionOk="0" h="6697" w="10271">
                  <a:moveTo>
                    <a:pt x="82" y="1"/>
                  </a:moveTo>
                  <a:lnTo>
                    <a:pt x="0" y="42"/>
                  </a:lnTo>
                  <a:lnTo>
                    <a:pt x="0" y="124"/>
                  </a:lnTo>
                  <a:lnTo>
                    <a:pt x="41" y="165"/>
                  </a:lnTo>
                  <a:lnTo>
                    <a:pt x="123" y="247"/>
                  </a:lnTo>
                  <a:lnTo>
                    <a:pt x="164" y="288"/>
                  </a:lnTo>
                  <a:lnTo>
                    <a:pt x="247" y="329"/>
                  </a:lnTo>
                  <a:lnTo>
                    <a:pt x="370" y="411"/>
                  </a:lnTo>
                  <a:lnTo>
                    <a:pt x="452" y="452"/>
                  </a:lnTo>
                  <a:lnTo>
                    <a:pt x="493" y="493"/>
                  </a:lnTo>
                  <a:lnTo>
                    <a:pt x="575" y="535"/>
                  </a:lnTo>
                  <a:lnTo>
                    <a:pt x="657" y="576"/>
                  </a:lnTo>
                  <a:lnTo>
                    <a:pt x="781" y="699"/>
                  </a:lnTo>
                  <a:lnTo>
                    <a:pt x="822" y="699"/>
                  </a:lnTo>
                  <a:lnTo>
                    <a:pt x="1109" y="904"/>
                  </a:lnTo>
                  <a:lnTo>
                    <a:pt x="1150" y="945"/>
                  </a:lnTo>
                  <a:lnTo>
                    <a:pt x="1274" y="986"/>
                  </a:lnTo>
                  <a:lnTo>
                    <a:pt x="1397" y="1069"/>
                  </a:lnTo>
                  <a:lnTo>
                    <a:pt x="1479" y="1110"/>
                  </a:lnTo>
                  <a:lnTo>
                    <a:pt x="1520" y="1151"/>
                  </a:lnTo>
                  <a:lnTo>
                    <a:pt x="1808" y="1315"/>
                  </a:lnTo>
                  <a:lnTo>
                    <a:pt x="2054" y="1520"/>
                  </a:lnTo>
                  <a:lnTo>
                    <a:pt x="2095" y="1520"/>
                  </a:lnTo>
                  <a:lnTo>
                    <a:pt x="2136" y="1562"/>
                  </a:lnTo>
                  <a:lnTo>
                    <a:pt x="2177" y="1562"/>
                  </a:lnTo>
                  <a:lnTo>
                    <a:pt x="2260" y="1644"/>
                  </a:lnTo>
                  <a:lnTo>
                    <a:pt x="2301" y="1644"/>
                  </a:lnTo>
                  <a:lnTo>
                    <a:pt x="2383" y="1726"/>
                  </a:lnTo>
                  <a:lnTo>
                    <a:pt x="2465" y="1726"/>
                  </a:lnTo>
                  <a:lnTo>
                    <a:pt x="2547" y="1808"/>
                  </a:lnTo>
                  <a:lnTo>
                    <a:pt x="2670" y="1890"/>
                  </a:lnTo>
                  <a:lnTo>
                    <a:pt x="2835" y="2013"/>
                  </a:lnTo>
                  <a:lnTo>
                    <a:pt x="2876" y="2055"/>
                  </a:lnTo>
                  <a:lnTo>
                    <a:pt x="3040" y="2137"/>
                  </a:lnTo>
                  <a:lnTo>
                    <a:pt x="3163" y="2219"/>
                  </a:lnTo>
                  <a:lnTo>
                    <a:pt x="3328" y="2301"/>
                  </a:lnTo>
                  <a:lnTo>
                    <a:pt x="3451" y="2342"/>
                  </a:lnTo>
                  <a:lnTo>
                    <a:pt x="3533" y="2424"/>
                  </a:lnTo>
                  <a:lnTo>
                    <a:pt x="3944" y="2671"/>
                  </a:lnTo>
                  <a:lnTo>
                    <a:pt x="3985" y="2712"/>
                  </a:lnTo>
                  <a:lnTo>
                    <a:pt x="4026" y="2753"/>
                  </a:lnTo>
                  <a:lnTo>
                    <a:pt x="4067" y="2794"/>
                  </a:lnTo>
                  <a:lnTo>
                    <a:pt x="4149" y="2876"/>
                  </a:lnTo>
                  <a:lnTo>
                    <a:pt x="4272" y="2917"/>
                  </a:lnTo>
                  <a:lnTo>
                    <a:pt x="4396" y="2999"/>
                  </a:lnTo>
                  <a:lnTo>
                    <a:pt x="4437" y="3040"/>
                  </a:lnTo>
                  <a:lnTo>
                    <a:pt x="4519" y="3081"/>
                  </a:lnTo>
                  <a:lnTo>
                    <a:pt x="4683" y="3205"/>
                  </a:lnTo>
                  <a:lnTo>
                    <a:pt x="4765" y="3246"/>
                  </a:lnTo>
                  <a:lnTo>
                    <a:pt x="4806" y="3287"/>
                  </a:lnTo>
                  <a:lnTo>
                    <a:pt x="4971" y="3369"/>
                  </a:lnTo>
                  <a:lnTo>
                    <a:pt x="5176" y="3492"/>
                  </a:lnTo>
                  <a:lnTo>
                    <a:pt x="5217" y="3533"/>
                  </a:lnTo>
                  <a:lnTo>
                    <a:pt x="5258" y="3533"/>
                  </a:lnTo>
                  <a:lnTo>
                    <a:pt x="5341" y="3616"/>
                  </a:lnTo>
                  <a:lnTo>
                    <a:pt x="5628" y="3821"/>
                  </a:lnTo>
                  <a:lnTo>
                    <a:pt x="5792" y="3903"/>
                  </a:lnTo>
                  <a:lnTo>
                    <a:pt x="5957" y="3985"/>
                  </a:lnTo>
                  <a:lnTo>
                    <a:pt x="6080" y="4067"/>
                  </a:lnTo>
                  <a:lnTo>
                    <a:pt x="6162" y="4108"/>
                  </a:lnTo>
                  <a:lnTo>
                    <a:pt x="6244" y="4191"/>
                  </a:lnTo>
                  <a:lnTo>
                    <a:pt x="6285" y="4191"/>
                  </a:lnTo>
                  <a:lnTo>
                    <a:pt x="6368" y="4273"/>
                  </a:lnTo>
                  <a:lnTo>
                    <a:pt x="6450" y="4314"/>
                  </a:lnTo>
                  <a:lnTo>
                    <a:pt x="6573" y="4396"/>
                  </a:lnTo>
                  <a:lnTo>
                    <a:pt x="6614" y="4437"/>
                  </a:lnTo>
                  <a:lnTo>
                    <a:pt x="6737" y="4519"/>
                  </a:lnTo>
                  <a:lnTo>
                    <a:pt x="6819" y="4560"/>
                  </a:lnTo>
                  <a:lnTo>
                    <a:pt x="6860" y="4560"/>
                  </a:lnTo>
                  <a:lnTo>
                    <a:pt x="6984" y="4643"/>
                  </a:lnTo>
                  <a:lnTo>
                    <a:pt x="7025" y="4684"/>
                  </a:lnTo>
                  <a:lnTo>
                    <a:pt x="7148" y="4766"/>
                  </a:lnTo>
                  <a:lnTo>
                    <a:pt x="7395" y="4889"/>
                  </a:lnTo>
                  <a:lnTo>
                    <a:pt x="7682" y="5094"/>
                  </a:lnTo>
                  <a:lnTo>
                    <a:pt x="7970" y="5300"/>
                  </a:lnTo>
                  <a:lnTo>
                    <a:pt x="8175" y="5423"/>
                  </a:lnTo>
                  <a:lnTo>
                    <a:pt x="8257" y="5505"/>
                  </a:lnTo>
                  <a:lnTo>
                    <a:pt x="8339" y="5546"/>
                  </a:lnTo>
                  <a:lnTo>
                    <a:pt x="8421" y="5628"/>
                  </a:lnTo>
                  <a:lnTo>
                    <a:pt x="8545" y="5711"/>
                  </a:lnTo>
                  <a:lnTo>
                    <a:pt x="8709" y="5793"/>
                  </a:lnTo>
                  <a:lnTo>
                    <a:pt x="8750" y="5834"/>
                  </a:lnTo>
                  <a:lnTo>
                    <a:pt x="8791" y="5834"/>
                  </a:lnTo>
                  <a:lnTo>
                    <a:pt x="8956" y="5957"/>
                  </a:lnTo>
                  <a:lnTo>
                    <a:pt x="9038" y="5998"/>
                  </a:lnTo>
                  <a:lnTo>
                    <a:pt x="9161" y="6121"/>
                  </a:lnTo>
                  <a:lnTo>
                    <a:pt x="9448" y="6286"/>
                  </a:lnTo>
                  <a:lnTo>
                    <a:pt x="9613" y="6368"/>
                  </a:lnTo>
                  <a:lnTo>
                    <a:pt x="9654" y="6409"/>
                  </a:lnTo>
                  <a:lnTo>
                    <a:pt x="9941" y="6573"/>
                  </a:lnTo>
                  <a:lnTo>
                    <a:pt x="10024" y="6614"/>
                  </a:lnTo>
                  <a:lnTo>
                    <a:pt x="10147" y="6696"/>
                  </a:lnTo>
                  <a:lnTo>
                    <a:pt x="10229" y="6696"/>
                  </a:lnTo>
                  <a:lnTo>
                    <a:pt x="10270" y="6655"/>
                  </a:lnTo>
                  <a:lnTo>
                    <a:pt x="10270" y="6614"/>
                  </a:lnTo>
                  <a:lnTo>
                    <a:pt x="10229" y="6532"/>
                  </a:lnTo>
                  <a:lnTo>
                    <a:pt x="10188" y="6450"/>
                  </a:lnTo>
                  <a:lnTo>
                    <a:pt x="10024" y="6368"/>
                  </a:lnTo>
                  <a:lnTo>
                    <a:pt x="9859" y="6286"/>
                  </a:lnTo>
                  <a:lnTo>
                    <a:pt x="9777" y="6204"/>
                  </a:lnTo>
                  <a:lnTo>
                    <a:pt x="9654" y="6162"/>
                  </a:lnTo>
                  <a:lnTo>
                    <a:pt x="9613" y="6121"/>
                  </a:lnTo>
                  <a:lnTo>
                    <a:pt x="9572" y="6080"/>
                  </a:lnTo>
                  <a:lnTo>
                    <a:pt x="9490" y="6039"/>
                  </a:lnTo>
                  <a:lnTo>
                    <a:pt x="9366" y="5957"/>
                  </a:lnTo>
                  <a:lnTo>
                    <a:pt x="9161" y="5834"/>
                  </a:lnTo>
                  <a:lnTo>
                    <a:pt x="9120" y="5793"/>
                  </a:lnTo>
                  <a:lnTo>
                    <a:pt x="9079" y="5752"/>
                  </a:lnTo>
                  <a:lnTo>
                    <a:pt x="8956" y="5670"/>
                  </a:lnTo>
                  <a:lnTo>
                    <a:pt x="8914" y="5628"/>
                  </a:lnTo>
                  <a:lnTo>
                    <a:pt x="8709" y="5546"/>
                  </a:lnTo>
                  <a:lnTo>
                    <a:pt x="8709" y="5505"/>
                  </a:lnTo>
                  <a:lnTo>
                    <a:pt x="8339" y="5300"/>
                  </a:lnTo>
                  <a:lnTo>
                    <a:pt x="8216" y="5177"/>
                  </a:lnTo>
                  <a:lnTo>
                    <a:pt x="8175" y="5135"/>
                  </a:lnTo>
                  <a:lnTo>
                    <a:pt x="8134" y="5135"/>
                  </a:lnTo>
                  <a:lnTo>
                    <a:pt x="8052" y="5094"/>
                  </a:lnTo>
                  <a:lnTo>
                    <a:pt x="7929" y="5012"/>
                  </a:lnTo>
                  <a:lnTo>
                    <a:pt x="7846" y="4971"/>
                  </a:lnTo>
                  <a:lnTo>
                    <a:pt x="7805" y="4971"/>
                  </a:lnTo>
                  <a:lnTo>
                    <a:pt x="7682" y="4848"/>
                  </a:lnTo>
                  <a:lnTo>
                    <a:pt x="7518" y="4725"/>
                  </a:lnTo>
                  <a:lnTo>
                    <a:pt x="7436" y="4684"/>
                  </a:lnTo>
                  <a:lnTo>
                    <a:pt x="7395" y="4684"/>
                  </a:lnTo>
                  <a:lnTo>
                    <a:pt x="7271" y="4601"/>
                  </a:lnTo>
                  <a:lnTo>
                    <a:pt x="7230" y="4560"/>
                  </a:lnTo>
                  <a:lnTo>
                    <a:pt x="7148" y="4519"/>
                  </a:lnTo>
                  <a:lnTo>
                    <a:pt x="6902" y="4355"/>
                  </a:lnTo>
                  <a:lnTo>
                    <a:pt x="6285" y="3944"/>
                  </a:lnTo>
                  <a:lnTo>
                    <a:pt x="6244" y="3903"/>
                  </a:lnTo>
                  <a:lnTo>
                    <a:pt x="6162" y="3862"/>
                  </a:lnTo>
                  <a:lnTo>
                    <a:pt x="6121" y="3821"/>
                  </a:lnTo>
                  <a:lnTo>
                    <a:pt x="6080" y="3821"/>
                  </a:lnTo>
                  <a:lnTo>
                    <a:pt x="6039" y="3780"/>
                  </a:lnTo>
                  <a:lnTo>
                    <a:pt x="5875" y="3698"/>
                  </a:lnTo>
                  <a:lnTo>
                    <a:pt x="5751" y="3616"/>
                  </a:lnTo>
                  <a:lnTo>
                    <a:pt x="5628" y="3533"/>
                  </a:lnTo>
                  <a:lnTo>
                    <a:pt x="5464" y="3410"/>
                  </a:lnTo>
                  <a:lnTo>
                    <a:pt x="5341" y="3369"/>
                  </a:lnTo>
                  <a:lnTo>
                    <a:pt x="5258" y="3287"/>
                  </a:lnTo>
                  <a:lnTo>
                    <a:pt x="5217" y="3287"/>
                  </a:lnTo>
                  <a:lnTo>
                    <a:pt x="5094" y="3164"/>
                  </a:lnTo>
                  <a:lnTo>
                    <a:pt x="4971" y="3123"/>
                  </a:lnTo>
                  <a:lnTo>
                    <a:pt x="4806" y="3040"/>
                  </a:lnTo>
                  <a:lnTo>
                    <a:pt x="4724" y="2999"/>
                  </a:lnTo>
                  <a:lnTo>
                    <a:pt x="4683" y="2958"/>
                  </a:lnTo>
                  <a:lnTo>
                    <a:pt x="4519" y="2835"/>
                  </a:lnTo>
                  <a:lnTo>
                    <a:pt x="4437" y="2753"/>
                  </a:lnTo>
                  <a:lnTo>
                    <a:pt x="4272" y="2671"/>
                  </a:lnTo>
                  <a:lnTo>
                    <a:pt x="3697" y="2260"/>
                  </a:lnTo>
                  <a:lnTo>
                    <a:pt x="3615" y="2219"/>
                  </a:lnTo>
                  <a:lnTo>
                    <a:pt x="3533" y="2178"/>
                  </a:lnTo>
                  <a:lnTo>
                    <a:pt x="3451" y="2137"/>
                  </a:lnTo>
                  <a:lnTo>
                    <a:pt x="3328" y="2013"/>
                  </a:lnTo>
                  <a:lnTo>
                    <a:pt x="3245" y="1972"/>
                  </a:lnTo>
                  <a:lnTo>
                    <a:pt x="3204" y="1972"/>
                  </a:lnTo>
                  <a:lnTo>
                    <a:pt x="3040" y="1849"/>
                  </a:lnTo>
                  <a:lnTo>
                    <a:pt x="2917" y="1767"/>
                  </a:lnTo>
                  <a:lnTo>
                    <a:pt x="2835" y="1726"/>
                  </a:lnTo>
                  <a:lnTo>
                    <a:pt x="2753" y="1685"/>
                  </a:lnTo>
                  <a:lnTo>
                    <a:pt x="2711" y="1644"/>
                  </a:lnTo>
                  <a:lnTo>
                    <a:pt x="2629" y="1603"/>
                  </a:lnTo>
                  <a:lnTo>
                    <a:pt x="2301" y="1397"/>
                  </a:lnTo>
                  <a:lnTo>
                    <a:pt x="2260" y="1356"/>
                  </a:lnTo>
                  <a:lnTo>
                    <a:pt x="1972" y="1151"/>
                  </a:lnTo>
                  <a:lnTo>
                    <a:pt x="1931" y="1151"/>
                  </a:lnTo>
                  <a:lnTo>
                    <a:pt x="1643" y="945"/>
                  </a:lnTo>
                  <a:lnTo>
                    <a:pt x="1602" y="945"/>
                  </a:lnTo>
                  <a:lnTo>
                    <a:pt x="1561" y="904"/>
                  </a:lnTo>
                  <a:lnTo>
                    <a:pt x="1520" y="863"/>
                  </a:lnTo>
                  <a:lnTo>
                    <a:pt x="1479" y="822"/>
                  </a:lnTo>
                  <a:lnTo>
                    <a:pt x="1356" y="781"/>
                  </a:lnTo>
                  <a:lnTo>
                    <a:pt x="1274" y="740"/>
                  </a:lnTo>
                  <a:lnTo>
                    <a:pt x="1027" y="576"/>
                  </a:lnTo>
                  <a:lnTo>
                    <a:pt x="945" y="535"/>
                  </a:lnTo>
                  <a:lnTo>
                    <a:pt x="781" y="411"/>
                  </a:lnTo>
                  <a:lnTo>
                    <a:pt x="699" y="370"/>
                  </a:lnTo>
                  <a:lnTo>
                    <a:pt x="657" y="329"/>
                  </a:lnTo>
                  <a:lnTo>
                    <a:pt x="534" y="247"/>
                  </a:lnTo>
                  <a:lnTo>
                    <a:pt x="452" y="206"/>
                  </a:lnTo>
                  <a:lnTo>
                    <a:pt x="370" y="124"/>
                  </a:lnTo>
                  <a:lnTo>
                    <a:pt x="247" y="42"/>
                  </a:lnTo>
                  <a:lnTo>
                    <a:pt x="16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8"/>
            <p:cNvSpPr/>
            <p:nvPr/>
          </p:nvSpPr>
          <p:spPr>
            <a:xfrm>
              <a:off x="5921146" y="4043089"/>
              <a:ext cx="38636" cy="54973"/>
            </a:xfrm>
            <a:custGeom>
              <a:rect b="b" l="l" r="r" t="t"/>
              <a:pathLst>
                <a:path extrusionOk="0" h="1521" w="1069">
                  <a:moveTo>
                    <a:pt x="863" y="0"/>
                  </a:moveTo>
                  <a:lnTo>
                    <a:pt x="863" y="41"/>
                  </a:lnTo>
                  <a:lnTo>
                    <a:pt x="863" y="83"/>
                  </a:lnTo>
                  <a:lnTo>
                    <a:pt x="863" y="124"/>
                  </a:lnTo>
                  <a:lnTo>
                    <a:pt x="822" y="124"/>
                  </a:lnTo>
                  <a:lnTo>
                    <a:pt x="822" y="165"/>
                  </a:lnTo>
                  <a:lnTo>
                    <a:pt x="781" y="165"/>
                  </a:lnTo>
                  <a:lnTo>
                    <a:pt x="781" y="206"/>
                  </a:lnTo>
                  <a:lnTo>
                    <a:pt x="740" y="247"/>
                  </a:lnTo>
                  <a:lnTo>
                    <a:pt x="699" y="288"/>
                  </a:lnTo>
                  <a:lnTo>
                    <a:pt x="699" y="329"/>
                  </a:lnTo>
                  <a:lnTo>
                    <a:pt x="658" y="370"/>
                  </a:lnTo>
                  <a:lnTo>
                    <a:pt x="658" y="411"/>
                  </a:lnTo>
                  <a:lnTo>
                    <a:pt x="617" y="411"/>
                  </a:lnTo>
                  <a:lnTo>
                    <a:pt x="576" y="452"/>
                  </a:lnTo>
                  <a:lnTo>
                    <a:pt x="534" y="534"/>
                  </a:lnTo>
                  <a:lnTo>
                    <a:pt x="534" y="575"/>
                  </a:lnTo>
                  <a:lnTo>
                    <a:pt x="534" y="617"/>
                  </a:lnTo>
                  <a:lnTo>
                    <a:pt x="493" y="617"/>
                  </a:lnTo>
                  <a:lnTo>
                    <a:pt x="493" y="658"/>
                  </a:lnTo>
                  <a:lnTo>
                    <a:pt x="452" y="658"/>
                  </a:lnTo>
                  <a:lnTo>
                    <a:pt x="452" y="699"/>
                  </a:lnTo>
                  <a:lnTo>
                    <a:pt x="411" y="740"/>
                  </a:lnTo>
                  <a:lnTo>
                    <a:pt x="411" y="781"/>
                  </a:lnTo>
                  <a:lnTo>
                    <a:pt x="370" y="822"/>
                  </a:lnTo>
                  <a:lnTo>
                    <a:pt x="370" y="863"/>
                  </a:lnTo>
                  <a:lnTo>
                    <a:pt x="288" y="904"/>
                  </a:lnTo>
                  <a:lnTo>
                    <a:pt x="288" y="945"/>
                  </a:lnTo>
                  <a:lnTo>
                    <a:pt x="247" y="945"/>
                  </a:lnTo>
                  <a:lnTo>
                    <a:pt x="247" y="986"/>
                  </a:lnTo>
                  <a:lnTo>
                    <a:pt x="247" y="1027"/>
                  </a:lnTo>
                  <a:lnTo>
                    <a:pt x="206" y="1068"/>
                  </a:lnTo>
                  <a:lnTo>
                    <a:pt x="165" y="1110"/>
                  </a:lnTo>
                  <a:lnTo>
                    <a:pt x="124" y="1151"/>
                  </a:lnTo>
                  <a:lnTo>
                    <a:pt x="124" y="1192"/>
                  </a:lnTo>
                  <a:lnTo>
                    <a:pt x="124" y="1233"/>
                  </a:lnTo>
                  <a:lnTo>
                    <a:pt x="83" y="1233"/>
                  </a:lnTo>
                  <a:lnTo>
                    <a:pt x="83" y="1274"/>
                  </a:lnTo>
                  <a:lnTo>
                    <a:pt x="83" y="1315"/>
                  </a:lnTo>
                  <a:lnTo>
                    <a:pt x="42" y="1315"/>
                  </a:lnTo>
                  <a:lnTo>
                    <a:pt x="42" y="1356"/>
                  </a:lnTo>
                  <a:lnTo>
                    <a:pt x="42" y="1397"/>
                  </a:lnTo>
                  <a:lnTo>
                    <a:pt x="0" y="1397"/>
                  </a:lnTo>
                  <a:lnTo>
                    <a:pt x="0" y="1438"/>
                  </a:lnTo>
                  <a:lnTo>
                    <a:pt x="42" y="1438"/>
                  </a:lnTo>
                  <a:lnTo>
                    <a:pt x="83" y="1520"/>
                  </a:lnTo>
                  <a:lnTo>
                    <a:pt x="206" y="1520"/>
                  </a:lnTo>
                  <a:lnTo>
                    <a:pt x="206" y="1479"/>
                  </a:lnTo>
                  <a:lnTo>
                    <a:pt x="247" y="1438"/>
                  </a:lnTo>
                  <a:lnTo>
                    <a:pt x="288" y="1397"/>
                  </a:lnTo>
                  <a:lnTo>
                    <a:pt x="288" y="1356"/>
                  </a:lnTo>
                  <a:lnTo>
                    <a:pt x="329" y="1315"/>
                  </a:lnTo>
                  <a:lnTo>
                    <a:pt x="329" y="1274"/>
                  </a:lnTo>
                  <a:lnTo>
                    <a:pt x="370" y="1274"/>
                  </a:lnTo>
                  <a:lnTo>
                    <a:pt x="370" y="1233"/>
                  </a:lnTo>
                  <a:lnTo>
                    <a:pt x="370" y="1192"/>
                  </a:lnTo>
                  <a:lnTo>
                    <a:pt x="411" y="1192"/>
                  </a:lnTo>
                  <a:lnTo>
                    <a:pt x="452" y="1151"/>
                  </a:lnTo>
                  <a:lnTo>
                    <a:pt x="452" y="1110"/>
                  </a:lnTo>
                  <a:lnTo>
                    <a:pt x="452" y="1068"/>
                  </a:lnTo>
                  <a:lnTo>
                    <a:pt x="493" y="1027"/>
                  </a:lnTo>
                  <a:lnTo>
                    <a:pt x="493" y="986"/>
                  </a:lnTo>
                  <a:lnTo>
                    <a:pt x="534" y="986"/>
                  </a:lnTo>
                  <a:lnTo>
                    <a:pt x="534" y="945"/>
                  </a:lnTo>
                  <a:lnTo>
                    <a:pt x="576" y="945"/>
                  </a:lnTo>
                  <a:lnTo>
                    <a:pt x="576" y="904"/>
                  </a:lnTo>
                  <a:lnTo>
                    <a:pt x="617" y="904"/>
                  </a:lnTo>
                  <a:lnTo>
                    <a:pt x="617" y="863"/>
                  </a:lnTo>
                  <a:lnTo>
                    <a:pt x="658" y="822"/>
                  </a:lnTo>
                  <a:lnTo>
                    <a:pt x="617" y="822"/>
                  </a:lnTo>
                  <a:lnTo>
                    <a:pt x="617" y="781"/>
                  </a:lnTo>
                  <a:lnTo>
                    <a:pt x="658" y="781"/>
                  </a:lnTo>
                  <a:lnTo>
                    <a:pt x="699" y="740"/>
                  </a:lnTo>
                  <a:lnTo>
                    <a:pt x="699" y="699"/>
                  </a:lnTo>
                  <a:lnTo>
                    <a:pt x="699" y="658"/>
                  </a:lnTo>
                  <a:lnTo>
                    <a:pt x="740" y="658"/>
                  </a:lnTo>
                  <a:lnTo>
                    <a:pt x="740" y="617"/>
                  </a:lnTo>
                  <a:lnTo>
                    <a:pt x="781" y="617"/>
                  </a:lnTo>
                  <a:lnTo>
                    <a:pt x="781" y="575"/>
                  </a:lnTo>
                  <a:lnTo>
                    <a:pt x="781" y="534"/>
                  </a:lnTo>
                  <a:lnTo>
                    <a:pt x="822" y="534"/>
                  </a:lnTo>
                  <a:lnTo>
                    <a:pt x="822" y="493"/>
                  </a:lnTo>
                  <a:lnTo>
                    <a:pt x="863" y="452"/>
                  </a:lnTo>
                  <a:lnTo>
                    <a:pt x="863" y="411"/>
                  </a:lnTo>
                  <a:lnTo>
                    <a:pt x="904" y="411"/>
                  </a:lnTo>
                  <a:lnTo>
                    <a:pt x="904" y="370"/>
                  </a:lnTo>
                  <a:lnTo>
                    <a:pt x="945" y="370"/>
                  </a:lnTo>
                  <a:lnTo>
                    <a:pt x="945" y="329"/>
                  </a:lnTo>
                  <a:lnTo>
                    <a:pt x="986" y="288"/>
                  </a:lnTo>
                  <a:lnTo>
                    <a:pt x="1027" y="288"/>
                  </a:lnTo>
                  <a:lnTo>
                    <a:pt x="1027" y="206"/>
                  </a:lnTo>
                  <a:lnTo>
                    <a:pt x="1069" y="165"/>
                  </a:lnTo>
                  <a:lnTo>
                    <a:pt x="1069" y="124"/>
                  </a:lnTo>
                  <a:lnTo>
                    <a:pt x="1027" y="83"/>
                  </a:lnTo>
                  <a:lnTo>
                    <a:pt x="1027" y="41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8"/>
            <p:cNvSpPr/>
            <p:nvPr/>
          </p:nvSpPr>
          <p:spPr>
            <a:xfrm>
              <a:off x="5857318" y="3958443"/>
              <a:ext cx="46046" cy="20818"/>
            </a:xfrm>
            <a:custGeom>
              <a:rect b="b" l="l" r="r" t="t"/>
              <a:pathLst>
                <a:path extrusionOk="0" h="576" w="1274">
                  <a:moveTo>
                    <a:pt x="1191" y="1"/>
                  </a:moveTo>
                  <a:lnTo>
                    <a:pt x="1191" y="42"/>
                  </a:lnTo>
                  <a:lnTo>
                    <a:pt x="1150" y="42"/>
                  </a:lnTo>
                  <a:lnTo>
                    <a:pt x="1109" y="83"/>
                  </a:lnTo>
                  <a:lnTo>
                    <a:pt x="1068" y="42"/>
                  </a:lnTo>
                  <a:lnTo>
                    <a:pt x="1027" y="83"/>
                  </a:lnTo>
                  <a:lnTo>
                    <a:pt x="945" y="83"/>
                  </a:lnTo>
                  <a:lnTo>
                    <a:pt x="945" y="124"/>
                  </a:lnTo>
                  <a:lnTo>
                    <a:pt x="904" y="124"/>
                  </a:lnTo>
                  <a:lnTo>
                    <a:pt x="863" y="83"/>
                  </a:lnTo>
                  <a:lnTo>
                    <a:pt x="863" y="124"/>
                  </a:lnTo>
                  <a:lnTo>
                    <a:pt x="698" y="124"/>
                  </a:lnTo>
                  <a:lnTo>
                    <a:pt x="698" y="165"/>
                  </a:lnTo>
                  <a:lnTo>
                    <a:pt x="575" y="165"/>
                  </a:lnTo>
                  <a:lnTo>
                    <a:pt x="575" y="206"/>
                  </a:lnTo>
                  <a:lnTo>
                    <a:pt x="411" y="206"/>
                  </a:lnTo>
                  <a:lnTo>
                    <a:pt x="411" y="247"/>
                  </a:lnTo>
                  <a:lnTo>
                    <a:pt x="329" y="247"/>
                  </a:lnTo>
                  <a:lnTo>
                    <a:pt x="288" y="288"/>
                  </a:lnTo>
                  <a:lnTo>
                    <a:pt x="164" y="288"/>
                  </a:lnTo>
                  <a:lnTo>
                    <a:pt x="123" y="329"/>
                  </a:lnTo>
                  <a:lnTo>
                    <a:pt x="0" y="329"/>
                  </a:lnTo>
                  <a:lnTo>
                    <a:pt x="0" y="371"/>
                  </a:lnTo>
                  <a:lnTo>
                    <a:pt x="0" y="412"/>
                  </a:lnTo>
                  <a:lnTo>
                    <a:pt x="0" y="494"/>
                  </a:lnTo>
                  <a:lnTo>
                    <a:pt x="41" y="535"/>
                  </a:lnTo>
                  <a:lnTo>
                    <a:pt x="41" y="576"/>
                  </a:lnTo>
                  <a:lnTo>
                    <a:pt x="82" y="576"/>
                  </a:lnTo>
                  <a:lnTo>
                    <a:pt x="82" y="535"/>
                  </a:lnTo>
                  <a:lnTo>
                    <a:pt x="205" y="535"/>
                  </a:lnTo>
                  <a:lnTo>
                    <a:pt x="247" y="494"/>
                  </a:lnTo>
                  <a:lnTo>
                    <a:pt x="411" y="494"/>
                  </a:lnTo>
                  <a:lnTo>
                    <a:pt x="452" y="453"/>
                  </a:lnTo>
                  <a:lnTo>
                    <a:pt x="534" y="412"/>
                  </a:lnTo>
                  <a:lnTo>
                    <a:pt x="534" y="453"/>
                  </a:lnTo>
                  <a:lnTo>
                    <a:pt x="575" y="412"/>
                  </a:lnTo>
                  <a:lnTo>
                    <a:pt x="657" y="412"/>
                  </a:lnTo>
                  <a:lnTo>
                    <a:pt x="698" y="371"/>
                  </a:lnTo>
                  <a:lnTo>
                    <a:pt x="739" y="371"/>
                  </a:lnTo>
                  <a:lnTo>
                    <a:pt x="781" y="329"/>
                  </a:lnTo>
                  <a:lnTo>
                    <a:pt x="904" y="329"/>
                  </a:lnTo>
                  <a:lnTo>
                    <a:pt x="945" y="288"/>
                  </a:lnTo>
                  <a:lnTo>
                    <a:pt x="1150" y="288"/>
                  </a:lnTo>
                  <a:lnTo>
                    <a:pt x="1191" y="247"/>
                  </a:lnTo>
                  <a:lnTo>
                    <a:pt x="1274" y="247"/>
                  </a:lnTo>
                  <a:lnTo>
                    <a:pt x="1274" y="206"/>
                  </a:lnTo>
                  <a:lnTo>
                    <a:pt x="1274" y="165"/>
                  </a:lnTo>
                  <a:lnTo>
                    <a:pt x="1274" y="124"/>
                  </a:lnTo>
                  <a:lnTo>
                    <a:pt x="1232" y="83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8"/>
            <p:cNvSpPr/>
            <p:nvPr/>
          </p:nvSpPr>
          <p:spPr>
            <a:xfrm>
              <a:off x="5884027" y="3992598"/>
              <a:ext cx="32709" cy="22300"/>
            </a:xfrm>
            <a:custGeom>
              <a:rect b="b" l="l" r="r" t="t"/>
              <a:pathLst>
                <a:path extrusionOk="0" h="617" w="905">
                  <a:moveTo>
                    <a:pt x="822" y="1"/>
                  </a:moveTo>
                  <a:lnTo>
                    <a:pt x="822" y="42"/>
                  </a:lnTo>
                  <a:lnTo>
                    <a:pt x="658" y="42"/>
                  </a:lnTo>
                  <a:lnTo>
                    <a:pt x="658" y="83"/>
                  </a:lnTo>
                  <a:lnTo>
                    <a:pt x="617" y="83"/>
                  </a:lnTo>
                  <a:lnTo>
                    <a:pt x="617" y="124"/>
                  </a:lnTo>
                  <a:lnTo>
                    <a:pt x="493" y="124"/>
                  </a:lnTo>
                  <a:lnTo>
                    <a:pt x="493" y="165"/>
                  </a:lnTo>
                  <a:lnTo>
                    <a:pt x="452" y="165"/>
                  </a:lnTo>
                  <a:lnTo>
                    <a:pt x="452" y="206"/>
                  </a:lnTo>
                  <a:lnTo>
                    <a:pt x="411" y="206"/>
                  </a:lnTo>
                  <a:lnTo>
                    <a:pt x="370" y="247"/>
                  </a:lnTo>
                  <a:lnTo>
                    <a:pt x="370" y="206"/>
                  </a:lnTo>
                  <a:lnTo>
                    <a:pt x="329" y="247"/>
                  </a:lnTo>
                  <a:lnTo>
                    <a:pt x="247" y="247"/>
                  </a:lnTo>
                  <a:lnTo>
                    <a:pt x="247" y="288"/>
                  </a:lnTo>
                  <a:lnTo>
                    <a:pt x="206" y="288"/>
                  </a:lnTo>
                  <a:lnTo>
                    <a:pt x="165" y="329"/>
                  </a:lnTo>
                  <a:lnTo>
                    <a:pt x="124" y="329"/>
                  </a:lnTo>
                  <a:lnTo>
                    <a:pt x="124" y="370"/>
                  </a:lnTo>
                  <a:lnTo>
                    <a:pt x="42" y="370"/>
                  </a:lnTo>
                  <a:lnTo>
                    <a:pt x="42" y="411"/>
                  </a:lnTo>
                  <a:lnTo>
                    <a:pt x="0" y="411"/>
                  </a:lnTo>
                  <a:lnTo>
                    <a:pt x="42" y="453"/>
                  </a:lnTo>
                  <a:lnTo>
                    <a:pt x="83" y="535"/>
                  </a:lnTo>
                  <a:lnTo>
                    <a:pt x="83" y="576"/>
                  </a:lnTo>
                  <a:lnTo>
                    <a:pt x="124" y="617"/>
                  </a:lnTo>
                  <a:lnTo>
                    <a:pt x="165" y="617"/>
                  </a:lnTo>
                  <a:lnTo>
                    <a:pt x="165" y="576"/>
                  </a:lnTo>
                  <a:lnTo>
                    <a:pt x="206" y="576"/>
                  </a:lnTo>
                  <a:lnTo>
                    <a:pt x="206" y="535"/>
                  </a:lnTo>
                  <a:lnTo>
                    <a:pt x="288" y="535"/>
                  </a:lnTo>
                  <a:lnTo>
                    <a:pt x="288" y="494"/>
                  </a:lnTo>
                  <a:lnTo>
                    <a:pt x="370" y="494"/>
                  </a:lnTo>
                  <a:lnTo>
                    <a:pt x="370" y="453"/>
                  </a:lnTo>
                  <a:lnTo>
                    <a:pt x="411" y="411"/>
                  </a:lnTo>
                  <a:lnTo>
                    <a:pt x="493" y="411"/>
                  </a:lnTo>
                  <a:lnTo>
                    <a:pt x="535" y="370"/>
                  </a:lnTo>
                  <a:lnTo>
                    <a:pt x="576" y="370"/>
                  </a:lnTo>
                  <a:lnTo>
                    <a:pt x="576" y="329"/>
                  </a:lnTo>
                  <a:lnTo>
                    <a:pt x="658" y="329"/>
                  </a:lnTo>
                  <a:lnTo>
                    <a:pt x="658" y="288"/>
                  </a:lnTo>
                  <a:lnTo>
                    <a:pt x="740" y="288"/>
                  </a:lnTo>
                  <a:lnTo>
                    <a:pt x="740" y="247"/>
                  </a:lnTo>
                  <a:lnTo>
                    <a:pt x="781" y="247"/>
                  </a:lnTo>
                  <a:lnTo>
                    <a:pt x="781" y="288"/>
                  </a:lnTo>
                  <a:lnTo>
                    <a:pt x="822" y="247"/>
                  </a:lnTo>
                  <a:lnTo>
                    <a:pt x="904" y="247"/>
                  </a:lnTo>
                  <a:lnTo>
                    <a:pt x="904" y="206"/>
                  </a:lnTo>
                  <a:lnTo>
                    <a:pt x="904" y="165"/>
                  </a:lnTo>
                  <a:lnTo>
                    <a:pt x="904" y="124"/>
                  </a:lnTo>
                  <a:lnTo>
                    <a:pt x="863" y="42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>
              <a:off x="7061405" y="2346054"/>
              <a:ext cx="246492" cy="292537"/>
            </a:xfrm>
            <a:custGeom>
              <a:rect b="b" l="l" r="r" t="t"/>
              <a:pathLst>
                <a:path extrusionOk="0" h="8094" w="6820">
                  <a:moveTo>
                    <a:pt x="3985" y="0"/>
                  </a:moveTo>
                  <a:lnTo>
                    <a:pt x="1" y="2835"/>
                  </a:lnTo>
                  <a:lnTo>
                    <a:pt x="494" y="3656"/>
                  </a:lnTo>
                  <a:lnTo>
                    <a:pt x="1028" y="4478"/>
                  </a:lnTo>
                  <a:lnTo>
                    <a:pt x="1685" y="5423"/>
                  </a:lnTo>
                  <a:lnTo>
                    <a:pt x="2301" y="6327"/>
                  </a:lnTo>
                  <a:lnTo>
                    <a:pt x="2917" y="7107"/>
                  </a:lnTo>
                  <a:lnTo>
                    <a:pt x="3205" y="7395"/>
                  </a:lnTo>
                  <a:lnTo>
                    <a:pt x="3451" y="7600"/>
                  </a:lnTo>
                  <a:lnTo>
                    <a:pt x="3657" y="7723"/>
                  </a:lnTo>
                  <a:lnTo>
                    <a:pt x="3780" y="7723"/>
                  </a:lnTo>
                  <a:lnTo>
                    <a:pt x="3821" y="7682"/>
                  </a:lnTo>
                  <a:lnTo>
                    <a:pt x="3862" y="7600"/>
                  </a:lnTo>
                  <a:lnTo>
                    <a:pt x="3862" y="7395"/>
                  </a:lnTo>
                  <a:lnTo>
                    <a:pt x="3821" y="7148"/>
                  </a:lnTo>
                  <a:lnTo>
                    <a:pt x="3698" y="6861"/>
                  </a:lnTo>
                  <a:lnTo>
                    <a:pt x="3381" y="6147"/>
                  </a:lnTo>
                  <a:lnTo>
                    <a:pt x="3381" y="6147"/>
                  </a:lnTo>
                  <a:lnTo>
                    <a:pt x="3739" y="6696"/>
                  </a:lnTo>
                  <a:lnTo>
                    <a:pt x="4314" y="7477"/>
                  </a:lnTo>
                  <a:lnTo>
                    <a:pt x="4560" y="7764"/>
                  </a:lnTo>
                  <a:lnTo>
                    <a:pt x="4807" y="7970"/>
                  </a:lnTo>
                  <a:lnTo>
                    <a:pt x="5012" y="8093"/>
                  </a:lnTo>
                  <a:lnTo>
                    <a:pt x="5177" y="8093"/>
                  </a:lnTo>
                  <a:lnTo>
                    <a:pt x="5218" y="8052"/>
                  </a:lnTo>
                  <a:lnTo>
                    <a:pt x="5259" y="7970"/>
                  </a:lnTo>
                  <a:lnTo>
                    <a:pt x="5259" y="7764"/>
                  </a:lnTo>
                  <a:lnTo>
                    <a:pt x="5218" y="7477"/>
                  </a:lnTo>
                  <a:lnTo>
                    <a:pt x="5095" y="7148"/>
                  </a:lnTo>
                  <a:lnTo>
                    <a:pt x="4766" y="6368"/>
                  </a:lnTo>
                  <a:lnTo>
                    <a:pt x="4320" y="5476"/>
                  </a:lnTo>
                  <a:lnTo>
                    <a:pt x="4602" y="5875"/>
                  </a:lnTo>
                  <a:lnTo>
                    <a:pt x="5095" y="6491"/>
                  </a:lnTo>
                  <a:lnTo>
                    <a:pt x="5300" y="6696"/>
                  </a:lnTo>
                  <a:lnTo>
                    <a:pt x="5546" y="6861"/>
                  </a:lnTo>
                  <a:lnTo>
                    <a:pt x="5711" y="6902"/>
                  </a:lnTo>
                  <a:lnTo>
                    <a:pt x="5875" y="6902"/>
                  </a:lnTo>
                  <a:lnTo>
                    <a:pt x="5916" y="6820"/>
                  </a:lnTo>
                  <a:lnTo>
                    <a:pt x="5957" y="6779"/>
                  </a:lnTo>
                  <a:lnTo>
                    <a:pt x="5998" y="6573"/>
                  </a:lnTo>
                  <a:lnTo>
                    <a:pt x="5957" y="6327"/>
                  </a:lnTo>
                  <a:lnTo>
                    <a:pt x="5916" y="6039"/>
                  </a:lnTo>
                  <a:lnTo>
                    <a:pt x="5629" y="5300"/>
                  </a:lnTo>
                  <a:lnTo>
                    <a:pt x="5259" y="4560"/>
                  </a:lnTo>
                  <a:lnTo>
                    <a:pt x="5189" y="4428"/>
                  </a:lnTo>
                  <a:lnTo>
                    <a:pt x="5587" y="4971"/>
                  </a:lnTo>
                  <a:lnTo>
                    <a:pt x="5998" y="5505"/>
                  </a:lnTo>
                  <a:lnTo>
                    <a:pt x="6204" y="5669"/>
                  </a:lnTo>
                  <a:lnTo>
                    <a:pt x="6409" y="5793"/>
                  </a:lnTo>
                  <a:lnTo>
                    <a:pt x="6573" y="5834"/>
                  </a:lnTo>
                  <a:lnTo>
                    <a:pt x="6656" y="5834"/>
                  </a:lnTo>
                  <a:lnTo>
                    <a:pt x="6697" y="5793"/>
                  </a:lnTo>
                  <a:lnTo>
                    <a:pt x="6779" y="5752"/>
                  </a:lnTo>
                  <a:lnTo>
                    <a:pt x="6820" y="5669"/>
                  </a:lnTo>
                  <a:lnTo>
                    <a:pt x="6820" y="5464"/>
                  </a:lnTo>
                  <a:lnTo>
                    <a:pt x="6779" y="5176"/>
                  </a:lnTo>
                  <a:lnTo>
                    <a:pt x="6697" y="4848"/>
                  </a:lnTo>
                  <a:lnTo>
                    <a:pt x="6368" y="4067"/>
                  </a:lnTo>
                  <a:lnTo>
                    <a:pt x="5916" y="3164"/>
                  </a:lnTo>
                  <a:lnTo>
                    <a:pt x="5382" y="2219"/>
                  </a:lnTo>
                  <a:lnTo>
                    <a:pt x="4848" y="1315"/>
                  </a:lnTo>
                  <a:lnTo>
                    <a:pt x="3985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8"/>
            <p:cNvSpPr/>
            <p:nvPr/>
          </p:nvSpPr>
          <p:spPr>
            <a:xfrm>
              <a:off x="7192061" y="2354945"/>
              <a:ext cx="118800" cy="83200"/>
            </a:xfrm>
            <a:custGeom>
              <a:rect b="b" l="l" r="r" t="t"/>
              <a:pathLst>
                <a:path extrusionOk="0" h="2302" w="3287">
                  <a:moveTo>
                    <a:pt x="124" y="1"/>
                  </a:moveTo>
                  <a:lnTo>
                    <a:pt x="1" y="1439"/>
                  </a:lnTo>
                  <a:lnTo>
                    <a:pt x="494" y="1644"/>
                  </a:lnTo>
                  <a:lnTo>
                    <a:pt x="1603" y="2014"/>
                  </a:lnTo>
                  <a:lnTo>
                    <a:pt x="2178" y="2178"/>
                  </a:lnTo>
                  <a:lnTo>
                    <a:pt x="2712" y="2301"/>
                  </a:lnTo>
                  <a:lnTo>
                    <a:pt x="2917" y="2301"/>
                  </a:lnTo>
                  <a:lnTo>
                    <a:pt x="3082" y="2260"/>
                  </a:lnTo>
                  <a:lnTo>
                    <a:pt x="3205" y="2219"/>
                  </a:lnTo>
                  <a:lnTo>
                    <a:pt x="3287" y="2137"/>
                  </a:lnTo>
                  <a:lnTo>
                    <a:pt x="3287" y="2014"/>
                  </a:lnTo>
                  <a:lnTo>
                    <a:pt x="3205" y="1849"/>
                  </a:lnTo>
                  <a:lnTo>
                    <a:pt x="3041" y="1685"/>
                  </a:lnTo>
                  <a:lnTo>
                    <a:pt x="2876" y="1521"/>
                  </a:lnTo>
                  <a:lnTo>
                    <a:pt x="2342" y="1192"/>
                  </a:lnTo>
                  <a:lnTo>
                    <a:pt x="1767" y="822"/>
                  </a:lnTo>
                  <a:lnTo>
                    <a:pt x="658" y="247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8"/>
            <p:cNvSpPr/>
            <p:nvPr/>
          </p:nvSpPr>
          <p:spPr>
            <a:xfrm>
              <a:off x="5407416" y="2546500"/>
              <a:ext cx="224228" cy="295465"/>
            </a:xfrm>
            <a:custGeom>
              <a:rect b="b" l="l" r="r" t="t"/>
              <a:pathLst>
                <a:path extrusionOk="0" h="8175" w="6204">
                  <a:moveTo>
                    <a:pt x="4520" y="0"/>
                  </a:moveTo>
                  <a:lnTo>
                    <a:pt x="1" y="1972"/>
                  </a:lnTo>
                  <a:lnTo>
                    <a:pt x="330" y="2876"/>
                  </a:lnTo>
                  <a:lnTo>
                    <a:pt x="699" y="3779"/>
                  </a:lnTo>
                  <a:lnTo>
                    <a:pt x="1110" y="4848"/>
                  </a:lnTo>
                  <a:lnTo>
                    <a:pt x="1562" y="5875"/>
                  </a:lnTo>
                  <a:lnTo>
                    <a:pt x="2014" y="6778"/>
                  </a:lnTo>
                  <a:lnTo>
                    <a:pt x="2219" y="7107"/>
                  </a:lnTo>
                  <a:lnTo>
                    <a:pt x="2425" y="7353"/>
                  </a:lnTo>
                  <a:lnTo>
                    <a:pt x="2589" y="7518"/>
                  </a:lnTo>
                  <a:lnTo>
                    <a:pt x="2712" y="7518"/>
                  </a:lnTo>
                  <a:lnTo>
                    <a:pt x="2794" y="7477"/>
                  </a:lnTo>
                  <a:lnTo>
                    <a:pt x="2835" y="7436"/>
                  </a:lnTo>
                  <a:lnTo>
                    <a:pt x="2876" y="7230"/>
                  </a:lnTo>
                  <a:lnTo>
                    <a:pt x="2876" y="6984"/>
                  </a:lnTo>
                  <a:lnTo>
                    <a:pt x="2835" y="6655"/>
                  </a:lnTo>
                  <a:lnTo>
                    <a:pt x="2630" y="5875"/>
                  </a:lnTo>
                  <a:lnTo>
                    <a:pt x="2630" y="5875"/>
                  </a:lnTo>
                  <a:lnTo>
                    <a:pt x="2876" y="6491"/>
                  </a:lnTo>
                  <a:lnTo>
                    <a:pt x="3287" y="7394"/>
                  </a:lnTo>
                  <a:lnTo>
                    <a:pt x="3493" y="7723"/>
                  </a:lnTo>
                  <a:lnTo>
                    <a:pt x="3657" y="7970"/>
                  </a:lnTo>
                  <a:lnTo>
                    <a:pt x="3862" y="8134"/>
                  </a:lnTo>
                  <a:lnTo>
                    <a:pt x="3903" y="8175"/>
                  </a:lnTo>
                  <a:lnTo>
                    <a:pt x="3986" y="8175"/>
                  </a:lnTo>
                  <a:lnTo>
                    <a:pt x="4068" y="8134"/>
                  </a:lnTo>
                  <a:lnTo>
                    <a:pt x="4109" y="8052"/>
                  </a:lnTo>
                  <a:lnTo>
                    <a:pt x="4150" y="7846"/>
                  </a:lnTo>
                  <a:lnTo>
                    <a:pt x="4191" y="7559"/>
                  </a:lnTo>
                  <a:lnTo>
                    <a:pt x="4150" y="7230"/>
                  </a:lnTo>
                  <a:lnTo>
                    <a:pt x="3945" y="6367"/>
                  </a:lnTo>
                  <a:lnTo>
                    <a:pt x="3698" y="5423"/>
                  </a:lnTo>
                  <a:lnTo>
                    <a:pt x="3672" y="5337"/>
                  </a:lnTo>
                  <a:lnTo>
                    <a:pt x="3903" y="5916"/>
                  </a:lnTo>
                  <a:lnTo>
                    <a:pt x="4273" y="6573"/>
                  </a:lnTo>
                  <a:lnTo>
                    <a:pt x="4438" y="6819"/>
                  </a:lnTo>
                  <a:lnTo>
                    <a:pt x="4602" y="7025"/>
                  </a:lnTo>
                  <a:lnTo>
                    <a:pt x="4766" y="7107"/>
                  </a:lnTo>
                  <a:lnTo>
                    <a:pt x="4848" y="7148"/>
                  </a:lnTo>
                  <a:lnTo>
                    <a:pt x="4930" y="7107"/>
                  </a:lnTo>
                  <a:lnTo>
                    <a:pt x="5013" y="7107"/>
                  </a:lnTo>
                  <a:lnTo>
                    <a:pt x="5054" y="7025"/>
                  </a:lnTo>
                  <a:lnTo>
                    <a:pt x="5136" y="6860"/>
                  </a:lnTo>
                  <a:lnTo>
                    <a:pt x="5136" y="6614"/>
                  </a:lnTo>
                  <a:lnTo>
                    <a:pt x="5136" y="6285"/>
                  </a:lnTo>
                  <a:lnTo>
                    <a:pt x="5013" y="5546"/>
                  </a:lnTo>
                  <a:lnTo>
                    <a:pt x="4807" y="4724"/>
                  </a:lnTo>
                  <a:lnTo>
                    <a:pt x="4761" y="4570"/>
                  </a:lnTo>
                  <a:lnTo>
                    <a:pt x="5013" y="5217"/>
                  </a:lnTo>
                  <a:lnTo>
                    <a:pt x="5341" y="5792"/>
                  </a:lnTo>
                  <a:lnTo>
                    <a:pt x="5506" y="5998"/>
                  </a:lnTo>
                  <a:lnTo>
                    <a:pt x="5670" y="6162"/>
                  </a:lnTo>
                  <a:lnTo>
                    <a:pt x="5834" y="6244"/>
                  </a:lnTo>
                  <a:lnTo>
                    <a:pt x="5999" y="6244"/>
                  </a:lnTo>
                  <a:lnTo>
                    <a:pt x="6040" y="6162"/>
                  </a:lnTo>
                  <a:lnTo>
                    <a:pt x="6081" y="6121"/>
                  </a:lnTo>
                  <a:lnTo>
                    <a:pt x="6163" y="5916"/>
                  </a:lnTo>
                  <a:lnTo>
                    <a:pt x="6204" y="5628"/>
                  </a:lnTo>
                  <a:lnTo>
                    <a:pt x="6163" y="5299"/>
                  </a:lnTo>
                  <a:lnTo>
                    <a:pt x="5999" y="4437"/>
                  </a:lnTo>
                  <a:lnTo>
                    <a:pt x="5711" y="3492"/>
                  </a:lnTo>
                  <a:lnTo>
                    <a:pt x="5423" y="2465"/>
                  </a:lnTo>
                  <a:lnTo>
                    <a:pt x="5054" y="1479"/>
                  </a:lnTo>
                  <a:lnTo>
                    <a:pt x="4520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8"/>
            <p:cNvSpPr/>
            <p:nvPr/>
          </p:nvSpPr>
          <p:spPr>
            <a:xfrm>
              <a:off x="5544035" y="2553910"/>
              <a:ext cx="111391" cy="102500"/>
            </a:xfrm>
            <a:custGeom>
              <a:rect b="b" l="l" r="r" t="t"/>
              <a:pathLst>
                <a:path extrusionOk="0" h="2836" w="3082">
                  <a:moveTo>
                    <a:pt x="411" y="1"/>
                  </a:moveTo>
                  <a:lnTo>
                    <a:pt x="0" y="1397"/>
                  </a:lnTo>
                  <a:lnTo>
                    <a:pt x="452" y="1685"/>
                  </a:lnTo>
                  <a:lnTo>
                    <a:pt x="1438" y="2260"/>
                  </a:lnTo>
                  <a:lnTo>
                    <a:pt x="1972" y="2547"/>
                  </a:lnTo>
                  <a:lnTo>
                    <a:pt x="2465" y="2753"/>
                  </a:lnTo>
                  <a:lnTo>
                    <a:pt x="2670" y="2794"/>
                  </a:lnTo>
                  <a:lnTo>
                    <a:pt x="2876" y="2835"/>
                  </a:lnTo>
                  <a:lnTo>
                    <a:pt x="2999" y="2794"/>
                  </a:lnTo>
                  <a:lnTo>
                    <a:pt x="3081" y="2712"/>
                  </a:lnTo>
                  <a:lnTo>
                    <a:pt x="3081" y="2589"/>
                  </a:lnTo>
                  <a:lnTo>
                    <a:pt x="3040" y="2424"/>
                  </a:lnTo>
                  <a:lnTo>
                    <a:pt x="2958" y="2260"/>
                  </a:lnTo>
                  <a:lnTo>
                    <a:pt x="2794" y="2055"/>
                  </a:lnTo>
                  <a:lnTo>
                    <a:pt x="2342" y="1603"/>
                  </a:lnTo>
                  <a:lnTo>
                    <a:pt x="1849" y="1151"/>
                  </a:lnTo>
                  <a:lnTo>
                    <a:pt x="863" y="32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66"/>
          <p:cNvSpPr txBox="1"/>
          <p:nvPr>
            <p:ph type="title"/>
          </p:nvPr>
        </p:nvSpPr>
        <p:spPr>
          <a:xfrm>
            <a:off x="311700" y="266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WHAT MERCHANDISE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WE GOING TO SELL?</a:t>
            </a:r>
            <a:endParaRPr/>
          </a:p>
        </p:txBody>
      </p:sp>
      <p:sp>
        <p:nvSpPr>
          <p:cNvPr id="1334" name="Google Shape;1334;p66"/>
          <p:cNvSpPr txBox="1"/>
          <p:nvPr>
            <p:ph idx="3" type="subTitle"/>
          </p:nvPr>
        </p:nvSpPr>
        <p:spPr>
          <a:xfrm>
            <a:off x="6299863" y="3943485"/>
            <a:ext cx="12804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BOOKS</a:t>
            </a:r>
            <a:endParaRPr/>
          </a:p>
        </p:txBody>
      </p:sp>
      <p:sp>
        <p:nvSpPr>
          <p:cNvPr id="1335" name="Google Shape;1335;p66"/>
          <p:cNvSpPr txBox="1"/>
          <p:nvPr>
            <p:ph idx="5" type="subTitle"/>
          </p:nvPr>
        </p:nvSpPr>
        <p:spPr>
          <a:xfrm>
            <a:off x="4239150" y="2670250"/>
            <a:ext cx="2755200" cy="8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STRESS REDUCING ITEMS</a:t>
            </a:r>
            <a:endParaRPr/>
          </a:p>
        </p:txBody>
      </p:sp>
      <p:sp>
        <p:nvSpPr>
          <p:cNvPr id="1336" name="Google Shape;1336;p66"/>
          <p:cNvSpPr txBox="1"/>
          <p:nvPr>
            <p:ph idx="6" type="subTitle"/>
          </p:nvPr>
        </p:nvSpPr>
        <p:spPr>
          <a:xfrm>
            <a:off x="6234225" y="1540337"/>
            <a:ext cx="139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COOKIE MERCH</a:t>
            </a:r>
            <a:endParaRPr/>
          </a:p>
        </p:txBody>
      </p:sp>
      <p:grpSp>
        <p:nvGrpSpPr>
          <p:cNvPr id="1337" name="Google Shape;1337;p66"/>
          <p:cNvGrpSpPr/>
          <p:nvPr/>
        </p:nvGrpSpPr>
        <p:grpSpPr>
          <a:xfrm>
            <a:off x="364690" y="1679508"/>
            <a:ext cx="4022904" cy="2424807"/>
            <a:chOff x="238125" y="1676025"/>
            <a:chExt cx="2314275" cy="1336350"/>
          </a:xfrm>
        </p:grpSpPr>
        <p:sp>
          <p:nvSpPr>
            <p:cNvPr id="1338" name="Google Shape;1338;p66"/>
            <p:cNvSpPr/>
            <p:nvPr/>
          </p:nvSpPr>
          <p:spPr>
            <a:xfrm>
              <a:off x="707375" y="2555525"/>
              <a:ext cx="1845025" cy="393675"/>
            </a:xfrm>
            <a:custGeom>
              <a:rect b="b" l="l" r="r" t="t"/>
              <a:pathLst>
                <a:path extrusionOk="0" h="15747" w="73801">
                  <a:moveTo>
                    <a:pt x="36880" y="0"/>
                  </a:moveTo>
                  <a:lnTo>
                    <a:pt x="33109" y="42"/>
                  </a:lnTo>
                  <a:lnTo>
                    <a:pt x="29463" y="166"/>
                  </a:lnTo>
                  <a:lnTo>
                    <a:pt x="25941" y="332"/>
                  </a:lnTo>
                  <a:lnTo>
                    <a:pt x="22543" y="622"/>
                  </a:lnTo>
                  <a:lnTo>
                    <a:pt x="19311" y="953"/>
                  </a:lnTo>
                  <a:lnTo>
                    <a:pt x="16286" y="1326"/>
                  </a:lnTo>
                  <a:lnTo>
                    <a:pt x="13427" y="1782"/>
                  </a:lnTo>
                  <a:lnTo>
                    <a:pt x="10816" y="2279"/>
                  </a:lnTo>
                  <a:lnTo>
                    <a:pt x="9573" y="2569"/>
                  </a:lnTo>
                  <a:lnTo>
                    <a:pt x="8413" y="2859"/>
                  </a:lnTo>
                  <a:lnTo>
                    <a:pt x="7335" y="3149"/>
                  </a:lnTo>
                  <a:lnTo>
                    <a:pt x="6299" y="3439"/>
                  </a:lnTo>
                  <a:lnTo>
                    <a:pt x="5346" y="3771"/>
                  </a:lnTo>
                  <a:lnTo>
                    <a:pt x="4476" y="4102"/>
                  </a:lnTo>
                  <a:lnTo>
                    <a:pt x="3647" y="4434"/>
                  </a:lnTo>
                  <a:lnTo>
                    <a:pt x="2902" y="4807"/>
                  </a:lnTo>
                  <a:lnTo>
                    <a:pt x="2239" y="5138"/>
                  </a:lnTo>
                  <a:lnTo>
                    <a:pt x="1658" y="5511"/>
                  </a:lnTo>
                  <a:lnTo>
                    <a:pt x="1161" y="5884"/>
                  </a:lnTo>
                  <a:lnTo>
                    <a:pt x="747" y="6257"/>
                  </a:lnTo>
                  <a:lnTo>
                    <a:pt x="415" y="6671"/>
                  </a:lnTo>
                  <a:lnTo>
                    <a:pt x="208" y="7044"/>
                  </a:lnTo>
                  <a:lnTo>
                    <a:pt x="42" y="7459"/>
                  </a:lnTo>
                  <a:lnTo>
                    <a:pt x="1" y="7873"/>
                  </a:lnTo>
                  <a:lnTo>
                    <a:pt x="42" y="8246"/>
                  </a:lnTo>
                  <a:lnTo>
                    <a:pt x="208" y="8660"/>
                  </a:lnTo>
                  <a:lnTo>
                    <a:pt x="415" y="9075"/>
                  </a:lnTo>
                  <a:lnTo>
                    <a:pt x="747" y="9448"/>
                  </a:lnTo>
                  <a:lnTo>
                    <a:pt x="1161" y="9821"/>
                  </a:lnTo>
                  <a:lnTo>
                    <a:pt x="1658" y="10194"/>
                  </a:lnTo>
                  <a:lnTo>
                    <a:pt x="2239" y="10567"/>
                  </a:lnTo>
                  <a:lnTo>
                    <a:pt x="2902" y="10939"/>
                  </a:lnTo>
                  <a:lnTo>
                    <a:pt x="3647" y="11271"/>
                  </a:lnTo>
                  <a:lnTo>
                    <a:pt x="4476" y="11602"/>
                  </a:lnTo>
                  <a:lnTo>
                    <a:pt x="5346" y="11934"/>
                  </a:lnTo>
                  <a:lnTo>
                    <a:pt x="6299" y="12265"/>
                  </a:lnTo>
                  <a:lnTo>
                    <a:pt x="7335" y="12556"/>
                  </a:lnTo>
                  <a:lnTo>
                    <a:pt x="8413" y="12887"/>
                  </a:lnTo>
                  <a:lnTo>
                    <a:pt x="9573" y="13136"/>
                  </a:lnTo>
                  <a:lnTo>
                    <a:pt x="10816" y="13426"/>
                  </a:lnTo>
                  <a:lnTo>
                    <a:pt x="13427" y="13923"/>
                  </a:lnTo>
                  <a:lnTo>
                    <a:pt x="16286" y="14379"/>
                  </a:lnTo>
                  <a:lnTo>
                    <a:pt x="19311" y="14793"/>
                  </a:lnTo>
                  <a:lnTo>
                    <a:pt x="22543" y="15125"/>
                  </a:lnTo>
                  <a:lnTo>
                    <a:pt x="25941" y="15373"/>
                  </a:lnTo>
                  <a:lnTo>
                    <a:pt x="29463" y="15580"/>
                  </a:lnTo>
                  <a:lnTo>
                    <a:pt x="33109" y="15705"/>
                  </a:lnTo>
                  <a:lnTo>
                    <a:pt x="36880" y="15746"/>
                  </a:lnTo>
                  <a:lnTo>
                    <a:pt x="40651" y="15705"/>
                  </a:lnTo>
                  <a:lnTo>
                    <a:pt x="44339" y="15580"/>
                  </a:lnTo>
                  <a:lnTo>
                    <a:pt x="47861" y="15373"/>
                  </a:lnTo>
                  <a:lnTo>
                    <a:pt x="51259" y="15125"/>
                  </a:lnTo>
                  <a:lnTo>
                    <a:pt x="54491" y="14793"/>
                  </a:lnTo>
                  <a:lnTo>
                    <a:pt x="57516" y="14379"/>
                  </a:lnTo>
                  <a:lnTo>
                    <a:pt x="60375" y="13923"/>
                  </a:lnTo>
                  <a:lnTo>
                    <a:pt x="62985" y="13426"/>
                  </a:lnTo>
                  <a:lnTo>
                    <a:pt x="64187" y="13136"/>
                  </a:lnTo>
                  <a:lnTo>
                    <a:pt x="65347" y="12887"/>
                  </a:lnTo>
                  <a:lnTo>
                    <a:pt x="66466" y="12556"/>
                  </a:lnTo>
                  <a:lnTo>
                    <a:pt x="67502" y="12265"/>
                  </a:lnTo>
                  <a:lnTo>
                    <a:pt x="68455" y="11934"/>
                  </a:lnTo>
                  <a:lnTo>
                    <a:pt x="69325" y="11602"/>
                  </a:lnTo>
                  <a:lnTo>
                    <a:pt x="70154" y="11271"/>
                  </a:lnTo>
                  <a:lnTo>
                    <a:pt x="70900" y="10939"/>
                  </a:lnTo>
                  <a:lnTo>
                    <a:pt x="71563" y="10567"/>
                  </a:lnTo>
                  <a:lnTo>
                    <a:pt x="72143" y="10194"/>
                  </a:lnTo>
                  <a:lnTo>
                    <a:pt x="72640" y="9821"/>
                  </a:lnTo>
                  <a:lnTo>
                    <a:pt x="73055" y="9448"/>
                  </a:lnTo>
                  <a:lnTo>
                    <a:pt x="73345" y="9075"/>
                  </a:lnTo>
                  <a:lnTo>
                    <a:pt x="73593" y="8660"/>
                  </a:lnTo>
                  <a:lnTo>
                    <a:pt x="73759" y="8246"/>
                  </a:lnTo>
                  <a:lnTo>
                    <a:pt x="73800" y="7873"/>
                  </a:lnTo>
                  <a:lnTo>
                    <a:pt x="73759" y="7459"/>
                  </a:lnTo>
                  <a:lnTo>
                    <a:pt x="73593" y="7044"/>
                  </a:lnTo>
                  <a:lnTo>
                    <a:pt x="73345" y="6671"/>
                  </a:lnTo>
                  <a:lnTo>
                    <a:pt x="73055" y="6257"/>
                  </a:lnTo>
                  <a:lnTo>
                    <a:pt x="72640" y="5884"/>
                  </a:lnTo>
                  <a:lnTo>
                    <a:pt x="72143" y="5511"/>
                  </a:lnTo>
                  <a:lnTo>
                    <a:pt x="71563" y="5138"/>
                  </a:lnTo>
                  <a:lnTo>
                    <a:pt x="70900" y="4807"/>
                  </a:lnTo>
                  <a:lnTo>
                    <a:pt x="70154" y="4434"/>
                  </a:lnTo>
                  <a:lnTo>
                    <a:pt x="69325" y="4102"/>
                  </a:lnTo>
                  <a:lnTo>
                    <a:pt x="68455" y="3771"/>
                  </a:lnTo>
                  <a:lnTo>
                    <a:pt x="67502" y="3439"/>
                  </a:lnTo>
                  <a:lnTo>
                    <a:pt x="66466" y="3149"/>
                  </a:lnTo>
                  <a:lnTo>
                    <a:pt x="65347" y="2859"/>
                  </a:lnTo>
                  <a:lnTo>
                    <a:pt x="64187" y="2569"/>
                  </a:lnTo>
                  <a:lnTo>
                    <a:pt x="62985" y="2279"/>
                  </a:lnTo>
                  <a:lnTo>
                    <a:pt x="60375" y="1782"/>
                  </a:lnTo>
                  <a:lnTo>
                    <a:pt x="57516" y="1326"/>
                  </a:lnTo>
                  <a:lnTo>
                    <a:pt x="54491" y="953"/>
                  </a:lnTo>
                  <a:lnTo>
                    <a:pt x="51259" y="622"/>
                  </a:lnTo>
                  <a:lnTo>
                    <a:pt x="47861" y="332"/>
                  </a:lnTo>
                  <a:lnTo>
                    <a:pt x="44339" y="166"/>
                  </a:lnTo>
                  <a:lnTo>
                    <a:pt x="40651" y="42"/>
                  </a:lnTo>
                  <a:lnTo>
                    <a:pt x="36880" y="0"/>
                  </a:lnTo>
                  <a:close/>
                </a:path>
              </a:pathLst>
            </a:custGeom>
            <a:solidFill>
              <a:srgbClr val="DED9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66"/>
            <p:cNvSpPr/>
            <p:nvPr/>
          </p:nvSpPr>
          <p:spPr>
            <a:xfrm>
              <a:off x="707375" y="2555525"/>
              <a:ext cx="1845025" cy="393675"/>
            </a:xfrm>
            <a:custGeom>
              <a:rect b="b" l="l" r="r" t="t"/>
              <a:pathLst>
                <a:path extrusionOk="0" fill="none" h="15747" w="73801">
                  <a:moveTo>
                    <a:pt x="73800" y="7873"/>
                  </a:moveTo>
                  <a:lnTo>
                    <a:pt x="73800" y="7873"/>
                  </a:lnTo>
                  <a:lnTo>
                    <a:pt x="73759" y="8246"/>
                  </a:lnTo>
                  <a:lnTo>
                    <a:pt x="73593" y="8660"/>
                  </a:lnTo>
                  <a:lnTo>
                    <a:pt x="73345" y="9075"/>
                  </a:lnTo>
                  <a:lnTo>
                    <a:pt x="73055" y="9448"/>
                  </a:lnTo>
                  <a:lnTo>
                    <a:pt x="72640" y="9821"/>
                  </a:lnTo>
                  <a:lnTo>
                    <a:pt x="72143" y="10194"/>
                  </a:lnTo>
                  <a:lnTo>
                    <a:pt x="71563" y="10567"/>
                  </a:lnTo>
                  <a:lnTo>
                    <a:pt x="70900" y="10939"/>
                  </a:lnTo>
                  <a:lnTo>
                    <a:pt x="70154" y="11271"/>
                  </a:lnTo>
                  <a:lnTo>
                    <a:pt x="69325" y="11602"/>
                  </a:lnTo>
                  <a:lnTo>
                    <a:pt x="68455" y="11934"/>
                  </a:lnTo>
                  <a:lnTo>
                    <a:pt x="67502" y="12265"/>
                  </a:lnTo>
                  <a:lnTo>
                    <a:pt x="66466" y="12556"/>
                  </a:lnTo>
                  <a:lnTo>
                    <a:pt x="65347" y="12887"/>
                  </a:lnTo>
                  <a:lnTo>
                    <a:pt x="64187" y="13136"/>
                  </a:lnTo>
                  <a:lnTo>
                    <a:pt x="62985" y="13426"/>
                  </a:lnTo>
                  <a:lnTo>
                    <a:pt x="60375" y="13923"/>
                  </a:lnTo>
                  <a:lnTo>
                    <a:pt x="57516" y="14379"/>
                  </a:lnTo>
                  <a:lnTo>
                    <a:pt x="54491" y="14793"/>
                  </a:lnTo>
                  <a:lnTo>
                    <a:pt x="51259" y="15125"/>
                  </a:lnTo>
                  <a:lnTo>
                    <a:pt x="47861" y="15373"/>
                  </a:lnTo>
                  <a:lnTo>
                    <a:pt x="44339" y="15580"/>
                  </a:lnTo>
                  <a:lnTo>
                    <a:pt x="40651" y="15705"/>
                  </a:lnTo>
                  <a:lnTo>
                    <a:pt x="36880" y="15746"/>
                  </a:lnTo>
                  <a:lnTo>
                    <a:pt x="36880" y="15746"/>
                  </a:lnTo>
                  <a:lnTo>
                    <a:pt x="33109" y="15705"/>
                  </a:lnTo>
                  <a:lnTo>
                    <a:pt x="29463" y="15580"/>
                  </a:lnTo>
                  <a:lnTo>
                    <a:pt x="25941" y="15373"/>
                  </a:lnTo>
                  <a:lnTo>
                    <a:pt x="22543" y="15125"/>
                  </a:lnTo>
                  <a:lnTo>
                    <a:pt x="19311" y="14793"/>
                  </a:lnTo>
                  <a:lnTo>
                    <a:pt x="16286" y="14379"/>
                  </a:lnTo>
                  <a:lnTo>
                    <a:pt x="13427" y="13923"/>
                  </a:lnTo>
                  <a:lnTo>
                    <a:pt x="10816" y="13426"/>
                  </a:lnTo>
                  <a:lnTo>
                    <a:pt x="9573" y="13136"/>
                  </a:lnTo>
                  <a:lnTo>
                    <a:pt x="8413" y="12887"/>
                  </a:lnTo>
                  <a:lnTo>
                    <a:pt x="7335" y="12556"/>
                  </a:lnTo>
                  <a:lnTo>
                    <a:pt x="6299" y="12265"/>
                  </a:lnTo>
                  <a:lnTo>
                    <a:pt x="5346" y="11934"/>
                  </a:lnTo>
                  <a:lnTo>
                    <a:pt x="4476" y="11602"/>
                  </a:lnTo>
                  <a:lnTo>
                    <a:pt x="3647" y="11271"/>
                  </a:lnTo>
                  <a:lnTo>
                    <a:pt x="2902" y="10939"/>
                  </a:lnTo>
                  <a:lnTo>
                    <a:pt x="2239" y="10567"/>
                  </a:lnTo>
                  <a:lnTo>
                    <a:pt x="1658" y="10194"/>
                  </a:lnTo>
                  <a:lnTo>
                    <a:pt x="1161" y="9821"/>
                  </a:lnTo>
                  <a:lnTo>
                    <a:pt x="747" y="9448"/>
                  </a:lnTo>
                  <a:lnTo>
                    <a:pt x="415" y="9075"/>
                  </a:lnTo>
                  <a:lnTo>
                    <a:pt x="208" y="8660"/>
                  </a:lnTo>
                  <a:lnTo>
                    <a:pt x="42" y="8246"/>
                  </a:lnTo>
                  <a:lnTo>
                    <a:pt x="1" y="7873"/>
                  </a:lnTo>
                  <a:lnTo>
                    <a:pt x="1" y="7873"/>
                  </a:lnTo>
                  <a:lnTo>
                    <a:pt x="42" y="7459"/>
                  </a:lnTo>
                  <a:lnTo>
                    <a:pt x="208" y="7044"/>
                  </a:lnTo>
                  <a:lnTo>
                    <a:pt x="415" y="6671"/>
                  </a:lnTo>
                  <a:lnTo>
                    <a:pt x="747" y="6257"/>
                  </a:lnTo>
                  <a:lnTo>
                    <a:pt x="1161" y="5884"/>
                  </a:lnTo>
                  <a:lnTo>
                    <a:pt x="1658" y="5511"/>
                  </a:lnTo>
                  <a:lnTo>
                    <a:pt x="2239" y="5138"/>
                  </a:lnTo>
                  <a:lnTo>
                    <a:pt x="2902" y="4807"/>
                  </a:lnTo>
                  <a:lnTo>
                    <a:pt x="3647" y="4434"/>
                  </a:lnTo>
                  <a:lnTo>
                    <a:pt x="4476" y="4102"/>
                  </a:lnTo>
                  <a:lnTo>
                    <a:pt x="5346" y="3771"/>
                  </a:lnTo>
                  <a:lnTo>
                    <a:pt x="6299" y="3439"/>
                  </a:lnTo>
                  <a:lnTo>
                    <a:pt x="7335" y="3149"/>
                  </a:lnTo>
                  <a:lnTo>
                    <a:pt x="8413" y="2859"/>
                  </a:lnTo>
                  <a:lnTo>
                    <a:pt x="9573" y="2569"/>
                  </a:lnTo>
                  <a:lnTo>
                    <a:pt x="10816" y="2279"/>
                  </a:lnTo>
                  <a:lnTo>
                    <a:pt x="13427" y="1782"/>
                  </a:lnTo>
                  <a:lnTo>
                    <a:pt x="16286" y="1326"/>
                  </a:lnTo>
                  <a:lnTo>
                    <a:pt x="19311" y="953"/>
                  </a:lnTo>
                  <a:lnTo>
                    <a:pt x="22543" y="622"/>
                  </a:lnTo>
                  <a:lnTo>
                    <a:pt x="25941" y="332"/>
                  </a:lnTo>
                  <a:lnTo>
                    <a:pt x="29463" y="166"/>
                  </a:lnTo>
                  <a:lnTo>
                    <a:pt x="33109" y="42"/>
                  </a:lnTo>
                  <a:lnTo>
                    <a:pt x="36880" y="0"/>
                  </a:lnTo>
                  <a:lnTo>
                    <a:pt x="36880" y="0"/>
                  </a:lnTo>
                  <a:lnTo>
                    <a:pt x="40651" y="42"/>
                  </a:lnTo>
                  <a:lnTo>
                    <a:pt x="44339" y="166"/>
                  </a:lnTo>
                  <a:lnTo>
                    <a:pt x="47861" y="332"/>
                  </a:lnTo>
                  <a:lnTo>
                    <a:pt x="51259" y="622"/>
                  </a:lnTo>
                  <a:lnTo>
                    <a:pt x="54491" y="953"/>
                  </a:lnTo>
                  <a:lnTo>
                    <a:pt x="57516" y="1326"/>
                  </a:lnTo>
                  <a:lnTo>
                    <a:pt x="60375" y="1782"/>
                  </a:lnTo>
                  <a:lnTo>
                    <a:pt x="62985" y="2279"/>
                  </a:lnTo>
                  <a:lnTo>
                    <a:pt x="64187" y="2569"/>
                  </a:lnTo>
                  <a:lnTo>
                    <a:pt x="65347" y="2859"/>
                  </a:lnTo>
                  <a:lnTo>
                    <a:pt x="66466" y="3149"/>
                  </a:lnTo>
                  <a:lnTo>
                    <a:pt x="67502" y="3439"/>
                  </a:lnTo>
                  <a:lnTo>
                    <a:pt x="68455" y="3771"/>
                  </a:lnTo>
                  <a:lnTo>
                    <a:pt x="69325" y="4102"/>
                  </a:lnTo>
                  <a:lnTo>
                    <a:pt x="70154" y="4434"/>
                  </a:lnTo>
                  <a:lnTo>
                    <a:pt x="70900" y="4807"/>
                  </a:lnTo>
                  <a:lnTo>
                    <a:pt x="71563" y="5138"/>
                  </a:lnTo>
                  <a:lnTo>
                    <a:pt x="72143" y="5511"/>
                  </a:lnTo>
                  <a:lnTo>
                    <a:pt x="72640" y="5884"/>
                  </a:lnTo>
                  <a:lnTo>
                    <a:pt x="73055" y="6257"/>
                  </a:lnTo>
                  <a:lnTo>
                    <a:pt x="73345" y="6671"/>
                  </a:lnTo>
                  <a:lnTo>
                    <a:pt x="73593" y="7044"/>
                  </a:lnTo>
                  <a:lnTo>
                    <a:pt x="73759" y="7459"/>
                  </a:lnTo>
                  <a:lnTo>
                    <a:pt x="73800" y="787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66"/>
            <p:cNvSpPr/>
            <p:nvPr/>
          </p:nvSpPr>
          <p:spPr>
            <a:xfrm>
              <a:off x="982950" y="2619750"/>
              <a:ext cx="1291825" cy="254850"/>
            </a:xfrm>
            <a:custGeom>
              <a:rect b="b" l="l" r="r" t="t"/>
              <a:pathLst>
                <a:path extrusionOk="0" h="10194" w="51673">
                  <a:moveTo>
                    <a:pt x="24282" y="0"/>
                  </a:moveTo>
                  <a:lnTo>
                    <a:pt x="22542" y="42"/>
                  </a:lnTo>
                  <a:lnTo>
                    <a:pt x="21920" y="42"/>
                  </a:lnTo>
                  <a:lnTo>
                    <a:pt x="20180" y="125"/>
                  </a:lnTo>
                  <a:lnTo>
                    <a:pt x="19186" y="166"/>
                  </a:lnTo>
                  <a:lnTo>
                    <a:pt x="17445" y="290"/>
                  </a:lnTo>
                  <a:lnTo>
                    <a:pt x="16285" y="373"/>
                  </a:lnTo>
                  <a:lnTo>
                    <a:pt x="15125" y="456"/>
                  </a:lnTo>
                  <a:lnTo>
                    <a:pt x="13094" y="663"/>
                  </a:lnTo>
                  <a:lnTo>
                    <a:pt x="11064" y="912"/>
                  </a:lnTo>
                  <a:lnTo>
                    <a:pt x="10401" y="995"/>
                  </a:lnTo>
                  <a:lnTo>
                    <a:pt x="10028" y="1078"/>
                  </a:lnTo>
                  <a:lnTo>
                    <a:pt x="9365" y="1160"/>
                  </a:lnTo>
                  <a:lnTo>
                    <a:pt x="8578" y="1285"/>
                  </a:lnTo>
                  <a:lnTo>
                    <a:pt x="7417" y="1492"/>
                  </a:lnTo>
                  <a:lnTo>
                    <a:pt x="6133" y="1782"/>
                  </a:lnTo>
                  <a:lnTo>
                    <a:pt x="5719" y="1865"/>
                  </a:lnTo>
                  <a:lnTo>
                    <a:pt x="4766" y="2114"/>
                  </a:lnTo>
                  <a:lnTo>
                    <a:pt x="3978" y="2362"/>
                  </a:lnTo>
                  <a:lnTo>
                    <a:pt x="3108" y="2652"/>
                  </a:lnTo>
                  <a:lnTo>
                    <a:pt x="2528" y="2859"/>
                  </a:lnTo>
                  <a:lnTo>
                    <a:pt x="1865" y="3149"/>
                  </a:lnTo>
                  <a:lnTo>
                    <a:pt x="1285" y="3481"/>
                  </a:lnTo>
                  <a:lnTo>
                    <a:pt x="995" y="3688"/>
                  </a:lnTo>
                  <a:lnTo>
                    <a:pt x="705" y="3895"/>
                  </a:lnTo>
                  <a:lnTo>
                    <a:pt x="497" y="4102"/>
                  </a:lnTo>
                  <a:lnTo>
                    <a:pt x="290" y="4310"/>
                  </a:lnTo>
                  <a:lnTo>
                    <a:pt x="125" y="4558"/>
                  </a:lnTo>
                  <a:lnTo>
                    <a:pt x="0" y="4890"/>
                  </a:lnTo>
                  <a:lnTo>
                    <a:pt x="0" y="5056"/>
                  </a:lnTo>
                  <a:lnTo>
                    <a:pt x="0" y="5221"/>
                  </a:lnTo>
                  <a:lnTo>
                    <a:pt x="83" y="5511"/>
                  </a:lnTo>
                  <a:lnTo>
                    <a:pt x="207" y="5801"/>
                  </a:lnTo>
                  <a:lnTo>
                    <a:pt x="415" y="6050"/>
                  </a:lnTo>
                  <a:lnTo>
                    <a:pt x="705" y="6299"/>
                  </a:lnTo>
                  <a:lnTo>
                    <a:pt x="953" y="6506"/>
                  </a:lnTo>
                  <a:lnTo>
                    <a:pt x="1202" y="6672"/>
                  </a:lnTo>
                  <a:lnTo>
                    <a:pt x="1451" y="6837"/>
                  </a:lnTo>
                  <a:lnTo>
                    <a:pt x="1823" y="7045"/>
                  </a:lnTo>
                  <a:lnTo>
                    <a:pt x="2611" y="7376"/>
                  </a:lnTo>
                  <a:lnTo>
                    <a:pt x="3357" y="7666"/>
                  </a:lnTo>
                  <a:lnTo>
                    <a:pt x="4144" y="7915"/>
                  </a:lnTo>
                  <a:lnTo>
                    <a:pt x="4848" y="8122"/>
                  </a:lnTo>
                  <a:lnTo>
                    <a:pt x="6216" y="8453"/>
                  </a:lnTo>
                  <a:lnTo>
                    <a:pt x="7873" y="8785"/>
                  </a:lnTo>
                  <a:lnTo>
                    <a:pt x="9116" y="8992"/>
                  </a:lnTo>
                  <a:lnTo>
                    <a:pt x="10277" y="9158"/>
                  </a:lnTo>
                  <a:lnTo>
                    <a:pt x="11188" y="9282"/>
                  </a:lnTo>
                  <a:lnTo>
                    <a:pt x="11561" y="9365"/>
                  </a:lnTo>
                  <a:lnTo>
                    <a:pt x="12348" y="9448"/>
                  </a:lnTo>
                  <a:lnTo>
                    <a:pt x="13302" y="9572"/>
                  </a:lnTo>
                  <a:lnTo>
                    <a:pt x="14545" y="9696"/>
                  </a:lnTo>
                  <a:lnTo>
                    <a:pt x="15125" y="9738"/>
                  </a:lnTo>
                  <a:lnTo>
                    <a:pt x="16202" y="9862"/>
                  </a:lnTo>
                  <a:lnTo>
                    <a:pt x="17072" y="9904"/>
                  </a:lnTo>
                  <a:lnTo>
                    <a:pt x="17362" y="9904"/>
                  </a:lnTo>
                  <a:lnTo>
                    <a:pt x="18647" y="9987"/>
                  </a:lnTo>
                  <a:lnTo>
                    <a:pt x="18854" y="10028"/>
                  </a:lnTo>
                  <a:lnTo>
                    <a:pt x="19351" y="10028"/>
                  </a:lnTo>
                  <a:lnTo>
                    <a:pt x="20387" y="10111"/>
                  </a:lnTo>
                  <a:lnTo>
                    <a:pt x="22956" y="10152"/>
                  </a:lnTo>
                  <a:lnTo>
                    <a:pt x="26106" y="10194"/>
                  </a:lnTo>
                  <a:lnTo>
                    <a:pt x="27970" y="10194"/>
                  </a:lnTo>
                  <a:lnTo>
                    <a:pt x="29213" y="10152"/>
                  </a:lnTo>
                  <a:lnTo>
                    <a:pt x="31202" y="10111"/>
                  </a:lnTo>
                  <a:lnTo>
                    <a:pt x="32445" y="10028"/>
                  </a:lnTo>
                  <a:lnTo>
                    <a:pt x="33357" y="9987"/>
                  </a:lnTo>
                  <a:lnTo>
                    <a:pt x="34227" y="9945"/>
                  </a:lnTo>
                  <a:lnTo>
                    <a:pt x="35470" y="9862"/>
                  </a:lnTo>
                  <a:lnTo>
                    <a:pt x="36921" y="9738"/>
                  </a:lnTo>
                  <a:lnTo>
                    <a:pt x="37542" y="9696"/>
                  </a:lnTo>
                  <a:lnTo>
                    <a:pt x="37915" y="9655"/>
                  </a:lnTo>
                  <a:lnTo>
                    <a:pt x="39614" y="9448"/>
                  </a:lnTo>
                  <a:lnTo>
                    <a:pt x="40401" y="9365"/>
                  </a:lnTo>
                  <a:lnTo>
                    <a:pt x="41935" y="9158"/>
                  </a:lnTo>
                  <a:lnTo>
                    <a:pt x="43385" y="8909"/>
                  </a:lnTo>
                  <a:lnTo>
                    <a:pt x="44835" y="8619"/>
                  </a:lnTo>
                  <a:lnTo>
                    <a:pt x="46410" y="8246"/>
                  </a:lnTo>
                  <a:lnTo>
                    <a:pt x="47031" y="8080"/>
                  </a:lnTo>
                  <a:lnTo>
                    <a:pt x="47819" y="7832"/>
                  </a:lnTo>
                  <a:lnTo>
                    <a:pt x="48482" y="7625"/>
                  </a:lnTo>
                  <a:lnTo>
                    <a:pt x="49145" y="7376"/>
                  </a:lnTo>
                  <a:lnTo>
                    <a:pt x="49808" y="7086"/>
                  </a:lnTo>
                  <a:lnTo>
                    <a:pt x="50471" y="6713"/>
                  </a:lnTo>
                  <a:lnTo>
                    <a:pt x="50885" y="6423"/>
                  </a:lnTo>
                  <a:lnTo>
                    <a:pt x="51134" y="6257"/>
                  </a:lnTo>
                  <a:lnTo>
                    <a:pt x="51341" y="6050"/>
                  </a:lnTo>
                  <a:lnTo>
                    <a:pt x="51507" y="5801"/>
                  </a:lnTo>
                  <a:lnTo>
                    <a:pt x="51589" y="5553"/>
                  </a:lnTo>
                  <a:lnTo>
                    <a:pt x="51672" y="5346"/>
                  </a:lnTo>
                  <a:lnTo>
                    <a:pt x="51672" y="5180"/>
                  </a:lnTo>
                  <a:lnTo>
                    <a:pt x="51631" y="5097"/>
                  </a:lnTo>
                  <a:lnTo>
                    <a:pt x="51589" y="5138"/>
                  </a:lnTo>
                  <a:lnTo>
                    <a:pt x="51548" y="5304"/>
                  </a:lnTo>
                  <a:lnTo>
                    <a:pt x="51465" y="5428"/>
                  </a:lnTo>
                  <a:lnTo>
                    <a:pt x="51382" y="5594"/>
                  </a:lnTo>
                  <a:lnTo>
                    <a:pt x="51299" y="5719"/>
                  </a:lnTo>
                  <a:lnTo>
                    <a:pt x="51134" y="5884"/>
                  </a:lnTo>
                  <a:lnTo>
                    <a:pt x="51009" y="6009"/>
                  </a:lnTo>
                  <a:lnTo>
                    <a:pt x="50844" y="6133"/>
                  </a:lnTo>
                  <a:lnTo>
                    <a:pt x="50595" y="6340"/>
                  </a:lnTo>
                  <a:lnTo>
                    <a:pt x="50015" y="6672"/>
                  </a:lnTo>
                  <a:lnTo>
                    <a:pt x="49269" y="7045"/>
                  </a:lnTo>
                  <a:lnTo>
                    <a:pt x="48523" y="7335"/>
                  </a:lnTo>
                  <a:lnTo>
                    <a:pt x="47736" y="7625"/>
                  </a:lnTo>
                  <a:lnTo>
                    <a:pt x="46700" y="7915"/>
                  </a:lnTo>
                  <a:lnTo>
                    <a:pt x="45705" y="8163"/>
                  </a:lnTo>
                  <a:lnTo>
                    <a:pt x="45291" y="8246"/>
                  </a:lnTo>
                  <a:lnTo>
                    <a:pt x="44877" y="8370"/>
                  </a:lnTo>
                  <a:lnTo>
                    <a:pt x="43799" y="8578"/>
                  </a:lnTo>
                  <a:lnTo>
                    <a:pt x="42680" y="8785"/>
                  </a:lnTo>
                  <a:lnTo>
                    <a:pt x="41603" y="8951"/>
                  </a:lnTo>
                  <a:lnTo>
                    <a:pt x="40526" y="9075"/>
                  </a:lnTo>
                  <a:lnTo>
                    <a:pt x="39904" y="9158"/>
                  </a:lnTo>
                  <a:lnTo>
                    <a:pt x="39697" y="9199"/>
                  </a:lnTo>
                  <a:lnTo>
                    <a:pt x="39407" y="9199"/>
                  </a:lnTo>
                  <a:lnTo>
                    <a:pt x="38039" y="9365"/>
                  </a:lnTo>
                  <a:lnTo>
                    <a:pt x="37667" y="9406"/>
                  </a:lnTo>
                  <a:lnTo>
                    <a:pt x="35926" y="9572"/>
                  </a:lnTo>
                  <a:lnTo>
                    <a:pt x="35760" y="9572"/>
                  </a:lnTo>
                  <a:lnTo>
                    <a:pt x="33854" y="9738"/>
                  </a:lnTo>
                  <a:lnTo>
                    <a:pt x="32031" y="9821"/>
                  </a:lnTo>
                  <a:lnTo>
                    <a:pt x="30456" y="9862"/>
                  </a:lnTo>
                  <a:lnTo>
                    <a:pt x="29918" y="9862"/>
                  </a:lnTo>
                  <a:lnTo>
                    <a:pt x="29545" y="9904"/>
                  </a:lnTo>
                  <a:lnTo>
                    <a:pt x="28840" y="9904"/>
                  </a:lnTo>
                  <a:lnTo>
                    <a:pt x="27432" y="9945"/>
                  </a:lnTo>
                  <a:lnTo>
                    <a:pt x="26851" y="9945"/>
                  </a:lnTo>
                  <a:lnTo>
                    <a:pt x="26396" y="9987"/>
                  </a:lnTo>
                  <a:lnTo>
                    <a:pt x="25940" y="9987"/>
                  </a:lnTo>
                  <a:lnTo>
                    <a:pt x="24780" y="9945"/>
                  </a:lnTo>
                  <a:lnTo>
                    <a:pt x="23039" y="9945"/>
                  </a:lnTo>
                  <a:lnTo>
                    <a:pt x="22335" y="9904"/>
                  </a:lnTo>
                  <a:lnTo>
                    <a:pt x="21879" y="9904"/>
                  </a:lnTo>
                  <a:lnTo>
                    <a:pt x="20677" y="9862"/>
                  </a:lnTo>
                  <a:lnTo>
                    <a:pt x="20139" y="9821"/>
                  </a:lnTo>
                  <a:lnTo>
                    <a:pt x="19351" y="9779"/>
                  </a:lnTo>
                  <a:lnTo>
                    <a:pt x="16824" y="9655"/>
                  </a:lnTo>
                  <a:lnTo>
                    <a:pt x="13467" y="9324"/>
                  </a:lnTo>
                  <a:lnTo>
                    <a:pt x="11893" y="9158"/>
                  </a:lnTo>
                  <a:lnTo>
                    <a:pt x="10360" y="8951"/>
                  </a:lnTo>
                  <a:lnTo>
                    <a:pt x="9987" y="8868"/>
                  </a:lnTo>
                  <a:lnTo>
                    <a:pt x="8868" y="8702"/>
                  </a:lnTo>
                  <a:lnTo>
                    <a:pt x="8412" y="8661"/>
                  </a:lnTo>
                  <a:lnTo>
                    <a:pt x="8246" y="8619"/>
                  </a:lnTo>
                  <a:lnTo>
                    <a:pt x="7666" y="8495"/>
                  </a:lnTo>
                  <a:lnTo>
                    <a:pt x="6257" y="8205"/>
                  </a:lnTo>
                  <a:lnTo>
                    <a:pt x="4848" y="7832"/>
                  </a:lnTo>
                  <a:lnTo>
                    <a:pt x="3605" y="7459"/>
                  </a:lnTo>
                  <a:lnTo>
                    <a:pt x="3440" y="7417"/>
                  </a:lnTo>
                  <a:lnTo>
                    <a:pt x="2652" y="7127"/>
                  </a:lnTo>
                  <a:lnTo>
                    <a:pt x="1865" y="6796"/>
                  </a:lnTo>
                  <a:lnTo>
                    <a:pt x="1409" y="6506"/>
                  </a:lnTo>
                  <a:lnTo>
                    <a:pt x="953" y="6216"/>
                  </a:lnTo>
                  <a:lnTo>
                    <a:pt x="705" y="6009"/>
                  </a:lnTo>
                  <a:lnTo>
                    <a:pt x="539" y="5843"/>
                  </a:lnTo>
                  <a:lnTo>
                    <a:pt x="456" y="5677"/>
                  </a:lnTo>
                  <a:lnTo>
                    <a:pt x="332" y="5511"/>
                  </a:lnTo>
                  <a:lnTo>
                    <a:pt x="290" y="5346"/>
                  </a:lnTo>
                  <a:lnTo>
                    <a:pt x="249" y="5014"/>
                  </a:lnTo>
                  <a:lnTo>
                    <a:pt x="290" y="4848"/>
                  </a:lnTo>
                  <a:lnTo>
                    <a:pt x="373" y="4683"/>
                  </a:lnTo>
                  <a:lnTo>
                    <a:pt x="539" y="4393"/>
                  </a:lnTo>
                  <a:lnTo>
                    <a:pt x="829" y="4102"/>
                  </a:lnTo>
                  <a:lnTo>
                    <a:pt x="1078" y="3895"/>
                  </a:lnTo>
                  <a:lnTo>
                    <a:pt x="1285" y="3771"/>
                  </a:lnTo>
                  <a:lnTo>
                    <a:pt x="1658" y="3522"/>
                  </a:lnTo>
                  <a:lnTo>
                    <a:pt x="2238" y="3232"/>
                  </a:lnTo>
                  <a:lnTo>
                    <a:pt x="3149" y="2859"/>
                  </a:lnTo>
                  <a:lnTo>
                    <a:pt x="3895" y="2611"/>
                  </a:lnTo>
                  <a:lnTo>
                    <a:pt x="4558" y="2404"/>
                  </a:lnTo>
                  <a:lnTo>
                    <a:pt x="6092" y="2031"/>
                  </a:lnTo>
                  <a:lnTo>
                    <a:pt x="7169" y="1782"/>
                  </a:lnTo>
                  <a:lnTo>
                    <a:pt x="8743" y="1492"/>
                  </a:lnTo>
                  <a:lnTo>
                    <a:pt x="10442" y="1243"/>
                  </a:lnTo>
                  <a:lnTo>
                    <a:pt x="12058" y="1036"/>
                  </a:lnTo>
                  <a:lnTo>
                    <a:pt x="14876" y="746"/>
                  </a:lnTo>
                  <a:lnTo>
                    <a:pt x="15705" y="663"/>
                  </a:lnTo>
                  <a:lnTo>
                    <a:pt x="16492" y="580"/>
                  </a:lnTo>
                  <a:lnTo>
                    <a:pt x="17280" y="539"/>
                  </a:lnTo>
                  <a:lnTo>
                    <a:pt x="18730" y="456"/>
                  </a:lnTo>
                  <a:lnTo>
                    <a:pt x="19517" y="415"/>
                  </a:lnTo>
                  <a:lnTo>
                    <a:pt x="20014" y="373"/>
                  </a:lnTo>
                  <a:lnTo>
                    <a:pt x="21548" y="332"/>
                  </a:lnTo>
                  <a:lnTo>
                    <a:pt x="22915" y="290"/>
                  </a:lnTo>
                  <a:lnTo>
                    <a:pt x="23827" y="249"/>
                  </a:lnTo>
                  <a:lnTo>
                    <a:pt x="27432" y="249"/>
                  </a:lnTo>
                  <a:lnTo>
                    <a:pt x="29213" y="290"/>
                  </a:lnTo>
                  <a:lnTo>
                    <a:pt x="29669" y="290"/>
                  </a:lnTo>
                  <a:lnTo>
                    <a:pt x="33067" y="456"/>
                  </a:lnTo>
                  <a:lnTo>
                    <a:pt x="33274" y="456"/>
                  </a:lnTo>
                  <a:lnTo>
                    <a:pt x="36465" y="705"/>
                  </a:lnTo>
                  <a:lnTo>
                    <a:pt x="36921" y="705"/>
                  </a:lnTo>
                  <a:lnTo>
                    <a:pt x="37211" y="746"/>
                  </a:lnTo>
                  <a:lnTo>
                    <a:pt x="37625" y="788"/>
                  </a:lnTo>
                  <a:lnTo>
                    <a:pt x="38247" y="870"/>
                  </a:lnTo>
                  <a:lnTo>
                    <a:pt x="39075" y="953"/>
                  </a:lnTo>
                  <a:lnTo>
                    <a:pt x="39324" y="953"/>
                  </a:lnTo>
                  <a:lnTo>
                    <a:pt x="40319" y="1078"/>
                  </a:lnTo>
                  <a:lnTo>
                    <a:pt x="41562" y="1243"/>
                  </a:lnTo>
                  <a:lnTo>
                    <a:pt x="42763" y="1451"/>
                  </a:lnTo>
                  <a:lnTo>
                    <a:pt x="43426" y="1575"/>
                  </a:lnTo>
                  <a:lnTo>
                    <a:pt x="45250" y="1948"/>
                  </a:lnTo>
                  <a:lnTo>
                    <a:pt x="45913" y="2114"/>
                  </a:lnTo>
                  <a:lnTo>
                    <a:pt x="46161" y="2155"/>
                  </a:lnTo>
                  <a:lnTo>
                    <a:pt x="46534" y="2238"/>
                  </a:lnTo>
                  <a:lnTo>
                    <a:pt x="47694" y="2569"/>
                  </a:lnTo>
                  <a:lnTo>
                    <a:pt x="47902" y="2652"/>
                  </a:lnTo>
                  <a:lnTo>
                    <a:pt x="48523" y="2859"/>
                  </a:lnTo>
                  <a:lnTo>
                    <a:pt x="49476" y="3232"/>
                  </a:lnTo>
                  <a:lnTo>
                    <a:pt x="50056" y="3522"/>
                  </a:lnTo>
                  <a:lnTo>
                    <a:pt x="50636" y="3854"/>
                  </a:lnTo>
                  <a:lnTo>
                    <a:pt x="50761" y="3937"/>
                  </a:lnTo>
                  <a:lnTo>
                    <a:pt x="50968" y="4102"/>
                  </a:lnTo>
                  <a:lnTo>
                    <a:pt x="51216" y="4351"/>
                  </a:lnTo>
                  <a:lnTo>
                    <a:pt x="51382" y="4600"/>
                  </a:lnTo>
                  <a:lnTo>
                    <a:pt x="51507" y="4807"/>
                  </a:lnTo>
                  <a:lnTo>
                    <a:pt x="51589" y="5014"/>
                  </a:lnTo>
                  <a:lnTo>
                    <a:pt x="51631" y="5097"/>
                  </a:lnTo>
                  <a:lnTo>
                    <a:pt x="51672" y="5097"/>
                  </a:lnTo>
                  <a:lnTo>
                    <a:pt x="51672" y="4848"/>
                  </a:lnTo>
                  <a:lnTo>
                    <a:pt x="51589" y="4517"/>
                  </a:lnTo>
                  <a:lnTo>
                    <a:pt x="51465" y="4351"/>
                  </a:lnTo>
                  <a:lnTo>
                    <a:pt x="51341" y="4185"/>
                  </a:lnTo>
                  <a:lnTo>
                    <a:pt x="51216" y="4061"/>
                  </a:lnTo>
                  <a:lnTo>
                    <a:pt x="51092" y="3895"/>
                  </a:lnTo>
                  <a:lnTo>
                    <a:pt x="50761" y="3647"/>
                  </a:lnTo>
                  <a:lnTo>
                    <a:pt x="50305" y="3357"/>
                  </a:lnTo>
                  <a:lnTo>
                    <a:pt x="49932" y="3149"/>
                  </a:lnTo>
                  <a:lnTo>
                    <a:pt x="49518" y="2984"/>
                  </a:lnTo>
                  <a:lnTo>
                    <a:pt x="48896" y="2735"/>
                  </a:lnTo>
                  <a:lnTo>
                    <a:pt x="48233" y="2486"/>
                  </a:lnTo>
                  <a:lnTo>
                    <a:pt x="47363" y="2238"/>
                  </a:lnTo>
                  <a:lnTo>
                    <a:pt x="46907" y="2114"/>
                  </a:lnTo>
                  <a:lnTo>
                    <a:pt x="46327" y="1948"/>
                  </a:lnTo>
                  <a:lnTo>
                    <a:pt x="45374" y="1699"/>
                  </a:lnTo>
                  <a:lnTo>
                    <a:pt x="43965" y="1409"/>
                  </a:lnTo>
                  <a:lnTo>
                    <a:pt x="43509" y="1326"/>
                  </a:lnTo>
                  <a:lnTo>
                    <a:pt x="41976" y="1078"/>
                  </a:lnTo>
                  <a:lnTo>
                    <a:pt x="40401" y="829"/>
                  </a:lnTo>
                  <a:lnTo>
                    <a:pt x="40153" y="788"/>
                  </a:lnTo>
                  <a:lnTo>
                    <a:pt x="38993" y="663"/>
                  </a:lnTo>
                  <a:lnTo>
                    <a:pt x="37501" y="539"/>
                  </a:lnTo>
                  <a:lnTo>
                    <a:pt x="36838" y="456"/>
                  </a:lnTo>
                  <a:lnTo>
                    <a:pt x="36423" y="415"/>
                  </a:lnTo>
                  <a:lnTo>
                    <a:pt x="34890" y="290"/>
                  </a:lnTo>
                  <a:lnTo>
                    <a:pt x="33399" y="207"/>
                  </a:lnTo>
                  <a:lnTo>
                    <a:pt x="30498" y="83"/>
                  </a:lnTo>
                  <a:lnTo>
                    <a:pt x="30208" y="42"/>
                  </a:lnTo>
                  <a:lnTo>
                    <a:pt x="29586" y="42"/>
                  </a:lnTo>
                  <a:lnTo>
                    <a:pt x="28716" y="0"/>
                  </a:lnTo>
                  <a:close/>
                </a:path>
              </a:pathLst>
            </a:custGeom>
            <a:solidFill>
              <a:srgbClr val="EEE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66"/>
            <p:cNvSpPr/>
            <p:nvPr/>
          </p:nvSpPr>
          <p:spPr>
            <a:xfrm>
              <a:off x="982950" y="2619750"/>
              <a:ext cx="1291825" cy="254850"/>
            </a:xfrm>
            <a:custGeom>
              <a:rect b="b" l="l" r="r" t="t"/>
              <a:pathLst>
                <a:path extrusionOk="0" fill="none" h="10194" w="51673">
                  <a:moveTo>
                    <a:pt x="25401" y="0"/>
                  </a:moveTo>
                  <a:lnTo>
                    <a:pt x="25401" y="0"/>
                  </a:lnTo>
                  <a:lnTo>
                    <a:pt x="24282" y="0"/>
                  </a:lnTo>
                  <a:lnTo>
                    <a:pt x="24282" y="0"/>
                  </a:lnTo>
                  <a:lnTo>
                    <a:pt x="22542" y="42"/>
                  </a:lnTo>
                  <a:lnTo>
                    <a:pt x="22542" y="42"/>
                  </a:lnTo>
                  <a:lnTo>
                    <a:pt x="21920" y="42"/>
                  </a:lnTo>
                  <a:lnTo>
                    <a:pt x="21920" y="42"/>
                  </a:lnTo>
                  <a:lnTo>
                    <a:pt x="20180" y="125"/>
                  </a:lnTo>
                  <a:lnTo>
                    <a:pt x="19186" y="166"/>
                  </a:lnTo>
                  <a:lnTo>
                    <a:pt x="19186" y="166"/>
                  </a:lnTo>
                  <a:lnTo>
                    <a:pt x="17445" y="290"/>
                  </a:lnTo>
                  <a:lnTo>
                    <a:pt x="17445" y="290"/>
                  </a:lnTo>
                  <a:lnTo>
                    <a:pt x="16285" y="373"/>
                  </a:lnTo>
                  <a:lnTo>
                    <a:pt x="16285" y="373"/>
                  </a:lnTo>
                  <a:lnTo>
                    <a:pt x="15125" y="456"/>
                  </a:lnTo>
                  <a:lnTo>
                    <a:pt x="15125" y="456"/>
                  </a:lnTo>
                  <a:lnTo>
                    <a:pt x="13094" y="663"/>
                  </a:lnTo>
                  <a:lnTo>
                    <a:pt x="11064" y="912"/>
                  </a:lnTo>
                  <a:lnTo>
                    <a:pt x="11064" y="912"/>
                  </a:lnTo>
                  <a:lnTo>
                    <a:pt x="10401" y="995"/>
                  </a:lnTo>
                  <a:lnTo>
                    <a:pt x="10401" y="995"/>
                  </a:lnTo>
                  <a:lnTo>
                    <a:pt x="10028" y="1078"/>
                  </a:lnTo>
                  <a:lnTo>
                    <a:pt x="10028" y="1078"/>
                  </a:lnTo>
                  <a:lnTo>
                    <a:pt x="9365" y="1160"/>
                  </a:lnTo>
                  <a:lnTo>
                    <a:pt x="9365" y="1160"/>
                  </a:lnTo>
                  <a:lnTo>
                    <a:pt x="8578" y="1285"/>
                  </a:lnTo>
                  <a:lnTo>
                    <a:pt x="8578" y="1285"/>
                  </a:lnTo>
                  <a:lnTo>
                    <a:pt x="7417" y="1492"/>
                  </a:lnTo>
                  <a:lnTo>
                    <a:pt x="7417" y="1492"/>
                  </a:lnTo>
                  <a:lnTo>
                    <a:pt x="6133" y="1782"/>
                  </a:lnTo>
                  <a:lnTo>
                    <a:pt x="5719" y="1865"/>
                  </a:lnTo>
                  <a:lnTo>
                    <a:pt x="5719" y="1865"/>
                  </a:lnTo>
                  <a:lnTo>
                    <a:pt x="4766" y="2114"/>
                  </a:lnTo>
                  <a:lnTo>
                    <a:pt x="4766" y="2114"/>
                  </a:lnTo>
                  <a:lnTo>
                    <a:pt x="3978" y="2362"/>
                  </a:lnTo>
                  <a:lnTo>
                    <a:pt x="3108" y="2652"/>
                  </a:lnTo>
                  <a:lnTo>
                    <a:pt x="3108" y="2652"/>
                  </a:lnTo>
                  <a:lnTo>
                    <a:pt x="2528" y="2859"/>
                  </a:lnTo>
                  <a:lnTo>
                    <a:pt x="2528" y="2859"/>
                  </a:lnTo>
                  <a:lnTo>
                    <a:pt x="1865" y="3149"/>
                  </a:lnTo>
                  <a:lnTo>
                    <a:pt x="1865" y="3149"/>
                  </a:lnTo>
                  <a:lnTo>
                    <a:pt x="1285" y="3481"/>
                  </a:lnTo>
                  <a:lnTo>
                    <a:pt x="995" y="3688"/>
                  </a:lnTo>
                  <a:lnTo>
                    <a:pt x="705" y="3895"/>
                  </a:lnTo>
                  <a:lnTo>
                    <a:pt x="705" y="3895"/>
                  </a:lnTo>
                  <a:lnTo>
                    <a:pt x="497" y="4102"/>
                  </a:lnTo>
                  <a:lnTo>
                    <a:pt x="290" y="4310"/>
                  </a:lnTo>
                  <a:lnTo>
                    <a:pt x="125" y="4558"/>
                  </a:lnTo>
                  <a:lnTo>
                    <a:pt x="0" y="4890"/>
                  </a:lnTo>
                  <a:lnTo>
                    <a:pt x="0" y="4890"/>
                  </a:lnTo>
                  <a:lnTo>
                    <a:pt x="0" y="5056"/>
                  </a:lnTo>
                  <a:lnTo>
                    <a:pt x="0" y="5221"/>
                  </a:lnTo>
                  <a:lnTo>
                    <a:pt x="83" y="5511"/>
                  </a:lnTo>
                  <a:lnTo>
                    <a:pt x="207" y="5801"/>
                  </a:lnTo>
                  <a:lnTo>
                    <a:pt x="415" y="6050"/>
                  </a:lnTo>
                  <a:lnTo>
                    <a:pt x="415" y="6050"/>
                  </a:lnTo>
                  <a:lnTo>
                    <a:pt x="705" y="6299"/>
                  </a:lnTo>
                  <a:lnTo>
                    <a:pt x="705" y="6299"/>
                  </a:lnTo>
                  <a:lnTo>
                    <a:pt x="953" y="6506"/>
                  </a:lnTo>
                  <a:lnTo>
                    <a:pt x="1202" y="6672"/>
                  </a:lnTo>
                  <a:lnTo>
                    <a:pt x="1202" y="6672"/>
                  </a:lnTo>
                  <a:lnTo>
                    <a:pt x="1451" y="6837"/>
                  </a:lnTo>
                  <a:lnTo>
                    <a:pt x="1823" y="7045"/>
                  </a:lnTo>
                  <a:lnTo>
                    <a:pt x="1823" y="7045"/>
                  </a:lnTo>
                  <a:lnTo>
                    <a:pt x="2611" y="7376"/>
                  </a:lnTo>
                  <a:lnTo>
                    <a:pt x="3357" y="7666"/>
                  </a:lnTo>
                  <a:lnTo>
                    <a:pt x="4144" y="7915"/>
                  </a:lnTo>
                  <a:lnTo>
                    <a:pt x="4848" y="8122"/>
                  </a:lnTo>
                  <a:lnTo>
                    <a:pt x="4848" y="8122"/>
                  </a:lnTo>
                  <a:lnTo>
                    <a:pt x="6216" y="8453"/>
                  </a:lnTo>
                  <a:lnTo>
                    <a:pt x="6216" y="8453"/>
                  </a:lnTo>
                  <a:lnTo>
                    <a:pt x="7873" y="8785"/>
                  </a:lnTo>
                  <a:lnTo>
                    <a:pt x="7873" y="8785"/>
                  </a:lnTo>
                  <a:lnTo>
                    <a:pt x="9116" y="8992"/>
                  </a:lnTo>
                  <a:lnTo>
                    <a:pt x="9116" y="8992"/>
                  </a:lnTo>
                  <a:lnTo>
                    <a:pt x="10277" y="9158"/>
                  </a:lnTo>
                  <a:lnTo>
                    <a:pt x="10277" y="9158"/>
                  </a:lnTo>
                  <a:lnTo>
                    <a:pt x="11188" y="9282"/>
                  </a:lnTo>
                  <a:lnTo>
                    <a:pt x="11561" y="9365"/>
                  </a:lnTo>
                  <a:lnTo>
                    <a:pt x="12348" y="9448"/>
                  </a:lnTo>
                  <a:lnTo>
                    <a:pt x="12348" y="9448"/>
                  </a:lnTo>
                  <a:lnTo>
                    <a:pt x="13302" y="9572"/>
                  </a:lnTo>
                  <a:lnTo>
                    <a:pt x="13302" y="9572"/>
                  </a:lnTo>
                  <a:lnTo>
                    <a:pt x="14545" y="9696"/>
                  </a:lnTo>
                  <a:lnTo>
                    <a:pt x="14545" y="9696"/>
                  </a:lnTo>
                  <a:lnTo>
                    <a:pt x="15125" y="9738"/>
                  </a:lnTo>
                  <a:lnTo>
                    <a:pt x="15125" y="9738"/>
                  </a:lnTo>
                  <a:lnTo>
                    <a:pt x="16202" y="9862"/>
                  </a:lnTo>
                  <a:lnTo>
                    <a:pt x="16202" y="9862"/>
                  </a:lnTo>
                  <a:lnTo>
                    <a:pt x="17072" y="9904"/>
                  </a:lnTo>
                  <a:lnTo>
                    <a:pt x="17362" y="9904"/>
                  </a:lnTo>
                  <a:lnTo>
                    <a:pt x="17362" y="9904"/>
                  </a:lnTo>
                  <a:lnTo>
                    <a:pt x="18647" y="9987"/>
                  </a:lnTo>
                  <a:lnTo>
                    <a:pt x="18854" y="10028"/>
                  </a:lnTo>
                  <a:lnTo>
                    <a:pt x="18854" y="10028"/>
                  </a:lnTo>
                  <a:lnTo>
                    <a:pt x="19351" y="10028"/>
                  </a:lnTo>
                  <a:lnTo>
                    <a:pt x="20387" y="10111"/>
                  </a:lnTo>
                  <a:lnTo>
                    <a:pt x="20387" y="10111"/>
                  </a:lnTo>
                  <a:lnTo>
                    <a:pt x="22956" y="10152"/>
                  </a:lnTo>
                  <a:lnTo>
                    <a:pt x="22956" y="10152"/>
                  </a:lnTo>
                  <a:lnTo>
                    <a:pt x="26106" y="10194"/>
                  </a:lnTo>
                  <a:lnTo>
                    <a:pt x="26106" y="10194"/>
                  </a:lnTo>
                  <a:lnTo>
                    <a:pt x="26727" y="10194"/>
                  </a:lnTo>
                  <a:lnTo>
                    <a:pt x="26727" y="10194"/>
                  </a:lnTo>
                  <a:lnTo>
                    <a:pt x="27970" y="10194"/>
                  </a:lnTo>
                  <a:lnTo>
                    <a:pt x="29213" y="10152"/>
                  </a:lnTo>
                  <a:lnTo>
                    <a:pt x="29213" y="10152"/>
                  </a:lnTo>
                  <a:lnTo>
                    <a:pt x="31202" y="10111"/>
                  </a:lnTo>
                  <a:lnTo>
                    <a:pt x="31202" y="10111"/>
                  </a:lnTo>
                  <a:lnTo>
                    <a:pt x="32445" y="10028"/>
                  </a:lnTo>
                  <a:lnTo>
                    <a:pt x="33357" y="9987"/>
                  </a:lnTo>
                  <a:lnTo>
                    <a:pt x="33357" y="9987"/>
                  </a:lnTo>
                  <a:lnTo>
                    <a:pt x="34227" y="9945"/>
                  </a:lnTo>
                  <a:lnTo>
                    <a:pt x="34227" y="9945"/>
                  </a:lnTo>
                  <a:lnTo>
                    <a:pt x="35470" y="9862"/>
                  </a:lnTo>
                  <a:lnTo>
                    <a:pt x="35470" y="9862"/>
                  </a:lnTo>
                  <a:lnTo>
                    <a:pt x="36921" y="9738"/>
                  </a:lnTo>
                  <a:lnTo>
                    <a:pt x="36921" y="9738"/>
                  </a:lnTo>
                  <a:lnTo>
                    <a:pt x="37542" y="9696"/>
                  </a:lnTo>
                  <a:lnTo>
                    <a:pt x="37915" y="9655"/>
                  </a:lnTo>
                  <a:lnTo>
                    <a:pt x="37915" y="9655"/>
                  </a:lnTo>
                  <a:lnTo>
                    <a:pt x="39614" y="9448"/>
                  </a:lnTo>
                  <a:lnTo>
                    <a:pt x="40401" y="9365"/>
                  </a:lnTo>
                  <a:lnTo>
                    <a:pt x="40401" y="9365"/>
                  </a:lnTo>
                  <a:lnTo>
                    <a:pt x="41935" y="9158"/>
                  </a:lnTo>
                  <a:lnTo>
                    <a:pt x="41935" y="9158"/>
                  </a:lnTo>
                  <a:lnTo>
                    <a:pt x="43385" y="8909"/>
                  </a:lnTo>
                  <a:lnTo>
                    <a:pt x="44835" y="8619"/>
                  </a:lnTo>
                  <a:lnTo>
                    <a:pt x="44835" y="8619"/>
                  </a:lnTo>
                  <a:lnTo>
                    <a:pt x="46410" y="8246"/>
                  </a:lnTo>
                  <a:lnTo>
                    <a:pt x="46410" y="8246"/>
                  </a:lnTo>
                  <a:lnTo>
                    <a:pt x="47031" y="8080"/>
                  </a:lnTo>
                  <a:lnTo>
                    <a:pt x="47031" y="8080"/>
                  </a:lnTo>
                  <a:lnTo>
                    <a:pt x="47819" y="7832"/>
                  </a:lnTo>
                  <a:lnTo>
                    <a:pt x="48482" y="7625"/>
                  </a:lnTo>
                  <a:lnTo>
                    <a:pt x="49145" y="7376"/>
                  </a:lnTo>
                  <a:lnTo>
                    <a:pt x="49808" y="7086"/>
                  </a:lnTo>
                  <a:lnTo>
                    <a:pt x="49808" y="7086"/>
                  </a:lnTo>
                  <a:lnTo>
                    <a:pt x="50471" y="6713"/>
                  </a:lnTo>
                  <a:lnTo>
                    <a:pt x="50471" y="6713"/>
                  </a:lnTo>
                  <a:lnTo>
                    <a:pt x="50885" y="6423"/>
                  </a:lnTo>
                  <a:lnTo>
                    <a:pt x="51134" y="6257"/>
                  </a:lnTo>
                  <a:lnTo>
                    <a:pt x="51341" y="6050"/>
                  </a:lnTo>
                  <a:lnTo>
                    <a:pt x="51341" y="6050"/>
                  </a:lnTo>
                  <a:lnTo>
                    <a:pt x="51507" y="5801"/>
                  </a:lnTo>
                  <a:lnTo>
                    <a:pt x="51589" y="5553"/>
                  </a:lnTo>
                  <a:lnTo>
                    <a:pt x="51672" y="5346"/>
                  </a:lnTo>
                  <a:lnTo>
                    <a:pt x="51672" y="5180"/>
                  </a:lnTo>
                  <a:lnTo>
                    <a:pt x="51672" y="5180"/>
                  </a:lnTo>
                  <a:lnTo>
                    <a:pt x="51631" y="5097"/>
                  </a:lnTo>
                  <a:lnTo>
                    <a:pt x="51631" y="5097"/>
                  </a:lnTo>
                  <a:lnTo>
                    <a:pt x="51631" y="5097"/>
                  </a:lnTo>
                  <a:lnTo>
                    <a:pt x="51631" y="5097"/>
                  </a:lnTo>
                  <a:lnTo>
                    <a:pt x="51589" y="5138"/>
                  </a:lnTo>
                  <a:lnTo>
                    <a:pt x="51548" y="5304"/>
                  </a:lnTo>
                  <a:lnTo>
                    <a:pt x="51548" y="5304"/>
                  </a:lnTo>
                  <a:lnTo>
                    <a:pt x="51465" y="5428"/>
                  </a:lnTo>
                  <a:lnTo>
                    <a:pt x="51382" y="5594"/>
                  </a:lnTo>
                  <a:lnTo>
                    <a:pt x="51382" y="5594"/>
                  </a:lnTo>
                  <a:lnTo>
                    <a:pt x="51299" y="5719"/>
                  </a:lnTo>
                  <a:lnTo>
                    <a:pt x="51134" y="5884"/>
                  </a:lnTo>
                  <a:lnTo>
                    <a:pt x="51134" y="5884"/>
                  </a:lnTo>
                  <a:lnTo>
                    <a:pt x="51009" y="6009"/>
                  </a:lnTo>
                  <a:lnTo>
                    <a:pt x="51009" y="6009"/>
                  </a:lnTo>
                  <a:lnTo>
                    <a:pt x="50844" y="6133"/>
                  </a:lnTo>
                  <a:lnTo>
                    <a:pt x="50844" y="6133"/>
                  </a:lnTo>
                  <a:lnTo>
                    <a:pt x="50595" y="6340"/>
                  </a:lnTo>
                  <a:lnTo>
                    <a:pt x="50595" y="6340"/>
                  </a:lnTo>
                  <a:lnTo>
                    <a:pt x="50015" y="6672"/>
                  </a:lnTo>
                  <a:lnTo>
                    <a:pt x="49269" y="7045"/>
                  </a:lnTo>
                  <a:lnTo>
                    <a:pt x="49269" y="7045"/>
                  </a:lnTo>
                  <a:lnTo>
                    <a:pt x="48523" y="7335"/>
                  </a:lnTo>
                  <a:lnTo>
                    <a:pt x="47736" y="7625"/>
                  </a:lnTo>
                  <a:lnTo>
                    <a:pt x="47736" y="7625"/>
                  </a:lnTo>
                  <a:lnTo>
                    <a:pt x="46700" y="7915"/>
                  </a:lnTo>
                  <a:lnTo>
                    <a:pt x="46700" y="7915"/>
                  </a:lnTo>
                  <a:lnTo>
                    <a:pt x="45705" y="8163"/>
                  </a:lnTo>
                  <a:lnTo>
                    <a:pt x="45705" y="8163"/>
                  </a:lnTo>
                  <a:lnTo>
                    <a:pt x="45291" y="8246"/>
                  </a:lnTo>
                  <a:lnTo>
                    <a:pt x="45291" y="8246"/>
                  </a:lnTo>
                  <a:lnTo>
                    <a:pt x="44877" y="8370"/>
                  </a:lnTo>
                  <a:lnTo>
                    <a:pt x="44877" y="8370"/>
                  </a:lnTo>
                  <a:lnTo>
                    <a:pt x="43799" y="8578"/>
                  </a:lnTo>
                  <a:lnTo>
                    <a:pt x="43799" y="8578"/>
                  </a:lnTo>
                  <a:lnTo>
                    <a:pt x="42680" y="8785"/>
                  </a:lnTo>
                  <a:lnTo>
                    <a:pt x="42680" y="8785"/>
                  </a:lnTo>
                  <a:lnTo>
                    <a:pt x="41603" y="8951"/>
                  </a:lnTo>
                  <a:lnTo>
                    <a:pt x="40526" y="9075"/>
                  </a:lnTo>
                  <a:lnTo>
                    <a:pt x="40526" y="9075"/>
                  </a:lnTo>
                  <a:lnTo>
                    <a:pt x="39904" y="9158"/>
                  </a:lnTo>
                  <a:lnTo>
                    <a:pt x="39697" y="9199"/>
                  </a:lnTo>
                  <a:lnTo>
                    <a:pt x="39697" y="9199"/>
                  </a:lnTo>
                  <a:lnTo>
                    <a:pt x="39407" y="9199"/>
                  </a:lnTo>
                  <a:lnTo>
                    <a:pt x="39407" y="9199"/>
                  </a:lnTo>
                  <a:lnTo>
                    <a:pt x="38039" y="9365"/>
                  </a:lnTo>
                  <a:lnTo>
                    <a:pt x="37667" y="9406"/>
                  </a:lnTo>
                  <a:lnTo>
                    <a:pt x="37667" y="9406"/>
                  </a:lnTo>
                  <a:lnTo>
                    <a:pt x="35926" y="9572"/>
                  </a:lnTo>
                  <a:lnTo>
                    <a:pt x="35760" y="9572"/>
                  </a:lnTo>
                  <a:lnTo>
                    <a:pt x="35760" y="9572"/>
                  </a:lnTo>
                  <a:lnTo>
                    <a:pt x="33854" y="9738"/>
                  </a:lnTo>
                  <a:lnTo>
                    <a:pt x="32031" y="9821"/>
                  </a:lnTo>
                  <a:lnTo>
                    <a:pt x="32031" y="9821"/>
                  </a:lnTo>
                  <a:lnTo>
                    <a:pt x="30456" y="9862"/>
                  </a:lnTo>
                  <a:lnTo>
                    <a:pt x="30456" y="9862"/>
                  </a:lnTo>
                  <a:lnTo>
                    <a:pt x="29918" y="9862"/>
                  </a:lnTo>
                  <a:lnTo>
                    <a:pt x="29918" y="9862"/>
                  </a:lnTo>
                  <a:lnTo>
                    <a:pt x="29545" y="9904"/>
                  </a:lnTo>
                  <a:lnTo>
                    <a:pt x="29545" y="9904"/>
                  </a:lnTo>
                  <a:lnTo>
                    <a:pt x="28840" y="9904"/>
                  </a:lnTo>
                  <a:lnTo>
                    <a:pt x="28840" y="9904"/>
                  </a:lnTo>
                  <a:lnTo>
                    <a:pt x="27432" y="9945"/>
                  </a:lnTo>
                  <a:lnTo>
                    <a:pt x="27432" y="9945"/>
                  </a:lnTo>
                  <a:lnTo>
                    <a:pt x="26851" y="9945"/>
                  </a:lnTo>
                  <a:lnTo>
                    <a:pt x="26851" y="9945"/>
                  </a:lnTo>
                  <a:lnTo>
                    <a:pt x="26396" y="9987"/>
                  </a:lnTo>
                  <a:lnTo>
                    <a:pt x="26396" y="9987"/>
                  </a:lnTo>
                  <a:lnTo>
                    <a:pt x="25940" y="9987"/>
                  </a:lnTo>
                  <a:lnTo>
                    <a:pt x="25940" y="9987"/>
                  </a:lnTo>
                  <a:lnTo>
                    <a:pt x="24780" y="9945"/>
                  </a:lnTo>
                  <a:lnTo>
                    <a:pt x="24780" y="9945"/>
                  </a:lnTo>
                  <a:lnTo>
                    <a:pt x="23039" y="9945"/>
                  </a:lnTo>
                  <a:lnTo>
                    <a:pt x="23039" y="9945"/>
                  </a:lnTo>
                  <a:lnTo>
                    <a:pt x="22335" y="9904"/>
                  </a:lnTo>
                  <a:lnTo>
                    <a:pt x="22335" y="9904"/>
                  </a:lnTo>
                  <a:lnTo>
                    <a:pt x="21879" y="9904"/>
                  </a:lnTo>
                  <a:lnTo>
                    <a:pt x="21879" y="9904"/>
                  </a:lnTo>
                  <a:lnTo>
                    <a:pt x="20677" y="9862"/>
                  </a:lnTo>
                  <a:lnTo>
                    <a:pt x="20139" y="9821"/>
                  </a:lnTo>
                  <a:lnTo>
                    <a:pt x="20139" y="9821"/>
                  </a:lnTo>
                  <a:lnTo>
                    <a:pt x="19351" y="9779"/>
                  </a:lnTo>
                  <a:lnTo>
                    <a:pt x="19351" y="9779"/>
                  </a:lnTo>
                  <a:lnTo>
                    <a:pt x="16824" y="9655"/>
                  </a:lnTo>
                  <a:lnTo>
                    <a:pt x="16824" y="9655"/>
                  </a:lnTo>
                  <a:lnTo>
                    <a:pt x="13467" y="9324"/>
                  </a:lnTo>
                  <a:lnTo>
                    <a:pt x="11893" y="9158"/>
                  </a:lnTo>
                  <a:lnTo>
                    <a:pt x="10360" y="8951"/>
                  </a:lnTo>
                  <a:lnTo>
                    <a:pt x="9987" y="8868"/>
                  </a:lnTo>
                  <a:lnTo>
                    <a:pt x="9987" y="8868"/>
                  </a:lnTo>
                  <a:lnTo>
                    <a:pt x="8868" y="8702"/>
                  </a:lnTo>
                  <a:lnTo>
                    <a:pt x="8868" y="8702"/>
                  </a:lnTo>
                  <a:lnTo>
                    <a:pt x="8412" y="8661"/>
                  </a:lnTo>
                  <a:lnTo>
                    <a:pt x="8412" y="8661"/>
                  </a:lnTo>
                  <a:lnTo>
                    <a:pt x="8246" y="8619"/>
                  </a:lnTo>
                  <a:lnTo>
                    <a:pt x="8246" y="8619"/>
                  </a:lnTo>
                  <a:lnTo>
                    <a:pt x="7666" y="8495"/>
                  </a:lnTo>
                  <a:lnTo>
                    <a:pt x="7666" y="8495"/>
                  </a:lnTo>
                  <a:lnTo>
                    <a:pt x="6257" y="8205"/>
                  </a:lnTo>
                  <a:lnTo>
                    <a:pt x="6257" y="8205"/>
                  </a:lnTo>
                  <a:lnTo>
                    <a:pt x="4848" y="7832"/>
                  </a:lnTo>
                  <a:lnTo>
                    <a:pt x="4848" y="7832"/>
                  </a:lnTo>
                  <a:lnTo>
                    <a:pt x="3605" y="7459"/>
                  </a:lnTo>
                  <a:lnTo>
                    <a:pt x="3440" y="7417"/>
                  </a:lnTo>
                  <a:lnTo>
                    <a:pt x="3440" y="7417"/>
                  </a:lnTo>
                  <a:lnTo>
                    <a:pt x="2652" y="7127"/>
                  </a:lnTo>
                  <a:lnTo>
                    <a:pt x="1865" y="6796"/>
                  </a:lnTo>
                  <a:lnTo>
                    <a:pt x="1865" y="6796"/>
                  </a:lnTo>
                  <a:lnTo>
                    <a:pt x="1409" y="6506"/>
                  </a:lnTo>
                  <a:lnTo>
                    <a:pt x="953" y="6216"/>
                  </a:lnTo>
                  <a:lnTo>
                    <a:pt x="953" y="6216"/>
                  </a:lnTo>
                  <a:lnTo>
                    <a:pt x="705" y="6009"/>
                  </a:lnTo>
                  <a:lnTo>
                    <a:pt x="539" y="5843"/>
                  </a:lnTo>
                  <a:lnTo>
                    <a:pt x="456" y="5677"/>
                  </a:lnTo>
                  <a:lnTo>
                    <a:pt x="456" y="5677"/>
                  </a:lnTo>
                  <a:lnTo>
                    <a:pt x="332" y="5511"/>
                  </a:lnTo>
                  <a:lnTo>
                    <a:pt x="290" y="5346"/>
                  </a:lnTo>
                  <a:lnTo>
                    <a:pt x="290" y="5346"/>
                  </a:lnTo>
                  <a:lnTo>
                    <a:pt x="249" y="5014"/>
                  </a:lnTo>
                  <a:lnTo>
                    <a:pt x="290" y="4848"/>
                  </a:lnTo>
                  <a:lnTo>
                    <a:pt x="373" y="4683"/>
                  </a:lnTo>
                  <a:lnTo>
                    <a:pt x="373" y="4683"/>
                  </a:lnTo>
                  <a:lnTo>
                    <a:pt x="539" y="4393"/>
                  </a:lnTo>
                  <a:lnTo>
                    <a:pt x="829" y="4102"/>
                  </a:lnTo>
                  <a:lnTo>
                    <a:pt x="829" y="4102"/>
                  </a:lnTo>
                  <a:lnTo>
                    <a:pt x="1078" y="3895"/>
                  </a:lnTo>
                  <a:lnTo>
                    <a:pt x="1285" y="3771"/>
                  </a:lnTo>
                  <a:lnTo>
                    <a:pt x="1658" y="3522"/>
                  </a:lnTo>
                  <a:lnTo>
                    <a:pt x="1658" y="3522"/>
                  </a:lnTo>
                  <a:lnTo>
                    <a:pt x="2238" y="3232"/>
                  </a:lnTo>
                  <a:lnTo>
                    <a:pt x="3149" y="2859"/>
                  </a:lnTo>
                  <a:lnTo>
                    <a:pt x="3149" y="2859"/>
                  </a:lnTo>
                  <a:lnTo>
                    <a:pt x="3895" y="2611"/>
                  </a:lnTo>
                  <a:lnTo>
                    <a:pt x="4558" y="2404"/>
                  </a:lnTo>
                  <a:lnTo>
                    <a:pt x="4558" y="2404"/>
                  </a:lnTo>
                  <a:lnTo>
                    <a:pt x="6092" y="2031"/>
                  </a:lnTo>
                  <a:lnTo>
                    <a:pt x="6092" y="2031"/>
                  </a:lnTo>
                  <a:lnTo>
                    <a:pt x="6092" y="2031"/>
                  </a:lnTo>
                  <a:lnTo>
                    <a:pt x="7169" y="1782"/>
                  </a:lnTo>
                  <a:lnTo>
                    <a:pt x="7169" y="1782"/>
                  </a:lnTo>
                  <a:lnTo>
                    <a:pt x="8743" y="1492"/>
                  </a:lnTo>
                  <a:lnTo>
                    <a:pt x="8743" y="1492"/>
                  </a:lnTo>
                  <a:lnTo>
                    <a:pt x="10442" y="1243"/>
                  </a:lnTo>
                  <a:lnTo>
                    <a:pt x="12058" y="1036"/>
                  </a:lnTo>
                  <a:lnTo>
                    <a:pt x="14876" y="746"/>
                  </a:lnTo>
                  <a:lnTo>
                    <a:pt x="14876" y="746"/>
                  </a:lnTo>
                  <a:lnTo>
                    <a:pt x="15705" y="663"/>
                  </a:lnTo>
                  <a:lnTo>
                    <a:pt x="15705" y="663"/>
                  </a:lnTo>
                  <a:lnTo>
                    <a:pt x="16492" y="580"/>
                  </a:lnTo>
                  <a:lnTo>
                    <a:pt x="16492" y="580"/>
                  </a:lnTo>
                  <a:lnTo>
                    <a:pt x="17280" y="539"/>
                  </a:lnTo>
                  <a:lnTo>
                    <a:pt x="17280" y="539"/>
                  </a:lnTo>
                  <a:lnTo>
                    <a:pt x="18730" y="456"/>
                  </a:lnTo>
                  <a:lnTo>
                    <a:pt x="18730" y="456"/>
                  </a:lnTo>
                  <a:lnTo>
                    <a:pt x="19517" y="415"/>
                  </a:lnTo>
                  <a:lnTo>
                    <a:pt x="19517" y="415"/>
                  </a:lnTo>
                  <a:lnTo>
                    <a:pt x="20014" y="373"/>
                  </a:lnTo>
                  <a:lnTo>
                    <a:pt x="20014" y="373"/>
                  </a:lnTo>
                  <a:lnTo>
                    <a:pt x="21548" y="332"/>
                  </a:lnTo>
                  <a:lnTo>
                    <a:pt x="21548" y="332"/>
                  </a:lnTo>
                  <a:lnTo>
                    <a:pt x="22915" y="290"/>
                  </a:lnTo>
                  <a:lnTo>
                    <a:pt x="22915" y="290"/>
                  </a:lnTo>
                  <a:lnTo>
                    <a:pt x="23827" y="249"/>
                  </a:lnTo>
                  <a:lnTo>
                    <a:pt x="23827" y="249"/>
                  </a:lnTo>
                  <a:lnTo>
                    <a:pt x="24490" y="249"/>
                  </a:lnTo>
                  <a:lnTo>
                    <a:pt x="24490" y="249"/>
                  </a:lnTo>
                  <a:lnTo>
                    <a:pt x="25111" y="249"/>
                  </a:lnTo>
                  <a:lnTo>
                    <a:pt x="25111" y="249"/>
                  </a:lnTo>
                  <a:lnTo>
                    <a:pt x="25898" y="249"/>
                  </a:lnTo>
                  <a:lnTo>
                    <a:pt x="25898" y="249"/>
                  </a:lnTo>
                  <a:lnTo>
                    <a:pt x="27432" y="249"/>
                  </a:lnTo>
                  <a:lnTo>
                    <a:pt x="29213" y="290"/>
                  </a:lnTo>
                  <a:lnTo>
                    <a:pt x="29669" y="290"/>
                  </a:lnTo>
                  <a:lnTo>
                    <a:pt x="29669" y="290"/>
                  </a:lnTo>
                  <a:lnTo>
                    <a:pt x="33067" y="456"/>
                  </a:lnTo>
                  <a:lnTo>
                    <a:pt x="33274" y="456"/>
                  </a:lnTo>
                  <a:lnTo>
                    <a:pt x="33274" y="456"/>
                  </a:lnTo>
                  <a:lnTo>
                    <a:pt x="36465" y="705"/>
                  </a:lnTo>
                  <a:lnTo>
                    <a:pt x="36465" y="705"/>
                  </a:lnTo>
                  <a:lnTo>
                    <a:pt x="36921" y="705"/>
                  </a:lnTo>
                  <a:lnTo>
                    <a:pt x="36921" y="705"/>
                  </a:lnTo>
                  <a:lnTo>
                    <a:pt x="37211" y="746"/>
                  </a:lnTo>
                  <a:lnTo>
                    <a:pt x="37211" y="746"/>
                  </a:lnTo>
                  <a:lnTo>
                    <a:pt x="37625" y="788"/>
                  </a:lnTo>
                  <a:lnTo>
                    <a:pt x="37625" y="788"/>
                  </a:lnTo>
                  <a:lnTo>
                    <a:pt x="38247" y="870"/>
                  </a:lnTo>
                  <a:lnTo>
                    <a:pt x="38247" y="870"/>
                  </a:lnTo>
                  <a:lnTo>
                    <a:pt x="39075" y="953"/>
                  </a:lnTo>
                  <a:lnTo>
                    <a:pt x="39324" y="953"/>
                  </a:lnTo>
                  <a:lnTo>
                    <a:pt x="39324" y="953"/>
                  </a:lnTo>
                  <a:lnTo>
                    <a:pt x="40319" y="1078"/>
                  </a:lnTo>
                  <a:lnTo>
                    <a:pt x="40319" y="1078"/>
                  </a:lnTo>
                  <a:lnTo>
                    <a:pt x="41562" y="1243"/>
                  </a:lnTo>
                  <a:lnTo>
                    <a:pt x="42763" y="1451"/>
                  </a:lnTo>
                  <a:lnTo>
                    <a:pt x="42763" y="1451"/>
                  </a:lnTo>
                  <a:lnTo>
                    <a:pt x="43426" y="1575"/>
                  </a:lnTo>
                  <a:lnTo>
                    <a:pt x="43426" y="1575"/>
                  </a:lnTo>
                  <a:lnTo>
                    <a:pt x="45250" y="1948"/>
                  </a:lnTo>
                  <a:lnTo>
                    <a:pt x="45250" y="1948"/>
                  </a:lnTo>
                  <a:lnTo>
                    <a:pt x="45913" y="2114"/>
                  </a:lnTo>
                  <a:lnTo>
                    <a:pt x="45913" y="2114"/>
                  </a:lnTo>
                  <a:lnTo>
                    <a:pt x="46161" y="2155"/>
                  </a:lnTo>
                  <a:lnTo>
                    <a:pt x="46161" y="2155"/>
                  </a:lnTo>
                  <a:lnTo>
                    <a:pt x="46534" y="2238"/>
                  </a:lnTo>
                  <a:lnTo>
                    <a:pt x="46534" y="2238"/>
                  </a:lnTo>
                  <a:lnTo>
                    <a:pt x="47694" y="2569"/>
                  </a:lnTo>
                  <a:lnTo>
                    <a:pt x="47902" y="2652"/>
                  </a:lnTo>
                  <a:lnTo>
                    <a:pt x="48523" y="2859"/>
                  </a:lnTo>
                  <a:lnTo>
                    <a:pt x="48523" y="2859"/>
                  </a:lnTo>
                  <a:lnTo>
                    <a:pt x="49476" y="3232"/>
                  </a:lnTo>
                  <a:lnTo>
                    <a:pt x="49476" y="3232"/>
                  </a:lnTo>
                  <a:lnTo>
                    <a:pt x="50056" y="3522"/>
                  </a:lnTo>
                  <a:lnTo>
                    <a:pt x="50636" y="3854"/>
                  </a:lnTo>
                  <a:lnTo>
                    <a:pt x="50761" y="3937"/>
                  </a:lnTo>
                  <a:lnTo>
                    <a:pt x="50761" y="3937"/>
                  </a:lnTo>
                  <a:lnTo>
                    <a:pt x="50968" y="4102"/>
                  </a:lnTo>
                  <a:lnTo>
                    <a:pt x="51216" y="4351"/>
                  </a:lnTo>
                  <a:lnTo>
                    <a:pt x="51382" y="4600"/>
                  </a:lnTo>
                  <a:lnTo>
                    <a:pt x="51507" y="4807"/>
                  </a:lnTo>
                  <a:lnTo>
                    <a:pt x="51507" y="4807"/>
                  </a:lnTo>
                  <a:lnTo>
                    <a:pt x="51589" y="5014"/>
                  </a:lnTo>
                  <a:lnTo>
                    <a:pt x="51631" y="5097"/>
                  </a:lnTo>
                  <a:lnTo>
                    <a:pt x="51631" y="5097"/>
                  </a:lnTo>
                  <a:lnTo>
                    <a:pt x="51672" y="5097"/>
                  </a:lnTo>
                  <a:lnTo>
                    <a:pt x="51672" y="5097"/>
                  </a:lnTo>
                  <a:lnTo>
                    <a:pt x="51672" y="4848"/>
                  </a:lnTo>
                  <a:lnTo>
                    <a:pt x="51672" y="4848"/>
                  </a:lnTo>
                  <a:lnTo>
                    <a:pt x="51589" y="4517"/>
                  </a:lnTo>
                  <a:lnTo>
                    <a:pt x="51589" y="4517"/>
                  </a:lnTo>
                  <a:lnTo>
                    <a:pt x="51465" y="4351"/>
                  </a:lnTo>
                  <a:lnTo>
                    <a:pt x="51341" y="4185"/>
                  </a:lnTo>
                  <a:lnTo>
                    <a:pt x="51341" y="4185"/>
                  </a:lnTo>
                  <a:lnTo>
                    <a:pt x="51216" y="4061"/>
                  </a:lnTo>
                  <a:lnTo>
                    <a:pt x="51092" y="3895"/>
                  </a:lnTo>
                  <a:lnTo>
                    <a:pt x="51092" y="3895"/>
                  </a:lnTo>
                  <a:lnTo>
                    <a:pt x="50761" y="3647"/>
                  </a:lnTo>
                  <a:lnTo>
                    <a:pt x="50761" y="3647"/>
                  </a:lnTo>
                  <a:lnTo>
                    <a:pt x="50305" y="3357"/>
                  </a:lnTo>
                  <a:lnTo>
                    <a:pt x="50305" y="3357"/>
                  </a:lnTo>
                  <a:lnTo>
                    <a:pt x="49932" y="3149"/>
                  </a:lnTo>
                  <a:lnTo>
                    <a:pt x="49518" y="2984"/>
                  </a:lnTo>
                  <a:lnTo>
                    <a:pt x="49518" y="2984"/>
                  </a:lnTo>
                  <a:lnTo>
                    <a:pt x="48896" y="2735"/>
                  </a:lnTo>
                  <a:lnTo>
                    <a:pt x="48233" y="2486"/>
                  </a:lnTo>
                  <a:lnTo>
                    <a:pt x="48233" y="2486"/>
                  </a:lnTo>
                  <a:lnTo>
                    <a:pt x="47363" y="2238"/>
                  </a:lnTo>
                  <a:lnTo>
                    <a:pt x="47363" y="2238"/>
                  </a:lnTo>
                  <a:lnTo>
                    <a:pt x="46907" y="2114"/>
                  </a:lnTo>
                  <a:lnTo>
                    <a:pt x="46907" y="2114"/>
                  </a:lnTo>
                  <a:lnTo>
                    <a:pt x="46327" y="1948"/>
                  </a:lnTo>
                  <a:lnTo>
                    <a:pt x="46327" y="1948"/>
                  </a:lnTo>
                  <a:lnTo>
                    <a:pt x="45374" y="1699"/>
                  </a:lnTo>
                  <a:lnTo>
                    <a:pt x="45374" y="1699"/>
                  </a:lnTo>
                  <a:lnTo>
                    <a:pt x="43965" y="1409"/>
                  </a:lnTo>
                  <a:lnTo>
                    <a:pt x="43509" y="1326"/>
                  </a:lnTo>
                  <a:lnTo>
                    <a:pt x="43509" y="1326"/>
                  </a:lnTo>
                  <a:lnTo>
                    <a:pt x="41976" y="1078"/>
                  </a:lnTo>
                  <a:lnTo>
                    <a:pt x="40401" y="829"/>
                  </a:lnTo>
                  <a:lnTo>
                    <a:pt x="40153" y="788"/>
                  </a:lnTo>
                  <a:lnTo>
                    <a:pt x="40153" y="788"/>
                  </a:lnTo>
                  <a:lnTo>
                    <a:pt x="38993" y="663"/>
                  </a:lnTo>
                  <a:lnTo>
                    <a:pt x="38993" y="663"/>
                  </a:lnTo>
                  <a:lnTo>
                    <a:pt x="37501" y="539"/>
                  </a:lnTo>
                  <a:lnTo>
                    <a:pt x="37501" y="539"/>
                  </a:lnTo>
                  <a:lnTo>
                    <a:pt x="36838" y="456"/>
                  </a:lnTo>
                  <a:lnTo>
                    <a:pt x="36423" y="415"/>
                  </a:lnTo>
                  <a:lnTo>
                    <a:pt x="36423" y="415"/>
                  </a:lnTo>
                  <a:lnTo>
                    <a:pt x="34890" y="290"/>
                  </a:lnTo>
                  <a:lnTo>
                    <a:pt x="33399" y="207"/>
                  </a:lnTo>
                  <a:lnTo>
                    <a:pt x="33399" y="207"/>
                  </a:lnTo>
                  <a:lnTo>
                    <a:pt x="30498" y="83"/>
                  </a:lnTo>
                  <a:lnTo>
                    <a:pt x="30208" y="42"/>
                  </a:lnTo>
                  <a:lnTo>
                    <a:pt x="30208" y="42"/>
                  </a:lnTo>
                  <a:lnTo>
                    <a:pt x="29752" y="42"/>
                  </a:lnTo>
                  <a:lnTo>
                    <a:pt x="29752" y="42"/>
                  </a:lnTo>
                  <a:lnTo>
                    <a:pt x="29586" y="42"/>
                  </a:lnTo>
                  <a:lnTo>
                    <a:pt x="28716" y="0"/>
                  </a:lnTo>
                  <a:lnTo>
                    <a:pt x="27929" y="0"/>
                  </a:lnTo>
                  <a:lnTo>
                    <a:pt x="27929" y="0"/>
                  </a:lnTo>
                  <a:lnTo>
                    <a:pt x="27100" y="0"/>
                  </a:lnTo>
                  <a:lnTo>
                    <a:pt x="27100" y="0"/>
                  </a:lnTo>
                  <a:lnTo>
                    <a:pt x="26520" y="0"/>
                  </a:lnTo>
                  <a:lnTo>
                    <a:pt x="26520" y="0"/>
                  </a:lnTo>
                  <a:lnTo>
                    <a:pt x="25733" y="0"/>
                  </a:lnTo>
                  <a:lnTo>
                    <a:pt x="2540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66"/>
            <p:cNvSpPr/>
            <p:nvPr/>
          </p:nvSpPr>
          <p:spPr>
            <a:xfrm>
              <a:off x="1136250" y="1950550"/>
              <a:ext cx="382300" cy="398850"/>
            </a:xfrm>
            <a:custGeom>
              <a:rect b="b" l="l" r="r" t="t"/>
              <a:pathLst>
                <a:path extrusionOk="0" h="15954" w="15292">
                  <a:moveTo>
                    <a:pt x="11976" y="0"/>
                  </a:moveTo>
                  <a:lnTo>
                    <a:pt x="11686" y="42"/>
                  </a:lnTo>
                  <a:lnTo>
                    <a:pt x="11438" y="124"/>
                  </a:lnTo>
                  <a:lnTo>
                    <a:pt x="11189" y="249"/>
                  </a:lnTo>
                  <a:lnTo>
                    <a:pt x="10899" y="373"/>
                  </a:lnTo>
                  <a:lnTo>
                    <a:pt x="10692" y="539"/>
                  </a:lnTo>
                  <a:lnTo>
                    <a:pt x="10443" y="704"/>
                  </a:lnTo>
                  <a:lnTo>
                    <a:pt x="10236" y="912"/>
                  </a:lnTo>
                  <a:lnTo>
                    <a:pt x="788" y="11064"/>
                  </a:lnTo>
                  <a:lnTo>
                    <a:pt x="581" y="11271"/>
                  </a:lnTo>
                  <a:lnTo>
                    <a:pt x="415" y="11520"/>
                  </a:lnTo>
                  <a:lnTo>
                    <a:pt x="291" y="11768"/>
                  </a:lnTo>
                  <a:lnTo>
                    <a:pt x="167" y="12058"/>
                  </a:lnTo>
                  <a:lnTo>
                    <a:pt x="84" y="12307"/>
                  </a:lnTo>
                  <a:lnTo>
                    <a:pt x="42" y="12597"/>
                  </a:lnTo>
                  <a:lnTo>
                    <a:pt x="1" y="12845"/>
                  </a:lnTo>
                  <a:lnTo>
                    <a:pt x="1" y="13136"/>
                  </a:lnTo>
                  <a:lnTo>
                    <a:pt x="1" y="13426"/>
                  </a:lnTo>
                  <a:lnTo>
                    <a:pt x="84" y="13716"/>
                  </a:lnTo>
                  <a:lnTo>
                    <a:pt x="167" y="13964"/>
                  </a:lnTo>
                  <a:lnTo>
                    <a:pt x="250" y="14213"/>
                  </a:lnTo>
                  <a:lnTo>
                    <a:pt x="374" y="14503"/>
                  </a:lnTo>
                  <a:lnTo>
                    <a:pt x="540" y="14710"/>
                  </a:lnTo>
                  <a:lnTo>
                    <a:pt x="705" y="14959"/>
                  </a:lnTo>
                  <a:lnTo>
                    <a:pt x="913" y="15166"/>
                  </a:lnTo>
                  <a:lnTo>
                    <a:pt x="1161" y="15373"/>
                  </a:lnTo>
                  <a:lnTo>
                    <a:pt x="1368" y="15497"/>
                  </a:lnTo>
                  <a:lnTo>
                    <a:pt x="1617" y="15663"/>
                  </a:lnTo>
                  <a:lnTo>
                    <a:pt x="1866" y="15746"/>
                  </a:lnTo>
                  <a:lnTo>
                    <a:pt x="2114" y="15829"/>
                  </a:lnTo>
                  <a:lnTo>
                    <a:pt x="2363" y="15912"/>
                  </a:lnTo>
                  <a:lnTo>
                    <a:pt x="2902" y="15953"/>
                  </a:lnTo>
                  <a:lnTo>
                    <a:pt x="3192" y="15953"/>
                  </a:lnTo>
                  <a:lnTo>
                    <a:pt x="3482" y="15912"/>
                  </a:lnTo>
                  <a:lnTo>
                    <a:pt x="3772" y="15829"/>
                  </a:lnTo>
                  <a:lnTo>
                    <a:pt x="4062" y="15705"/>
                  </a:lnTo>
                  <a:lnTo>
                    <a:pt x="4310" y="15580"/>
                  </a:lnTo>
                  <a:lnTo>
                    <a:pt x="4559" y="15415"/>
                  </a:lnTo>
                  <a:lnTo>
                    <a:pt x="4808" y="15249"/>
                  </a:lnTo>
                  <a:lnTo>
                    <a:pt x="5056" y="15042"/>
                  </a:lnTo>
                  <a:lnTo>
                    <a:pt x="14504" y="4890"/>
                  </a:lnTo>
                  <a:lnTo>
                    <a:pt x="14670" y="4641"/>
                  </a:lnTo>
                  <a:lnTo>
                    <a:pt x="14835" y="4434"/>
                  </a:lnTo>
                  <a:lnTo>
                    <a:pt x="15001" y="4144"/>
                  </a:lnTo>
                  <a:lnTo>
                    <a:pt x="15084" y="3895"/>
                  </a:lnTo>
                  <a:lnTo>
                    <a:pt x="15167" y="3647"/>
                  </a:lnTo>
                  <a:lnTo>
                    <a:pt x="15250" y="3356"/>
                  </a:lnTo>
                  <a:lnTo>
                    <a:pt x="15250" y="3066"/>
                  </a:lnTo>
                  <a:lnTo>
                    <a:pt x="15291" y="2818"/>
                  </a:lnTo>
                  <a:lnTo>
                    <a:pt x="15250" y="2528"/>
                  </a:lnTo>
                  <a:lnTo>
                    <a:pt x="15208" y="2238"/>
                  </a:lnTo>
                  <a:lnTo>
                    <a:pt x="15125" y="1989"/>
                  </a:lnTo>
                  <a:lnTo>
                    <a:pt x="15043" y="1699"/>
                  </a:lnTo>
                  <a:lnTo>
                    <a:pt x="14877" y="1450"/>
                  </a:lnTo>
                  <a:lnTo>
                    <a:pt x="14753" y="1202"/>
                  </a:lnTo>
                  <a:lnTo>
                    <a:pt x="14545" y="995"/>
                  </a:lnTo>
                  <a:lnTo>
                    <a:pt x="14338" y="787"/>
                  </a:lnTo>
                  <a:lnTo>
                    <a:pt x="14131" y="580"/>
                  </a:lnTo>
                  <a:lnTo>
                    <a:pt x="13882" y="414"/>
                  </a:lnTo>
                  <a:lnTo>
                    <a:pt x="13634" y="290"/>
                  </a:lnTo>
                  <a:lnTo>
                    <a:pt x="13344" y="166"/>
                  </a:lnTo>
                  <a:lnTo>
                    <a:pt x="13095" y="83"/>
                  </a:lnTo>
                  <a:lnTo>
                    <a:pt x="12805" y="42"/>
                  </a:lnTo>
                  <a:lnTo>
                    <a:pt x="125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66"/>
            <p:cNvSpPr/>
            <p:nvPr/>
          </p:nvSpPr>
          <p:spPr>
            <a:xfrm>
              <a:off x="1726750" y="1955725"/>
              <a:ext cx="365700" cy="393675"/>
            </a:xfrm>
            <a:custGeom>
              <a:rect b="b" l="l" r="r" t="t"/>
              <a:pathLst>
                <a:path extrusionOk="0" h="15747" w="14628">
                  <a:moveTo>
                    <a:pt x="2859" y="0"/>
                  </a:moveTo>
                  <a:lnTo>
                    <a:pt x="2569" y="42"/>
                  </a:lnTo>
                  <a:lnTo>
                    <a:pt x="2279" y="83"/>
                  </a:lnTo>
                  <a:lnTo>
                    <a:pt x="2030" y="166"/>
                  </a:lnTo>
                  <a:lnTo>
                    <a:pt x="1740" y="249"/>
                  </a:lnTo>
                  <a:lnTo>
                    <a:pt x="1492" y="415"/>
                  </a:lnTo>
                  <a:lnTo>
                    <a:pt x="1243" y="580"/>
                  </a:lnTo>
                  <a:lnTo>
                    <a:pt x="995" y="746"/>
                  </a:lnTo>
                  <a:lnTo>
                    <a:pt x="787" y="953"/>
                  </a:lnTo>
                  <a:lnTo>
                    <a:pt x="580" y="1160"/>
                  </a:lnTo>
                  <a:lnTo>
                    <a:pt x="456" y="1409"/>
                  </a:lnTo>
                  <a:lnTo>
                    <a:pt x="290" y="1658"/>
                  </a:lnTo>
                  <a:lnTo>
                    <a:pt x="207" y="1948"/>
                  </a:lnTo>
                  <a:lnTo>
                    <a:pt x="124" y="2196"/>
                  </a:lnTo>
                  <a:lnTo>
                    <a:pt x="42" y="2486"/>
                  </a:lnTo>
                  <a:lnTo>
                    <a:pt x="42" y="2735"/>
                  </a:lnTo>
                  <a:lnTo>
                    <a:pt x="0" y="3025"/>
                  </a:lnTo>
                  <a:lnTo>
                    <a:pt x="42" y="3315"/>
                  </a:lnTo>
                  <a:lnTo>
                    <a:pt x="83" y="3605"/>
                  </a:lnTo>
                  <a:lnTo>
                    <a:pt x="166" y="3854"/>
                  </a:lnTo>
                  <a:lnTo>
                    <a:pt x="290" y="4144"/>
                  </a:lnTo>
                  <a:lnTo>
                    <a:pt x="414" y="4393"/>
                  </a:lnTo>
                  <a:lnTo>
                    <a:pt x="580" y="4641"/>
                  </a:lnTo>
                  <a:lnTo>
                    <a:pt x="746" y="4848"/>
                  </a:lnTo>
                  <a:lnTo>
                    <a:pt x="9531" y="14752"/>
                  </a:lnTo>
                  <a:lnTo>
                    <a:pt x="9738" y="15000"/>
                  </a:lnTo>
                  <a:lnTo>
                    <a:pt x="9986" y="15208"/>
                  </a:lnTo>
                  <a:lnTo>
                    <a:pt x="10276" y="15373"/>
                  </a:lnTo>
                  <a:lnTo>
                    <a:pt x="10525" y="15498"/>
                  </a:lnTo>
                  <a:lnTo>
                    <a:pt x="10815" y="15622"/>
                  </a:lnTo>
                  <a:lnTo>
                    <a:pt x="11105" y="15663"/>
                  </a:lnTo>
                  <a:lnTo>
                    <a:pt x="11395" y="15746"/>
                  </a:lnTo>
                  <a:lnTo>
                    <a:pt x="11727" y="15746"/>
                  </a:lnTo>
                  <a:lnTo>
                    <a:pt x="12224" y="15705"/>
                  </a:lnTo>
                  <a:lnTo>
                    <a:pt x="12721" y="15580"/>
                  </a:lnTo>
                  <a:lnTo>
                    <a:pt x="13218" y="15332"/>
                  </a:lnTo>
                  <a:lnTo>
                    <a:pt x="13426" y="15166"/>
                  </a:lnTo>
                  <a:lnTo>
                    <a:pt x="13633" y="15000"/>
                  </a:lnTo>
                  <a:lnTo>
                    <a:pt x="13840" y="14793"/>
                  </a:lnTo>
                  <a:lnTo>
                    <a:pt x="14047" y="14586"/>
                  </a:lnTo>
                  <a:lnTo>
                    <a:pt x="14213" y="14337"/>
                  </a:lnTo>
                  <a:lnTo>
                    <a:pt x="14337" y="14089"/>
                  </a:lnTo>
                  <a:lnTo>
                    <a:pt x="14462" y="13840"/>
                  </a:lnTo>
                  <a:lnTo>
                    <a:pt x="14544" y="13550"/>
                  </a:lnTo>
                  <a:lnTo>
                    <a:pt x="14586" y="13301"/>
                  </a:lnTo>
                  <a:lnTo>
                    <a:pt x="14627" y="13011"/>
                  </a:lnTo>
                  <a:lnTo>
                    <a:pt x="14627" y="12721"/>
                  </a:lnTo>
                  <a:lnTo>
                    <a:pt x="14586" y="12431"/>
                  </a:lnTo>
                  <a:lnTo>
                    <a:pt x="14544" y="12183"/>
                  </a:lnTo>
                  <a:lnTo>
                    <a:pt x="14462" y="11893"/>
                  </a:lnTo>
                  <a:lnTo>
                    <a:pt x="14379" y="11644"/>
                  </a:lnTo>
                  <a:lnTo>
                    <a:pt x="14213" y="11395"/>
                  </a:lnTo>
                  <a:lnTo>
                    <a:pt x="14089" y="11147"/>
                  </a:lnTo>
                  <a:lnTo>
                    <a:pt x="13881" y="10898"/>
                  </a:lnTo>
                  <a:lnTo>
                    <a:pt x="5180" y="995"/>
                  </a:lnTo>
                  <a:lnTo>
                    <a:pt x="4973" y="788"/>
                  </a:lnTo>
                  <a:lnTo>
                    <a:pt x="4724" y="580"/>
                  </a:lnTo>
                  <a:lnTo>
                    <a:pt x="4517" y="415"/>
                  </a:lnTo>
                  <a:lnTo>
                    <a:pt x="4227" y="290"/>
                  </a:lnTo>
                  <a:lnTo>
                    <a:pt x="3978" y="166"/>
                  </a:lnTo>
                  <a:lnTo>
                    <a:pt x="3688" y="83"/>
                  </a:lnTo>
                  <a:lnTo>
                    <a:pt x="3439" y="42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66"/>
            <p:cNvSpPr/>
            <p:nvPr/>
          </p:nvSpPr>
          <p:spPr>
            <a:xfrm>
              <a:off x="1346550" y="1938100"/>
              <a:ext cx="549075" cy="551150"/>
            </a:xfrm>
            <a:custGeom>
              <a:rect b="b" l="l" r="r" t="t"/>
              <a:pathLst>
                <a:path extrusionOk="0" h="22046" w="21963">
                  <a:moveTo>
                    <a:pt x="5429" y="1"/>
                  </a:moveTo>
                  <a:lnTo>
                    <a:pt x="4973" y="42"/>
                  </a:lnTo>
                  <a:lnTo>
                    <a:pt x="4517" y="84"/>
                  </a:lnTo>
                  <a:lnTo>
                    <a:pt x="4103" y="167"/>
                  </a:lnTo>
                  <a:lnTo>
                    <a:pt x="3689" y="249"/>
                  </a:lnTo>
                  <a:lnTo>
                    <a:pt x="3316" y="415"/>
                  </a:lnTo>
                  <a:lnTo>
                    <a:pt x="2943" y="581"/>
                  </a:lnTo>
                  <a:lnTo>
                    <a:pt x="2570" y="788"/>
                  </a:lnTo>
                  <a:lnTo>
                    <a:pt x="2280" y="1037"/>
                  </a:lnTo>
                  <a:lnTo>
                    <a:pt x="1948" y="1285"/>
                  </a:lnTo>
                  <a:lnTo>
                    <a:pt x="1700" y="1575"/>
                  </a:lnTo>
                  <a:lnTo>
                    <a:pt x="1451" y="1865"/>
                  </a:lnTo>
                  <a:lnTo>
                    <a:pt x="1244" y="2197"/>
                  </a:lnTo>
                  <a:lnTo>
                    <a:pt x="1078" y="2570"/>
                  </a:lnTo>
                  <a:lnTo>
                    <a:pt x="912" y="2943"/>
                  </a:lnTo>
                  <a:lnTo>
                    <a:pt x="788" y="3357"/>
                  </a:lnTo>
                  <a:lnTo>
                    <a:pt x="705" y="3772"/>
                  </a:lnTo>
                  <a:lnTo>
                    <a:pt x="705" y="3896"/>
                  </a:lnTo>
                  <a:lnTo>
                    <a:pt x="1" y="18937"/>
                  </a:lnTo>
                  <a:lnTo>
                    <a:pt x="1" y="19559"/>
                  </a:lnTo>
                  <a:lnTo>
                    <a:pt x="125" y="20139"/>
                  </a:lnTo>
                  <a:lnTo>
                    <a:pt x="208" y="20429"/>
                  </a:lnTo>
                  <a:lnTo>
                    <a:pt x="291" y="20636"/>
                  </a:lnTo>
                  <a:lnTo>
                    <a:pt x="415" y="20885"/>
                  </a:lnTo>
                  <a:lnTo>
                    <a:pt x="581" y="21092"/>
                  </a:lnTo>
                  <a:lnTo>
                    <a:pt x="747" y="21258"/>
                  </a:lnTo>
                  <a:lnTo>
                    <a:pt x="912" y="21424"/>
                  </a:lnTo>
                  <a:lnTo>
                    <a:pt x="1119" y="21548"/>
                  </a:lnTo>
                  <a:lnTo>
                    <a:pt x="1327" y="21672"/>
                  </a:lnTo>
                  <a:lnTo>
                    <a:pt x="1534" y="21755"/>
                  </a:lnTo>
                  <a:lnTo>
                    <a:pt x="1782" y="21838"/>
                  </a:lnTo>
                  <a:lnTo>
                    <a:pt x="2073" y="21879"/>
                  </a:lnTo>
                  <a:lnTo>
                    <a:pt x="2321" y="21921"/>
                  </a:lnTo>
                  <a:lnTo>
                    <a:pt x="4559" y="22004"/>
                  </a:lnTo>
                  <a:lnTo>
                    <a:pt x="8785" y="22004"/>
                  </a:lnTo>
                  <a:lnTo>
                    <a:pt x="10816" y="21962"/>
                  </a:lnTo>
                  <a:lnTo>
                    <a:pt x="12929" y="21921"/>
                  </a:lnTo>
                  <a:lnTo>
                    <a:pt x="15042" y="21879"/>
                  </a:lnTo>
                  <a:lnTo>
                    <a:pt x="17156" y="21921"/>
                  </a:lnTo>
                  <a:lnTo>
                    <a:pt x="19269" y="22045"/>
                  </a:lnTo>
                  <a:lnTo>
                    <a:pt x="19559" y="22045"/>
                  </a:lnTo>
                  <a:lnTo>
                    <a:pt x="19849" y="22004"/>
                  </a:lnTo>
                  <a:lnTo>
                    <a:pt x="20098" y="21962"/>
                  </a:lnTo>
                  <a:lnTo>
                    <a:pt x="20388" y="21879"/>
                  </a:lnTo>
                  <a:lnTo>
                    <a:pt x="20636" y="21755"/>
                  </a:lnTo>
                  <a:lnTo>
                    <a:pt x="20844" y="21589"/>
                  </a:lnTo>
                  <a:lnTo>
                    <a:pt x="21051" y="21424"/>
                  </a:lnTo>
                  <a:lnTo>
                    <a:pt x="21258" y="21258"/>
                  </a:lnTo>
                  <a:lnTo>
                    <a:pt x="21424" y="21051"/>
                  </a:lnTo>
                  <a:lnTo>
                    <a:pt x="21589" y="20844"/>
                  </a:lnTo>
                  <a:lnTo>
                    <a:pt x="21714" y="20595"/>
                  </a:lnTo>
                  <a:lnTo>
                    <a:pt x="21838" y="20346"/>
                  </a:lnTo>
                  <a:lnTo>
                    <a:pt x="21921" y="20098"/>
                  </a:lnTo>
                  <a:lnTo>
                    <a:pt x="21962" y="19808"/>
                  </a:lnTo>
                  <a:lnTo>
                    <a:pt x="21962" y="19518"/>
                  </a:lnTo>
                  <a:lnTo>
                    <a:pt x="21962" y="19228"/>
                  </a:lnTo>
                  <a:lnTo>
                    <a:pt x="21175" y="4517"/>
                  </a:lnTo>
                  <a:lnTo>
                    <a:pt x="21175" y="4103"/>
                  </a:lnTo>
                  <a:lnTo>
                    <a:pt x="21134" y="3730"/>
                  </a:lnTo>
                  <a:lnTo>
                    <a:pt x="21092" y="3316"/>
                  </a:lnTo>
                  <a:lnTo>
                    <a:pt x="21009" y="2943"/>
                  </a:lnTo>
                  <a:lnTo>
                    <a:pt x="20885" y="2570"/>
                  </a:lnTo>
                  <a:lnTo>
                    <a:pt x="20719" y="2238"/>
                  </a:lnTo>
                  <a:lnTo>
                    <a:pt x="20553" y="1907"/>
                  </a:lnTo>
                  <a:lnTo>
                    <a:pt x="20346" y="1617"/>
                  </a:lnTo>
                  <a:lnTo>
                    <a:pt x="20098" y="1327"/>
                  </a:lnTo>
                  <a:lnTo>
                    <a:pt x="19808" y="1078"/>
                  </a:lnTo>
                  <a:lnTo>
                    <a:pt x="19518" y="871"/>
                  </a:lnTo>
                  <a:lnTo>
                    <a:pt x="19145" y="622"/>
                  </a:lnTo>
                  <a:lnTo>
                    <a:pt x="18772" y="457"/>
                  </a:lnTo>
                  <a:lnTo>
                    <a:pt x="18357" y="291"/>
                  </a:lnTo>
                  <a:lnTo>
                    <a:pt x="17901" y="167"/>
                  </a:lnTo>
                  <a:lnTo>
                    <a:pt x="17404" y="42"/>
                  </a:lnTo>
                  <a:lnTo>
                    <a:pt x="17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66"/>
            <p:cNvSpPr/>
            <p:nvPr/>
          </p:nvSpPr>
          <p:spPr>
            <a:xfrm>
              <a:off x="1346550" y="1938100"/>
              <a:ext cx="549075" cy="551150"/>
            </a:xfrm>
            <a:custGeom>
              <a:rect b="b" l="l" r="r" t="t"/>
              <a:pathLst>
                <a:path extrusionOk="0" fill="none" h="22046" w="21963">
                  <a:moveTo>
                    <a:pt x="2321" y="21921"/>
                  </a:moveTo>
                  <a:lnTo>
                    <a:pt x="2321" y="21921"/>
                  </a:lnTo>
                  <a:lnTo>
                    <a:pt x="4559" y="22004"/>
                  </a:lnTo>
                  <a:lnTo>
                    <a:pt x="6713" y="22004"/>
                  </a:lnTo>
                  <a:lnTo>
                    <a:pt x="8785" y="22004"/>
                  </a:lnTo>
                  <a:lnTo>
                    <a:pt x="10816" y="21962"/>
                  </a:lnTo>
                  <a:lnTo>
                    <a:pt x="10816" y="21962"/>
                  </a:lnTo>
                  <a:lnTo>
                    <a:pt x="12929" y="21921"/>
                  </a:lnTo>
                  <a:lnTo>
                    <a:pt x="15042" y="21879"/>
                  </a:lnTo>
                  <a:lnTo>
                    <a:pt x="17156" y="21921"/>
                  </a:lnTo>
                  <a:lnTo>
                    <a:pt x="19269" y="22045"/>
                  </a:lnTo>
                  <a:lnTo>
                    <a:pt x="19269" y="22045"/>
                  </a:lnTo>
                  <a:lnTo>
                    <a:pt x="19559" y="22045"/>
                  </a:lnTo>
                  <a:lnTo>
                    <a:pt x="19849" y="22004"/>
                  </a:lnTo>
                  <a:lnTo>
                    <a:pt x="20098" y="21962"/>
                  </a:lnTo>
                  <a:lnTo>
                    <a:pt x="20388" y="21879"/>
                  </a:lnTo>
                  <a:lnTo>
                    <a:pt x="20636" y="21755"/>
                  </a:lnTo>
                  <a:lnTo>
                    <a:pt x="20844" y="21589"/>
                  </a:lnTo>
                  <a:lnTo>
                    <a:pt x="21051" y="21424"/>
                  </a:lnTo>
                  <a:lnTo>
                    <a:pt x="21258" y="21258"/>
                  </a:lnTo>
                  <a:lnTo>
                    <a:pt x="21424" y="21051"/>
                  </a:lnTo>
                  <a:lnTo>
                    <a:pt x="21589" y="20844"/>
                  </a:lnTo>
                  <a:lnTo>
                    <a:pt x="21714" y="20595"/>
                  </a:lnTo>
                  <a:lnTo>
                    <a:pt x="21838" y="20346"/>
                  </a:lnTo>
                  <a:lnTo>
                    <a:pt x="21921" y="20098"/>
                  </a:lnTo>
                  <a:lnTo>
                    <a:pt x="21962" y="19808"/>
                  </a:lnTo>
                  <a:lnTo>
                    <a:pt x="21962" y="19518"/>
                  </a:lnTo>
                  <a:lnTo>
                    <a:pt x="21962" y="19228"/>
                  </a:lnTo>
                  <a:lnTo>
                    <a:pt x="21175" y="4517"/>
                  </a:lnTo>
                  <a:lnTo>
                    <a:pt x="21175" y="4517"/>
                  </a:lnTo>
                  <a:lnTo>
                    <a:pt x="21175" y="4103"/>
                  </a:lnTo>
                  <a:lnTo>
                    <a:pt x="21134" y="3730"/>
                  </a:lnTo>
                  <a:lnTo>
                    <a:pt x="21092" y="3316"/>
                  </a:lnTo>
                  <a:lnTo>
                    <a:pt x="21009" y="2943"/>
                  </a:lnTo>
                  <a:lnTo>
                    <a:pt x="20885" y="2570"/>
                  </a:lnTo>
                  <a:lnTo>
                    <a:pt x="20719" y="2238"/>
                  </a:lnTo>
                  <a:lnTo>
                    <a:pt x="20553" y="1907"/>
                  </a:lnTo>
                  <a:lnTo>
                    <a:pt x="20346" y="1617"/>
                  </a:lnTo>
                  <a:lnTo>
                    <a:pt x="20098" y="1327"/>
                  </a:lnTo>
                  <a:lnTo>
                    <a:pt x="19808" y="1078"/>
                  </a:lnTo>
                  <a:lnTo>
                    <a:pt x="19518" y="871"/>
                  </a:lnTo>
                  <a:lnTo>
                    <a:pt x="19145" y="622"/>
                  </a:lnTo>
                  <a:lnTo>
                    <a:pt x="18772" y="457"/>
                  </a:lnTo>
                  <a:lnTo>
                    <a:pt x="18357" y="291"/>
                  </a:lnTo>
                  <a:lnTo>
                    <a:pt x="17901" y="167"/>
                  </a:lnTo>
                  <a:lnTo>
                    <a:pt x="17404" y="42"/>
                  </a:lnTo>
                  <a:lnTo>
                    <a:pt x="17404" y="42"/>
                  </a:lnTo>
                  <a:lnTo>
                    <a:pt x="17073" y="1"/>
                  </a:lnTo>
                  <a:lnTo>
                    <a:pt x="16741" y="1"/>
                  </a:lnTo>
                  <a:lnTo>
                    <a:pt x="5429" y="1"/>
                  </a:lnTo>
                  <a:lnTo>
                    <a:pt x="5429" y="1"/>
                  </a:lnTo>
                  <a:lnTo>
                    <a:pt x="4973" y="42"/>
                  </a:lnTo>
                  <a:lnTo>
                    <a:pt x="4517" y="84"/>
                  </a:lnTo>
                  <a:lnTo>
                    <a:pt x="4103" y="167"/>
                  </a:lnTo>
                  <a:lnTo>
                    <a:pt x="3689" y="249"/>
                  </a:lnTo>
                  <a:lnTo>
                    <a:pt x="3316" y="415"/>
                  </a:lnTo>
                  <a:lnTo>
                    <a:pt x="2943" y="581"/>
                  </a:lnTo>
                  <a:lnTo>
                    <a:pt x="2570" y="788"/>
                  </a:lnTo>
                  <a:lnTo>
                    <a:pt x="2280" y="1037"/>
                  </a:lnTo>
                  <a:lnTo>
                    <a:pt x="1948" y="1285"/>
                  </a:lnTo>
                  <a:lnTo>
                    <a:pt x="1700" y="1575"/>
                  </a:lnTo>
                  <a:lnTo>
                    <a:pt x="1451" y="1865"/>
                  </a:lnTo>
                  <a:lnTo>
                    <a:pt x="1244" y="2197"/>
                  </a:lnTo>
                  <a:lnTo>
                    <a:pt x="1078" y="2570"/>
                  </a:lnTo>
                  <a:lnTo>
                    <a:pt x="912" y="2943"/>
                  </a:lnTo>
                  <a:lnTo>
                    <a:pt x="788" y="3357"/>
                  </a:lnTo>
                  <a:lnTo>
                    <a:pt x="705" y="3772"/>
                  </a:lnTo>
                  <a:lnTo>
                    <a:pt x="705" y="3772"/>
                  </a:lnTo>
                  <a:lnTo>
                    <a:pt x="705" y="3896"/>
                  </a:lnTo>
                  <a:lnTo>
                    <a:pt x="1" y="18937"/>
                  </a:lnTo>
                  <a:lnTo>
                    <a:pt x="1" y="18937"/>
                  </a:lnTo>
                  <a:lnTo>
                    <a:pt x="1" y="19559"/>
                  </a:lnTo>
                  <a:lnTo>
                    <a:pt x="125" y="20139"/>
                  </a:lnTo>
                  <a:lnTo>
                    <a:pt x="208" y="20429"/>
                  </a:lnTo>
                  <a:lnTo>
                    <a:pt x="291" y="20636"/>
                  </a:lnTo>
                  <a:lnTo>
                    <a:pt x="415" y="20885"/>
                  </a:lnTo>
                  <a:lnTo>
                    <a:pt x="581" y="21092"/>
                  </a:lnTo>
                  <a:lnTo>
                    <a:pt x="747" y="21258"/>
                  </a:lnTo>
                  <a:lnTo>
                    <a:pt x="912" y="21424"/>
                  </a:lnTo>
                  <a:lnTo>
                    <a:pt x="1119" y="21548"/>
                  </a:lnTo>
                  <a:lnTo>
                    <a:pt x="1327" y="21672"/>
                  </a:lnTo>
                  <a:lnTo>
                    <a:pt x="1534" y="21755"/>
                  </a:lnTo>
                  <a:lnTo>
                    <a:pt x="1782" y="21838"/>
                  </a:lnTo>
                  <a:lnTo>
                    <a:pt x="2073" y="21879"/>
                  </a:lnTo>
                  <a:lnTo>
                    <a:pt x="2321" y="2192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66"/>
            <p:cNvSpPr/>
            <p:nvPr/>
          </p:nvSpPr>
          <p:spPr>
            <a:xfrm>
              <a:off x="1332050" y="2399100"/>
              <a:ext cx="576000" cy="196850"/>
            </a:xfrm>
            <a:custGeom>
              <a:rect b="b" l="l" r="r" t="t"/>
              <a:pathLst>
                <a:path extrusionOk="0" h="7874" w="23040">
                  <a:moveTo>
                    <a:pt x="22501" y="0"/>
                  </a:moveTo>
                  <a:lnTo>
                    <a:pt x="581" y="166"/>
                  </a:lnTo>
                  <a:lnTo>
                    <a:pt x="1" y="7873"/>
                  </a:lnTo>
                  <a:lnTo>
                    <a:pt x="1" y="7873"/>
                  </a:lnTo>
                  <a:lnTo>
                    <a:pt x="23040" y="7044"/>
                  </a:lnTo>
                  <a:lnTo>
                    <a:pt x="22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66"/>
            <p:cNvSpPr/>
            <p:nvPr/>
          </p:nvSpPr>
          <p:spPr>
            <a:xfrm>
              <a:off x="1521625" y="1676025"/>
              <a:ext cx="181325" cy="237250"/>
            </a:xfrm>
            <a:custGeom>
              <a:rect b="b" l="l" r="r" t="t"/>
              <a:pathLst>
                <a:path extrusionOk="0" h="9490" w="7253">
                  <a:moveTo>
                    <a:pt x="3398" y="0"/>
                  </a:moveTo>
                  <a:lnTo>
                    <a:pt x="3025" y="83"/>
                  </a:lnTo>
                  <a:lnTo>
                    <a:pt x="2611" y="166"/>
                  </a:lnTo>
                  <a:lnTo>
                    <a:pt x="2238" y="332"/>
                  </a:lnTo>
                  <a:lnTo>
                    <a:pt x="1865" y="539"/>
                  </a:lnTo>
                  <a:lnTo>
                    <a:pt x="1534" y="746"/>
                  </a:lnTo>
                  <a:lnTo>
                    <a:pt x="1202" y="1036"/>
                  </a:lnTo>
                  <a:lnTo>
                    <a:pt x="912" y="1326"/>
                  </a:lnTo>
                  <a:lnTo>
                    <a:pt x="705" y="1658"/>
                  </a:lnTo>
                  <a:lnTo>
                    <a:pt x="539" y="2031"/>
                  </a:lnTo>
                  <a:lnTo>
                    <a:pt x="332" y="2569"/>
                  </a:lnTo>
                  <a:lnTo>
                    <a:pt x="208" y="3067"/>
                  </a:lnTo>
                  <a:lnTo>
                    <a:pt x="83" y="3605"/>
                  </a:lnTo>
                  <a:lnTo>
                    <a:pt x="42" y="4103"/>
                  </a:lnTo>
                  <a:lnTo>
                    <a:pt x="1" y="4641"/>
                  </a:lnTo>
                  <a:lnTo>
                    <a:pt x="1" y="5180"/>
                  </a:lnTo>
                  <a:lnTo>
                    <a:pt x="42" y="6257"/>
                  </a:lnTo>
                  <a:lnTo>
                    <a:pt x="125" y="6755"/>
                  </a:lnTo>
                  <a:lnTo>
                    <a:pt x="249" y="7210"/>
                  </a:lnTo>
                  <a:lnTo>
                    <a:pt x="456" y="7666"/>
                  </a:lnTo>
                  <a:lnTo>
                    <a:pt x="664" y="8080"/>
                  </a:lnTo>
                  <a:lnTo>
                    <a:pt x="954" y="8453"/>
                  </a:lnTo>
                  <a:lnTo>
                    <a:pt x="1327" y="8785"/>
                  </a:lnTo>
                  <a:lnTo>
                    <a:pt x="1699" y="9075"/>
                  </a:lnTo>
                  <a:lnTo>
                    <a:pt x="2155" y="9241"/>
                  </a:lnTo>
                  <a:lnTo>
                    <a:pt x="2735" y="9406"/>
                  </a:lnTo>
                  <a:lnTo>
                    <a:pt x="3315" y="9489"/>
                  </a:lnTo>
                  <a:lnTo>
                    <a:pt x="4103" y="9489"/>
                  </a:lnTo>
                  <a:lnTo>
                    <a:pt x="4517" y="9448"/>
                  </a:lnTo>
                  <a:lnTo>
                    <a:pt x="4890" y="9365"/>
                  </a:lnTo>
                  <a:lnTo>
                    <a:pt x="5263" y="9282"/>
                  </a:lnTo>
                  <a:lnTo>
                    <a:pt x="5595" y="9116"/>
                  </a:lnTo>
                  <a:lnTo>
                    <a:pt x="5926" y="8951"/>
                  </a:lnTo>
                  <a:lnTo>
                    <a:pt x="6216" y="8702"/>
                  </a:lnTo>
                  <a:lnTo>
                    <a:pt x="6506" y="8371"/>
                  </a:lnTo>
                  <a:lnTo>
                    <a:pt x="6755" y="7998"/>
                  </a:lnTo>
                  <a:lnTo>
                    <a:pt x="6921" y="7542"/>
                  </a:lnTo>
                  <a:lnTo>
                    <a:pt x="7086" y="7086"/>
                  </a:lnTo>
                  <a:lnTo>
                    <a:pt x="7169" y="6589"/>
                  </a:lnTo>
                  <a:lnTo>
                    <a:pt x="7252" y="6133"/>
                  </a:lnTo>
                  <a:lnTo>
                    <a:pt x="7252" y="5677"/>
                  </a:lnTo>
                  <a:lnTo>
                    <a:pt x="7211" y="5221"/>
                  </a:lnTo>
                  <a:lnTo>
                    <a:pt x="7045" y="3730"/>
                  </a:lnTo>
                  <a:lnTo>
                    <a:pt x="6921" y="2984"/>
                  </a:lnTo>
                  <a:lnTo>
                    <a:pt x="6713" y="2279"/>
                  </a:lnTo>
                  <a:lnTo>
                    <a:pt x="6589" y="1906"/>
                  </a:lnTo>
                  <a:lnTo>
                    <a:pt x="6423" y="1575"/>
                  </a:lnTo>
                  <a:lnTo>
                    <a:pt x="6216" y="1243"/>
                  </a:lnTo>
                  <a:lnTo>
                    <a:pt x="6009" y="953"/>
                  </a:lnTo>
                  <a:lnTo>
                    <a:pt x="5719" y="705"/>
                  </a:lnTo>
                  <a:lnTo>
                    <a:pt x="5387" y="456"/>
                  </a:lnTo>
                  <a:lnTo>
                    <a:pt x="5014" y="249"/>
                  </a:lnTo>
                  <a:lnTo>
                    <a:pt x="4641" y="125"/>
                  </a:lnTo>
                  <a:lnTo>
                    <a:pt x="4227" y="42"/>
                  </a:lnTo>
                  <a:lnTo>
                    <a:pt x="3813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66"/>
            <p:cNvSpPr/>
            <p:nvPr/>
          </p:nvSpPr>
          <p:spPr>
            <a:xfrm>
              <a:off x="1552700" y="1840725"/>
              <a:ext cx="128475" cy="201000"/>
            </a:xfrm>
            <a:custGeom>
              <a:rect b="b" l="l" r="r" t="t"/>
              <a:pathLst>
                <a:path extrusionOk="0" h="8040" w="5139">
                  <a:moveTo>
                    <a:pt x="249" y="1"/>
                  </a:moveTo>
                  <a:lnTo>
                    <a:pt x="1" y="5346"/>
                  </a:lnTo>
                  <a:lnTo>
                    <a:pt x="1" y="5636"/>
                  </a:lnTo>
                  <a:lnTo>
                    <a:pt x="1" y="5885"/>
                  </a:lnTo>
                  <a:lnTo>
                    <a:pt x="84" y="6175"/>
                  </a:lnTo>
                  <a:lnTo>
                    <a:pt x="166" y="6423"/>
                  </a:lnTo>
                  <a:lnTo>
                    <a:pt x="291" y="6672"/>
                  </a:lnTo>
                  <a:lnTo>
                    <a:pt x="415" y="6879"/>
                  </a:lnTo>
                  <a:lnTo>
                    <a:pt x="581" y="7086"/>
                  </a:lnTo>
                  <a:lnTo>
                    <a:pt x="747" y="7294"/>
                  </a:lnTo>
                  <a:lnTo>
                    <a:pt x="954" y="7459"/>
                  </a:lnTo>
                  <a:lnTo>
                    <a:pt x="1161" y="7625"/>
                  </a:lnTo>
                  <a:lnTo>
                    <a:pt x="1368" y="7749"/>
                  </a:lnTo>
                  <a:lnTo>
                    <a:pt x="1617" y="7874"/>
                  </a:lnTo>
                  <a:lnTo>
                    <a:pt x="1865" y="7957"/>
                  </a:lnTo>
                  <a:lnTo>
                    <a:pt x="2155" y="7998"/>
                  </a:lnTo>
                  <a:lnTo>
                    <a:pt x="2404" y="8040"/>
                  </a:lnTo>
                  <a:lnTo>
                    <a:pt x="2694" y="8040"/>
                  </a:lnTo>
                  <a:lnTo>
                    <a:pt x="2984" y="7998"/>
                  </a:lnTo>
                  <a:lnTo>
                    <a:pt x="3233" y="7957"/>
                  </a:lnTo>
                  <a:lnTo>
                    <a:pt x="3481" y="7874"/>
                  </a:lnTo>
                  <a:lnTo>
                    <a:pt x="3730" y="7749"/>
                  </a:lnTo>
                  <a:lnTo>
                    <a:pt x="3937" y="7625"/>
                  </a:lnTo>
                  <a:lnTo>
                    <a:pt x="4144" y="7501"/>
                  </a:lnTo>
                  <a:lnTo>
                    <a:pt x="4352" y="7335"/>
                  </a:lnTo>
                  <a:lnTo>
                    <a:pt x="4517" y="7128"/>
                  </a:lnTo>
                  <a:lnTo>
                    <a:pt x="4683" y="6962"/>
                  </a:lnTo>
                  <a:lnTo>
                    <a:pt x="4807" y="6714"/>
                  </a:lnTo>
                  <a:lnTo>
                    <a:pt x="4932" y="6506"/>
                  </a:lnTo>
                  <a:lnTo>
                    <a:pt x="5015" y="6258"/>
                  </a:lnTo>
                  <a:lnTo>
                    <a:pt x="5097" y="6009"/>
                  </a:lnTo>
                  <a:lnTo>
                    <a:pt x="5139" y="5760"/>
                  </a:lnTo>
                  <a:lnTo>
                    <a:pt x="5139" y="5512"/>
                  </a:lnTo>
                  <a:lnTo>
                    <a:pt x="5139" y="5222"/>
                  </a:lnTo>
                  <a:lnTo>
                    <a:pt x="4600" y="42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66"/>
            <p:cNvSpPr/>
            <p:nvPr/>
          </p:nvSpPr>
          <p:spPr>
            <a:xfrm>
              <a:off x="1619000" y="1762000"/>
              <a:ext cx="52850" cy="11425"/>
            </a:xfrm>
            <a:custGeom>
              <a:rect b="b" l="l" r="r" t="t"/>
              <a:pathLst>
                <a:path extrusionOk="0" h="457" w="2114">
                  <a:moveTo>
                    <a:pt x="746" y="1"/>
                  </a:moveTo>
                  <a:lnTo>
                    <a:pt x="705" y="42"/>
                  </a:lnTo>
                  <a:lnTo>
                    <a:pt x="622" y="42"/>
                  </a:lnTo>
                  <a:lnTo>
                    <a:pt x="622" y="83"/>
                  </a:lnTo>
                  <a:lnTo>
                    <a:pt x="581" y="83"/>
                  </a:lnTo>
                  <a:lnTo>
                    <a:pt x="581" y="42"/>
                  </a:lnTo>
                  <a:lnTo>
                    <a:pt x="539" y="83"/>
                  </a:lnTo>
                  <a:lnTo>
                    <a:pt x="374" y="83"/>
                  </a:lnTo>
                  <a:lnTo>
                    <a:pt x="291" y="125"/>
                  </a:lnTo>
                  <a:lnTo>
                    <a:pt x="249" y="166"/>
                  </a:lnTo>
                  <a:lnTo>
                    <a:pt x="125" y="166"/>
                  </a:lnTo>
                  <a:lnTo>
                    <a:pt x="125" y="208"/>
                  </a:lnTo>
                  <a:lnTo>
                    <a:pt x="42" y="208"/>
                  </a:lnTo>
                  <a:lnTo>
                    <a:pt x="42" y="249"/>
                  </a:lnTo>
                  <a:lnTo>
                    <a:pt x="1" y="291"/>
                  </a:lnTo>
                  <a:lnTo>
                    <a:pt x="42" y="374"/>
                  </a:lnTo>
                  <a:lnTo>
                    <a:pt x="83" y="415"/>
                  </a:lnTo>
                  <a:lnTo>
                    <a:pt x="125" y="456"/>
                  </a:lnTo>
                  <a:lnTo>
                    <a:pt x="166" y="456"/>
                  </a:lnTo>
                  <a:lnTo>
                    <a:pt x="166" y="415"/>
                  </a:lnTo>
                  <a:lnTo>
                    <a:pt x="291" y="415"/>
                  </a:lnTo>
                  <a:lnTo>
                    <a:pt x="332" y="374"/>
                  </a:lnTo>
                  <a:lnTo>
                    <a:pt x="374" y="374"/>
                  </a:lnTo>
                  <a:lnTo>
                    <a:pt x="415" y="332"/>
                  </a:lnTo>
                  <a:lnTo>
                    <a:pt x="622" y="332"/>
                  </a:lnTo>
                  <a:lnTo>
                    <a:pt x="664" y="291"/>
                  </a:lnTo>
                  <a:lnTo>
                    <a:pt x="705" y="291"/>
                  </a:lnTo>
                  <a:lnTo>
                    <a:pt x="746" y="249"/>
                  </a:lnTo>
                  <a:lnTo>
                    <a:pt x="871" y="249"/>
                  </a:lnTo>
                  <a:lnTo>
                    <a:pt x="871" y="291"/>
                  </a:lnTo>
                  <a:lnTo>
                    <a:pt x="912" y="291"/>
                  </a:lnTo>
                  <a:lnTo>
                    <a:pt x="912" y="249"/>
                  </a:lnTo>
                  <a:lnTo>
                    <a:pt x="1575" y="249"/>
                  </a:lnTo>
                  <a:lnTo>
                    <a:pt x="1617" y="291"/>
                  </a:lnTo>
                  <a:lnTo>
                    <a:pt x="1700" y="291"/>
                  </a:lnTo>
                  <a:lnTo>
                    <a:pt x="1700" y="332"/>
                  </a:lnTo>
                  <a:lnTo>
                    <a:pt x="1824" y="332"/>
                  </a:lnTo>
                  <a:lnTo>
                    <a:pt x="1865" y="374"/>
                  </a:lnTo>
                  <a:lnTo>
                    <a:pt x="2031" y="374"/>
                  </a:lnTo>
                  <a:lnTo>
                    <a:pt x="2072" y="332"/>
                  </a:lnTo>
                  <a:lnTo>
                    <a:pt x="2072" y="291"/>
                  </a:lnTo>
                  <a:lnTo>
                    <a:pt x="2114" y="208"/>
                  </a:lnTo>
                  <a:lnTo>
                    <a:pt x="2114" y="166"/>
                  </a:lnTo>
                  <a:lnTo>
                    <a:pt x="2072" y="125"/>
                  </a:lnTo>
                  <a:lnTo>
                    <a:pt x="1865" y="125"/>
                  </a:lnTo>
                  <a:lnTo>
                    <a:pt x="1865" y="83"/>
                  </a:lnTo>
                  <a:lnTo>
                    <a:pt x="1782" y="83"/>
                  </a:lnTo>
                  <a:lnTo>
                    <a:pt x="1700" y="42"/>
                  </a:lnTo>
                  <a:lnTo>
                    <a:pt x="1451" y="42"/>
                  </a:lnTo>
                  <a:lnTo>
                    <a:pt x="1409" y="1"/>
                  </a:lnTo>
                  <a:lnTo>
                    <a:pt x="1244" y="1"/>
                  </a:lnTo>
                  <a:lnTo>
                    <a:pt x="1244" y="42"/>
                  </a:lnTo>
                  <a:lnTo>
                    <a:pt x="1202" y="1"/>
                  </a:lnTo>
                  <a:lnTo>
                    <a:pt x="1119" y="1"/>
                  </a:lnTo>
                  <a:lnTo>
                    <a:pt x="1119" y="42"/>
                  </a:lnTo>
                  <a:lnTo>
                    <a:pt x="1078" y="42"/>
                  </a:lnTo>
                  <a:lnTo>
                    <a:pt x="1037" y="1"/>
                  </a:lnTo>
                  <a:lnTo>
                    <a:pt x="995" y="42"/>
                  </a:lnTo>
                  <a:lnTo>
                    <a:pt x="871" y="42"/>
                  </a:lnTo>
                  <a:lnTo>
                    <a:pt x="788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66"/>
            <p:cNvSpPr/>
            <p:nvPr/>
          </p:nvSpPr>
          <p:spPr>
            <a:xfrm>
              <a:off x="1546500" y="1762000"/>
              <a:ext cx="52850" cy="11425"/>
            </a:xfrm>
            <a:custGeom>
              <a:rect b="b" l="l" r="r" t="t"/>
              <a:pathLst>
                <a:path extrusionOk="0" h="457" w="2114">
                  <a:moveTo>
                    <a:pt x="704" y="1"/>
                  </a:moveTo>
                  <a:lnTo>
                    <a:pt x="704" y="42"/>
                  </a:lnTo>
                  <a:lnTo>
                    <a:pt x="622" y="42"/>
                  </a:lnTo>
                  <a:lnTo>
                    <a:pt x="622" y="83"/>
                  </a:lnTo>
                  <a:lnTo>
                    <a:pt x="580" y="83"/>
                  </a:lnTo>
                  <a:lnTo>
                    <a:pt x="580" y="42"/>
                  </a:lnTo>
                  <a:lnTo>
                    <a:pt x="539" y="83"/>
                  </a:lnTo>
                  <a:lnTo>
                    <a:pt x="373" y="83"/>
                  </a:lnTo>
                  <a:lnTo>
                    <a:pt x="290" y="125"/>
                  </a:lnTo>
                  <a:lnTo>
                    <a:pt x="249" y="125"/>
                  </a:lnTo>
                  <a:lnTo>
                    <a:pt x="249" y="166"/>
                  </a:lnTo>
                  <a:lnTo>
                    <a:pt x="124" y="166"/>
                  </a:lnTo>
                  <a:lnTo>
                    <a:pt x="124" y="208"/>
                  </a:lnTo>
                  <a:lnTo>
                    <a:pt x="41" y="208"/>
                  </a:lnTo>
                  <a:lnTo>
                    <a:pt x="41" y="249"/>
                  </a:lnTo>
                  <a:lnTo>
                    <a:pt x="0" y="291"/>
                  </a:lnTo>
                  <a:lnTo>
                    <a:pt x="41" y="374"/>
                  </a:lnTo>
                  <a:lnTo>
                    <a:pt x="41" y="415"/>
                  </a:lnTo>
                  <a:lnTo>
                    <a:pt x="124" y="456"/>
                  </a:lnTo>
                  <a:lnTo>
                    <a:pt x="166" y="456"/>
                  </a:lnTo>
                  <a:lnTo>
                    <a:pt x="166" y="415"/>
                  </a:lnTo>
                  <a:lnTo>
                    <a:pt x="290" y="415"/>
                  </a:lnTo>
                  <a:lnTo>
                    <a:pt x="332" y="374"/>
                  </a:lnTo>
                  <a:lnTo>
                    <a:pt x="373" y="374"/>
                  </a:lnTo>
                  <a:lnTo>
                    <a:pt x="414" y="332"/>
                  </a:lnTo>
                  <a:lnTo>
                    <a:pt x="622" y="332"/>
                  </a:lnTo>
                  <a:lnTo>
                    <a:pt x="663" y="291"/>
                  </a:lnTo>
                  <a:lnTo>
                    <a:pt x="704" y="291"/>
                  </a:lnTo>
                  <a:lnTo>
                    <a:pt x="746" y="249"/>
                  </a:lnTo>
                  <a:lnTo>
                    <a:pt x="829" y="249"/>
                  </a:lnTo>
                  <a:lnTo>
                    <a:pt x="870" y="291"/>
                  </a:lnTo>
                  <a:lnTo>
                    <a:pt x="912" y="291"/>
                  </a:lnTo>
                  <a:lnTo>
                    <a:pt x="912" y="249"/>
                  </a:lnTo>
                  <a:lnTo>
                    <a:pt x="1575" y="249"/>
                  </a:lnTo>
                  <a:lnTo>
                    <a:pt x="1616" y="291"/>
                  </a:lnTo>
                  <a:lnTo>
                    <a:pt x="1699" y="291"/>
                  </a:lnTo>
                  <a:lnTo>
                    <a:pt x="1699" y="332"/>
                  </a:lnTo>
                  <a:lnTo>
                    <a:pt x="1823" y="332"/>
                  </a:lnTo>
                  <a:lnTo>
                    <a:pt x="1823" y="374"/>
                  </a:lnTo>
                  <a:lnTo>
                    <a:pt x="2030" y="374"/>
                  </a:lnTo>
                  <a:lnTo>
                    <a:pt x="2072" y="332"/>
                  </a:lnTo>
                  <a:lnTo>
                    <a:pt x="2072" y="291"/>
                  </a:lnTo>
                  <a:lnTo>
                    <a:pt x="2113" y="208"/>
                  </a:lnTo>
                  <a:lnTo>
                    <a:pt x="2072" y="166"/>
                  </a:lnTo>
                  <a:lnTo>
                    <a:pt x="2072" y="125"/>
                  </a:lnTo>
                  <a:lnTo>
                    <a:pt x="1865" y="125"/>
                  </a:lnTo>
                  <a:lnTo>
                    <a:pt x="1865" y="83"/>
                  </a:lnTo>
                  <a:lnTo>
                    <a:pt x="1782" y="83"/>
                  </a:lnTo>
                  <a:lnTo>
                    <a:pt x="1699" y="42"/>
                  </a:lnTo>
                  <a:lnTo>
                    <a:pt x="1450" y="42"/>
                  </a:lnTo>
                  <a:lnTo>
                    <a:pt x="1409" y="1"/>
                  </a:lnTo>
                  <a:lnTo>
                    <a:pt x="1243" y="1"/>
                  </a:lnTo>
                  <a:lnTo>
                    <a:pt x="1202" y="42"/>
                  </a:lnTo>
                  <a:lnTo>
                    <a:pt x="1202" y="1"/>
                  </a:lnTo>
                  <a:lnTo>
                    <a:pt x="1119" y="1"/>
                  </a:lnTo>
                  <a:lnTo>
                    <a:pt x="1077" y="42"/>
                  </a:lnTo>
                  <a:lnTo>
                    <a:pt x="1036" y="1"/>
                  </a:lnTo>
                  <a:lnTo>
                    <a:pt x="995" y="42"/>
                  </a:lnTo>
                  <a:lnTo>
                    <a:pt x="870" y="42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66"/>
            <p:cNvSpPr/>
            <p:nvPr/>
          </p:nvSpPr>
          <p:spPr>
            <a:xfrm>
              <a:off x="1619000" y="1896675"/>
              <a:ext cx="59075" cy="43525"/>
            </a:xfrm>
            <a:custGeom>
              <a:rect b="b" l="l" r="r" t="t"/>
              <a:pathLst>
                <a:path extrusionOk="0" h="1741" w="2363">
                  <a:moveTo>
                    <a:pt x="2197" y="0"/>
                  </a:moveTo>
                  <a:lnTo>
                    <a:pt x="2031" y="83"/>
                  </a:lnTo>
                  <a:lnTo>
                    <a:pt x="1575" y="332"/>
                  </a:lnTo>
                  <a:lnTo>
                    <a:pt x="1244" y="456"/>
                  </a:lnTo>
                  <a:lnTo>
                    <a:pt x="871" y="580"/>
                  </a:lnTo>
                  <a:lnTo>
                    <a:pt x="456" y="663"/>
                  </a:lnTo>
                  <a:lnTo>
                    <a:pt x="1" y="663"/>
                  </a:lnTo>
                  <a:lnTo>
                    <a:pt x="2363" y="1741"/>
                  </a:lnTo>
                  <a:lnTo>
                    <a:pt x="2197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66"/>
            <p:cNvSpPr/>
            <p:nvPr/>
          </p:nvSpPr>
          <p:spPr>
            <a:xfrm>
              <a:off x="1601400" y="1837625"/>
              <a:ext cx="23850" cy="21775"/>
            </a:xfrm>
            <a:custGeom>
              <a:rect b="b" l="l" r="r" t="t"/>
              <a:pathLst>
                <a:path extrusionOk="0" h="871" w="954">
                  <a:moveTo>
                    <a:pt x="0" y="0"/>
                  </a:moveTo>
                  <a:lnTo>
                    <a:pt x="0" y="373"/>
                  </a:lnTo>
                  <a:lnTo>
                    <a:pt x="42" y="581"/>
                  </a:lnTo>
                  <a:lnTo>
                    <a:pt x="124" y="705"/>
                  </a:lnTo>
                  <a:lnTo>
                    <a:pt x="290" y="829"/>
                  </a:lnTo>
                  <a:lnTo>
                    <a:pt x="497" y="871"/>
                  </a:lnTo>
                  <a:lnTo>
                    <a:pt x="663" y="829"/>
                  </a:lnTo>
                  <a:lnTo>
                    <a:pt x="829" y="705"/>
                  </a:lnTo>
                  <a:lnTo>
                    <a:pt x="912" y="581"/>
                  </a:lnTo>
                  <a:lnTo>
                    <a:pt x="953" y="373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66"/>
            <p:cNvSpPr/>
            <p:nvPr/>
          </p:nvSpPr>
          <p:spPr>
            <a:xfrm>
              <a:off x="1522650" y="1676025"/>
              <a:ext cx="176150" cy="105675"/>
            </a:xfrm>
            <a:custGeom>
              <a:rect b="b" l="l" r="r" t="t"/>
              <a:pathLst>
                <a:path extrusionOk="0" h="4227" w="7046">
                  <a:moveTo>
                    <a:pt x="3357" y="0"/>
                  </a:moveTo>
                  <a:lnTo>
                    <a:pt x="2984" y="83"/>
                  </a:lnTo>
                  <a:lnTo>
                    <a:pt x="2570" y="166"/>
                  </a:lnTo>
                  <a:lnTo>
                    <a:pt x="2197" y="332"/>
                  </a:lnTo>
                  <a:lnTo>
                    <a:pt x="1824" y="539"/>
                  </a:lnTo>
                  <a:lnTo>
                    <a:pt x="1493" y="746"/>
                  </a:lnTo>
                  <a:lnTo>
                    <a:pt x="1161" y="1036"/>
                  </a:lnTo>
                  <a:lnTo>
                    <a:pt x="871" y="1326"/>
                  </a:lnTo>
                  <a:lnTo>
                    <a:pt x="664" y="1658"/>
                  </a:lnTo>
                  <a:lnTo>
                    <a:pt x="498" y="2031"/>
                  </a:lnTo>
                  <a:lnTo>
                    <a:pt x="291" y="2569"/>
                  </a:lnTo>
                  <a:lnTo>
                    <a:pt x="167" y="3108"/>
                  </a:lnTo>
                  <a:lnTo>
                    <a:pt x="42" y="3647"/>
                  </a:lnTo>
                  <a:lnTo>
                    <a:pt x="1" y="4185"/>
                  </a:lnTo>
                  <a:lnTo>
                    <a:pt x="84" y="4227"/>
                  </a:lnTo>
                  <a:lnTo>
                    <a:pt x="250" y="4227"/>
                  </a:lnTo>
                  <a:lnTo>
                    <a:pt x="374" y="4185"/>
                  </a:lnTo>
                  <a:lnTo>
                    <a:pt x="457" y="4103"/>
                  </a:lnTo>
                  <a:lnTo>
                    <a:pt x="540" y="3978"/>
                  </a:lnTo>
                  <a:lnTo>
                    <a:pt x="623" y="3854"/>
                  </a:lnTo>
                  <a:lnTo>
                    <a:pt x="664" y="3564"/>
                  </a:lnTo>
                  <a:lnTo>
                    <a:pt x="913" y="2404"/>
                  </a:lnTo>
                  <a:lnTo>
                    <a:pt x="954" y="2155"/>
                  </a:lnTo>
                  <a:lnTo>
                    <a:pt x="995" y="1948"/>
                  </a:lnTo>
                  <a:lnTo>
                    <a:pt x="1120" y="1741"/>
                  </a:lnTo>
                  <a:lnTo>
                    <a:pt x="1286" y="1575"/>
                  </a:lnTo>
                  <a:lnTo>
                    <a:pt x="1451" y="1451"/>
                  </a:lnTo>
                  <a:lnTo>
                    <a:pt x="1700" y="1409"/>
                  </a:lnTo>
                  <a:lnTo>
                    <a:pt x="1907" y="1409"/>
                  </a:lnTo>
                  <a:lnTo>
                    <a:pt x="2114" y="1451"/>
                  </a:lnTo>
                  <a:lnTo>
                    <a:pt x="2611" y="1575"/>
                  </a:lnTo>
                  <a:lnTo>
                    <a:pt x="3067" y="1699"/>
                  </a:lnTo>
                  <a:lnTo>
                    <a:pt x="3316" y="1741"/>
                  </a:lnTo>
                  <a:lnTo>
                    <a:pt x="3565" y="1741"/>
                  </a:lnTo>
                  <a:lnTo>
                    <a:pt x="4103" y="1699"/>
                  </a:lnTo>
                  <a:lnTo>
                    <a:pt x="4600" y="1575"/>
                  </a:lnTo>
                  <a:lnTo>
                    <a:pt x="5056" y="1368"/>
                  </a:lnTo>
                  <a:lnTo>
                    <a:pt x="5388" y="1285"/>
                  </a:lnTo>
                  <a:lnTo>
                    <a:pt x="5554" y="1243"/>
                  </a:lnTo>
                  <a:lnTo>
                    <a:pt x="5719" y="1285"/>
                  </a:lnTo>
                  <a:lnTo>
                    <a:pt x="5802" y="1368"/>
                  </a:lnTo>
                  <a:lnTo>
                    <a:pt x="5885" y="1492"/>
                  </a:lnTo>
                  <a:lnTo>
                    <a:pt x="5968" y="1616"/>
                  </a:lnTo>
                  <a:lnTo>
                    <a:pt x="6009" y="1782"/>
                  </a:lnTo>
                  <a:lnTo>
                    <a:pt x="6009" y="2238"/>
                  </a:lnTo>
                  <a:lnTo>
                    <a:pt x="6051" y="2694"/>
                  </a:lnTo>
                  <a:lnTo>
                    <a:pt x="6092" y="3025"/>
                  </a:lnTo>
                  <a:lnTo>
                    <a:pt x="6175" y="3315"/>
                  </a:lnTo>
                  <a:lnTo>
                    <a:pt x="6341" y="3647"/>
                  </a:lnTo>
                  <a:lnTo>
                    <a:pt x="6507" y="3895"/>
                  </a:lnTo>
                  <a:lnTo>
                    <a:pt x="6714" y="4020"/>
                  </a:lnTo>
                  <a:lnTo>
                    <a:pt x="6797" y="4061"/>
                  </a:lnTo>
                  <a:lnTo>
                    <a:pt x="6921" y="4061"/>
                  </a:lnTo>
                  <a:lnTo>
                    <a:pt x="7045" y="4020"/>
                  </a:lnTo>
                  <a:lnTo>
                    <a:pt x="7004" y="3730"/>
                  </a:lnTo>
                  <a:lnTo>
                    <a:pt x="6880" y="2984"/>
                  </a:lnTo>
                  <a:lnTo>
                    <a:pt x="6672" y="2279"/>
                  </a:lnTo>
                  <a:lnTo>
                    <a:pt x="6548" y="1906"/>
                  </a:lnTo>
                  <a:lnTo>
                    <a:pt x="6382" y="1575"/>
                  </a:lnTo>
                  <a:lnTo>
                    <a:pt x="6175" y="1243"/>
                  </a:lnTo>
                  <a:lnTo>
                    <a:pt x="5968" y="953"/>
                  </a:lnTo>
                  <a:lnTo>
                    <a:pt x="5678" y="705"/>
                  </a:lnTo>
                  <a:lnTo>
                    <a:pt x="5346" y="456"/>
                  </a:lnTo>
                  <a:lnTo>
                    <a:pt x="4973" y="249"/>
                  </a:lnTo>
                  <a:lnTo>
                    <a:pt x="4600" y="125"/>
                  </a:lnTo>
                  <a:lnTo>
                    <a:pt x="4186" y="42"/>
                  </a:lnTo>
                  <a:lnTo>
                    <a:pt x="3772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66"/>
            <p:cNvSpPr/>
            <p:nvPr/>
          </p:nvSpPr>
          <p:spPr>
            <a:xfrm>
              <a:off x="1681150" y="1764075"/>
              <a:ext cx="58050" cy="75650"/>
            </a:xfrm>
            <a:custGeom>
              <a:rect b="b" l="l" r="r" t="t"/>
              <a:pathLst>
                <a:path extrusionOk="0" h="3026" w="2322">
                  <a:moveTo>
                    <a:pt x="1368" y="0"/>
                  </a:moveTo>
                  <a:lnTo>
                    <a:pt x="1078" y="83"/>
                  </a:lnTo>
                  <a:lnTo>
                    <a:pt x="830" y="249"/>
                  </a:lnTo>
                  <a:lnTo>
                    <a:pt x="581" y="498"/>
                  </a:lnTo>
                  <a:lnTo>
                    <a:pt x="374" y="788"/>
                  </a:lnTo>
                  <a:lnTo>
                    <a:pt x="167" y="1119"/>
                  </a:lnTo>
                  <a:lnTo>
                    <a:pt x="1" y="1451"/>
                  </a:lnTo>
                  <a:lnTo>
                    <a:pt x="249" y="2984"/>
                  </a:lnTo>
                  <a:lnTo>
                    <a:pt x="291" y="3025"/>
                  </a:lnTo>
                  <a:lnTo>
                    <a:pt x="622" y="2860"/>
                  </a:lnTo>
                  <a:lnTo>
                    <a:pt x="995" y="2694"/>
                  </a:lnTo>
                  <a:lnTo>
                    <a:pt x="1368" y="2445"/>
                  </a:lnTo>
                  <a:lnTo>
                    <a:pt x="1700" y="2155"/>
                  </a:lnTo>
                  <a:lnTo>
                    <a:pt x="1948" y="1824"/>
                  </a:lnTo>
                  <a:lnTo>
                    <a:pt x="2156" y="1451"/>
                  </a:lnTo>
                  <a:lnTo>
                    <a:pt x="2280" y="1036"/>
                  </a:lnTo>
                  <a:lnTo>
                    <a:pt x="2321" y="829"/>
                  </a:lnTo>
                  <a:lnTo>
                    <a:pt x="2321" y="622"/>
                  </a:lnTo>
                  <a:lnTo>
                    <a:pt x="2280" y="415"/>
                  </a:lnTo>
                  <a:lnTo>
                    <a:pt x="2197" y="249"/>
                  </a:lnTo>
                  <a:lnTo>
                    <a:pt x="2073" y="83"/>
                  </a:lnTo>
                  <a:lnTo>
                    <a:pt x="1907" y="42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66"/>
            <p:cNvSpPr/>
            <p:nvPr/>
          </p:nvSpPr>
          <p:spPr>
            <a:xfrm>
              <a:off x="1712225" y="1785825"/>
              <a:ext cx="3150" cy="11425"/>
            </a:xfrm>
            <a:custGeom>
              <a:rect b="b" l="l" r="r" t="t"/>
              <a:pathLst>
                <a:path extrusionOk="0" h="457" w="126">
                  <a:moveTo>
                    <a:pt x="1" y="1"/>
                  </a:moveTo>
                  <a:lnTo>
                    <a:pt x="1" y="1"/>
                  </a:lnTo>
                  <a:lnTo>
                    <a:pt x="125" y="456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66"/>
            <p:cNvSpPr/>
            <p:nvPr/>
          </p:nvSpPr>
          <p:spPr>
            <a:xfrm>
              <a:off x="1712225" y="1785825"/>
              <a:ext cx="3150" cy="11425"/>
            </a:xfrm>
            <a:custGeom>
              <a:rect b="b" l="l" r="r" t="t"/>
              <a:pathLst>
                <a:path extrusionOk="0" fill="none" h="457" w="126">
                  <a:moveTo>
                    <a:pt x="1" y="1"/>
                  </a:moveTo>
                  <a:lnTo>
                    <a:pt x="1" y="1"/>
                  </a:lnTo>
                  <a:lnTo>
                    <a:pt x="125" y="45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66"/>
            <p:cNvSpPr/>
            <p:nvPr/>
          </p:nvSpPr>
          <p:spPr>
            <a:xfrm>
              <a:off x="1697725" y="1781675"/>
              <a:ext cx="23850" cy="28000"/>
            </a:xfrm>
            <a:custGeom>
              <a:rect b="b" l="l" r="r" t="t"/>
              <a:pathLst>
                <a:path extrusionOk="0" h="1120" w="954">
                  <a:moveTo>
                    <a:pt x="788" y="1"/>
                  </a:moveTo>
                  <a:lnTo>
                    <a:pt x="788" y="42"/>
                  </a:lnTo>
                  <a:lnTo>
                    <a:pt x="705" y="42"/>
                  </a:lnTo>
                  <a:lnTo>
                    <a:pt x="705" y="84"/>
                  </a:lnTo>
                  <a:lnTo>
                    <a:pt x="664" y="84"/>
                  </a:lnTo>
                  <a:lnTo>
                    <a:pt x="664" y="125"/>
                  </a:lnTo>
                  <a:lnTo>
                    <a:pt x="622" y="125"/>
                  </a:lnTo>
                  <a:lnTo>
                    <a:pt x="581" y="167"/>
                  </a:lnTo>
                  <a:lnTo>
                    <a:pt x="581" y="208"/>
                  </a:lnTo>
                  <a:lnTo>
                    <a:pt x="540" y="208"/>
                  </a:lnTo>
                  <a:lnTo>
                    <a:pt x="540" y="249"/>
                  </a:lnTo>
                  <a:lnTo>
                    <a:pt x="498" y="249"/>
                  </a:lnTo>
                  <a:lnTo>
                    <a:pt x="498" y="291"/>
                  </a:lnTo>
                  <a:lnTo>
                    <a:pt x="498" y="332"/>
                  </a:lnTo>
                  <a:lnTo>
                    <a:pt x="457" y="332"/>
                  </a:lnTo>
                  <a:lnTo>
                    <a:pt x="457" y="374"/>
                  </a:lnTo>
                  <a:lnTo>
                    <a:pt x="374" y="374"/>
                  </a:lnTo>
                  <a:lnTo>
                    <a:pt x="374" y="415"/>
                  </a:lnTo>
                  <a:lnTo>
                    <a:pt x="332" y="457"/>
                  </a:lnTo>
                  <a:lnTo>
                    <a:pt x="332" y="498"/>
                  </a:lnTo>
                  <a:lnTo>
                    <a:pt x="291" y="498"/>
                  </a:lnTo>
                  <a:lnTo>
                    <a:pt x="291" y="540"/>
                  </a:lnTo>
                  <a:lnTo>
                    <a:pt x="291" y="581"/>
                  </a:lnTo>
                  <a:lnTo>
                    <a:pt x="249" y="581"/>
                  </a:lnTo>
                  <a:lnTo>
                    <a:pt x="249" y="622"/>
                  </a:lnTo>
                  <a:lnTo>
                    <a:pt x="208" y="622"/>
                  </a:lnTo>
                  <a:lnTo>
                    <a:pt x="208" y="664"/>
                  </a:lnTo>
                  <a:lnTo>
                    <a:pt x="167" y="664"/>
                  </a:lnTo>
                  <a:lnTo>
                    <a:pt x="167" y="705"/>
                  </a:lnTo>
                  <a:lnTo>
                    <a:pt x="167" y="747"/>
                  </a:lnTo>
                  <a:lnTo>
                    <a:pt x="125" y="788"/>
                  </a:lnTo>
                  <a:lnTo>
                    <a:pt x="84" y="830"/>
                  </a:lnTo>
                  <a:lnTo>
                    <a:pt x="42" y="871"/>
                  </a:lnTo>
                  <a:lnTo>
                    <a:pt x="1" y="912"/>
                  </a:lnTo>
                  <a:lnTo>
                    <a:pt x="42" y="954"/>
                  </a:lnTo>
                  <a:lnTo>
                    <a:pt x="1" y="954"/>
                  </a:lnTo>
                  <a:lnTo>
                    <a:pt x="1" y="995"/>
                  </a:lnTo>
                  <a:lnTo>
                    <a:pt x="1" y="1037"/>
                  </a:lnTo>
                  <a:lnTo>
                    <a:pt x="42" y="1078"/>
                  </a:lnTo>
                  <a:lnTo>
                    <a:pt x="84" y="1078"/>
                  </a:lnTo>
                  <a:lnTo>
                    <a:pt x="125" y="1120"/>
                  </a:lnTo>
                  <a:lnTo>
                    <a:pt x="208" y="1120"/>
                  </a:lnTo>
                  <a:lnTo>
                    <a:pt x="208" y="1078"/>
                  </a:lnTo>
                  <a:lnTo>
                    <a:pt x="208" y="1037"/>
                  </a:lnTo>
                  <a:lnTo>
                    <a:pt x="249" y="995"/>
                  </a:lnTo>
                  <a:lnTo>
                    <a:pt x="291" y="995"/>
                  </a:lnTo>
                  <a:lnTo>
                    <a:pt x="291" y="954"/>
                  </a:lnTo>
                  <a:lnTo>
                    <a:pt x="291" y="912"/>
                  </a:lnTo>
                  <a:lnTo>
                    <a:pt x="332" y="912"/>
                  </a:lnTo>
                  <a:lnTo>
                    <a:pt x="332" y="871"/>
                  </a:lnTo>
                  <a:lnTo>
                    <a:pt x="374" y="830"/>
                  </a:lnTo>
                  <a:lnTo>
                    <a:pt x="374" y="788"/>
                  </a:lnTo>
                  <a:lnTo>
                    <a:pt x="415" y="788"/>
                  </a:lnTo>
                  <a:lnTo>
                    <a:pt x="457" y="705"/>
                  </a:lnTo>
                  <a:lnTo>
                    <a:pt x="457" y="664"/>
                  </a:lnTo>
                  <a:lnTo>
                    <a:pt x="498" y="664"/>
                  </a:lnTo>
                  <a:lnTo>
                    <a:pt x="498" y="622"/>
                  </a:lnTo>
                  <a:lnTo>
                    <a:pt x="540" y="581"/>
                  </a:lnTo>
                  <a:lnTo>
                    <a:pt x="540" y="540"/>
                  </a:lnTo>
                  <a:lnTo>
                    <a:pt x="581" y="540"/>
                  </a:lnTo>
                  <a:lnTo>
                    <a:pt x="581" y="498"/>
                  </a:lnTo>
                  <a:lnTo>
                    <a:pt x="664" y="498"/>
                  </a:lnTo>
                  <a:lnTo>
                    <a:pt x="664" y="457"/>
                  </a:lnTo>
                  <a:lnTo>
                    <a:pt x="705" y="457"/>
                  </a:lnTo>
                  <a:lnTo>
                    <a:pt x="664" y="415"/>
                  </a:lnTo>
                  <a:lnTo>
                    <a:pt x="705" y="415"/>
                  </a:lnTo>
                  <a:lnTo>
                    <a:pt x="705" y="374"/>
                  </a:lnTo>
                  <a:lnTo>
                    <a:pt x="747" y="374"/>
                  </a:lnTo>
                  <a:lnTo>
                    <a:pt x="747" y="332"/>
                  </a:lnTo>
                  <a:lnTo>
                    <a:pt x="788" y="332"/>
                  </a:lnTo>
                  <a:lnTo>
                    <a:pt x="830" y="291"/>
                  </a:lnTo>
                  <a:lnTo>
                    <a:pt x="830" y="249"/>
                  </a:lnTo>
                  <a:lnTo>
                    <a:pt x="871" y="249"/>
                  </a:lnTo>
                  <a:lnTo>
                    <a:pt x="912" y="208"/>
                  </a:lnTo>
                  <a:lnTo>
                    <a:pt x="912" y="167"/>
                  </a:lnTo>
                  <a:lnTo>
                    <a:pt x="954" y="167"/>
                  </a:lnTo>
                  <a:lnTo>
                    <a:pt x="912" y="125"/>
                  </a:lnTo>
                  <a:lnTo>
                    <a:pt x="871" y="42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66"/>
            <p:cNvSpPr/>
            <p:nvPr/>
          </p:nvSpPr>
          <p:spPr>
            <a:xfrm>
              <a:off x="1707050" y="1791000"/>
              <a:ext cx="14525" cy="13500"/>
            </a:xfrm>
            <a:custGeom>
              <a:rect b="b" l="l" r="r" t="t"/>
              <a:pathLst>
                <a:path extrusionOk="0" h="540" w="581">
                  <a:moveTo>
                    <a:pt x="167" y="1"/>
                  </a:moveTo>
                  <a:lnTo>
                    <a:pt x="125" y="42"/>
                  </a:lnTo>
                  <a:lnTo>
                    <a:pt x="125" y="84"/>
                  </a:lnTo>
                  <a:lnTo>
                    <a:pt x="42" y="125"/>
                  </a:lnTo>
                  <a:lnTo>
                    <a:pt x="1" y="208"/>
                  </a:lnTo>
                  <a:lnTo>
                    <a:pt x="42" y="208"/>
                  </a:lnTo>
                  <a:lnTo>
                    <a:pt x="42" y="249"/>
                  </a:lnTo>
                  <a:lnTo>
                    <a:pt x="125" y="249"/>
                  </a:lnTo>
                  <a:lnTo>
                    <a:pt x="125" y="291"/>
                  </a:lnTo>
                  <a:lnTo>
                    <a:pt x="167" y="332"/>
                  </a:lnTo>
                  <a:lnTo>
                    <a:pt x="167" y="374"/>
                  </a:lnTo>
                  <a:lnTo>
                    <a:pt x="208" y="332"/>
                  </a:lnTo>
                  <a:lnTo>
                    <a:pt x="208" y="374"/>
                  </a:lnTo>
                  <a:lnTo>
                    <a:pt x="249" y="374"/>
                  </a:lnTo>
                  <a:lnTo>
                    <a:pt x="249" y="415"/>
                  </a:lnTo>
                  <a:lnTo>
                    <a:pt x="249" y="457"/>
                  </a:lnTo>
                  <a:lnTo>
                    <a:pt x="291" y="415"/>
                  </a:lnTo>
                  <a:lnTo>
                    <a:pt x="291" y="457"/>
                  </a:lnTo>
                  <a:lnTo>
                    <a:pt x="291" y="498"/>
                  </a:lnTo>
                  <a:lnTo>
                    <a:pt x="332" y="498"/>
                  </a:lnTo>
                  <a:lnTo>
                    <a:pt x="332" y="539"/>
                  </a:lnTo>
                  <a:lnTo>
                    <a:pt x="374" y="539"/>
                  </a:lnTo>
                  <a:lnTo>
                    <a:pt x="415" y="498"/>
                  </a:lnTo>
                  <a:lnTo>
                    <a:pt x="498" y="457"/>
                  </a:lnTo>
                  <a:lnTo>
                    <a:pt x="539" y="457"/>
                  </a:lnTo>
                  <a:lnTo>
                    <a:pt x="581" y="415"/>
                  </a:lnTo>
                  <a:lnTo>
                    <a:pt x="581" y="374"/>
                  </a:lnTo>
                  <a:lnTo>
                    <a:pt x="498" y="374"/>
                  </a:lnTo>
                  <a:lnTo>
                    <a:pt x="498" y="332"/>
                  </a:lnTo>
                  <a:lnTo>
                    <a:pt x="457" y="332"/>
                  </a:lnTo>
                  <a:lnTo>
                    <a:pt x="457" y="291"/>
                  </a:lnTo>
                  <a:lnTo>
                    <a:pt x="415" y="291"/>
                  </a:lnTo>
                  <a:lnTo>
                    <a:pt x="415" y="249"/>
                  </a:lnTo>
                  <a:lnTo>
                    <a:pt x="415" y="208"/>
                  </a:lnTo>
                  <a:lnTo>
                    <a:pt x="374" y="208"/>
                  </a:lnTo>
                  <a:lnTo>
                    <a:pt x="374" y="167"/>
                  </a:lnTo>
                  <a:lnTo>
                    <a:pt x="291" y="167"/>
                  </a:lnTo>
                  <a:lnTo>
                    <a:pt x="291" y="125"/>
                  </a:lnTo>
                  <a:lnTo>
                    <a:pt x="249" y="125"/>
                  </a:lnTo>
                  <a:lnTo>
                    <a:pt x="249" y="84"/>
                  </a:lnTo>
                  <a:lnTo>
                    <a:pt x="249" y="42"/>
                  </a:lnTo>
                  <a:lnTo>
                    <a:pt x="208" y="42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66"/>
            <p:cNvSpPr/>
            <p:nvPr/>
          </p:nvSpPr>
          <p:spPr>
            <a:xfrm>
              <a:off x="1481225" y="1763050"/>
              <a:ext cx="52850" cy="75625"/>
            </a:xfrm>
            <a:custGeom>
              <a:rect b="b" l="l" r="r" t="t"/>
              <a:pathLst>
                <a:path extrusionOk="0" h="3025" w="2114">
                  <a:moveTo>
                    <a:pt x="622" y="0"/>
                  </a:moveTo>
                  <a:lnTo>
                    <a:pt x="373" y="41"/>
                  </a:lnTo>
                  <a:lnTo>
                    <a:pt x="208" y="124"/>
                  </a:lnTo>
                  <a:lnTo>
                    <a:pt x="83" y="249"/>
                  </a:lnTo>
                  <a:lnTo>
                    <a:pt x="42" y="414"/>
                  </a:lnTo>
                  <a:lnTo>
                    <a:pt x="0" y="622"/>
                  </a:lnTo>
                  <a:lnTo>
                    <a:pt x="0" y="829"/>
                  </a:lnTo>
                  <a:lnTo>
                    <a:pt x="42" y="1077"/>
                  </a:lnTo>
                  <a:lnTo>
                    <a:pt x="166" y="1450"/>
                  </a:lnTo>
                  <a:lnTo>
                    <a:pt x="332" y="1823"/>
                  </a:lnTo>
                  <a:lnTo>
                    <a:pt x="581" y="2196"/>
                  </a:lnTo>
                  <a:lnTo>
                    <a:pt x="871" y="2486"/>
                  </a:lnTo>
                  <a:lnTo>
                    <a:pt x="1202" y="2693"/>
                  </a:lnTo>
                  <a:lnTo>
                    <a:pt x="1534" y="2901"/>
                  </a:lnTo>
                  <a:lnTo>
                    <a:pt x="1865" y="3025"/>
                  </a:lnTo>
                  <a:lnTo>
                    <a:pt x="1907" y="3025"/>
                  </a:lnTo>
                  <a:lnTo>
                    <a:pt x="2114" y="1492"/>
                  </a:lnTo>
                  <a:lnTo>
                    <a:pt x="1741" y="829"/>
                  </a:lnTo>
                  <a:lnTo>
                    <a:pt x="1534" y="539"/>
                  </a:lnTo>
                  <a:lnTo>
                    <a:pt x="1326" y="290"/>
                  </a:lnTo>
                  <a:lnTo>
                    <a:pt x="1119" y="124"/>
                  </a:lnTo>
                  <a:lnTo>
                    <a:pt x="871" y="41"/>
                  </a:lnTo>
                  <a:lnTo>
                    <a:pt x="622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66"/>
            <p:cNvSpPr/>
            <p:nvPr/>
          </p:nvSpPr>
          <p:spPr>
            <a:xfrm>
              <a:off x="1496775" y="1781675"/>
              <a:ext cx="24875" cy="28000"/>
            </a:xfrm>
            <a:custGeom>
              <a:rect b="b" l="l" r="r" t="t"/>
              <a:pathLst>
                <a:path extrusionOk="0" h="1120" w="995">
                  <a:moveTo>
                    <a:pt x="166" y="1"/>
                  </a:moveTo>
                  <a:lnTo>
                    <a:pt x="124" y="42"/>
                  </a:lnTo>
                  <a:lnTo>
                    <a:pt x="41" y="84"/>
                  </a:lnTo>
                  <a:lnTo>
                    <a:pt x="41" y="125"/>
                  </a:lnTo>
                  <a:lnTo>
                    <a:pt x="0" y="167"/>
                  </a:lnTo>
                  <a:lnTo>
                    <a:pt x="0" y="208"/>
                  </a:lnTo>
                  <a:lnTo>
                    <a:pt x="41" y="208"/>
                  </a:lnTo>
                  <a:lnTo>
                    <a:pt x="41" y="249"/>
                  </a:lnTo>
                  <a:lnTo>
                    <a:pt x="83" y="249"/>
                  </a:lnTo>
                  <a:lnTo>
                    <a:pt x="83" y="291"/>
                  </a:lnTo>
                  <a:lnTo>
                    <a:pt x="124" y="291"/>
                  </a:lnTo>
                  <a:lnTo>
                    <a:pt x="166" y="332"/>
                  </a:lnTo>
                  <a:lnTo>
                    <a:pt x="207" y="332"/>
                  </a:lnTo>
                  <a:lnTo>
                    <a:pt x="207" y="374"/>
                  </a:lnTo>
                  <a:lnTo>
                    <a:pt x="249" y="374"/>
                  </a:lnTo>
                  <a:lnTo>
                    <a:pt x="249" y="415"/>
                  </a:lnTo>
                  <a:lnTo>
                    <a:pt x="290" y="415"/>
                  </a:lnTo>
                  <a:lnTo>
                    <a:pt x="290" y="457"/>
                  </a:lnTo>
                  <a:lnTo>
                    <a:pt x="332" y="457"/>
                  </a:lnTo>
                  <a:lnTo>
                    <a:pt x="373" y="498"/>
                  </a:lnTo>
                  <a:lnTo>
                    <a:pt x="373" y="540"/>
                  </a:lnTo>
                  <a:lnTo>
                    <a:pt x="414" y="540"/>
                  </a:lnTo>
                  <a:lnTo>
                    <a:pt x="414" y="581"/>
                  </a:lnTo>
                  <a:lnTo>
                    <a:pt x="456" y="622"/>
                  </a:lnTo>
                  <a:lnTo>
                    <a:pt x="497" y="664"/>
                  </a:lnTo>
                  <a:lnTo>
                    <a:pt x="539" y="664"/>
                  </a:lnTo>
                  <a:lnTo>
                    <a:pt x="539" y="705"/>
                  </a:lnTo>
                  <a:lnTo>
                    <a:pt x="580" y="705"/>
                  </a:lnTo>
                  <a:lnTo>
                    <a:pt x="580" y="747"/>
                  </a:lnTo>
                  <a:lnTo>
                    <a:pt x="580" y="788"/>
                  </a:lnTo>
                  <a:lnTo>
                    <a:pt x="622" y="788"/>
                  </a:lnTo>
                  <a:lnTo>
                    <a:pt x="622" y="830"/>
                  </a:lnTo>
                  <a:lnTo>
                    <a:pt x="663" y="871"/>
                  </a:lnTo>
                  <a:lnTo>
                    <a:pt x="663" y="912"/>
                  </a:lnTo>
                  <a:lnTo>
                    <a:pt x="704" y="912"/>
                  </a:lnTo>
                  <a:lnTo>
                    <a:pt x="704" y="954"/>
                  </a:lnTo>
                  <a:lnTo>
                    <a:pt x="704" y="995"/>
                  </a:lnTo>
                  <a:lnTo>
                    <a:pt x="704" y="1037"/>
                  </a:lnTo>
                  <a:lnTo>
                    <a:pt x="746" y="1037"/>
                  </a:lnTo>
                  <a:lnTo>
                    <a:pt x="746" y="1078"/>
                  </a:lnTo>
                  <a:lnTo>
                    <a:pt x="787" y="1120"/>
                  </a:lnTo>
                  <a:lnTo>
                    <a:pt x="870" y="1078"/>
                  </a:lnTo>
                  <a:lnTo>
                    <a:pt x="912" y="1078"/>
                  </a:lnTo>
                  <a:lnTo>
                    <a:pt x="953" y="1037"/>
                  </a:lnTo>
                  <a:lnTo>
                    <a:pt x="995" y="995"/>
                  </a:lnTo>
                  <a:lnTo>
                    <a:pt x="995" y="954"/>
                  </a:lnTo>
                  <a:lnTo>
                    <a:pt x="953" y="954"/>
                  </a:lnTo>
                  <a:lnTo>
                    <a:pt x="912" y="912"/>
                  </a:lnTo>
                  <a:lnTo>
                    <a:pt x="912" y="871"/>
                  </a:lnTo>
                  <a:lnTo>
                    <a:pt x="912" y="830"/>
                  </a:lnTo>
                  <a:lnTo>
                    <a:pt x="870" y="788"/>
                  </a:lnTo>
                  <a:lnTo>
                    <a:pt x="870" y="747"/>
                  </a:lnTo>
                  <a:lnTo>
                    <a:pt x="829" y="747"/>
                  </a:lnTo>
                  <a:lnTo>
                    <a:pt x="829" y="705"/>
                  </a:lnTo>
                  <a:lnTo>
                    <a:pt x="787" y="705"/>
                  </a:lnTo>
                  <a:lnTo>
                    <a:pt x="787" y="664"/>
                  </a:lnTo>
                  <a:lnTo>
                    <a:pt x="787" y="622"/>
                  </a:lnTo>
                  <a:lnTo>
                    <a:pt x="746" y="540"/>
                  </a:lnTo>
                  <a:lnTo>
                    <a:pt x="704" y="540"/>
                  </a:lnTo>
                  <a:lnTo>
                    <a:pt x="704" y="498"/>
                  </a:lnTo>
                  <a:lnTo>
                    <a:pt x="622" y="498"/>
                  </a:lnTo>
                  <a:lnTo>
                    <a:pt x="622" y="457"/>
                  </a:lnTo>
                  <a:lnTo>
                    <a:pt x="580" y="415"/>
                  </a:lnTo>
                  <a:lnTo>
                    <a:pt x="580" y="374"/>
                  </a:lnTo>
                  <a:lnTo>
                    <a:pt x="539" y="374"/>
                  </a:lnTo>
                  <a:lnTo>
                    <a:pt x="497" y="291"/>
                  </a:lnTo>
                  <a:lnTo>
                    <a:pt x="456" y="249"/>
                  </a:lnTo>
                  <a:lnTo>
                    <a:pt x="414" y="249"/>
                  </a:lnTo>
                  <a:lnTo>
                    <a:pt x="414" y="208"/>
                  </a:lnTo>
                  <a:lnTo>
                    <a:pt x="373" y="167"/>
                  </a:lnTo>
                  <a:lnTo>
                    <a:pt x="332" y="125"/>
                  </a:lnTo>
                  <a:lnTo>
                    <a:pt x="290" y="125"/>
                  </a:lnTo>
                  <a:lnTo>
                    <a:pt x="290" y="84"/>
                  </a:lnTo>
                  <a:lnTo>
                    <a:pt x="249" y="84"/>
                  </a:lnTo>
                  <a:lnTo>
                    <a:pt x="249" y="42"/>
                  </a:lnTo>
                  <a:lnTo>
                    <a:pt x="166" y="4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66"/>
            <p:cNvSpPr/>
            <p:nvPr/>
          </p:nvSpPr>
          <p:spPr>
            <a:xfrm>
              <a:off x="1497800" y="1791000"/>
              <a:ext cx="12450" cy="13500"/>
            </a:xfrm>
            <a:custGeom>
              <a:rect b="b" l="l" r="r" t="t"/>
              <a:pathLst>
                <a:path extrusionOk="0" h="540" w="498">
                  <a:moveTo>
                    <a:pt x="332" y="1"/>
                  </a:moveTo>
                  <a:lnTo>
                    <a:pt x="332" y="42"/>
                  </a:lnTo>
                  <a:lnTo>
                    <a:pt x="291" y="42"/>
                  </a:lnTo>
                  <a:lnTo>
                    <a:pt x="291" y="84"/>
                  </a:lnTo>
                  <a:lnTo>
                    <a:pt x="249" y="125"/>
                  </a:lnTo>
                  <a:lnTo>
                    <a:pt x="208" y="167"/>
                  </a:lnTo>
                  <a:lnTo>
                    <a:pt x="208" y="208"/>
                  </a:lnTo>
                  <a:lnTo>
                    <a:pt x="166" y="208"/>
                  </a:lnTo>
                  <a:lnTo>
                    <a:pt x="166" y="249"/>
                  </a:lnTo>
                  <a:lnTo>
                    <a:pt x="125" y="249"/>
                  </a:lnTo>
                  <a:lnTo>
                    <a:pt x="125" y="291"/>
                  </a:lnTo>
                  <a:lnTo>
                    <a:pt x="83" y="291"/>
                  </a:lnTo>
                  <a:lnTo>
                    <a:pt x="83" y="332"/>
                  </a:lnTo>
                  <a:lnTo>
                    <a:pt x="42" y="332"/>
                  </a:lnTo>
                  <a:lnTo>
                    <a:pt x="42" y="374"/>
                  </a:lnTo>
                  <a:lnTo>
                    <a:pt x="0" y="374"/>
                  </a:lnTo>
                  <a:lnTo>
                    <a:pt x="42" y="415"/>
                  </a:lnTo>
                  <a:lnTo>
                    <a:pt x="0" y="415"/>
                  </a:lnTo>
                  <a:lnTo>
                    <a:pt x="42" y="457"/>
                  </a:lnTo>
                  <a:lnTo>
                    <a:pt x="125" y="498"/>
                  </a:lnTo>
                  <a:lnTo>
                    <a:pt x="125" y="539"/>
                  </a:lnTo>
                  <a:lnTo>
                    <a:pt x="249" y="539"/>
                  </a:lnTo>
                  <a:lnTo>
                    <a:pt x="249" y="498"/>
                  </a:lnTo>
                  <a:lnTo>
                    <a:pt x="249" y="457"/>
                  </a:lnTo>
                  <a:lnTo>
                    <a:pt x="291" y="457"/>
                  </a:lnTo>
                  <a:lnTo>
                    <a:pt x="291" y="415"/>
                  </a:lnTo>
                  <a:lnTo>
                    <a:pt x="332" y="415"/>
                  </a:lnTo>
                  <a:lnTo>
                    <a:pt x="332" y="374"/>
                  </a:lnTo>
                  <a:lnTo>
                    <a:pt x="373" y="374"/>
                  </a:lnTo>
                  <a:lnTo>
                    <a:pt x="332" y="332"/>
                  </a:lnTo>
                  <a:lnTo>
                    <a:pt x="373" y="332"/>
                  </a:lnTo>
                  <a:lnTo>
                    <a:pt x="373" y="291"/>
                  </a:lnTo>
                  <a:lnTo>
                    <a:pt x="415" y="291"/>
                  </a:lnTo>
                  <a:lnTo>
                    <a:pt x="415" y="249"/>
                  </a:lnTo>
                  <a:lnTo>
                    <a:pt x="498" y="249"/>
                  </a:lnTo>
                  <a:lnTo>
                    <a:pt x="456" y="208"/>
                  </a:lnTo>
                  <a:lnTo>
                    <a:pt x="498" y="208"/>
                  </a:lnTo>
                  <a:lnTo>
                    <a:pt x="498" y="167"/>
                  </a:lnTo>
                  <a:lnTo>
                    <a:pt x="456" y="125"/>
                  </a:lnTo>
                  <a:lnTo>
                    <a:pt x="456" y="84"/>
                  </a:lnTo>
                  <a:lnTo>
                    <a:pt x="415" y="42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66"/>
            <p:cNvSpPr/>
            <p:nvPr/>
          </p:nvSpPr>
          <p:spPr>
            <a:xfrm>
              <a:off x="1530950" y="1770300"/>
              <a:ext cx="76675" cy="75625"/>
            </a:xfrm>
            <a:custGeom>
              <a:rect b="b" l="l" r="r" t="t"/>
              <a:pathLst>
                <a:path extrusionOk="0" h="3025" w="3067">
                  <a:moveTo>
                    <a:pt x="1244" y="0"/>
                  </a:moveTo>
                  <a:lnTo>
                    <a:pt x="1202" y="42"/>
                  </a:lnTo>
                  <a:lnTo>
                    <a:pt x="1036" y="83"/>
                  </a:lnTo>
                  <a:lnTo>
                    <a:pt x="954" y="83"/>
                  </a:lnTo>
                  <a:lnTo>
                    <a:pt x="829" y="207"/>
                  </a:lnTo>
                  <a:lnTo>
                    <a:pt x="746" y="249"/>
                  </a:lnTo>
                  <a:lnTo>
                    <a:pt x="663" y="290"/>
                  </a:lnTo>
                  <a:lnTo>
                    <a:pt x="539" y="414"/>
                  </a:lnTo>
                  <a:lnTo>
                    <a:pt x="415" y="539"/>
                  </a:lnTo>
                  <a:lnTo>
                    <a:pt x="373" y="580"/>
                  </a:lnTo>
                  <a:lnTo>
                    <a:pt x="332" y="622"/>
                  </a:lnTo>
                  <a:lnTo>
                    <a:pt x="291" y="663"/>
                  </a:lnTo>
                  <a:lnTo>
                    <a:pt x="249" y="704"/>
                  </a:lnTo>
                  <a:lnTo>
                    <a:pt x="208" y="787"/>
                  </a:lnTo>
                  <a:lnTo>
                    <a:pt x="166" y="912"/>
                  </a:lnTo>
                  <a:lnTo>
                    <a:pt x="125" y="953"/>
                  </a:lnTo>
                  <a:lnTo>
                    <a:pt x="125" y="1036"/>
                  </a:lnTo>
                  <a:lnTo>
                    <a:pt x="42" y="1160"/>
                  </a:lnTo>
                  <a:lnTo>
                    <a:pt x="42" y="1243"/>
                  </a:lnTo>
                  <a:lnTo>
                    <a:pt x="42" y="1285"/>
                  </a:lnTo>
                  <a:lnTo>
                    <a:pt x="42" y="1409"/>
                  </a:lnTo>
                  <a:lnTo>
                    <a:pt x="0" y="1492"/>
                  </a:lnTo>
                  <a:lnTo>
                    <a:pt x="42" y="1616"/>
                  </a:lnTo>
                  <a:lnTo>
                    <a:pt x="42" y="1699"/>
                  </a:lnTo>
                  <a:lnTo>
                    <a:pt x="42" y="1740"/>
                  </a:lnTo>
                  <a:lnTo>
                    <a:pt x="83" y="1906"/>
                  </a:lnTo>
                  <a:lnTo>
                    <a:pt x="125" y="2030"/>
                  </a:lnTo>
                  <a:lnTo>
                    <a:pt x="166" y="2155"/>
                  </a:lnTo>
                  <a:lnTo>
                    <a:pt x="249" y="2279"/>
                  </a:lnTo>
                  <a:lnTo>
                    <a:pt x="291" y="2362"/>
                  </a:lnTo>
                  <a:lnTo>
                    <a:pt x="373" y="2445"/>
                  </a:lnTo>
                  <a:lnTo>
                    <a:pt x="415" y="2486"/>
                  </a:lnTo>
                  <a:lnTo>
                    <a:pt x="456" y="2528"/>
                  </a:lnTo>
                  <a:lnTo>
                    <a:pt x="498" y="2569"/>
                  </a:lnTo>
                  <a:lnTo>
                    <a:pt x="539" y="2611"/>
                  </a:lnTo>
                  <a:lnTo>
                    <a:pt x="622" y="2693"/>
                  </a:lnTo>
                  <a:lnTo>
                    <a:pt x="663" y="2735"/>
                  </a:lnTo>
                  <a:lnTo>
                    <a:pt x="746" y="2776"/>
                  </a:lnTo>
                  <a:lnTo>
                    <a:pt x="788" y="2818"/>
                  </a:lnTo>
                  <a:lnTo>
                    <a:pt x="829" y="2818"/>
                  </a:lnTo>
                  <a:lnTo>
                    <a:pt x="912" y="2901"/>
                  </a:lnTo>
                  <a:lnTo>
                    <a:pt x="995" y="2901"/>
                  </a:lnTo>
                  <a:lnTo>
                    <a:pt x="1078" y="2942"/>
                  </a:lnTo>
                  <a:lnTo>
                    <a:pt x="1285" y="2984"/>
                  </a:lnTo>
                  <a:lnTo>
                    <a:pt x="1575" y="3025"/>
                  </a:lnTo>
                  <a:lnTo>
                    <a:pt x="1699" y="3025"/>
                  </a:lnTo>
                  <a:lnTo>
                    <a:pt x="1824" y="2984"/>
                  </a:lnTo>
                  <a:lnTo>
                    <a:pt x="1989" y="2942"/>
                  </a:lnTo>
                  <a:lnTo>
                    <a:pt x="2114" y="2901"/>
                  </a:lnTo>
                  <a:lnTo>
                    <a:pt x="2155" y="2901"/>
                  </a:lnTo>
                  <a:lnTo>
                    <a:pt x="2238" y="2859"/>
                  </a:lnTo>
                  <a:lnTo>
                    <a:pt x="2362" y="2818"/>
                  </a:lnTo>
                  <a:lnTo>
                    <a:pt x="2445" y="2735"/>
                  </a:lnTo>
                  <a:lnTo>
                    <a:pt x="2487" y="2693"/>
                  </a:lnTo>
                  <a:lnTo>
                    <a:pt x="2528" y="2652"/>
                  </a:lnTo>
                  <a:lnTo>
                    <a:pt x="2611" y="2569"/>
                  </a:lnTo>
                  <a:lnTo>
                    <a:pt x="2694" y="2528"/>
                  </a:lnTo>
                  <a:lnTo>
                    <a:pt x="2777" y="2445"/>
                  </a:lnTo>
                  <a:lnTo>
                    <a:pt x="2860" y="2321"/>
                  </a:lnTo>
                  <a:lnTo>
                    <a:pt x="2901" y="2196"/>
                  </a:lnTo>
                  <a:lnTo>
                    <a:pt x="2942" y="2072"/>
                  </a:lnTo>
                  <a:lnTo>
                    <a:pt x="2984" y="2030"/>
                  </a:lnTo>
                  <a:lnTo>
                    <a:pt x="3025" y="1782"/>
                  </a:lnTo>
                  <a:lnTo>
                    <a:pt x="3025" y="1699"/>
                  </a:lnTo>
                  <a:lnTo>
                    <a:pt x="3025" y="1616"/>
                  </a:lnTo>
                  <a:lnTo>
                    <a:pt x="2984" y="1575"/>
                  </a:lnTo>
                  <a:lnTo>
                    <a:pt x="2942" y="1533"/>
                  </a:lnTo>
                  <a:lnTo>
                    <a:pt x="2818" y="1533"/>
                  </a:lnTo>
                  <a:lnTo>
                    <a:pt x="2735" y="1575"/>
                  </a:lnTo>
                  <a:lnTo>
                    <a:pt x="2735" y="1658"/>
                  </a:lnTo>
                  <a:lnTo>
                    <a:pt x="2694" y="1740"/>
                  </a:lnTo>
                  <a:lnTo>
                    <a:pt x="2694" y="1865"/>
                  </a:lnTo>
                  <a:lnTo>
                    <a:pt x="2694" y="1948"/>
                  </a:lnTo>
                  <a:lnTo>
                    <a:pt x="2652" y="1989"/>
                  </a:lnTo>
                  <a:lnTo>
                    <a:pt x="2652" y="2030"/>
                  </a:lnTo>
                  <a:lnTo>
                    <a:pt x="2652" y="2072"/>
                  </a:lnTo>
                  <a:lnTo>
                    <a:pt x="2611" y="2113"/>
                  </a:lnTo>
                  <a:lnTo>
                    <a:pt x="2570" y="2196"/>
                  </a:lnTo>
                  <a:lnTo>
                    <a:pt x="2445" y="2321"/>
                  </a:lnTo>
                  <a:lnTo>
                    <a:pt x="2445" y="2362"/>
                  </a:lnTo>
                  <a:lnTo>
                    <a:pt x="2404" y="2362"/>
                  </a:lnTo>
                  <a:lnTo>
                    <a:pt x="2321" y="2445"/>
                  </a:lnTo>
                  <a:lnTo>
                    <a:pt x="2197" y="2528"/>
                  </a:lnTo>
                  <a:lnTo>
                    <a:pt x="2072" y="2611"/>
                  </a:lnTo>
                  <a:lnTo>
                    <a:pt x="1948" y="2652"/>
                  </a:lnTo>
                  <a:lnTo>
                    <a:pt x="1865" y="2652"/>
                  </a:lnTo>
                  <a:lnTo>
                    <a:pt x="1824" y="2693"/>
                  </a:lnTo>
                  <a:lnTo>
                    <a:pt x="1741" y="2693"/>
                  </a:lnTo>
                  <a:lnTo>
                    <a:pt x="1658" y="2735"/>
                  </a:lnTo>
                  <a:lnTo>
                    <a:pt x="1451" y="2735"/>
                  </a:lnTo>
                  <a:lnTo>
                    <a:pt x="1326" y="2693"/>
                  </a:lnTo>
                  <a:lnTo>
                    <a:pt x="1161" y="2693"/>
                  </a:lnTo>
                  <a:lnTo>
                    <a:pt x="1119" y="2652"/>
                  </a:lnTo>
                  <a:lnTo>
                    <a:pt x="1078" y="2652"/>
                  </a:lnTo>
                  <a:lnTo>
                    <a:pt x="912" y="2569"/>
                  </a:lnTo>
                  <a:lnTo>
                    <a:pt x="746" y="2403"/>
                  </a:lnTo>
                  <a:lnTo>
                    <a:pt x="581" y="2238"/>
                  </a:lnTo>
                  <a:lnTo>
                    <a:pt x="539" y="2155"/>
                  </a:lnTo>
                  <a:lnTo>
                    <a:pt x="498" y="2155"/>
                  </a:lnTo>
                  <a:lnTo>
                    <a:pt x="456" y="2113"/>
                  </a:lnTo>
                  <a:lnTo>
                    <a:pt x="415" y="2030"/>
                  </a:lnTo>
                  <a:lnTo>
                    <a:pt x="415" y="1906"/>
                  </a:lnTo>
                  <a:lnTo>
                    <a:pt x="373" y="1823"/>
                  </a:lnTo>
                  <a:lnTo>
                    <a:pt x="332" y="1699"/>
                  </a:lnTo>
                  <a:lnTo>
                    <a:pt x="291" y="1616"/>
                  </a:lnTo>
                  <a:lnTo>
                    <a:pt x="332" y="1575"/>
                  </a:lnTo>
                  <a:lnTo>
                    <a:pt x="332" y="1533"/>
                  </a:lnTo>
                  <a:lnTo>
                    <a:pt x="332" y="1409"/>
                  </a:lnTo>
                  <a:lnTo>
                    <a:pt x="332" y="1367"/>
                  </a:lnTo>
                  <a:lnTo>
                    <a:pt x="332" y="1243"/>
                  </a:lnTo>
                  <a:lnTo>
                    <a:pt x="332" y="1160"/>
                  </a:lnTo>
                  <a:lnTo>
                    <a:pt x="373" y="1119"/>
                  </a:lnTo>
                  <a:lnTo>
                    <a:pt x="415" y="1036"/>
                  </a:lnTo>
                  <a:lnTo>
                    <a:pt x="456" y="953"/>
                  </a:lnTo>
                  <a:lnTo>
                    <a:pt x="498" y="870"/>
                  </a:lnTo>
                  <a:lnTo>
                    <a:pt x="829" y="580"/>
                  </a:lnTo>
                  <a:lnTo>
                    <a:pt x="871" y="539"/>
                  </a:lnTo>
                  <a:lnTo>
                    <a:pt x="912" y="497"/>
                  </a:lnTo>
                  <a:lnTo>
                    <a:pt x="954" y="456"/>
                  </a:lnTo>
                  <a:lnTo>
                    <a:pt x="1036" y="414"/>
                  </a:lnTo>
                  <a:lnTo>
                    <a:pt x="1119" y="373"/>
                  </a:lnTo>
                  <a:lnTo>
                    <a:pt x="1244" y="332"/>
                  </a:lnTo>
                  <a:lnTo>
                    <a:pt x="1326" y="332"/>
                  </a:lnTo>
                  <a:lnTo>
                    <a:pt x="1409" y="290"/>
                  </a:lnTo>
                  <a:lnTo>
                    <a:pt x="1534" y="290"/>
                  </a:lnTo>
                  <a:lnTo>
                    <a:pt x="1782" y="332"/>
                  </a:lnTo>
                  <a:lnTo>
                    <a:pt x="1824" y="332"/>
                  </a:lnTo>
                  <a:lnTo>
                    <a:pt x="2031" y="414"/>
                  </a:lnTo>
                  <a:lnTo>
                    <a:pt x="2238" y="539"/>
                  </a:lnTo>
                  <a:lnTo>
                    <a:pt x="2279" y="539"/>
                  </a:lnTo>
                  <a:lnTo>
                    <a:pt x="2321" y="580"/>
                  </a:lnTo>
                  <a:lnTo>
                    <a:pt x="2362" y="622"/>
                  </a:lnTo>
                  <a:lnTo>
                    <a:pt x="2404" y="622"/>
                  </a:lnTo>
                  <a:lnTo>
                    <a:pt x="2404" y="663"/>
                  </a:lnTo>
                  <a:lnTo>
                    <a:pt x="2445" y="704"/>
                  </a:lnTo>
                  <a:lnTo>
                    <a:pt x="2570" y="829"/>
                  </a:lnTo>
                  <a:lnTo>
                    <a:pt x="2570" y="870"/>
                  </a:lnTo>
                  <a:lnTo>
                    <a:pt x="2652" y="995"/>
                  </a:lnTo>
                  <a:lnTo>
                    <a:pt x="2652" y="1036"/>
                  </a:lnTo>
                  <a:lnTo>
                    <a:pt x="2694" y="1077"/>
                  </a:lnTo>
                  <a:lnTo>
                    <a:pt x="2735" y="1160"/>
                  </a:lnTo>
                  <a:lnTo>
                    <a:pt x="2735" y="1202"/>
                  </a:lnTo>
                  <a:lnTo>
                    <a:pt x="2735" y="1243"/>
                  </a:lnTo>
                  <a:lnTo>
                    <a:pt x="2735" y="1326"/>
                  </a:lnTo>
                  <a:lnTo>
                    <a:pt x="2777" y="1409"/>
                  </a:lnTo>
                  <a:lnTo>
                    <a:pt x="2777" y="1450"/>
                  </a:lnTo>
                  <a:lnTo>
                    <a:pt x="2818" y="1492"/>
                  </a:lnTo>
                  <a:lnTo>
                    <a:pt x="2942" y="1533"/>
                  </a:lnTo>
                  <a:lnTo>
                    <a:pt x="2984" y="1492"/>
                  </a:lnTo>
                  <a:lnTo>
                    <a:pt x="3067" y="1450"/>
                  </a:lnTo>
                  <a:lnTo>
                    <a:pt x="3067" y="1367"/>
                  </a:lnTo>
                  <a:lnTo>
                    <a:pt x="3067" y="1326"/>
                  </a:lnTo>
                  <a:lnTo>
                    <a:pt x="3067" y="1243"/>
                  </a:lnTo>
                  <a:lnTo>
                    <a:pt x="3025" y="1119"/>
                  </a:lnTo>
                  <a:lnTo>
                    <a:pt x="2984" y="1036"/>
                  </a:lnTo>
                  <a:lnTo>
                    <a:pt x="2942" y="953"/>
                  </a:lnTo>
                  <a:lnTo>
                    <a:pt x="2942" y="870"/>
                  </a:lnTo>
                  <a:lnTo>
                    <a:pt x="2860" y="746"/>
                  </a:lnTo>
                  <a:lnTo>
                    <a:pt x="2777" y="622"/>
                  </a:lnTo>
                  <a:lnTo>
                    <a:pt x="2694" y="497"/>
                  </a:lnTo>
                  <a:lnTo>
                    <a:pt x="2611" y="414"/>
                  </a:lnTo>
                  <a:lnTo>
                    <a:pt x="2487" y="332"/>
                  </a:lnTo>
                  <a:lnTo>
                    <a:pt x="2445" y="290"/>
                  </a:lnTo>
                  <a:lnTo>
                    <a:pt x="2404" y="290"/>
                  </a:lnTo>
                  <a:lnTo>
                    <a:pt x="2321" y="207"/>
                  </a:lnTo>
                  <a:lnTo>
                    <a:pt x="2197" y="124"/>
                  </a:lnTo>
                  <a:lnTo>
                    <a:pt x="1948" y="42"/>
                  </a:lnTo>
                  <a:lnTo>
                    <a:pt x="1865" y="42"/>
                  </a:lnTo>
                  <a:lnTo>
                    <a:pt x="1782" y="0"/>
                  </a:lnTo>
                  <a:close/>
                </a:path>
              </a:pathLst>
            </a:custGeom>
            <a:solidFill>
              <a:srgbClr val="EAE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66"/>
            <p:cNvSpPr/>
            <p:nvPr/>
          </p:nvSpPr>
          <p:spPr>
            <a:xfrm>
              <a:off x="1547525" y="1792050"/>
              <a:ext cx="50775" cy="15550"/>
            </a:xfrm>
            <a:custGeom>
              <a:rect b="b" l="l" r="r" t="t"/>
              <a:pathLst>
                <a:path extrusionOk="0" h="622" w="2031">
                  <a:moveTo>
                    <a:pt x="871" y="0"/>
                  </a:moveTo>
                  <a:lnTo>
                    <a:pt x="581" y="125"/>
                  </a:lnTo>
                  <a:lnTo>
                    <a:pt x="332" y="249"/>
                  </a:lnTo>
                  <a:lnTo>
                    <a:pt x="125" y="415"/>
                  </a:lnTo>
                  <a:lnTo>
                    <a:pt x="0" y="580"/>
                  </a:lnTo>
                  <a:lnTo>
                    <a:pt x="0" y="622"/>
                  </a:lnTo>
                  <a:lnTo>
                    <a:pt x="2031" y="539"/>
                  </a:lnTo>
                  <a:lnTo>
                    <a:pt x="1824" y="332"/>
                  </a:lnTo>
                  <a:lnTo>
                    <a:pt x="1616" y="207"/>
                  </a:lnTo>
                  <a:lnTo>
                    <a:pt x="1409" y="83"/>
                  </a:lnTo>
                  <a:lnTo>
                    <a:pt x="1202" y="42"/>
                  </a:lnTo>
                  <a:lnTo>
                    <a:pt x="10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66"/>
            <p:cNvSpPr/>
            <p:nvPr/>
          </p:nvSpPr>
          <p:spPr>
            <a:xfrm>
              <a:off x="1547525" y="1805500"/>
              <a:ext cx="50775" cy="16600"/>
            </a:xfrm>
            <a:custGeom>
              <a:rect b="b" l="l" r="r" t="t"/>
              <a:pathLst>
                <a:path extrusionOk="0" h="664" w="2031">
                  <a:moveTo>
                    <a:pt x="2031" y="1"/>
                  </a:moveTo>
                  <a:lnTo>
                    <a:pt x="0" y="84"/>
                  </a:lnTo>
                  <a:lnTo>
                    <a:pt x="166" y="291"/>
                  </a:lnTo>
                  <a:lnTo>
                    <a:pt x="373" y="457"/>
                  </a:lnTo>
                  <a:lnTo>
                    <a:pt x="581" y="581"/>
                  </a:lnTo>
                  <a:lnTo>
                    <a:pt x="746" y="622"/>
                  </a:lnTo>
                  <a:lnTo>
                    <a:pt x="912" y="664"/>
                  </a:lnTo>
                  <a:lnTo>
                    <a:pt x="1078" y="622"/>
                  </a:lnTo>
                  <a:lnTo>
                    <a:pt x="1244" y="622"/>
                  </a:lnTo>
                  <a:lnTo>
                    <a:pt x="1409" y="540"/>
                  </a:lnTo>
                  <a:lnTo>
                    <a:pt x="1658" y="374"/>
                  </a:lnTo>
                  <a:lnTo>
                    <a:pt x="1865" y="208"/>
                  </a:lnTo>
                  <a:lnTo>
                    <a:pt x="2031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66"/>
            <p:cNvSpPr/>
            <p:nvPr/>
          </p:nvSpPr>
          <p:spPr>
            <a:xfrm>
              <a:off x="1623150" y="1792050"/>
              <a:ext cx="51825" cy="15550"/>
            </a:xfrm>
            <a:custGeom>
              <a:rect b="b" l="l" r="r" t="t"/>
              <a:pathLst>
                <a:path extrusionOk="0" h="622" w="2073">
                  <a:moveTo>
                    <a:pt x="912" y="0"/>
                  </a:moveTo>
                  <a:lnTo>
                    <a:pt x="580" y="125"/>
                  </a:lnTo>
                  <a:lnTo>
                    <a:pt x="332" y="249"/>
                  </a:lnTo>
                  <a:lnTo>
                    <a:pt x="166" y="415"/>
                  </a:lnTo>
                  <a:lnTo>
                    <a:pt x="0" y="580"/>
                  </a:lnTo>
                  <a:lnTo>
                    <a:pt x="42" y="622"/>
                  </a:lnTo>
                  <a:lnTo>
                    <a:pt x="2072" y="539"/>
                  </a:lnTo>
                  <a:lnTo>
                    <a:pt x="1824" y="332"/>
                  </a:lnTo>
                  <a:lnTo>
                    <a:pt x="1616" y="207"/>
                  </a:lnTo>
                  <a:lnTo>
                    <a:pt x="1451" y="83"/>
                  </a:lnTo>
                  <a:lnTo>
                    <a:pt x="1243" y="42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66"/>
            <p:cNvSpPr/>
            <p:nvPr/>
          </p:nvSpPr>
          <p:spPr>
            <a:xfrm>
              <a:off x="1624175" y="1805500"/>
              <a:ext cx="50800" cy="16600"/>
            </a:xfrm>
            <a:custGeom>
              <a:rect b="b" l="l" r="r" t="t"/>
              <a:pathLst>
                <a:path extrusionOk="0" h="664" w="2032">
                  <a:moveTo>
                    <a:pt x="2031" y="1"/>
                  </a:moveTo>
                  <a:lnTo>
                    <a:pt x="1" y="84"/>
                  </a:lnTo>
                  <a:lnTo>
                    <a:pt x="167" y="291"/>
                  </a:lnTo>
                  <a:lnTo>
                    <a:pt x="374" y="457"/>
                  </a:lnTo>
                  <a:lnTo>
                    <a:pt x="539" y="581"/>
                  </a:lnTo>
                  <a:lnTo>
                    <a:pt x="747" y="622"/>
                  </a:lnTo>
                  <a:lnTo>
                    <a:pt x="912" y="664"/>
                  </a:lnTo>
                  <a:lnTo>
                    <a:pt x="1078" y="622"/>
                  </a:lnTo>
                  <a:lnTo>
                    <a:pt x="1244" y="622"/>
                  </a:lnTo>
                  <a:lnTo>
                    <a:pt x="1410" y="540"/>
                  </a:lnTo>
                  <a:lnTo>
                    <a:pt x="1658" y="374"/>
                  </a:lnTo>
                  <a:lnTo>
                    <a:pt x="1865" y="208"/>
                  </a:lnTo>
                  <a:lnTo>
                    <a:pt x="2031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66"/>
            <p:cNvSpPr/>
            <p:nvPr/>
          </p:nvSpPr>
          <p:spPr>
            <a:xfrm>
              <a:off x="1616925" y="1770300"/>
              <a:ext cx="75650" cy="75625"/>
            </a:xfrm>
            <a:custGeom>
              <a:rect b="b" l="l" r="r" t="t"/>
              <a:pathLst>
                <a:path extrusionOk="0" h="3025" w="3026">
                  <a:moveTo>
                    <a:pt x="1202" y="0"/>
                  </a:moveTo>
                  <a:lnTo>
                    <a:pt x="1161" y="42"/>
                  </a:lnTo>
                  <a:lnTo>
                    <a:pt x="1037" y="83"/>
                  </a:lnTo>
                  <a:lnTo>
                    <a:pt x="954" y="83"/>
                  </a:lnTo>
                  <a:lnTo>
                    <a:pt x="788" y="207"/>
                  </a:lnTo>
                  <a:lnTo>
                    <a:pt x="747" y="249"/>
                  </a:lnTo>
                  <a:lnTo>
                    <a:pt x="622" y="290"/>
                  </a:lnTo>
                  <a:lnTo>
                    <a:pt x="498" y="414"/>
                  </a:lnTo>
                  <a:lnTo>
                    <a:pt x="374" y="539"/>
                  </a:lnTo>
                  <a:lnTo>
                    <a:pt x="332" y="580"/>
                  </a:lnTo>
                  <a:lnTo>
                    <a:pt x="332" y="622"/>
                  </a:lnTo>
                  <a:lnTo>
                    <a:pt x="249" y="663"/>
                  </a:lnTo>
                  <a:lnTo>
                    <a:pt x="208" y="704"/>
                  </a:lnTo>
                  <a:lnTo>
                    <a:pt x="166" y="787"/>
                  </a:lnTo>
                  <a:lnTo>
                    <a:pt x="125" y="912"/>
                  </a:lnTo>
                  <a:lnTo>
                    <a:pt x="125" y="953"/>
                  </a:lnTo>
                  <a:lnTo>
                    <a:pt x="84" y="1036"/>
                  </a:lnTo>
                  <a:lnTo>
                    <a:pt x="42" y="1160"/>
                  </a:lnTo>
                  <a:lnTo>
                    <a:pt x="42" y="1243"/>
                  </a:lnTo>
                  <a:lnTo>
                    <a:pt x="42" y="1285"/>
                  </a:lnTo>
                  <a:lnTo>
                    <a:pt x="1" y="1409"/>
                  </a:lnTo>
                  <a:lnTo>
                    <a:pt x="1" y="1492"/>
                  </a:lnTo>
                  <a:lnTo>
                    <a:pt x="1" y="1616"/>
                  </a:lnTo>
                  <a:lnTo>
                    <a:pt x="42" y="1699"/>
                  </a:lnTo>
                  <a:lnTo>
                    <a:pt x="42" y="1740"/>
                  </a:lnTo>
                  <a:lnTo>
                    <a:pt x="42" y="1906"/>
                  </a:lnTo>
                  <a:lnTo>
                    <a:pt x="84" y="2030"/>
                  </a:lnTo>
                  <a:lnTo>
                    <a:pt x="125" y="2155"/>
                  </a:lnTo>
                  <a:lnTo>
                    <a:pt x="208" y="2279"/>
                  </a:lnTo>
                  <a:lnTo>
                    <a:pt x="291" y="2362"/>
                  </a:lnTo>
                  <a:lnTo>
                    <a:pt x="332" y="2445"/>
                  </a:lnTo>
                  <a:lnTo>
                    <a:pt x="415" y="2486"/>
                  </a:lnTo>
                  <a:lnTo>
                    <a:pt x="415" y="2528"/>
                  </a:lnTo>
                  <a:lnTo>
                    <a:pt x="457" y="2569"/>
                  </a:lnTo>
                  <a:lnTo>
                    <a:pt x="539" y="2611"/>
                  </a:lnTo>
                  <a:lnTo>
                    <a:pt x="622" y="2693"/>
                  </a:lnTo>
                  <a:lnTo>
                    <a:pt x="622" y="2735"/>
                  </a:lnTo>
                  <a:lnTo>
                    <a:pt x="705" y="2776"/>
                  </a:lnTo>
                  <a:lnTo>
                    <a:pt x="788" y="2818"/>
                  </a:lnTo>
                  <a:lnTo>
                    <a:pt x="912" y="2901"/>
                  </a:lnTo>
                  <a:lnTo>
                    <a:pt x="954" y="2901"/>
                  </a:lnTo>
                  <a:lnTo>
                    <a:pt x="1037" y="2942"/>
                  </a:lnTo>
                  <a:lnTo>
                    <a:pt x="1244" y="2984"/>
                  </a:lnTo>
                  <a:lnTo>
                    <a:pt x="1534" y="3025"/>
                  </a:lnTo>
                  <a:lnTo>
                    <a:pt x="1658" y="3025"/>
                  </a:lnTo>
                  <a:lnTo>
                    <a:pt x="1824" y="2984"/>
                  </a:lnTo>
                  <a:lnTo>
                    <a:pt x="1990" y="2942"/>
                  </a:lnTo>
                  <a:lnTo>
                    <a:pt x="2073" y="2901"/>
                  </a:lnTo>
                  <a:lnTo>
                    <a:pt x="2155" y="2901"/>
                  </a:lnTo>
                  <a:lnTo>
                    <a:pt x="2238" y="2859"/>
                  </a:lnTo>
                  <a:lnTo>
                    <a:pt x="2321" y="2818"/>
                  </a:lnTo>
                  <a:lnTo>
                    <a:pt x="2446" y="2735"/>
                  </a:lnTo>
                  <a:lnTo>
                    <a:pt x="2446" y="2693"/>
                  </a:lnTo>
                  <a:lnTo>
                    <a:pt x="2487" y="2652"/>
                  </a:lnTo>
                  <a:lnTo>
                    <a:pt x="2611" y="2569"/>
                  </a:lnTo>
                  <a:lnTo>
                    <a:pt x="2653" y="2528"/>
                  </a:lnTo>
                  <a:lnTo>
                    <a:pt x="2736" y="2445"/>
                  </a:lnTo>
                  <a:lnTo>
                    <a:pt x="2818" y="2321"/>
                  </a:lnTo>
                  <a:lnTo>
                    <a:pt x="2860" y="2196"/>
                  </a:lnTo>
                  <a:lnTo>
                    <a:pt x="2901" y="2072"/>
                  </a:lnTo>
                  <a:lnTo>
                    <a:pt x="2943" y="2030"/>
                  </a:lnTo>
                  <a:lnTo>
                    <a:pt x="2984" y="1782"/>
                  </a:lnTo>
                  <a:lnTo>
                    <a:pt x="3026" y="1699"/>
                  </a:lnTo>
                  <a:lnTo>
                    <a:pt x="2984" y="1616"/>
                  </a:lnTo>
                  <a:lnTo>
                    <a:pt x="2984" y="1575"/>
                  </a:lnTo>
                  <a:lnTo>
                    <a:pt x="2943" y="1533"/>
                  </a:lnTo>
                  <a:lnTo>
                    <a:pt x="2777" y="1533"/>
                  </a:lnTo>
                  <a:lnTo>
                    <a:pt x="2736" y="1575"/>
                  </a:lnTo>
                  <a:lnTo>
                    <a:pt x="2694" y="1658"/>
                  </a:lnTo>
                  <a:lnTo>
                    <a:pt x="2694" y="1740"/>
                  </a:lnTo>
                  <a:lnTo>
                    <a:pt x="2653" y="1865"/>
                  </a:lnTo>
                  <a:lnTo>
                    <a:pt x="2653" y="1948"/>
                  </a:lnTo>
                  <a:lnTo>
                    <a:pt x="2653" y="1989"/>
                  </a:lnTo>
                  <a:lnTo>
                    <a:pt x="2611" y="2030"/>
                  </a:lnTo>
                  <a:lnTo>
                    <a:pt x="2611" y="2072"/>
                  </a:lnTo>
                  <a:lnTo>
                    <a:pt x="2570" y="2113"/>
                  </a:lnTo>
                  <a:lnTo>
                    <a:pt x="2528" y="2196"/>
                  </a:lnTo>
                  <a:lnTo>
                    <a:pt x="2446" y="2321"/>
                  </a:lnTo>
                  <a:lnTo>
                    <a:pt x="2404" y="2362"/>
                  </a:lnTo>
                  <a:lnTo>
                    <a:pt x="2363" y="2362"/>
                  </a:lnTo>
                  <a:lnTo>
                    <a:pt x="2280" y="2445"/>
                  </a:lnTo>
                  <a:lnTo>
                    <a:pt x="2197" y="2528"/>
                  </a:lnTo>
                  <a:lnTo>
                    <a:pt x="2073" y="2611"/>
                  </a:lnTo>
                  <a:lnTo>
                    <a:pt x="1948" y="2652"/>
                  </a:lnTo>
                  <a:lnTo>
                    <a:pt x="1824" y="2652"/>
                  </a:lnTo>
                  <a:lnTo>
                    <a:pt x="1783" y="2693"/>
                  </a:lnTo>
                  <a:lnTo>
                    <a:pt x="1700" y="2693"/>
                  </a:lnTo>
                  <a:lnTo>
                    <a:pt x="1617" y="2735"/>
                  </a:lnTo>
                  <a:lnTo>
                    <a:pt x="1451" y="2735"/>
                  </a:lnTo>
                  <a:lnTo>
                    <a:pt x="1327" y="2693"/>
                  </a:lnTo>
                  <a:lnTo>
                    <a:pt x="1161" y="2693"/>
                  </a:lnTo>
                  <a:lnTo>
                    <a:pt x="1120" y="2652"/>
                  </a:lnTo>
                  <a:lnTo>
                    <a:pt x="1078" y="2652"/>
                  </a:lnTo>
                  <a:lnTo>
                    <a:pt x="912" y="2569"/>
                  </a:lnTo>
                  <a:lnTo>
                    <a:pt x="747" y="2403"/>
                  </a:lnTo>
                  <a:lnTo>
                    <a:pt x="581" y="2238"/>
                  </a:lnTo>
                  <a:lnTo>
                    <a:pt x="498" y="2155"/>
                  </a:lnTo>
                  <a:lnTo>
                    <a:pt x="457" y="2155"/>
                  </a:lnTo>
                  <a:lnTo>
                    <a:pt x="457" y="2113"/>
                  </a:lnTo>
                  <a:lnTo>
                    <a:pt x="415" y="2030"/>
                  </a:lnTo>
                  <a:lnTo>
                    <a:pt x="374" y="1906"/>
                  </a:lnTo>
                  <a:lnTo>
                    <a:pt x="332" y="1823"/>
                  </a:lnTo>
                  <a:lnTo>
                    <a:pt x="291" y="1699"/>
                  </a:lnTo>
                  <a:lnTo>
                    <a:pt x="291" y="1616"/>
                  </a:lnTo>
                  <a:lnTo>
                    <a:pt x="291" y="1575"/>
                  </a:lnTo>
                  <a:lnTo>
                    <a:pt x="291" y="1533"/>
                  </a:lnTo>
                  <a:lnTo>
                    <a:pt x="291" y="1409"/>
                  </a:lnTo>
                  <a:lnTo>
                    <a:pt x="291" y="1367"/>
                  </a:lnTo>
                  <a:lnTo>
                    <a:pt x="291" y="1243"/>
                  </a:lnTo>
                  <a:lnTo>
                    <a:pt x="291" y="1160"/>
                  </a:lnTo>
                  <a:lnTo>
                    <a:pt x="332" y="1119"/>
                  </a:lnTo>
                  <a:lnTo>
                    <a:pt x="415" y="1036"/>
                  </a:lnTo>
                  <a:lnTo>
                    <a:pt x="415" y="953"/>
                  </a:lnTo>
                  <a:lnTo>
                    <a:pt x="498" y="870"/>
                  </a:lnTo>
                  <a:lnTo>
                    <a:pt x="788" y="580"/>
                  </a:lnTo>
                  <a:lnTo>
                    <a:pt x="829" y="539"/>
                  </a:lnTo>
                  <a:lnTo>
                    <a:pt x="871" y="497"/>
                  </a:lnTo>
                  <a:lnTo>
                    <a:pt x="954" y="456"/>
                  </a:lnTo>
                  <a:lnTo>
                    <a:pt x="1037" y="414"/>
                  </a:lnTo>
                  <a:lnTo>
                    <a:pt x="1078" y="373"/>
                  </a:lnTo>
                  <a:lnTo>
                    <a:pt x="1120" y="373"/>
                  </a:lnTo>
                  <a:lnTo>
                    <a:pt x="1202" y="332"/>
                  </a:lnTo>
                  <a:lnTo>
                    <a:pt x="1327" y="332"/>
                  </a:lnTo>
                  <a:lnTo>
                    <a:pt x="1368" y="290"/>
                  </a:lnTo>
                  <a:lnTo>
                    <a:pt x="1534" y="290"/>
                  </a:lnTo>
                  <a:lnTo>
                    <a:pt x="1741" y="332"/>
                  </a:lnTo>
                  <a:lnTo>
                    <a:pt x="1783" y="332"/>
                  </a:lnTo>
                  <a:lnTo>
                    <a:pt x="1990" y="414"/>
                  </a:lnTo>
                  <a:lnTo>
                    <a:pt x="2031" y="414"/>
                  </a:lnTo>
                  <a:lnTo>
                    <a:pt x="2238" y="539"/>
                  </a:lnTo>
                  <a:lnTo>
                    <a:pt x="2280" y="539"/>
                  </a:lnTo>
                  <a:lnTo>
                    <a:pt x="2280" y="580"/>
                  </a:lnTo>
                  <a:lnTo>
                    <a:pt x="2321" y="622"/>
                  </a:lnTo>
                  <a:lnTo>
                    <a:pt x="2363" y="622"/>
                  </a:lnTo>
                  <a:lnTo>
                    <a:pt x="2404" y="663"/>
                  </a:lnTo>
                  <a:lnTo>
                    <a:pt x="2446" y="704"/>
                  </a:lnTo>
                  <a:lnTo>
                    <a:pt x="2528" y="829"/>
                  </a:lnTo>
                  <a:lnTo>
                    <a:pt x="2570" y="870"/>
                  </a:lnTo>
                  <a:lnTo>
                    <a:pt x="2611" y="995"/>
                  </a:lnTo>
                  <a:lnTo>
                    <a:pt x="2653" y="1036"/>
                  </a:lnTo>
                  <a:lnTo>
                    <a:pt x="2653" y="1077"/>
                  </a:lnTo>
                  <a:lnTo>
                    <a:pt x="2694" y="1077"/>
                  </a:lnTo>
                  <a:lnTo>
                    <a:pt x="2694" y="1160"/>
                  </a:lnTo>
                  <a:lnTo>
                    <a:pt x="2694" y="1202"/>
                  </a:lnTo>
                  <a:lnTo>
                    <a:pt x="2736" y="1243"/>
                  </a:lnTo>
                  <a:lnTo>
                    <a:pt x="2736" y="1326"/>
                  </a:lnTo>
                  <a:lnTo>
                    <a:pt x="2736" y="1409"/>
                  </a:lnTo>
                  <a:lnTo>
                    <a:pt x="2777" y="1409"/>
                  </a:lnTo>
                  <a:lnTo>
                    <a:pt x="2777" y="1450"/>
                  </a:lnTo>
                  <a:lnTo>
                    <a:pt x="2818" y="1492"/>
                  </a:lnTo>
                  <a:lnTo>
                    <a:pt x="2901" y="1533"/>
                  </a:lnTo>
                  <a:lnTo>
                    <a:pt x="2984" y="1492"/>
                  </a:lnTo>
                  <a:lnTo>
                    <a:pt x="3026" y="1450"/>
                  </a:lnTo>
                  <a:lnTo>
                    <a:pt x="3026" y="1367"/>
                  </a:lnTo>
                  <a:lnTo>
                    <a:pt x="3026" y="1326"/>
                  </a:lnTo>
                  <a:lnTo>
                    <a:pt x="3026" y="1243"/>
                  </a:lnTo>
                  <a:lnTo>
                    <a:pt x="2984" y="1119"/>
                  </a:lnTo>
                  <a:lnTo>
                    <a:pt x="2943" y="1036"/>
                  </a:lnTo>
                  <a:lnTo>
                    <a:pt x="2943" y="953"/>
                  </a:lnTo>
                  <a:lnTo>
                    <a:pt x="2901" y="870"/>
                  </a:lnTo>
                  <a:lnTo>
                    <a:pt x="2860" y="746"/>
                  </a:lnTo>
                  <a:lnTo>
                    <a:pt x="2818" y="746"/>
                  </a:lnTo>
                  <a:lnTo>
                    <a:pt x="2777" y="622"/>
                  </a:lnTo>
                  <a:lnTo>
                    <a:pt x="2653" y="497"/>
                  </a:lnTo>
                  <a:lnTo>
                    <a:pt x="2570" y="414"/>
                  </a:lnTo>
                  <a:lnTo>
                    <a:pt x="2446" y="332"/>
                  </a:lnTo>
                  <a:lnTo>
                    <a:pt x="2404" y="290"/>
                  </a:lnTo>
                  <a:lnTo>
                    <a:pt x="2280" y="207"/>
                  </a:lnTo>
                  <a:lnTo>
                    <a:pt x="2155" y="124"/>
                  </a:lnTo>
                  <a:lnTo>
                    <a:pt x="1907" y="42"/>
                  </a:lnTo>
                  <a:lnTo>
                    <a:pt x="1824" y="42"/>
                  </a:lnTo>
                  <a:lnTo>
                    <a:pt x="1783" y="0"/>
                  </a:lnTo>
                  <a:close/>
                </a:path>
              </a:pathLst>
            </a:custGeom>
            <a:solidFill>
              <a:srgbClr val="EAE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66"/>
            <p:cNvSpPr/>
            <p:nvPr/>
          </p:nvSpPr>
          <p:spPr>
            <a:xfrm>
              <a:off x="1603475" y="1792050"/>
              <a:ext cx="19700" cy="37300"/>
            </a:xfrm>
            <a:custGeom>
              <a:rect b="b" l="l" r="r" t="t"/>
              <a:pathLst>
                <a:path extrusionOk="0" h="1492" w="788">
                  <a:moveTo>
                    <a:pt x="332" y="0"/>
                  </a:moveTo>
                  <a:lnTo>
                    <a:pt x="332" y="42"/>
                  </a:lnTo>
                  <a:lnTo>
                    <a:pt x="290" y="83"/>
                  </a:lnTo>
                  <a:lnTo>
                    <a:pt x="290" y="125"/>
                  </a:lnTo>
                  <a:lnTo>
                    <a:pt x="290" y="207"/>
                  </a:lnTo>
                  <a:lnTo>
                    <a:pt x="290" y="249"/>
                  </a:lnTo>
                  <a:lnTo>
                    <a:pt x="290" y="290"/>
                  </a:lnTo>
                  <a:lnTo>
                    <a:pt x="290" y="332"/>
                  </a:lnTo>
                  <a:lnTo>
                    <a:pt x="290" y="373"/>
                  </a:lnTo>
                  <a:lnTo>
                    <a:pt x="290" y="415"/>
                  </a:lnTo>
                  <a:lnTo>
                    <a:pt x="332" y="456"/>
                  </a:lnTo>
                  <a:lnTo>
                    <a:pt x="332" y="497"/>
                  </a:lnTo>
                  <a:lnTo>
                    <a:pt x="332" y="580"/>
                  </a:lnTo>
                  <a:lnTo>
                    <a:pt x="332" y="622"/>
                  </a:lnTo>
                  <a:lnTo>
                    <a:pt x="332" y="663"/>
                  </a:lnTo>
                  <a:lnTo>
                    <a:pt x="332" y="705"/>
                  </a:lnTo>
                  <a:lnTo>
                    <a:pt x="332" y="746"/>
                  </a:lnTo>
                  <a:lnTo>
                    <a:pt x="373" y="746"/>
                  </a:lnTo>
                  <a:lnTo>
                    <a:pt x="373" y="788"/>
                  </a:lnTo>
                  <a:lnTo>
                    <a:pt x="373" y="829"/>
                  </a:lnTo>
                  <a:lnTo>
                    <a:pt x="373" y="870"/>
                  </a:lnTo>
                  <a:lnTo>
                    <a:pt x="373" y="912"/>
                  </a:lnTo>
                  <a:lnTo>
                    <a:pt x="373" y="953"/>
                  </a:lnTo>
                  <a:lnTo>
                    <a:pt x="414" y="995"/>
                  </a:lnTo>
                  <a:lnTo>
                    <a:pt x="414" y="1036"/>
                  </a:lnTo>
                  <a:lnTo>
                    <a:pt x="414" y="1078"/>
                  </a:lnTo>
                  <a:lnTo>
                    <a:pt x="414" y="1119"/>
                  </a:lnTo>
                  <a:lnTo>
                    <a:pt x="456" y="1160"/>
                  </a:lnTo>
                  <a:lnTo>
                    <a:pt x="456" y="1202"/>
                  </a:lnTo>
                  <a:lnTo>
                    <a:pt x="290" y="1202"/>
                  </a:lnTo>
                  <a:lnTo>
                    <a:pt x="290" y="1160"/>
                  </a:lnTo>
                  <a:lnTo>
                    <a:pt x="41" y="1160"/>
                  </a:lnTo>
                  <a:lnTo>
                    <a:pt x="0" y="1202"/>
                  </a:lnTo>
                  <a:lnTo>
                    <a:pt x="0" y="1285"/>
                  </a:lnTo>
                  <a:lnTo>
                    <a:pt x="0" y="1368"/>
                  </a:lnTo>
                  <a:lnTo>
                    <a:pt x="41" y="1409"/>
                  </a:lnTo>
                  <a:lnTo>
                    <a:pt x="290" y="1409"/>
                  </a:lnTo>
                  <a:lnTo>
                    <a:pt x="290" y="1451"/>
                  </a:lnTo>
                  <a:lnTo>
                    <a:pt x="580" y="1451"/>
                  </a:lnTo>
                  <a:lnTo>
                    <a:pt x="622" y="1492"/>
                  </a:lnTo>
                  <a:lnTo>
                    <a:pt x="649" y="1478"/>
                  </a:lnTo>
                  <a:lnTo>
                    <a:pt x="663" y="1492"/>
                  </a:lnTo>
                  <a:lnTo>
                    <a:pt x="660" y="1473"/>
                  </a:lnTo>
                  <a:lnTo>
                    <a:pt x="704" y="1451"/>
                  </a:lnTo>
                  <a:lnTo>
                    <a:pt x="787" y="1409"/>
                  </a:lnTo>
                  <a:lnTo>
                    <a:pt x="787" y="1326"/>
                  </a:lnTo>
                  <a:lnTo>
                    <a:pt x="787" y="1285"/>
                  </a:lnTo>
                  <a:lnTo>
                    <a:pt x="746" y="1243"/>
                  </a:lnTo>
                  <a:lnTo>
                    <a:pt x="787" y="1243"/>
                  </a:lnTo>
                  <a:lnTo>
                    <a:pt x="704" y="1119"/>
                  </a:lnTo>
                  <a:lnTo>
                    <a:pt x="704" y="1078"/>
                  </a:lnTo>
                  <a:lnTo>
                    <a:pt x="622" y="1078"/>
                  </a:lnTo>
                  <a:lnTo>
                    <a:pt x="663" y="1036"/>
                  </a:lnTo>
                  <a:lnTo>
                    <a:pt x="663" y="995"/>
                  </a:lnTo>
                  <a:lnTo>
                    <a:pt x="622" y="953"/>
                  </a:lnTo>
                  <a:lnTo>
                    <a:pt x="622" y="912"/>
                  </a:lnTo>
                  <a:lnTo>
                    <a:pt x="622" y="870"/>
                  </a:lnTo>
                  <a:lnTo>
                    <a:pt x="622" y="829"/>
                  </a:lnTo>
                  <a:lnTo>
                    <a:pt x="580" y="829"/>
                  </a:lnTo>
                  <a:lnTo>
                    <a:pt x="580" y="788"/>
                  </a:lnTo>
                  <a:lnTo>
                    <a:pt x="622" y="788"/>
                  </a:lnTo>
                  <a:lnTo>
                    <a:pt x="580" y="663"/>
                  </a:lnTo>
                  <a:lnTo>
                    <a:pt x="580" y="622"/>
                  </a:lnTo>
                  <a:lnTo>
                    <a:pt x="539" y="580"/>
                  </a:lnTo>
                  <a:lnTo>
                    <a:pt x="580" y="539"/>
                  </a:lnTo>
                  <a:lnTo>
                    <a:pt x="539" y="497"/>
                  </a:lnTo>
                  <a:lnTo>
                    <a:pt x="539" y="456"/>
                  </a:lnTo>
                  <a:lnTo>
                    <a:pt x="580" y="456"/>
                  </a:lnTo>
                  <a:lnTo>
                    <a:pt x="580" y="415"/>
                  </a:lnTo>
                  <a:lnTo>
                    <a:pt x="539" y="373"/>
                  </a:lnTo>
                  <a:lnTo>
                    <a:pt x="539" y="332"/>
                  </a:lnTo>
                  <a:lnTo>
                    <a:pt x="539" y="290"/>
                  </a:lnTo>
                  <a:lnTo>
                    <a:pt x="539" y="249"/>
                  </a:lnTo>
                  <a:lnTo>
                    <a:pt x="539" y="207"/>
                  </a:lnTo>
                  <a:lnTo>
                    <a:pt x="539" y="166"/>
                  </a:lnTo>
                  <a:lnTo>
                    <a:pt x="539" y="125"/>
                  </a:lnTo>
                  <a:lnTo>
                    <a:pt x="539" y="83"/>
                  </a:lnTo>
                  <a:lnTo>
                    <a:pt x="580" y="83"/>
                  </a:lnTo>
                  <a:lnTo>
                    <a:pt x="580" y="42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66"/>
            <p:cNvSpPr/>
            <p:nvPr/>
          </p:nvSpPr>
          <p:spPr>
            <a:xfrm>
              <a:off x="1599325" y="1792050"/>
              <a:ext cx="24875" cy="9350"/>
            </a:xfrm>
            <a:custGeom>
              <a:rect b="b" l="l" r="r" t="t"/>
              <a:pathLst>
                <a:path extrusionOk="0" h="374" w="995">
                  <a:moveTo>
                    <a:pt x="456" y="0"/>
                  </a:moveTo>
                  <a:lnTo>
                    <a:pt x="415" y="42"/>
                  </a:lnTo>
                  <a:lnTo>
                    <a:pt x="83" y="42"/>
                  </a:lnTo>
                  <a:lnTo>
                    <a:pt x="83" y="83"/>
                  </a:lnTo>
                  <a:lnTo>
                    <a:pt x="42" y="83"/>
                  </a:lnTo>
                  <a:lnTo>
                    <a:pt x="42" y="42"/>
                  </a:lnTo>
                  <a:lnTo>
                    <a:pt x="0" y="83"/>
                  </a:lnTo>
                  <a:lnTo>
                    <a:pt x="0" y="166"/>
                  </a:lnTo>
                  <a:lnTo>
                    <a:pt x="42" y="207"/>
                  </a:lnTo>
                  <a:lnTo>
                    <a:pt x="42" y="290"/>
                  </a:lnTo>
                  <a:lnTo>
                    <a:pt x="83" y="373"/>
                  </a:lnTo>
                  <a:lnTo>
                    <a:pt x="125" y="373"/>
                  </a:lnTo>
                  <a:lnTo>
                    <a:pt x="125" y="332"/>
                  </a:lnTo>
                  <a:lnTo>
                    <a:pt x="166" y="332"/>
                  </a:lnTo>
                  <a:lnTo>
                    <a:pt x="166" y="373"/>
                  </a:lnTo>
                  <a:lnTo>
                    <a:pt x="207" y="332"/>
                  </a:lnTo>
                  <a:lnTo>
                    <a:pt x="290" y="332"/>
                  </a:lnTo>
                  <a:lnTo>
                    <a:pt x="332" y="290"/>
                  </a:lnTo>
                  <a:lnTo>
                    <a:pt x="332" y="332"/>
                  </a:lnTo>
                  <a:lnTo>
                    <a:pt x="415" y="332"/>
                  </a:lnTo>
                  <a:lnTo>
                    <a:pt x="415" y="290"/>
                  </a:lnTo>
                  <a:lnTo>
                    <a:pt x="456" y="332"/>
                  </a:lnTo>
                  <a:lnTo>
                    <a:pt x="456" y="290"/>
                  </a:lnTo>
                  <a:lnTo>
                    <a:pt x="539" y="290"/>
                  </a:lnTo>
                  <a:lnTo>
                    <a:pt x="539" y="332"/>
                  </a:lnTo>
                  <a:lnTo>
                    <a:pt x="580" y="290"/>
                  </a:lnTo>
                  <a:lnTo>
                    <a:pt x="622" y="332"/>
                  </a:lnTo>
                  <a:lnTo>
                    <a:pt x="746" y="332"/>
                  </a:lnTo>
                  <a:lnTo>
                    <a:pt x="746" y="373"/>
                  </a:lnTo>
                  <a:lnTo>
                    <a:pt x="788" y="332"/>
                  </a:lnTo>
                  <a:lnTo>
                    <a:pt x="829" y="332"/>
                  </a:lnTo>
                  <a:lnTo>
                    <a:pt x="829" y="373"/>
                  </a:lnTo>
                  <a:lnTo>
                    <a:pt x="870" y="373"/>
                  </a:lnTo>
                  <a:lnTo>
                    <a:pt x="870" y="332"/>
                  </a:lnTo>
                  <a:lnTo>
                    <a:pt x="912" y="373"/>
                  </a:lnTo>
                  <a:lnTo>
                    <a:pt x="953" y="290"/>
                  </a:lnTo>
                  <a:lnTo>
                    <a:pt x="995" y="207"/>
                  </a:lnTo>
                  <a:lnTo>
                    <a:pt x="995" y="166"/>
                  </a:lnTo>
                  <a:lnTo>
                    <a:pt x="995" y="83"/>
                  </a:lnTo>
                  <a:lnTo>
                    <a:pt x="953" y="83"/>
                  </a:lnTo>
                  <a:lnTo>
                    <a:pt x="953" y="42"/>
                  </a:lnTo>
                  <a:lnTo>
                    <a:pt x="746" y="42"/>
                  </a:lnTo>
                  <a:lnTo>
                    <a:pt x="746" y="0"/>
                  </a:lnTo>
                  <a:lnTo>
                    <a:pt x="705" y="0"/>
                  </a:lnTo>
                  <a:lnTo>
                    <a:pt x="663" y="42"/>
                  </a:lnTo>
                  <a:lnTo>
                    <a:pt x="622" y="42"/>
                  </a:lnTo>
                  <a:lnTo>
                    <a:pt x="622" y="0"/>
                  </a:lnTo>
                  <a:lnTo>
                    <a:pt x="498" y="0"/>
                  </a:lnTo>
                  <a:lnTo>
                    <a:pt x="498" y="42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EAE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66"/>
            <p:cNvSpPr/>
            <p:nvPr/>
          </p:nvSpPr>
          <p:spPr>
            <a:xfrm>
              <a:off x="1681150" y="1773400"/>
              <a:ext cx="18675" cy="20750"/>
            </a:xfrm>
            <a:custGeom>
              <a:rect b="b" l="l" r="r" t="t"/>
              <a:pathLst>
                <a:path extrusionOk="0" h="830" w="747">
                  <a:moveTo>
                    <a:pt x="540" y="0"/>
                  </a:moveTo>
                  <a:lnTo>
                    <a:pt x="540" y="42"/>
                  </a:lnTo>
                  <a:lnTo>
                    <a:pt x="498" y="42"/>
                  </a:lnTo>
                  <a:lnTo>
                    <a:pt x="498" y="83"/>
                  </a:lnTo>
                  <a:lnTo>
                    <a:pt x="457" y="83"/>
                  </a:lnTo>
                  <a:lnTo>
                    <a:pt x="457" y="125"/>
                  </a:lnTo>
                  <a:lnTo>
                    <a:pt x="457" y="166"/>
                  </a:lnTo>
                  <a:lnTo>
                    <a:pt x="374" y="166"/>
                  </a:lnTo>
                  <a:lnTo>
                    <a:pt x="374" y="208"/>
                  </a:lnTo>
                  <a:lnTo>
                    <a:pt x="374" y="249"/>
                  </a:lnTo>
                  <a:lnTo>
                    <a:pt x="332" y="249"/>
                  </a:lnTo>
                  <a:lnTo>
                    <a:pt x="332" y="290"/>
                  </a:lnTo>
                  <a:lnTo>
                    <a:pt x="291" y="290"/>
                  </a:lnTo>
                  <a:lnTo>
                    <a:pt x="291" y="332"/>
                  </a:lnTo>
                  <a:lnTo>
                    <a:pt x="249" y="332"/>
                  </a:lnTo>
                  <a:lnTo>
                    <a:pt x="249" y="373"/>
                  </a:lnTo>
                  <a:lnTo>
                    <a:pt x="249" y="415"/>
                  </a:lnTo>
                  <a:lnTo>
                    <a:pt x="208" y="415"/>
                  </a:lnTo>
                  <a:lnTo>
                    <a:pt x="167" y="456"/>
                  </a:lnTo>
                  <a:lnTo>
                    <a:pt x="167" y="498"/>
                  </a:lnTo>
                  <a:lnTo>
                    <a:pt x="84" y="498"/>
                  </a:lnTo>
                  <a:lnTo>
                    <a:pt x="84" y="539"/>
                  </a:lnTo>
                  <a:lnTo>
                    <a:pt x="42" y="539"/>
                  </a:lnTo>
                  <a:lnTo>
                    <a:pt x="42" y="580"/>
                  </a:lnTo>
                  <a:lnTo>
                    <a:pt x="1" y="622"/>
                  </a:lnTo>
                  <a:lnTo>
                    <a:pt x="84" y="705"/>
                  </a:lnTo>
                  <a:lnTo>
                    <a:pt x="167" y="788"/>
                  </a:lnTo>
                  <a:lnTo>
                    <a:pt x="249" y="829"/>
                  </a:lnTo>
                  <a:lnTo>
                    <a:pt x="249" y="788"/>
                  </a:lnTo>
                  <a:lnTo>
                    <a:pt x="249" y="746"/>
                  </a:lnTo>
                  <a:lnTo>
                    <a:pt x="291" y="746"/>
                  </a:lnTo>
                  <a:lnTo>
                    <a:pt x="332" y="705"/>
                  </a:lnTo>
                  <a:lnTo>
                    <a:pt x="374" y="705"/>
                  </a:lnTo>
                  <a:lnTo>
                    <a:pt x="374" y="663"/>
                  </a:lnTo>
                  <a:lnTo>
                    <a:pt x="374" y="622"/>
                  </a:lnTo>
                  <a:lnTo>
                    <a:pt x="415" y="622"/>
                  </a:lnTo>
                  <a:lnTo>
                    <a:pt x="457" y="580"/>
                  </a:lnTo>
                  <a:lnTo>
                    <a:pt x="457" y="539"/>
                  </a:lnTo>
                  <a:lnTo>
                    <a:pt x="498" y="539"/>
                  </a:lnTo>
                  <a:lnTo>
                    <a:pt x="498" y="498"/>
                  </a:lnTo>
                  <a:lnTo>
                    <a:pt x="498" y="456"/>
                  </a:lnTo>
                  <a:lnTo>
                    <a:pt x="622" y="456"/>
                  </a:lnTo>
                  <a:lnTo>
                    <a:pt x="622" y="415"/>
                  </a:lnTo>
                  <a:lnTo>
                    <a:pt x="622" y="373"/>
                  </a:lnTo>
                  <a:lnTo>
                    <a:pt x="664" y="332"/>
                  </a:lnTo>
                  <a:lnTo>
                    <a:pt x="705" y="332"/>
                  </a:lnTo>
                  <a:lnTo>
                    <a:pt x="705" y="290"/>
                  </a:lnTo>
                  <a:lnTo>
                    <a:pt x="705" y="249"/>
                  </a:lnTo>
                  <a:lnTo>
                    <a:pt x="747" y="249"/>
                  </a:lnTo>
                  <a:lnTo>
                    <a:pt x="747" y="208"/>
                  </a:lnTo>
                  <a:lnTo>
                    <a:pt x="747" y="166"/>
                  </a:lnTo>
                  <a:lnTo>
                    <a:pt x="664" y="83"/>
                  </a:lnTo>
                  <a:lnTo>
                    <a:pt x="622" y="42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rgbClr val="EAE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66"/>
            <p:cNvSpPr/>
            <p:nvPr/>
          </p:nvSpPr>
          <p:spPr>
            <a:xfrm>
              <a:off x="1519550" y="1777550"/>
              <a:ext cx="20750" cy="19700"/>
            </a:xfrm>
            <a:custGeom>
              <a:rect b="b" l="l" r="r" t="t"/>
              <a:pathLst>
                <a:path extrusionOk="0" h="788" w="830">
                  <a:moveTo>
                    <a:pt x="166" y="0"/>
                  </a:moveTo>
                  <a:lnTo>
                    <a:pt x="84" y="83"/>
                  </a:lnTo>
                  <a:lnTo>
                    <a:pt x="84" y="124"/>
                  </a:lnTo>
                  <a:lnTo>
                    <a:pt x="1" y="207"/>
                  </a:lnTo>
                  <a:lnTo>
                    <a:pt x="1" y="290"/>
                  </a:lnTo>
                  <a:lnTo>
                    <a:pt x="84" y="290"/>
                  </a:lnTo>
                  <a:lnTo>
                    <a:pt x="42" y="332"/>
                  </a:lnTo>
                  <a:lnTo>
                    <a:pt x="125" y="332"/>
                  </a:lnTo>
                  <a:lnTo>
                    <a:pt x="125" y="373"/>
                  </a:lnTo>
                  <a:lnTo>
                    <a:pt x="166" y="373"/>
                  </a:lnTo>
                  <a:lnTo>
                    <a:pt x="166" y="414"/>
                  </a:lnTo>
                  <a:lnTo>
                    <a:pt x="208" y="414"/>
                  </a:lnTo>
                  <a:lnTo>
                    <a:pt x="208" y="456"/>
                  </a:lnTo>
                  <a:lnTo>
                    <a:pt x="249" y="456"/>
                  </a:lnTo>
                  <a:lnTo>
                    <a:pt x="249" y="497"/>
                  </a:lnTo>
                  <a:lnTo>
                    <a:pt x="374" y="497"/>
                  </a:lnTo>
                  <a:lnTo>
                    <a:pt x="332" y="539"/>
                  </a:lnTo>
                  <a:lnTo>
                    <a:pt x="374" y="539"/>
                  </a:lnTo>
                  <a:lnTo>
                    <a:pt x="374" y="580"/>
                  </a:lnTo>
                  <a:lnTo>
                    <a:pt x="374" y="622"/>
                  </a:lnTo>
                  <a:lnTo>
                    <a:pt x="456" y="622"/>
                  </a:lnTo>
                  <a:lnTo>
                    <a:pt x="456" y="663"/>
                  </a:lnTo>
                  <a:lnTo>
                    <a:pt x="498" y="663"/>
                  </a:lnTo>
                  <a:lnTo>
                    <a:pt x="498" y="705"/>
                  </a:lnTo>
                  <a:lnTo>
                    <a:pt x="581" y="705"/>
                  </a:lnTo>
                  <a:lnTo>
                    <a:pt x="581" y="746"/>
                  </a:lnTo>
                  <a:lnTo>
                    <a:pt x="581" y="787"/>
                  </a:lnTo>
                  <a:lnTo>
                    <a:pt x="622" y="746"/>
                  </a:lnTo>
                  <a:lnTo>
                    <a:pt x="622" y="787"/>
                  </a:lnTo>
                  <a:lnTo>
                    <a:pt x="664" y="787"/>
                  </a:lnTo>
                  <a:lnTo>
                    <a:pt x="705" y="746"/>
                  </a:lnTo>
                  <a:lnTo>
                    <a:pt x="747" y="663"/>
                  </a:lnTo>
                  <a:lnTo>
                    <a:pt x="788" y="622"/>
                  </a:lnTo>
                  <a:lnTo>
                    <a:pt x="829" y="580"/>
                  </a:lnTo>
                  <a:lnTo>
                    <a:pt x="829" y="539"/>
                  </a:lnTo>
                  <a:lnTo>
                    <a:pt x="788" y="539"/>
                  </a:lnTo>
                  <a:lnTo>
                    <a:pt x="788" y="497"/>
                  </a:lnTo>
                  <a:lnTo>
                    <a:pt x="747" y="497"/>
                  </a:lnTo>
                  <a:lnTo>
                    <a:pt x="705" y="456"/>
                  </a:lnTo>
                  <a:lnTo>
                    <a:pt x="664" y="456"/>
                  </a:lnTo>
                  <a:lnTo>
                    <a:pt x="664" y="414"/>
                  </a:lnTo>
                  <a:lnTo>
                    <a:pt x="664" y="373"/>
                  </a:lnTo>
                  <a:lnTo>
                    <a:pt x="622" y="414"/>
                  </a:lnTo>
                  <a:lnTo>
                    <a:pt x="581" y="414"/>
                  </a:lnTo>
                  <a:lnTo>
                    <a:pt x="581" y="373"/>
                  </a:lnTo>
                  <a:lnTo>
                    <a:pt x="581" y="332"/>
                  </a:lnTo>
                  <a:lnTo>
                    <a:pt x="539" y="332"/>
                  </a:lnTo>
                  <a:lnTo>
                    <a:pt x="539" y="290"/>
                  </a:lnTo>
                  <a:lnTo>
                    <a:pt x="498" y="290"/>
                  </a:lnTo>
                  <a:lnTo>
                    <a:pt x="498" y="249"/>
                  </a:lnTo>
                  <a:lnTo>
                    <a:pt x="415" y="249"/>
                  </a:lnTo>
                  <a:lnTo>
                    <a:pt x="374" y="207"/>
                  </a:lnTo>
                  <a:lnTo>
                    <a:pt x="374" y="166"/>
                  </a:lnTo>
                  <a:lnTo>
                    <a:pt x="332" y="166"/>
                  </a:lnTo>
                  <a:lnTo>
                    <a:pt x="291" y="124"/>
                  </a:lnTo>
                  <a:lnTo>
                    <a:pt x="291" y="83"/>
                  </a:lnTo>
                  <a:lnTo>
                    <a:pt x="249" y="83"/>
                  </a:lnTo>
                  <a:lnTo>
                    <a:pt x="249" y="42"/>
                  </a:lnTo>
                  <a:lnTo>
                    <a:pt x="166" y="42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EAE1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66"/>
            <p:cNvSpPr/>
            <p:nvPr/>
          </p:nvSpPr>
          <p:spPr>
            <a:xfrm>
              <a:off x="1136250" y="2203300"/>
              <a:ext cx="394725" cy="179250"/>
            </a:xfrm>
            <a:custGeom>
              <a:rect b="b" l="l" r="r" t="t"/>
              <a:pathLst>
                <a:path extrusionOk="0" h="7170" w="15789">
                  <a:moveTo>
                    <a:pt x="2984" y="1"/>
                  </a:moveTo>
                  <a:lnTo>
                    <a:pt x="2694" y="42"/>
                  </a:lnTo>
                  <a:lnTo>
                    <a:pt x="2404" y="42"/>
                  </a:lnTo>
                  <a:lnTo>
                    <a:pt x="2156" y="125"/>
                  </a:lnTo>
                  <a:lnTo>
                    <a:pt x="1866" y="208"/>
                  </a:lnTo>
                  <a:lnTo>
                    <a:pt x="1617" y="332"/>
                  </a:lnTo>
                  <a:lnTo>
                    <a:pt x="1368" y="456"/>
                  </a:lnTo>
                  <a:lnTo>
                    <a:pt x="1161" y="622"/>
                  </a:lnTo>
                  <a:lnTo>
                    <a:pt x="913" y="788"/>
                  </a:lnTo>
                  <a:lnTo>
                    <a:pt x="747" y="995"/>
                  </a:lnTo>
                  <a:lnTo>
                    <a:pt x="540" y="1202"/>
                  </a:lnTo>
                  <a:lnTo>
                    <a:pt x="415" y="1451"/>
                  </a:lnTo>
                  <a:lnTo>
                    <a:pt x="250" y="1700"/>
                  </a:lnTo>
                  <a:lnTo>
                    <a:pt x="167" y="1948"/>
                  </a:lnTo>
                  <a:lnTo>
                    <a:pt x="84" y="2238"/>
                  </a:lnTo>
                  <a:lnTo>
                    <a:pt x="42" y="2528"/>
                  </a:lnTo>
                  <a:lnTo>
                    <a:pt x="1" y="2818"/>
                  </a:lnTo>
                  <a:lnTo>
                    <a:pt x="1" y="3150"/>
                  </a:lnTo>
                  <a:lnTo>
                    <a:pt x="42" y="3398"/>
                  </a:lnTo>
                  <a:lnTo>
                    <a:pt x="84" y="3689"/>
                  </a:lnTo>
                  <a:lnTo>
                    <a:pt x="167" y="3979"/>
                  </a:lnTo>
                  <a:lnTo>
                    <a:pt x="291" y="4227"/>
                  </a:lnTo>
                  <a:lnTo>
                    <a:pt x="415" y="4476"/>
                  </a:lnTo>
                  <a:lnTo>
                    <a:pt x="581" y="4683"/>
                  </a:lnTo>
                  <a:lnTo>
                    <a:pt x="788" y="4890"/>
                  </a:lnTo>
                  <a:lnTo>
                    <a:pt x="954" y="5097"/>
                  </a:lnTo>
                  <a:lnTo>
                    <a:pt x="1203" y="5263"/>
                  </a:lnTo>
                  <a:lnTo>
                    <a:pt x="1410" y="5429"/>
                  </a:lnTo>
                  <a:lnTo>
                    <a:pt x="1700" y="5553"/>
                  </a:lnTo>
                  <a:lnTo>
                    <a:pt x="1948" y="5677"/>
                  </a:lnTo>
                  <a:lnTo>
                    <a:pt x="2239" y="5760"/>
                  </a:lnTo>
                  <a:lnTo>
                    <a:pt x="2529" y="5802"/>
                  </a:lnTo>
                  <a:lnTo>
                    <a:pt x="12473" y="7169"/>
                  </a:lnTo>
                  <a:lnTo>
                    <a:pt x="12888" y="7169"/>
                  </a:lnTo>
                  <a:lnTo>
                    <a:pt x="13427" y="7128"/>
                  </a:lnTo>
                  <a:lnTo>
                    <a:pt x="13924" y="7003"/>
                  </a:lnTo>
                  <a:lnTo>
                    <a:pt x="14380" y="6755"/>
                  </a:lnTo>
                  <a:lnTo>
                    <a:pt x="14794" y="6465"/>
                  </a:lnTo>
                  <a:lnTo>
                    <a:pt x="15125" y="6092"/>
                  </a:lnTo>
                  <a:lnTo>
                    <a:pt x="15416" y="5677"/>
                  </a:lnTo>
                  <a:lnTo>
                    <a:pt x="15664" y="5180"/>
                  </a:lnTo>
                  <a:lnTo>
                    <a:pt x="15706" y="4932"/>
                  </a:lnTo>
                  <a:lnTo>
                    <a:pt x="15747" y="4642"/>
                  </a:lnTo>
                  <a:lnTo>
                    <a:pt x="15788" y="4352"/>
                  </a:lnTo>
                  <a:lnTo>
                    <a:pt x="15788" y="4061"/>
                  </a:lnTo>
                  <a:lnTo>
                    <a:pt x="15747" y="3771"/>
                  </a:lnTo>
                  <a:lnTo>
                    <a:pt x="15706" y="3523"/>
                  </a:lnTo>
                  <a:lnTo>
                    <a:pt x="15623" y="3233"/>
                  </a:lnTo>
                  <a:lnTo>
                    <a:pt x="15498" y="2984"/>
                  </a:lnTo>
                  <a:lnTo>
                    <a:pt x="15374" y="2735"/>
                  </a:lnTo>
                  <a:lnTo>
                    <a:pt x="15208" y="2487"/>
                  </a:lnTo>
                  <a:lnTo>
                    <a:pt x="15001" y="2280"/>
                  </a:lnTo>
                  <a:lnTo>
                    <a:pt x="14835" y="2114"/>
                  </a:lnTo>
                  <a:lnTo>
                    <a:pt x="14587" y="1907"/>
                  </a:lnTo>
                  <a:lnTo>
                    <a:pt x="14380" y="1782"/>
                  </a:lnTo>
                  <a:lnTo>
                    <a:pt x="14090" y="1617"/>
                  </a:lnTo>
                  <a:lnTo>
                    <a:pt x="13841" y="1534"/>
                  </a:lnTo>
                  <a:lnTo>
                    <a:pt x="13551" y="1451"/>
                  </a:lnTo>
                  <a:lnTo>
                    <a:pt x="13261" y="1368"/>
                  </a:lnTo>
                  <a:lnTo>
                    <a:pt x="3316" y="42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66"/>
            <p:cNvSpPr/>
            <p:nvPr/>
          </p:nvSpPr>
          <p:spPr>
            <a:xfrm>
              <a:off x="1690475" y="2200200"/>
              <a:ext cx="401975" cy="149200"/>
            </a:xfrm>
            <a:custGeom>
              <a:rect b="b" l="l" r="r" t="t"/>
              <a:pathLst>
                <a:path extrusionOk="0" h="5968" w="16079">
                  <a:moveTo>
                    <a:pt x="2653" y="0"/>
                  </a:moveTo>
                  <a:lnTo>
                    <a:pt x="2363" y="42"/>
                  </a:lnTo>
                  <a:lnTo>
                    <a:pt x="2073" y="83"/>
                  </a:lnTo>
                  <a:lnTo>
                    <a:pt x="1824" y="208"/>
                  </a:lnTo>
                  <a:lnTo>
                    <a:pt x="1575" y="332"/>
                  </a:lnTo>
                  <a:lnTo>
                    <a:pt x="1327" y="456"/>
                  </a:lnTo>
                  <a:lnTo>
                    <a:pt x="1078" y="622"/>
                  </a:lnTo>
                  <a:lnTo>
                    <a:pt x="871" y="788"/>
                  </a:lnTo>
                  <a:lnTo>
                    <a:pt x="705" y="995"/>
                  </a:lnTo>
                  <a:lnTo>
                    <a:pt x="539" y="1243"/>
                  </a:lnTo>
                  <a:lnTo>
                    <a:pt x="374" y="1492"/>
                  </a:lnTo>
                  <a:lnTo>
                    <a:pt x="249" y="1741"/>
                  </a:lnTo>
                  <a:lnTo>
                    <a:pt x="167" y="1989"/>
                  </a:lnTo>
                  <a:lnTo>
                    <a:pt x="84" y="2279"/>
                  </a:lnTo>
                  <a:lnTo>
                    <a:pt x="42" y="2569"/>
                  </a:lnTo>
                  <a:lnTo>
                    <a:pt x="1" y="2859"/>
                  </a:lnTo>
                  <a:lnTo>
                    <a:pt x="1" y="3150"/>
                  </a:lnTo>
                  <a:lnTo>
                    <a:pt x="42" y="3440"/>
                  </a:lnTo>
                  <a:lnTo>
                    <a:pt x="125" y="3730"/>
                  </a:lnTo>
                  <a:lnTo>
                    <a:pt x="208" y="3978"/>
                  </a:lnTo>
                  <a:lnTo>
                    <a:pt x="332" y="4268"/>
                  </a:lnTo>
                  <a:lnTo>
                    <a:pt x="457" y="4476"/>
                  </a:lnTo>
                  <a:lnTo>
                    <a:pt x="622" y="4724"/>
                  </a:lnTo>
                  <a:lnTo>
                    <a:pt x="830" y="4931"/>
                  </a:lnTo>
                  <a:lnTo>
                    <a:pt x="1037" y="5139"/>
                  </a:lnTo>
                  <a:lnTo>
                    <a:pt x="1244" y="5304"/>
                  </a:lnTo>
                  <a:lnTo>
                    <a:pt x="1493" y="5429"/>
                  </a:lnTo>
                  <a:lnTo>
                    <a:pt x="1741" y="5553"/>
                  </a:lnTo>
                  <a:lnTo>
                    <a:pt x="1990" y="5677"/>
                  </a:lnTo>
                  <a:lnTo>
                    <a:pt x="2280" y="5760"/>
                  </a:lnTo>
                  <a:lnTo>
                    <a:pt x="2570" y="5801"/>
                  </a:lnTo>
                  <a:lnTo>
                    <a:pt x="2860" y="5801"/>
                  </a:lnTo>
                  <a:lnTo>
                    <a:pt x="13095" y="5967"/>
                  </a:lnTo>
                  <a:lnTo>
                    <a:pt x="13468" y="5967"/>
                  </a:lnTo>
                  <a:lnTo>
                    <a:pt x="13758" y="5926"/>
                  </a:lnTo>
                  <a:lnTo>
                    <a:pt x="14006" y="5843"/>
                  </a:lnTo>
                  <a:lnTo>
                    <a:pt x="14297" y="5760"/>
                  </a:lnTo>
                  <a:lnTo>
                    <a:pt x="14545" y="5636"/>
                  </a:lnTo>
                  <a:lnTo>
                    <a:pt x="14752" y="5470"/>
                  </a:lnTo>
                  <a:lnTo>
                    <a:pt x="15001" y="5304"/>
                  </a:lnTo>
                  <a:lnTo>
                    <a:pt x="15208" y="5139"/>
                  </a:lnTo>
                  <a:lnTo>
                    <a:pt x="15374" y="4931"/>
                  </a:lnTo>
                  <a:lnTo>
                    <a:pt x="15540" y="4724"/>
                  </a:lnTo>
                  <a:lnTo>
                    <a:pt x="15705" y="4476"/>
                  </a:lnTo>
                  <a:lnTo>
                    <a:pt x="15830" y="4227"/>
                  </a:lnTo>
                  <a:lnTo>
                    <a:pt x="15913" y="3937"/>
                  </a:lnTo>
                  <a:lnTo>
                    <a:pt x="15995" y="3688"/>
                  </a:lnTo>
                  <a:lnTo>
                    <a:pt x="16037" y="3398"/>
                  </a:lnTo>
                  <a:lnTo>
                    <a:pt x="16078" y="3108"/>
                  </a:lnTo>
                  <a:lnTo>
                    <a:pt x="16078" y="2818"/>
                  </a:lnTo>
                  <a:lnTo>
                    <a:pt x="16037" y="2528"/>
                  </a:lnTo>
                  <a:lnTo>
                    <a:pt x="15954" y="2238"/>
                  </a:lnTo>
                  <a:lnTo>
                    <a:pt x="15871" y="1948"/>
                  </a:lnTo>
                  <a:lnTo>
                    <a:pt x="15747" y="1699"/>
                  </a:lnTo>
                  <a:lnTo>
                    <a:pt x="15581" y="1451"/>
                  </a:lnTo>
                  <a:lnTo>
                    <a:pt x="15415" y="1243"/>
                  </a:lnTo>
                  <a:lnTo>
                    <a:pt x="15250" y="1036"/>
                  </a:lnTo>
                  <a:lnTo>
                    <a:pt x="15042" y="829"/>
                  </a:lnTo>
                  <a:lnTo>
                    <a:pt x="14835" y="663"/>
                  </a:lnTo>
                  <a:lnTo>
                    <a:pt x="14587" y="498"/>
                  </a:lnTo>
                  <a:lnTo>
                    <a:pt x="14338" y="373"/>
                  </a:lnTo>
                  <a:lnTo>
                    <a:pt x="14048" y="290"/>
                  </a:lnTo>
                  <a:lnTo>
                    <a:pt x="13799" y="208"/>
                  </a:lnTo>
                  <a:lnTo>
                    <a:pt x="13509" y="166"/>
                  </a:lnTo>
                  <a:lnTo>
                    <a:pt x="13219" y="125"/>
                  </a:lnTo>
                  <a:lnTo>
                    <a:pt x="2943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66"/>
            <p:cNvSpPr/>
            <p:nvPr/>
          </p:nvSpPr>
          <p:spPr>
            <a:xfrm>
              <a:off x="1644900" y="2612500"/>
              <a:ext cx="385400" cy="204100"/>
            </a:xfrm>
            <a:custGeom>
              <a:rect b="b" l="l" r="r" t="t"/>
              <a:pathLst>
                <a:path extrusionOk="0" h="8164" w="15416">
                  <a:moveTo>
                    <a:pt x="12805" y="0"/>
                  </a:moveTo>
                  <a:lnTo>
                    <a:pt x="12432" y="83"/>
                  </a:lnTo>
                  <a:lnTo>
                    <a:pt x="12142" y="290"/>
                  </a:lnTo>
                  <a:lnTo>
                    <a:pt x="11976" y="415"/>
                  </a:lnTo>
                  <a:lnTo>
                    <a:pt x="11852" y="539"/>
                  </a:lnTo>
                  <a:lnTo>
                    <a:pt x="11727" y="705"/>
                  </a:lnTo>
                  <a:lnTo>
                    <a:pt x="11603" y="912"/>
                  </a:lnTo>
                  <a:lnTo>
                    <a:pt x="11437" y="1368"/>
                  </a:lnTo>
                  <a:lnTo>
                    <a:pt x="11354" y="1741"/>
                  </a:lnTo>
                  <a:lnTo>
                    <a:pt x="11313" y="2072"/>
                  </a:lnTo>
                  <a:lnTo>
                    <a:pt x="11313" y="2279"/>
                  </a:lnTo>
                  <a:lnTo>
                    <a:pt x="11313" y="2486"/>
                  </a:lnTo>
                  <a:lnTo>
                    <a:pt x="11271" y="2652"/>
                  </a:lnTo>
                  <a:lnTo>
                    <a:pt x="11147" y="2818"/>
                  </a:lnTo>
                  <a:lnTo>
                    <a:pt x="10940" y="3025"/>
                  </a:lnTo>
                  <a:lnTo>
                    <a:pt x="10774" y="3108"/>
                  </a:lnTo>
                  <a:lnTo>
                    <a:pt x="10567" y="3191"/>
                  </a:lnTo>
                  <a:lnTo>
                    <a:pt x="10401" y="3274"/>
                  </a:lnTo>
                  <a:lnTo>
                    <a:pt x="10194" y="3274"/>
                  </a:lnTo>
                  <a:lnTo>
                    <a:pt x="9987" y="3315"/>
                  </a:lnTo>
                  <a:lnTo>
                    <a:pt x="9821" y="3274"/>
                  </a:lnTo>
                  <a:lnTo>
                    <a:pt x="9614" y="3232"/>
                  </a:lnTo>
                  <a:lnTo>
                    <a:pt x="9407" y="3149"/>
                  </a:lnTo>
                  <a:lnTo>
                    <a:pt x="2777" y="83"/>
                  </a:lnTo>
                  <a:lnTo>
                    <a:pt x="1" y="6464"/>
                  </a:lnTo>
                  <a:lnTo>
                    <a:pt x="4269" y="7376"/>
                  </a:lnTo>
                  <a:lnTo>
                    <a:pt x="5967" y="7707"/>
                  </a:lnTo>
                  <a:lnTo>
                    <a:pt x="6796" y="7915"/>
                  </a:lnTo>
                  <a:lnTo>
                    <a:pt x="7625" y="8039"/>
                  </a:lnTo>
                  <a:lnTo>
                    <a:pt x="8454" y="8122"/>
                  </a:lnTo>
                  <a:lnTo>
                    <a:pt x="9324" y="8163"/>
                  </a:lnTo>
                  <a:lnTo>
                    <a:pt x="10153" y="8122"/>
                  </a:lnTo>
                  <a:lnTo>
                    <a:pt x="10608" y="8039"/>
                  </a:lnTo>
                  <a:lnTo>
                    <a:pt x="11023" y="7998"/>
                  </a:lnTo>
                  <a:lnTo>
                    <a:pt x="11437" y="7873"/>
                  </a:lnTo>
                  <a:lnTo>
                    <a:pt x="11810" y="7749"/>
                  </a:lnTo>
                  <a:lnTo>
                    <a:pt x="12142" y="7583"/>
                  </a:lnTo>
                  <a:lnTo>
                    <a:pt x="12473" y="7417"/>
                  </a:lnTo>
                  <a:lnTo>
                    <a:pt x="12805" y="7252"/>
                  </a:lnTo>
                  <a:lnTo>
                    <a:pt x="13095" y="7044"/>
                  </a:lnTo>
                  <a:lnTo>
                    <a:pt x="13343" y="6796"/>
                  </a:lnTo>
                  <a:lnTo>
                    <a:pt x="13592" y="6547"/>
                  </a:lnTo>
                  <a:lnTo>
                    <a:pt x="14089" y="6009"/>
                  </a:lnTo>
                  <a:lnTo>
                    <a:pt x="14462" y="5387"/>
                  </a:lnTo>
                  <a:lnTo>
                    <a:pt x="14835" y="4724"/>
                  </a:lnTo>
                  <a:lnTo>
                    <a:pt x="15167" y="3978"/>
                  </a:lnTo>
                  <a:lnTo>
                    <a:pt x="15249" y="3688"/>
                  </a:lnTo>
                  <a:lnTo>
                    <a:pt x="15332" y="3439"/>
                  </a:lnTo>
                  <a:lnTo>
                    <a:pt x="15415" y="2901"/>
                  </a:lnTo>
                  <a:lnTo>
                    <a:pt x="15374" y="2362"/>
                  </a:lnTo>
                  <a:lnTo>
                    <a:pt x="15249" y="1906"/>
                  </a:lnTo>
                  <a:lnTo>
                    <a:pt x="15084" y="1450"/>
                  </a:lnTo>
                  <a:lnTo>
                    <a:pt x="14835" y="1078"/>
                  </a:lnTo>
                  <a:lnTo>
                    <a:pt x="14586" y="746"/>
                  </a:lnTo>
                  <a:lnTo>
                    <a:pt x="14255" y="456"/>
                  </a:lnTo>
                  <a:lnTo>
                    <a:pt x="13882" y="249"/>
                  </a:lnTo>
                  <a:lnTo>
                    <a:pt x="13509" y="83"/>
                  </a:lnTo>
                  <a:lnTo>
                    <a:pt x="13136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66"/>
            <p:cNvSpPr/>
            <p:nvPr/>
          </p:nvSpPr>
          <p:spPr>
            <a:xfrm>
              <a:off x="1052878" y="2364928"/>
              <a:ext cx="793550" cy="485875"/>
            </a:xfrm>
            <a:custGeom>
              <a:rect b="b" l="l" r="r" t="t"/>
              <a:pathLst>
                <a:path extrusionOk="0" h="19435" w="31742">
                  <a:moveTo>
                    <a:pt x="6009" y="0"/>
                  </a:moveTo>
                  <a:lnTo>
                    <a:pt x="5387" y="42"/>
                  </a:lnTo>
                  <a:lnTo>
                    <a:pt x="4807" y="125"/>
                  </a:lnTo>
                  <a:lnTo>
                    <a:pt x="4269" y="291"/>
                  </a:lnTo>
                  <a:lnTo>
                    <a:pt x="3689" y="498"/>
                  </a:lnTo>
                  <a:lnTo>
                    <a:pt x="3150" y="746"/>
                  </a:lnTo>
                  <a:lnTo>
                    <a:pt x="2653" y="1078"/>
                  </a:lnTo>
                  <a:lnTo>
                    <a:pt x="2197" y="1409"/>
                  </a:lnTo>
                  <a:lnTo>
                    <a:pt x="1741" y="1824"/>
                  </a:lnTo>
                  <a:lnTo>
                    <a:pt x="1368" y="2279"/>
                  </a:lnTo>
                  <a:lnTo>
                    <a:pt x="995" y="2777"/>
                  </a:lnTo>
                  <a:lnTo>
                    <a:pt x="705" y="3315"/>
                  </a:lnTo>
                  <a:lnTo>
                    <a:pt x="415" y="3896"/>
                  </a:lnTo>
                  <a:lnTo>
                    <a:pt x="208" y="4476"/>
                  </a:lnTo>
                  <a:lnTo>
                    <a:pt x="84" y="5097"/>
                  </a:lnTo>
                  <a:lnTo>
                    <a:pt x="1" y="5677"/>
                  </a:lnTo>
                  <a:lnTo>
                    <a:pt x="1" y="6299"/>
                  </a:lnTo>
                  <a:lnTo>
                    <a:pt x="42" y="6879"/>
                  </a:lnTo>
                  <a:lnTo>
                    <a:pt x="125" y="7459"/>
                  </a:lnTo>
                  <a:lnTo>
                    <a:pt x="291" y="8039"/>
                  </a:lnTo>
                  <a:lnTo>
                    <a:pt x="498" y="8578"/>
                  </a:lnTo>
                  <a:lnTo>
                    <a:pt x="747" y="9117"/>
                  </a:lnTo>
                  <a:lnTo>
                    <a:pt x="1078" y="9614"/>
                  </a:lnTo>
                  <a:lnTo>
                    <a:pt x="1451" y="10111"/>
                  </a:lnTo>
                  <a:lnTo>
                    <a:pt x="1824" y="10525"/>
                  </a:lnTo>
                  <a:lnTo>
                    <a:pt x="2280" y="10940"/>
                  </a:lnTo>
                  <a:lnTo>
                    <a:pt x="2777" y="11271"/>
                  </a:lnTo>
                  <a:lnTo>
                    <a:pt x="3316" y="11603"/>
                  </a:lnTo>
                  <a:lnTo>
                    <a:pt x="3896" y="11851"/>
                  </a:lnTo>
                  <a:lnTo>
                    <a:pt x="28385" y="19434"/>
                  </a:lnTo>
                  <a:lnTo>
                    <a:pt x="31741" y="10525"/>
                  </a:lnTo>
                  <a:lnTo>
                    <a:pt x="8412" y="415"/>
                  </a:lnTo>
                  <a:lnTo>
                    <a:pt x="7791" y="208"/>
                  </a:lnTo>
                  <a:lnTo>
                    <a:pt x="7211" y="83"/>
                  </a:lnTo>
                  <a:lnTo>
                    <a:pt x="65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66"/>
            <p:cNvSpPr/>
            <p:nvPr/>
          </p:nvSpPr>
          <p:spPr>
            <a:xfrm>
              <a:off x="1267825" y="2625950"/>
              <a:ext cx="285950" cy="238300"/>
            </a:xfrm>
            <a:custGeom>
              <a:rect b="b" l="l" r="r" t="t"/>
              <a:pathLst>
                <a:path extrusionOk="0" h="9532" w="11438">
                  <a:moveTo>
                    <a:pt x="8246" y="1"/>
                  </a:moveTo>
                  <a:lnTo>
                    <a:pt x="0" y="3937"/>
                  </a:lnTo>
                  <a:lnTo>
                    <a:pt x="953" y="9531"/>
                  </a:lnTo>
                  <a:lnTo>
                    <a:pt x="11437" y="7087"/>
                  </a:lnTo>
                  <a:lnTo>
                    <a:pt x="8246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66"/>
            <p:cNvSpPr/>
            <p:nvPr/>
          </p:nvSpPr>
          <p:spPr>
            <a:xfrm>
              <a:off x="1401450" y="2388725"/>
              <a:ext cx="775950" cy="492100"/>
            </a:xfrm>
            <a:custGeom>
              <a:rect b="b" l="l" r="r" t="t"/>
              <a:pathLst>
                <a:path extrusionOk="0" h="19684" w="31038">
                  <a:moveTo>
                    <a:pt x="24946" y="1"/>
                  </a:moveTo>
                  <a:lnTo>
                    <a:pt x="24324" y="42"/>
                  </a:lnTo>
                  <a:lnTo>
                    <a:pt x="23744" y="125"/>
                  </a:lnTo>
                  <a:lnTo>
                    <a:pt x="23123" y="249"/>
                  </a:lnTo>
                  <a:lnTo>
                    <a:pt x="22543" y="498"/>
                  </a:lnTo>
                  <a:lnTo>
                    <a:pt x="1" y="10526"/>
                  </a:lnTo>
                  <a:lnTo>
                    <a:pt x="3191" y="19683"/>
                  </a:lnTo>
                  <a:lnTo>
                    <a:pt x="27225" y="11852"/>
                  </a:lnTo>
                  <a:lnTo>
                    <a:pt x="27764" y="11603"/>
                  </a:lnTo>
                  <a:lnTo>
                    <a:pt x="28302" y="11272"/>
                  </a:lnTo>
                  <a:lnTo>
                    <a:pt x="28800" y="10899"/>
                  </a:lnTo>
                  <a:lnTo>
                    <a:pt x="29255" y="10484"/>
                  </a:lnTo>
                  <a:lnTo>
                    <a:pt x="29628" y="10070"/>
                  </a:lnTo>
                  <a:lnTo>
                    <a:pt x="30001" y="9573"/>
                  </a:lnTo>
                  <a:lnTo>
                    <a:pt x="30291" y="9076"/>
                  </a:lnTo>
                  <a:lnTo>
                    <a:pt x="30540" y="8537"/>
                  </a:lnTo>
                  <a:lnTo>
                    <a:pt x="30747" y="7998"/>
                  </a:lnTo>
                  <a:lnTo>
                    <a:pt x="30913" y="7418"/>
                  </a:lnTo>
                  <a:lnTo>
                    <a:pt x="30996" y="6838"/>
                  </a:lnTo>
                  <a:lnTo>
                    <a:pt x="31037" y="6216"/>
                  </a:lnTo>
                  <a:lnTo>
                    <a:pt x="30996" y="5636"/>
                  </a:lnTo>
                  <a:lnTo>
                    <a:pt x="30913" y="5015"/>
                  </a:lnTo>
                  <a:lnTo>
                    <a:pt x="30789" y="4435"/>
                  </a:lnTo>
                  <a:lnTo>
                    <a:pt x="30540" y="3813"/>
                  </a:lnTo>
                  <a:lnTo>
                    <a:pt x="30291" y="3274"/>
                  </a:lnTo>
                  <a:lnTo>
                    <a:pt x="29960" y="2736"/>
                  </a:lnTo>
                  <a:lnTo>
                    <a:pt x="29628" y="2238"/>
                  </a:lnTo>
                  <a:lnTo>
                    <a:pt x="29214" y="1783"/>
                  </a:lnTo>
                  <a:lnTo>
                    <a:pt x="28758" y="1410"/>
                  </a:lnTo>
                  <a:lnTo>
                    <a:pt x="28261" y="1037"/>
                  </a:lnTo>
                  <a:lnTo>
                    <a:pt x="27764" y="747"/>
                  </a:lnTo>
                  <a:lnTo>
                    <a:pt x="27225" y="498"/>
                  </a:lnTo>
                  <a:lnTo>
                    <a:pt x="26686" y="291"/>
                  </a:lnTo>
                  <a:lnTo>
                    <a:pt x="26106" y="125"/>
                  </a:lnTo>
                  <a:lnTo>
                    <a:pt x="25526" y="42"/>
                  </a:lnTo>
                  <a:lnTo>
                    <a:pt x="249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66"/>
            <p:cNvSpPr/>
            <p:nvPr/>
          </p:nvSpPr>
          <p:spPr>
            <a:xfrm>
              <a:off x="1162150" y="2724375"/>
              <a:ext cx="129525" cy="288000"/>
            </a:xfrm>
            <a:custGeom>
              <a:rect b="b" l="l" r="r" t="t"/>
              <a:pathLst>
                <a:path extrusionOk="0" h="11520" w="5181">
                  <a:moveTo>
                    <a:pt x="4227" y="0"/>
                  </a:moveTo>
                  <a:lnTo>
                    <a:pt x="3233" y="249"/>
                  </a:lnTo>
                  <a:lnTo>
                    <a:pt x="2404" y="456"/>
                  </a:lnTo>
                  <a:lnTo>
                    <a:pt x="954" y="953"/>
                  </a:lnTo>
                  <a:lnTo>
                    <a:pt x="705" y="1036"/>
                  </a:lnTo>
                  <a:lnTo>
                    <a:pt x="498" y="1161"/>
                  </a:lnTo>
                  <a:lnTo>
                    <a:pt x="332" y="1368"/>
                  </a:lnTo>
                  <a:lnTo>
                    <a:pt x="208" y="1534"/>
                  </a:lnTo>
                  <a:lnTo>
                    <a:pt x="84" y="1782"/>
                  </a:lnTo>
                  <a:lnTo>
                    <a:pt x="1" y="2031"/>
                  </a:lnTo>
                  <a:lnTo>
                    <a:pt x="1" y="2279"/>
                  </a:lnTo>
                  <a:lnTo>
                    <a:pt x="1" y="2528"/>
                  </a:lnTo>
                  <a:lnTo>
                    <a:pt x="415" y="4766"/>
                  </a:lnTo>
                  <a:lnTo>
                    <a:pt x="830" y="6879"/>
                  </a:lnTo>
                  <a:lnTo>
                    <a:pt x="1285" y="8951"/>
                  </a:lnTo>
                  <a:lnTo>
                    <a:pt x="1783" y="11064"/>
                  </a:lnTo>
                  <a:lnTo>
                    <a:pt x="1824" y="11230"/>
                  </a:lnTo>
                  <a:lnTo>
                    <a:pt x="1948" y="11354"/>
                  </a:lnTo>
                  <a:lnTo>
                    <a:pt x="2031" y="11437"/>
                  </a:lnTo>
                  <a:lnTo>
                    <a:pt x="2197" y="11478"/>
                  </a:lnTo>
                  <a:lnTo>
                    <a:pt x="2321" y="11520"/>
                  </a:lnTo>
                  <a:lnTo>
                    <a:pt x="2487" y="11478"/>
                  </a:lnTo>
                  <a:lnTo>
                    <a:pt x="2611" y="11437"/>
                  </a:lnTo>
                  <a:lnTo>
                    <a:pt x="2736" y="11354"/>
                  </a:lnTo>
                  <a:lnTo>
                    <a:pt x="2943" y="11105"/>
                  </a:lnTo>
                  <a:lnTo>
                    <a:pt x="3067" y="10857"/>
                  </a:lnTo>
                  <a:lnTo>
                    <a:pt x="3357" y="10360"/>
                  </a:lnTo>
                  <a:lnTo>
                    <a:pt x="3855" y="9116"/>
                  </a:lnTo>
                  <a:lnTo>
                    <a:pt x="4269" y="7956"/>
                  </a:lnTo>
                  <a:lnTo>
                    <a:pt x="4683" y="6837"/>
                  </a:lnTo>
                  <a:lnTo>
                    <a:pt x="5180" y="5594"/>
                  </a:lnTo>
                  <a:lnTo>
                    <a:pt x="4227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66"/>
            <p:cNvSpPr/>
            <p:nvPr/>
          </p:nvSpPr>
          <p:spPr>
            <a:xfrm>
              <a:off x="1522650" y="2103850"/>
              <a:ext cx="170975" cy="271450"/>
            </a:xfrm>
            <a:custGeom>
              <a:rect b="b" l="l" r="r" t="t"/>
              <a:pathLst>
                <a:path extrusionOk="0" h="10858" w="6839">
                  <a:moveTo>
                    <a:pt x="5802" y="1"/>
                  </a:moveTo>
                  <a:lnTo>
                    <a:pt x="498" y="249"/>
                  </a:lnTo>
                  <a:lnTo>
                    <a:pt x="291" y="332"/>
                  </a:lnTo>
                  <a:lnTo>
                    <a:pt x="125" y="457"/>
                  </a:lnTo>
                  <a:lnTo>
                    <a:pt x="42" y="622"/>
                  </a:lnTo>
                  <a:lnTo>
                    <a:pt x="1" y="829"/>
                  </a:lnTo>
                  <a:lnTo>
                    <a:pt x="498" y="10401"/>
                  </a:lnTo>
                  <a:lnTo>
                    <a:pt x="581" y="10567"/>
                  </a:lnTo>
                  <a:lnTo>
                    <a:pt x="705" y="10733"/>
                  </a:lnTo>
                  <a:lnTo>
                    <a:pt x="871" y="10857"/>
                  </a:lnTo>
                  <a:lnTo>
                    <a:pt x="1078" y="10857"/>
                  </a:lnTo>
                  <a:lnTo>
                    <a:pt x="6382" y="10609"/>
                  </a:lnTo>
                  <a:lnTo>
                    <a:pt x="6548" y="10526"/>
                  </a:lnTo>
                  <a:lnTo>
                    <a:pt x="6714" y="10401"/>
                  </a:lnTo>
                  <a:lnTo>
                    <a:pt x="6838" y="10236"/>
                  </a:lnTo>
                  <a:lnTo>
                    <a:pt x="6838" y="10028"/>
                  </a:lnTo>
                  <a:lnTo>
                    <a:pt x="6341" y="457"/>
                  </a:lnTo>
                  <a:lnTo>
                    <a:pt x="6299" y="291"/>
                  </a:lnTo>
                  <a:lnTo>
                    <a:pt x="6175" y="125"/>
                  </a:lnTo>
                  <a:lnTo>
                    <a:pt x="6009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66"/>
            <p:cNvSpPr/>
            <p:nvPr/>
          </p:nvSpPr>
          <p:spPr>
            <a:xfrm>
              <a:off x="1522650" y="2103850"/>
              <a:ext cx="170975" cy="271450"/>
            </a:xfrm>
            <a:custGeom>
              <a:rect b="b" l="l" r="r" t="t"/>
              <a:pathLst>
                <a:path extrusionOk="0" fill="none" h="10858" w="6839">
                  <a:moveTo>
                    <a:pt x="6382" y="10609"/>
                  </a:moveTo>
                  <a:lnTo>
                    <a:pt x="1078" y="10857"/>
                  </a:lnTo>
                  <a:lnTo>
                    <a:pt x="1078" y="10857"/>
                  </a:lnTo>
                  <a:lnTo>
                    <a:pt x="871" y="10857"/>
                  </a:lnTo>
                  <a:lnTo>
                    <a:pt x="705" y="10733"/>
                  </a:lnTo>
                  <a:lnTo>
                    <a:pt x="581" y="10567"/>
                  </a:lnTo>
                  <a:lnTo>
                    <a:pt x="498" y="10401"/>
                  </a:lnTo>
                  <a:lnTo>
                    <a:pt x="1" y="829"/>
                  </a:lnTo>
                  <a:lnTo>
                    <a:pt x="1" y="829"/>
                  </a:lnTo>
                  <a:lnTo>
                    <a:pt x="42" y="622"/>
                  </a:lnTo>
                  <a:lnTo>
                    <a:pt x="125" y="457"/>
                  </a:lnTo>
                  <a:lnTo>
                    <a:pt x="291" y="332"/>
                  </a:lnTo>
                  <a:lnTo>
                    <a:pt x="498" y="249"/>
                  </a:lnTo>
                  <a:lnTo>
                    <a:pt x="5802" y="1"/>
                  </a:lnTo>
                  <a:lnTo>
                    <a:pt x="5802" y="1"/>
                  </a:lnTo>
                  <a:lnTo>
                    <a:pt x="6009" y="1"/>
                  </a:lnTo>
                  <a:lnTo>
                    <a:pt x="6175" y="125"/>
                  </a:lnTo>
                  <a:lnTo>
                    <a:pt x="6299" y="291"/>
                  </a:lnTo>
                  <a:lnTo>
                    <a:pt x="6341" y="457"/>
                  </a:lnTo>
                  <a:lnTo>
                    <a:pt x="6838" y="10028"/>
                  </a:lnTo>
                  <a:lnTo>
                    <a:pt x="6838" y="10028"/>
                  </a:lnTo>
                  <a:lnTo>
                    <a:pt x="6838" y="10236"/>
                  </a:lnTo>
                  <a:lnTo>
                    <a:pt x="6714" y="10401"/>
                  </a:lnTo>
                  <a:lnTo>
                    <a:pt x="6548" y="10526"/>
                  </a:lnTo>
                  <a:lnTo>
                    <a:pt x="6382" y="106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66"/>
            <p:cNvSpPr/>
            <p:nvPr/>
          </p:nvSpPr>
          <p:spPr>
            <a:xfrm>
              <a:off x="1541300" y="2128725"/>
              <a:ext cx="34225" cy="93250"/>
            </a:xfrm>
            <a:custGeom>
              <a:rect b="b" l="l" r="r" t="t"/>
              <a:pathLst>
                <a:path extrusionOk="0" h="3730" w="1369">
                  <a:moveTo>
                    <a:pt x="332" y="0"/>
                  </a:moveTo>
                  <a:lnTo>
                    <a:pt x="208" y="42"/>
                  </a:lnTo>
                  <a:lnTo>
                    <a:pt x="84" y="125"/>
                  </a:lnTo>
                  <a:lnTo>
                    <a:pt x="1" y="249"/>
                  </a:lnTo>
                  <a:lnTo>
                    <a:pt x="1" y="415"/>
                  </a:lnTo>
                  <a:lnTo>
                    <a:pt x="125" y="3398"/>
                  </a:lnTo>
                  <a:lnTo>
                    <a:pt x="167" y="3522"/>
                  </a:lnTo>
                  <a:lnTo>
                    <a:pt x="249" y="3647"/>
                  </a:lnTo>
                  <a:lnTo>
                    <a:pt x="415" y="3730"/>
                  </a:lnTo>
                  <a:lnTo>
                    <a:pt x="995" y="3730"/>
                  </a:lnTo>
                  <a:lnTo>
                    <a:pt x="1161" y="3688"/>
                  </a:lnTo>
                  <a:lnTo>
                    <a:pt x="1285" y="3605"/>
                  </a:lnTo>
                  <a:lnTo>
                    <a:pt x="1368" y="3481"/>
                  </a:lnTo>
                  <a:lnTo>
                    <a:pt x="1368" y="3315"/>
                  </a:lnTo>
                  <a:lnTo>
                    <a:pt x="1203" y="332"/>
                  </a:lnTo>
                  <a:lnTo>
                    <a:pt x="1161" y="207"/>
                  </a:lnTo>
                  <a:lnTo>
                    <a:pt x="1078" y="83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C979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66"/>
            <p:cNvSpPr/>
            <p:nvPr/>
          </p:nvSpPr>
          <p:spPr>
            <a:xfrm>
              <a:off x="1584825" y="2186725"/>
              <a:ext cx="47675" cy="47675"/>
            </a:xfrm>
            <a:custGeom>
              <a:rect b="b" l="l" r="r" t="t"/>
              <a:pathLst>
                <a:path extrusionOk="0" h="1907" w="1907">
                  <a:moveTo>
                    <a:pt x="953" y="1"/>
                  </a:moveTo>
                  <a:lnTo>
                    <a:pt x="746" y="42"/>
                  </a:lnTo>
                  <a:lnTo>
                    <a:pt x="580" y="84"/>
                  </a:lnTo>
                  <a:lnTo>
                    <a:pt x="415" y="166"/>
                  </a:lnTo>
                  <a:lnTo>
                    <a:pt x="290" y="291"/>
                  </a:lnTo>
                  <a:lnTo>
                    <a:pt x="166" y="415"/>
                  </a:lnTo>
                  <a:lnTo>
                    <a:pt x="83" y="581"/>
                  </a:lnTo>
                  <a:lnTo>
                    <a:pt x="42" y="747"/>
                  </a:lnTo>
                  <a:lnTo>
                    <a:pt x="0" y="954"/>
                  </a:lnTo>
                  <a:lnTo>
                    <a:pt x="42" y="1161"/>
                  </a:lnTo>
                  <a:lnTo>
                    <a:pt x="83" y="1327"/>
                  </a:lnTo>
                  <a:lnTo>
                    <a:pt x="166" y="1492"/>
                  </a:lnTo>
                  <a:lnTo>
                    <a:pt x="290" y="1617"/>
                  </a:lnTo>
                  <a:lnTo>
                    <a:pt x="415" y="1741"/>
                  </a:lnTo>
                  <a:lnTo>
                    <a:pt x="580" y="1824"/>
                  </a:lnTo>
                  <a:lnTo>
                    <a:pt x="746" y="1865"/>
                  </a:lnTo>
                  <a:lnTo>
                    <a:pt x="953" y="1907"/>
                  </a:lnTo>
                  <a:lnTo>
                    <a:pt x="1160" y="1865"/>
                  </a:lnTo>
                  <a:lnTo>
                    <a:pt x="1326" y="1824"/>
                  </a:lnTo>
                  <a:lnTo>
                    <a:pt x="1492" y="1741"/>
                  </a:lnTo>
                  <a:lnTo>
                    <a:pt x="1616" y="1617"/>
                  </a:lnTo>
                  <a:lnTo>
                    <a:pt x="1741" y="1492"/>
                  </a:lnTo>
                  <a:lnTo>
                    <a:pt x="1823" y="1327"/>
                  </a:lnTo>
                  <a:lnTo>
                    <a:pt x="1865" y="1161"/>
                  </a:lnTo>
                  <a:lnTo>
                    <a:pt x="1906" y="954"/>
                  </a:lnTo>
                  <a:lnTo>
                    <a:pt x="1865" y="747"/>
                  </a:lnTo>
                  <a:lnTo>
                    <a:pt x="1823" y="581"/>
                  </a:lnTo>
                  <a:lnTo>
                    <a:pt x="1741" y="415"/>
                  </a:lnTo>
                  <a:lnTo>
                    <a:pt x="1616" y="291"/>
                  </a:lnTo>
                  <a:lnTo>
                    <a:pt x="1492" y="166"/>
                  </a:lnTo>
                  <a:lnTo>
                    <a:pt x="1326" y="84"/>
                  </a:lnTo>
                  <a:lnTo>
                    <a:pt x="1160" y="42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0F2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66"/>
            <p:cNvSpPr/>
            <p:nvPr/>
          </p:nvSpPr>
          <p:spPr>
            <a:xfrm>
              <a:off x="1584825" y="2186725"/>
              <a:ext cx="47675" cy="47675"/>
            </a:xfrm>
            <a:custGeom>
              <a:rect b="b" l="l" r="r" t="t"/>
              <a:pathLst>
                <a:path extrusionOk="0" fill="none" h="1907" w="1907">
                  <a:moveTo>
                    <a:pt x="953" y="1"/>
                  </a:moveTo>
                  <a:lnTo>
                    <a:pt x="953" y="1"/>
                  </a:lnTo>
                  <a:lnTo>
                    <a:pt x="746" y="42"/>
                  </a:lnTo>
                  <a:lnTo>
                    <a:pt x="580" y="84"/>
                  </a:lnTo>
                  <a:lnTo>
                    <a:pt x="415" y="166"/>
                  </a:lnTo>
                  <a:lnTo>
                    <a:pt x="290" y="291"/>
                  </a:lnTo>
                  <a:lnTo>
                    <a:pt x="166" y="415"/>
                  </a:lnTo>
                  <a:lnTo>
                    <a:pt x="83" y="581"/>
                  </a:lnTo>
                  <a:lnTo>
                    <a:pt x="42" y="747"/>
                  </a:lnTo>
                  <a:lnTo>
                    <a:pt x="0" y="954"/>
                  </a:lnTo>
                  <a:lnTo>
                    <a:pt x="0" y="954"/>
                  </a:lnTo>
                  <a:lnTo>
                    <a:pt x="42" y="1161"/>
                  </a:lnTo>
                  <a:lnTo>
                    <a:pt x="83" y="1327"/>
                  </a:lnTo>
                  <a:lnTo>
                    <a:pt x="166" y="1492"/>
                  </a:lnTo>
                  <a:lnTo>
                    <a:pt x="290" y="1617"/>
                  </a:lnTo>
                  <a:lnTo>
                    <a:pt x="415" y="1741"/>
                  </a:lnTo>
                  <a:lnTo>
                    <a:pt x="580" y="1824"/>
                  </a:lnTo>
                  <a:lnTo>
                    <a:pt x="746" y="1865"/>
                  </a:lnTo>
                  <a:lnTo>
                    <a:pt x="953" y="1907"/>
                  </a:lnTo>
                  <a:lnTo>
                    <a:pt x="953" y="1907"/>
                  </a:lnTo>
                  <a:lnTo>
                    <a:pt x="1160" y="1865"/>
                  </a:lnTo>
                  <a:lnTo>
                    <a:pt x="1326" y="1824"/>
                  </a:lnTo>
                  <a:lnTo>
                    <a:pt x="1492" y="1741"/>
                  </a:lnTo>
                  <a:lnTo>
                    <a:pt x="1616" y="1617"/>
                  </a:lnTo>
                  <a:lnTo>
                    <a:pt x="1741" y="1492"/>
                  </a:lnTo>
                  <a:lnTo>
                    <a:pt x="1823" y="1327"/>
                  </a:lnTo>
                  <a:lnTo>
                    <a:pt x="1865" y="1161"/>
                  </a:lnTo>
                  <a:lnTo>
                    <a:pt x="1906" y="954"/>
                  </a:lnTo>
                  <a:lnTo>
                    <a:pt x="1906" y="954"/>
                  </a:lnTo>
                  <a:lnTo>
                    <a:pt x="1865" y="747"/>
                  </a:lnTo>
                  <a:lnTo>
                    <a:pt x="1823" y="581"/>
                  </a:lnTo>
                  <a:lnTo>
                    <a:pt x="1741" y="415"/>
                  </a:lnTo>
                  <a:lnTo>
                    <a:pt x="1616" y="291"/>
                  </a:lnTo>
                  <a:lnTo>
                    <a:pt x="1492" y="166"/>
                  </a:lnTo>
                  <a:lnTo>
                    <a:pt x="1326" y="84"/>
                  </a:lnTo>
                  <a:lnTo>
                    <a:pt x="1160" y="42"/>
                  </a:lnTo>
                  <a:lnTo>
                    <a:pt x="95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66"/>
            <p:cNvSpPr/>
            <p:nvPr/>
          </p:nvSpPr>
          <p:spPr>
            <a:xfrm>
              <a:off x="1548550" y="2138050"/>
              <a:ext cx="16600" cy="17625"/>
            </a:xfrm>
            <a:custGeom>
              <a:rect b="b" l="l" r="r" t="t"/>
              <a:pathLst>
                <a:path extrusionOk="0" h="705" w="664">
                  <a:moveTo>
                    <a:pt x="332" y="0"/>
                  </a:moveTo>
                  <a:lnTo>
                    <a:pt x="208" y="42"/>
                  </a:lnTo>
                  <a:lnTo>
                    <a:pt x="84" y="124"/>
                  </a:lnTo>
                  <a:lnTo>
                    <a:pt x="1" y="207"/>
                  </a:lnTo>
                  <a:lnTo>
                    <a:pt x="1" y="373"/>
                  </a:lnTo>
                  <a:lnTo>
                    <a:pt x="1" y="497"/>
                  </a:lnTo>
                  <a:lnTo>
                    <a:pt x="84" y="580"/>
                  </a:lnTo>
                  <a:lnTo>
                    <a:pt x="208" y="663"/>
                  </a:lnTo>
                  <a:lnTo>
                    <a:pt x="332" y="705"/>
                  </a:lnTo>
                  <a:lnTo>
                    <a:pt x="457" y="663"/>
                  </a:lnTo>
                  <a:lnTo>
                    <a:pt x="581" y="580"/>
                  </a:lnTo>
                  <a:lnTo>
                    <a:pt x="622" y="497"/>
                  </a:lnTo>
                  <a:lnTo>
                    <a:pt x="664" y="373"/>
                  </a:lnTo>
                  <a:lnTo>
                    <a:pt x="622" y="207"/>
                  </a:lnTo>
                  <a:lnTo>
                    <a:pt x="581" y="124"/>
                  </a:lnTo>
                  <a:lnTo>
                    <a:pt x="457" y="42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E8DD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66"/>
            <p:cNvSpPr/>
            <p:nvPr/>
          </p:nvSpPr>
          <p:spPr>
            <a:xfrm>
              <a:off x="1549600" y="2161875"/>
              <a:ext cx="16600" cy="16600"/>
            </a:xfrm>
            <a:custGeom>
              <a:rect b="b" l="l" r="r" t="t"/>
              <a:pathLst>
                <a:path extrusionOk="0" h="664" w="664">
                  <a:moveTo>
                    <a:pt x="208" y="0"/>
                  </a:moveTo>
                  <a:lnTo>
                    <a:pt x="125" y="83"/>
                  </a:lnTo>
                  <a:lnTo>
                    <a:pt x="42" y="207"/>
                  </a:lnTo>
                  <a:lnTo>
                    <a:pt x="0" y="332"/>
                  </a:lnTo>
                  <a:lnTo>
                    <a:pt x="42" y="456"/>
                  </a:lnTo>
                  <a:lnTo>
                    <a:pt x="125" y="580"/>
                  </a:lnTo>
                  <a:lnTo>
                    <a:pt x="208" y="622"/>
                  </a:lnTo>
                  <a:lnTo>
                    <a:pt x="332" y="663"/>
                  </a:lnTo>
                  <a:lnTo>
                    <a:pt x="456" y="622"/>
                  </a:lnTo>
                  <a:lnTo>
                    <a:pt x="580" y="580"/>
                  </a:lnTo>
                  <a:lnTo>
                    <a:pt x="663" y="456"/>
                  </a:lnTo>
                  <a:lnTo>
                    <a:pt x="663" y="332"/>
                  </a:lnTo>
                  <a:lnTo>
                    <a:pt x="663" y="207"/>
                  </a:lnTo>
                  <a:lnTo>
                    <a:pt x="580" y="83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66"/>
            <p:cNvSpPr/>
            <p:nvPr/>
          </p:nvSpPr>
          <p:spPr>
            <a:xfrm>
              <a:off x="1413900" y="2185700"/>
              <a:ext cx="130550" cy="84975"/>
            </a:xfrm>
            <a:custGeom>
              <a:rect b="b" l="l" r="r" t="t"/>
              <a:pathLst>
                <a:path extrusionOk="0" h="3399" w="5222">
                  <a:moveTo>
                    <a:pt x="4268" y="0"/>
                  </a:moveTo>
                  <a:lnTo>
                    <a:pt x="3854" y="42"/>
                  </a:lnTo>
                  <a:lnTo>
                    <a:pt x="3398" y="125"/>
                  </a:lnTo>
                  <a:lnTo>
                    <a:pt x="2942" y="207"/>
                  </a:lnTo>
                  <a:lnTo>
                    <a:pt x="2030" y="497"/>
                  </a:lnTo>
                  <a:lnTo>
                    <a:pt x="1285" y="746"/>
                  </a:lnTo>
                  <a:lnTo>
                    <a:pt x="456" y="1078"/>
                  </a:lnTo>
                  <a:lnTo>
                    <a:pt x="290" y="1160"/>
                  </a:lnTo>
                  <a:lnTo>
                    <a:pt x="166" y="1285"/>
                  </a:lnTo>
                  <a:lnTo>
                    <a:pt x="83" y="1492"/>
                  </a:lnTo>
                  <a:lnTo>
                    <a:pt x="0" y="1658"/>
                  </a:lnTo>
                  <a:lnTo>
                    <a:pt x="0" y="1906"/>
                  </a:lnTo>
                  <a:lnTo>
                    <a:pt x="0" y="2114"/>
                  </a:lnTo>
                  <a:lnTo>
                    <a:pt x="42" y="2362"/>
                  </a:lnTo>
                  <a:lnTo>
                    <a:pt x="124" y="2611"/>
                  </a:lnTo>
                  <a:lnTo>
                    <a:pt x="124" y="2652"/>
                  </a:lnTo>
                  <a:lnTo>
                    <a:pt x="249" y="2859"/>
                  </a:lnTo>
                  <a:lnTo>
                    <a:pt x="373" y="3025"/>
                  </a:lnTo>
                  <a:lnTo>
                    <a:pt x="539" y="3191"/>
                  </a:lnTo>
                  <a:lnTo>
                    <a:pt x="663" y="3274"/>
                  </a:lnTo>
                  <a:lnTo>
                    <a:pt x="829" y="3357"/>
                  </a:lnTo>
                  <a:lnTo>
                    <a:pt x="995" y="3398"/>
                  </a:lnTo>
                  <a:lnTo>
                    <a:pt x="1160" y="3357"/>
                  </a:lnTo>
                  <a:lnTo>
                    <a:pt x="1326" y="3315"/>
                  </a:lnTo>
                  <a:lnTo>
                    <a:pt x="3025" y="2404"/>
                  </a:lnTo>
                  <a:lnTo>
                    <a:pt x="3895" y="1865"/>
                  </a:lnTo>
                  <a:lnTo>
                    <a:pt x="4600" y="1409"/>
                  </a:lnTo>
                  <a:lnTo>
                    <a:pt x="4807" y="1285"/>
                  </a:lnTo>
                  <a:lnTo>
                    <a:pt x="4973" y="1119"/>
                  </a:lnTo>
                  <a:lnTo>
                    <a:pt x="5138" y="912"/>
                  </a:lnTo>
                  <a:lnTo>
                    <a:pt x="5180" y="622"/>
                  </a:lnTo>
                  <a:lnTo>
                    <a:pt x="5221" y="497"/>
                  </a:lnTo>
                  <a:lnTo>
                    <a:pt x="5180" y="332"/>
                  </a:lnTo>
                  <a:lnTo>
                    <a:pt x="5055" y="207"/>
                  </a:lnTo>
                  <a:lnTo>
                    <a:pt x="4973" y="125"/>
                  </a:lnTo>
                  <a:lnTo>
                    <a:pt x="4807" y="83"/>
                  </a:lnTo>
                  <a:lnTo>
                    <a:pt x="4682" y="42"/>
                  </a:lnTo>
                  <a:lnTo>
                    <a:pt x="4268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66"/>
            <p:cNvSpPr/>
            <p:nvPr/>
          </p:nvSpPr>
          <p:spPr>
            <a:xfrm>
              <a:off x="1421150" y="2211600"/>
              <a:ext cx="162650" cy="99475"/>
            </a:xfrm>
            <a:custGeom>
              <a:rect b="b" l="l" r="r" t="t"/>
              <a:pathLst>
                <a:path extrusionOk="0" h="3979" w="6506">
                  <a:moveTo>
                    <a:pt x="5718" y="0"/>
                  </a:moveTo>
                  <a:lnTo>
                    <a:pt x="5428" y="42"/>
                  </a:lnTo>
                  <a:lnTo>
                    <a:pt x="4890" y="166"/>
                  </a:lnTo>
                  <a:lnTo>
                    <a:pt x="3978" y="456"/>
                  </a:lnTo>
                  <a:lnTo>
                    <a:pt x="2818" y="870"/>
                  </a:lnTo>
                  <a:lnTo>
                    <a:pt x="705" y="1616"/>
                  </a:lnTo>
                  <a:lnTo>
                    <a:pt x="497" y="1699"/>
                  </a:lnTo>
                  <a:lnTo>
                    <a:pt x="290" y="1823"/>
                  </a:lnTo>
                  <a:lnTo>
                    <a:pt x="166" y="1989"/>
                  </a:lnTo>
                  <a:lnTo>
                    <a:pt x="42" y="2196"/>
                  </a:lnTo>
                  <a:lnTo>
                    <a:pt x="0" y="2486"/>
                  </a:lnTo>
                  <a:lnTo>
                    <a:pt x="0" y="2735"/>
                  </a:lnTo>
                  <a:lnTo>
                    <a:pt x="42" y="3025"/>
                  </a:lnTo>
                  <a:lnTo>
                    <a:pt x="166" y="3315"/>
                  </a:lnTo>
                  <a:lnTo>
                    <a:pt x="332" y="3564"/>
                  </a:lnTo>
                  <a:lnTo>
                    <a:pt x="539" y="3812"/>
                  </a:lnTo>
                  <a:lnTo>
                    <a:pt x="829" y="3978"/>
                  </a:lnTo>
                  <a:lnTo>
                    <a:pt x="1202" y="3978"/>
                  </a:lnTo>
                  <a:lnTo>
                    <a:pt x="1326" y="3937"/>
                  </a:lnTo>
                  <a:lnTo>
                    <a:pt x="3688" y="2694"/>
                  </a:lnTo>
                  <a:lnTo>
                    <a:pt x="4973" y="1989"/>
                  </a:lnTo>
                  <a:lnTo>
                    <a:pt x="5926" y="1409"/>
                  </a:lnTo>
                  <a:lnTo>
                    <a:pt x="6133" y="1243"/>
                  </a:lnTo>
                  <a:lnTo>
                    <a:pt x="6299" y="1078"/>
                  </a:lnTo>
                  <a:lnTo>
                    <a:pt x="6464" y="870"/>
                  </a:lnTo>
                  <a:lnTo>
                    <a:pt x="6506" y="580"/>
                  </a:lnTo>
                  <a:lnTo>
                    <a:pt x="6506" y="456"/>
                  </a:lnTo>
                  <a:lnTo>
                    <a:pt x="6506" y="290"/>
                  </a:lnTo>
                  <a:lnTo>
                    <a:pt x="6381" y="166"/>
                  </a:lnTo>
                  <a:lnTo>
                    <a:pt x="6257" y="83"/>
                  </a:lnTo>
                  <a:lnTo>
                    <a:pt x="6133" y="42"/>
                  </a:lnTo>
                  <a:lnTo>
                    <a:pt x="6009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66"/>
            <p:cNvSpPr/>
            <p:nvPr/>
          </p:nvSpPr>
          <p:spPr>
            <a:xfrm>
              <a:off x="1427350" y="2255100"/>
              <a:ext cx="152300" cy="88075"/>
            </a:xfrm>
            <a:custGeom>
              <a:rect b="b" l="l" r="r" t="t"/>
              <a:pathLst>
                <a:path extrusionOk="0" h="3523" w="6092">
                  <a:moveTo>
                    <a:pt x="5015" y="0"/>
                  </a:moveTo>
                  <a:lnTo>
                    <a:pt x="4476" y="83"/>
                  </a:lnTo>
                  <a:lnTo>
                    <a:pt x="3606" y="291"/>
                  </a:lnTo>
                  <a:lnTo>
                    <a:pt x="2611" y="622"/>
                  </a:lnTo>
                  <a:lnTo>
                    <a:pt x="747" y="1202"/>
                  </a:lnTo>
                  <a:lnTo>
                    <a:pt x="498" y="1244"/>
                  </a:lnTo>
                  <a:lnTo>
                    <a:pt x="332" y="1368"/>
                  </a:lnTo>
                  <a:lnTo>
                    <a:pt x="167" y="1534"/>
                  </a:lnTo>
                  <a:lnTo>
                    <a:pt x="42" y="1741"/>
                  </a:lnTo>
                  <a:lnTo>
                    <a:pt x="1" y="1989"/>
                  </a:lnTo>
                  <a:lnTo>
                    <a:pt x="1" y="2238"/>
                  </a:lnTo>
                  <a:lnTo>
                    <a:pt x="42" y="2528"/>
                  </a:lnTo>
                  <a:lnTo>
                    <a:pt x="125" y="2818"/>
                  </a:lnTo>
                  <a:lnTo>
                    <a:pt x="291" y="3067"/>
                  </a:lnTo>
                  <a:lnTo>
                    <a:pt x="498" y="3315"/>
                  </a:lnTo>
                  <a:lnTo>
                    <a:pt x="747" y="3481"/>
                  </a:lnTo>
                  <a:lnTo>
                    <a:pt x="912" y="3523"/>
                  </a:lnTo>
                  <a:lnTo>
                    <a:pt x="1161" y="3523"/>
                  </a:lnTo>
                  <a:lnTo>
                    <a:pt x="1285" y="3481"/>
                  </a:lnTo>
                  <a:lnTo>
                    <a:pt x="3440" y="2445"/>
                  </a:lnTo>
                  <a:lnTo>
                    <a:pt x="4559" y="1865"/>
                  </a:lnTo>
                  <a:lnTo>
                    <a:pt x="5470" y="1368"/>
                  </a:lnTo>
                  <a:lnTo>
                    <a:pt x="5678" y="1244"/>
                  </a:lnTo>
                  <a:lnTo>
                    <a:pt x="5885" y="1078"/>
                  </a:lnTo>
                  <a:lnTo>
                    <a:pt x="6009" y="871"/>
                  </a:lnTo>
                  <a:lnTo>
                    <a:pt x="6092" y="622"/>
                  </a:lnTo>
                  <a:lnTo>
                    <a:pt x="6092" y="456"/>
                  </a:lnTo>
                  <a:lnTo>
                    <a:pt x="6092" y="332"/>
                  </a:lnTo>
                  <a:lnTo>
                    <a:pt x="6009" y="166"/>
                  </a:lnTo>
                  <a:lnTo>
                    <a:pt x="5885" y="83"/>
                  </a:lnTo>
                  <a:lnTo>
                    <a:pt x="5719" y="42"/>
                  </a:lnTo>
                  <a:lnTo>
                    <a:pt x="5595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66"/>
            <p:cNvSpPr/>
            <p:nvPr/>
          </p:nvSpPr>
          <p:spPr>
            <a:xfrm>
              <a:off x="1447050" y="2285150"/>
              <a:ext cx="137800" cy="94275"/>
            </a:xfrm>
            <a:custGeom>
              <a:rect b="b" l="l" r="r" t="t"/>
              <a:pathLst>
                <a:path extrusionOk="0" h="3771" w="5512">
                  <a:moveTo>
                    <a:pt x="5014" y="0"/>
                  </a:moveTo>
                  <a:lnTo>
                    <a:pt x="4724" y="42"/>
                  </a:lnTo>
                  <a:lnTo>
                    <a:pt x="4434" y="83"/>
                  </a:lnTo>
                  <a:lnTo>
                    <a:pt x="3895" y="207"/>
                  </a:lnTo>
                  <a:lnTo>
                    <a:pt x="3108" y="456"/>
                  </a:lnTo>
                  <a:lnTo>
                    <a:pt x="2321" y="746"/>
                  </a:lnTo>
                  <a:lnTo>
                    <a:pt x="1533" y="1078"/>
                  </a:lnTo>
                  <a:lnTo>
                    <a:pt x="746" y="1368"/>
                  </a:lnTo>
                  <a:lnTo>
                    <a:pt x="580" y="1450"/>
                  </a:lnTo>
                  <a:lnTo>
                    <a:pt x="373" y="1575"/>
                  </a:lnTo>
                  <a:lnTo>
                    <a:pt x="207" y="1741"/>
                  </a:lnTo>
                  <a:lnTo>
                    <a:pt x="83" y="1948"/>
                  </a:lnTo>
                  <a:lnTo>
                    <a:pt x="41" y="2238"/>
                  </a:lnTo>
                  <a:lnTo>
                    <a:pt x="0" y="2486"/>
                  </a:lnTo>
                  <a:lnTo>
                    <a:pt x="41" y="2776"/>
                  </a:lnTo>
                  <a:lnTo>
                    <a:pt x="124" y="3066"/>
                  </a:lnTo>
                  <a:lnTo>
                    <a:pt x="290" y="3315"/>
                  </a:lnTo>
                  <a:lnTo>
                    <a:pt x="373" y="3398"/>
                  </a:lnTo>
                  <a:lnTo>
                    <a:pt x="497" y="3522"/>
                  </a:lnTo>
                  <a:lnTo>
                    <a:pt x="622" y="3605"/>
                  </a:lnTo>
                  <a:lnTo>
                    <a:pt x="787" y="3688"/>
                  </a:lnTo>
                  <a:lnTo>
                    <a:pt x="953" y="3729"/>
                  </a:lnTo>
                  <a:lnTo>
                    <a:pt x="1285" y="3771"/>
                  </a:lnTo>
                  <a:lnTo>
                    <a:pt x="1450" y="3729"/>
                  </a:lnTo>
                  <a:lnTo>
                    <a:pt x="1575" y="3688"/>
                  </a:lnTo>
                  <a:lnTo>
                    <a:pt x="2279" y="3315"/>
                  </a:lnTo>
                  <a:lnTo>
                    <a:pt x="3108" y="2859"/>
                  </a:lnTo>
                  <a:lnTo>
                    <a:pt x="3564" y="2528"/>
                  </a:lnTo>
                  <a:lnTo>
                    <a:pt x="4019" y="2196"/>
                  </a:lnTo>
                  <a:lnTo>
                    <a:pt x="4475" y="1823"/>
                  </a:lnTo>
                  <a:lnTo>
                    <a:pt x="4931" y="1409"/>
                  </a:lnTo>
                  <a:lnTo>
                    <a:pt x="5304" y="1078"/>
                  </a:lnTo>
                  <a:lnTo>
                    <a:pt x="5428" y="870"/>
                  </a:lnTo>
                  <a:lnTo>
                    <a:pt x="5470" y="746"/>
                  </a:lnTo>
                  <a:lnTo>
                    <a:pt x="5511" y="622"/>
                  </a:lnTo>
                  <a:lnTo>
                    <a:pt x="5511" y="456"/>
                  </a:lnTo>
                  <a:lnTo>
                    <a:pt x="5470" y="290"/>
                  </a:lnTo>
                  <a:lnTo>
                    <a:pt x="5387" y="166"/>
                  </a:lnTo>
                  <a:lnTo>
                    <a:pt x="5263" y="83"/>
                  </a:lnTo>
                  <a:lnTo>
                    <a:pt x="5138" y="42"/>
                  </a:lnTo>
                  <a:lnTo>
                    <a:pt x="5014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66"/>
            <p:cNvSpPr/>
            <p:nvPr/>
          </p:nvSpPr>
          <p:spPr>
            <a:xfrm>
              <a:off x="1450150" y="2216775"/>
              <a:ext cx="82900" cy="34200"/>
            </a:xfrm>
            <a:custGeom>
              <a:rect b="b" l="l" r="r" t="t"/>
              <a:pathLst>
                <a:path extrusionOk="0" h="1368" w="3316">
                  <a:moveTo>
                    <a:pt x="3191" y="0"/>
                  </a:moveTo>
                  <a:lnTo>
                    <a:pt x="3108" y="42"/>
                  </a:lnTo>
                  <a:lnTo>
                    <a:pt x="3108" y="83"/>
                  </a:lnTo>
                  <a:lnTo>
                    <a:pt x="3025" y="83"/>
                  </a:lnTo>
                  <a:lnTo>
                    <a:pt x="3025" y="125"/>
                  </a:lnTo>
                  <a:lnTo>
                    <a:pt x="2984" y="125"/>
                  </a:lnTo>
                  <a:lnTo>
                    <a:pt x="2901" y="166"/>
                  </a:lnTo>
                  <a:lnTo>
                    <a:pt x="2818" y="166"/>
                  </a:lnTo>
                  <a:lnTo>
                    <a:pt x="2777" y="208"/>
                  </a:lnTo>
                  <a:lnTo>
                    <a:pt x="2652" y="249"/>
                  </a:lnTo>
                  <a:lnTo>
                    <a:pt x="2569" y="249"/>
                  </a:lnTo>
                  <a:lnTo>
                    <a:pt x="2569" y="290"/>
                  </a:lnTo>
                  <a:lnTo>
                    <a:pt x="2528" y="290"/>
                  </a:lnTo>
                  <a:lnTo>
                    <a:pt x="2487" y="332"/>
                  </a:lnTo>
                  <a:lnTo>
                    <a:pt x="2445" y="332"/>
                  </a:lnTo>
                  <a:lnTo>
                    <a:pt x="2362" y="373"/>
                  </a:lnTo>
                  <a:lnTo>
                    <a:pt x="2321" y="415"/>
                  </a:lnTo>
                  <a:lnTo>
                    <a:pt x="2197" y="415"/>
                  </a:lnTo>
                  <a:lnTo>
                    <a:pt x="1989" y="498"/>
                  </a:lnTo>
                  <a:lnTo>
                    <a:pt x="1948" y="498"/>
                  </a:lnTo>
                  <a:lnTo>
                    <a:pt x="1948" y="539"/>
                  </a:lnTo>
                  <a:lnTo>
                    <a:pt x="1865" y="539"/>
                  </a:lnTo>
                  <a:lnTo>
                    <a:pt x="1824" y="580"/>
                  </a:lnTo>
                  <a:lnTo>
                    <a:pt x="1782" y="580"/>
                  </a:lnTo>
                  <a:lnTo>
                    <a:pt x="1741" y="622"/>
                  </a:lnTo>
                  <a:lnTo>
                    <a:pt x="1658" y="622"/>
                  </a:lnTo>
                  <a:lnTo>
                    <a:pt x="1616" y="663"/>
                  </a:lnTo>
                  <a:lnTo>
                    <a:pt x="1575" y="663"/>
                  </a:lnTo>
                  <a:lnTo>
                    <a:pt x="1534" y="705"/>
                  </a:lnTo>
                  <a:lnTo>
                    <a:pt x="1451" y="705"/>
                  </a:lnTo>
                  <a:lnTo>
                    <a:pt x="1409" y="746"/>
                  </a:lnTo>
                  <a:lnTo>
                    <a:pt x="1368" y="746"/>
                  </a:lnTo>
                  <a:lnTo>
                    <a:pt x="1161" y="788"/>
                  </a:lnTo>
                  <a:lnTo>
                    <a:pt x="1119" y="829"/>
                  </a:lnTo>
                  <a:lnTo>
                    <a:pt x="1036" y="829"/>
                  </a:lnTo>
                  <a:lnTo>
                    <a:pt x="995" y="871"/>
                  </a:lnTo>
                  <a:lnTo>
                    <a:pt x="953" y="871"/>
                  </a:lnTo>
                  <a:lnTo>
                    <a:pt x="912" y="912"/>
                  </a:lnTo>
                  <a:lnTo>
                    <a:pt x="829" y="912"/>
                  </a:lnTo>
                  <a:lnTo>
                    <a:pt x="705" y="953"/>
                  </a:lnTo>
                  <a:lnTo>
                    <a:pt x="580" y="995"/>
                  </a:lnTo>
                  <a:lnTo>
                    <a:pt x="498" y="1036"/>
                  </a:lnTo>
                  <a:lnTo>
                    <a:pt x="415" y="1036"/>
                  </a:lnTo>
                  <a:lnTo>
                    <a:pt x="415" y="1078"/>
                  </a:lnTo>
                  <a:lnTo>
                    <a:pt x="373" y="1078"/>
                  </a:lnTo>
                  <a:lnTo>
                    <a:pt x="290" y="1119"/>
                  </a:lnTo>
                  <a:lnTo>
                    <a:pt x="166" y="1119"/>
                  </a:lnTo>
                  <a:lnTo>
                    <a:pt x="166" y="1161"/>
                  </a:lnTo>
                  <a:lnTo>
                    <a:pt x="83" y="1161"/>
                  </a:lnTo>
                  <a:lnTo>
                    <a:pt x="42" y="1202"/>
                  </a:lnTo>
                  <a:lnTo>
                    <a:pt x="0" y="1243"/>
                  </a:lnTo>
                  <a:lnTo>
                    <a:pt x="0" y="1326"/>
                  </a:lnTo>
                  <a:lnTo>
                    <a:pt x="42" y="1368"/>
                  </a:lnTo>
                  <a:lnTo>
                    <a:pt x="166" y="1368"/>
                  </a:lnTo>
                  <a:lnTo>
                    <a:pt x="208" y="1326"/>
                  </a:lnTo>
                  <a:lnTo>
                    <a:pt x="332" y="1326"/>
                  </a:lnTo>
                  <a:lnTo>
                    <a:pt x="415" y="1285"/>
                  </a:lnTo>
                  <a:lnTo>
                    <a:pt x="456" y="1285"/>
                  </a:lnTo>
                  <a:lnTo>
                    <a:pt x="539" y="1243"/>
                  </a:lnTo>
                  <a:lnTo>
                    <a:pt x="663" y="1202"/>
                  </a:lnTo>
                  <a:lnTo>
                    <a:pt x="788" y="1202"/>
                  </a:lnTo>
                  <a:lnTo>
                    <a:pt x="788" y="1161"/>
                  </a:lnTo>
                  <a:lnTo>
                    <a:pt x="829" y="1161"/>
                  </a:lnTo>
                  <a:lnTo>
                    <a:pt x="871" y="1119"/>
                  </a:lnTo>
                  <a:lnTo>
                    <a:pt x="995" y="1119"/>
                  </a:lnTo>
                  <a:lnTo>
                    <a:pt x="1078" y="1078"/>
                  </a:lnTo>
                  <a:lnTo>
                    <a:pt x="1161" y="1036"/>
                  </a:lnTo>
                  <a:lnTo>
                    <a:pt x="1202" y="995"/>
                  </a:lnTo>
                  <a:lnTo>
                    <a:pt x="1326" y="953"/>
                  </a:lnTo>
                  <a:lnTo>
                    <a:pt x="1451" y="953"/>
                  </a:lnTo>
                  <a:lnTo>
                    <a:pt x="1492" y="912"/>
                  </a:lnTo>
                  <a:lnTo>
                    <a:pt x="1616" y="912"/>
                  </a:lnTo>
                  <a:lnTo>
                    <a:pt x="1616" y="871"/>
                  </a:lnTo>
                  <a:lnTo>
                    <a:pt x="1699" y="871"/>
                  </a:lnTo>
                  <a:lnTo>
                    <a:pt x="1741" y="829"/>
                  </a:lnTo>
                  <a:lnTo>
                    <a:pt x="1782" y="829"/>
                  </a:lnTo>
                  <a:lnTo>
                    <a:pt x="1906" y="788"/>
                  </a:lnTo>
                  <a:lnTo>
                    <a:pt x="1948" y="746"/>
                  </a:lnTo>
                  <a:lnTo>
                    <a:pt x="1989" y="746"/>
                  </a:lnTo>
                  <a:lnTo>
                    <a:pt x="2031" y="705"/>
                  </a:lnTo>
                  <a:lnTo>
                    <a:pt x="2072" y="705"/>
                  </a:lnTo>
                  <a:lnTo>
                    <a:pt x="2072" y="663"/>
                  </a:lnTo>
                  <a:lnTo>
                    <a:pt x="2238" y="663"/>
                  </a:lnTo>
                  <a:lnTo>
                    <a:pt x="2279" y="622"/>
                  </a:lnTo>
                  <a:lnTo>
                    <a:pt x="2321" y="622"/>
                  </a:lnTo>
                  <a:lnTo>
                    <a:pt x="2362" y="580"/>
                  </a:lnTo>
                  <a:lnTo>
                    <a:pt x="2445" y="539"/>
                  </a:lnTo>
                  <a:lnTo>
                    <a:pt x="2569" y="498"/>
                  </a:lnTo>
                  <a:lnTo>
                    <a:pt x="2652" y="498"/>
                  </a:lnTo>
                  <a:lnTo>
                    <a:pt x="2694" y="456"/>
                  </a:lnTo>
                  <a:lnTo>
                    <a:pt x="2735" y="456"/>
                  </a:lnTo>
                  <a:lnTo>
                    <a:pt x="2777" y="415"/>
                  </a:lnTo>
                  <a:lnTo>
                    <a:pt x="2901" y="415"/>
                  </a:lnTo>
                  <a:lnTo>
                    <a:pt x="2901" y="373"/>
                  </a:lnTo>
                  <a:lnTo>
                    <a:pt x="2984" y="373"/>
                  </a:lnTo>
                  <a:lnTo>
                    <a:pt x="2984" y="332"/>
                  </a:lnTo>
                  <a:lnTo>
                    <a:pt x="3025" y="332"/>
                  </a:lnTo>
                  <a:lnTo>
                    <a:pt x="3108" y="290"/>
                  </a:lnTo>
                  <a:lnTo>
                    <a:pt x="3191" y="249"/>
                  </a:lnTo>
                  <a:lnTo>
                    <a:pt x="3274" y="208"/>
                  </a:lnTo>
                  <a:lnTo>
                    <a:pt x="3315" y="208"/>
                  </a:lnTo>
                  <a:lnTo>
                    <a:pt x="3315" y="166"/>
                  </a:lnTo>
                  <a:lnTo>
                    <a:pt x="3315" y="125"/>
                  </a:lnTo>
                  <a:lnTo>
                    <a:pt x="3315" y="83"/>
                  </a:lnTo>
                  <a:lnTo>
                    <a:pt x="3274" y="42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66"/>
            <p:cNvSpPr/>
            <p:nvPr/>
          </p:nvSpPr>
          <p:spPr>
            <a:xfrm>
              <a:off x="1478125" y="2247850"/>
              <a:ext cx="80825" cy="42500"/>
            </a:xfrm>
            <a:custGeom>
              <a:rect b="b" l="l" r="r" t="t"/>
              <a:pathLst>
                <a:path extrusionOk="0" h="1700" w="3233">
                  <a:moveTo>
                    <a:pt x="3067" y="0"/>
                  </a:moveTo>
                  <a:lnTo>
                    <a:pt x="3025" y="42"/>
                  </a:lnTo>
                  <a:lnTo>
                    <a:pt x="2984" y="83"/>
                  </a:lnTo>
                  <a:lnTo>
                    <a:pt x="2942" y="83"/>
                  </a:lnTo>
                  <a:lnTo>
                    <a:pt x="2942" y="125"/>
                  </a:lnTo>
                  <a:lnTo>
                    <a:pt x="2859" y="125"/>
                  </a:lnTo>
                  <a:lnTo>
                    <a:pt x="2818" y="166"/>
                  </a:lnTo>
                  <a:lnTo>
                    <a:pt x="2735" y="166"/>
                  </a:lnTo>
                  <a:lnTo>
                    <a:pt x="2694" y="208"/>
                  </a:lnTo>
                  <a:lnTo>
                    <a:pt x="2652" y="208"/>
                  </a:lnTo>
                  <a:lnTo>
                    <a:pt x="2528" y="290"/>
                  </a:lnTo>
                  <a:lnTo>
                    <a:pt x="2445" y="290"/>
                  </a:lnTo>
                  <a:lnTo>
                    <a:pt x="2445" y="332"/>
                  </a:lnTo>
                  <a:lnTo>
                    <a:pt x="2404" y="332"/>
                  </a:lnTo>
                  <a:lnTo>
                    <a:pt x="2404" y="373"/>
                  </a:lnTo>
                  <a:lnTo>
                    <a:pt x="2321" y="373"/>
                  </a:lnTo>
                  <a:lnTo>
                    <a:pt x="2279" y="415"/>
                  </a:lnTo>
                  <a:lnTo>
                    <a:pt x="2238" y="415"/>
                  </a:lnTo>
                  <a:lnTo>
                    <a:pt x="2196" y="456"/>
                  </a:lnTo>
                  <a:lnTo>
                    <a:pt x="2155" y="456"/>
                  </a:lnTo>
                  <a:lnTo>
                    <a:pt x="2072" y="498"/>
                  </a:lnTo>
                  <a:lnTo>
                    <a:pt x="1906" y="581"/>
                  </a:lnTo>
                  <a:lnTo>
                    <a:pt x="1865" y="581"/>
                  </a:lnTo>
                  <a:lnTo>
                    <a:pt x="1865" y="622"/>
                  </a:lnTo>
                  <a:lnTo>
                    <a:pt x="1823" y="622"/>
                  </a:lnTo>
                  <a:lnTo>
                    <a:pt x="1782" y="663"/>
                  </a:lnTo>
                  <a:lnTo>
                    <a:pt x="1699" y="663"/>
                  </a:lnTo>
                  <a:lnTo>
                    <a:pt x="1658" y="705"/>
                  </a:lnTo>
                  <a:lnTo>
                    <a:pt x="1616" y="746"/>
                  </a:lnTo>
                  <a:lnTo>
                    <a:pt x="1533" y="746"/>
                  </a:lnTo>
                  <a:lnTo>
                    <a:pt x="1492" y="788"/>
                  </a:lnTo>
                  <a:lnTo>
                    <a:pt x="1450" y="829"/>
                  </a:lnTo>
                  <a:lnTo>
                    <a:pt x="1368" y="829"/>
                  </a:lnTo>
                  <a:lnTo>
                    <a:pt x="1326" y="871"/>
                  </a:lnTo>
                  <a:lnTo>
                    <a:pt x="1285" y="912"/>
                  </a:lnTo>
                  <a:lnTo>
                    <a:pt x="1078" y="953"/>
                  </a:lnTo>
                  <a:lnTo>
                    <a:pt x="1078" y="995"/>
                  </a:lnTo>
                  <a:lnTo>
                    <a:pt x="995" y="995"/>
                  </a:lnTo>
                  <a:lnTo>
                    <a:pt x="953" y="1036"/>
                  </a:lnTo>
                  <a:lnTo>
                    <a:pt x="912" y="1078"/>
                  </a:lnTo>
                  <a:lnTo>
                    <a:pt x="870" y="1078"/>
                  </a:lnTo>
                  <a:lnTo>
                    <a:pt x="829" y="1119"/>
                  </a:lnTo>
                  <a:lnTo>
                    <a:pt x="787" y="1119"/>
                  </a:lnTo>
                  <a:lnTo>
                    <a:pt x="663" y="1161"/>
                  </a:lnTo>
                  <a:lnTo>
                    <a:pt x="580" y="1244"/>
                  </a:lnTo>
                  <a:lnTo>
                    <a:pt x="539" y="1244"/>
                  </a:lnTo>
                  <a:lnTo>
                    <a:pt x="456" y="1285"/>
                  </a:lnTo>
                  <a:lnTo>
                    <a:pt x="415" y="1285"/>
                  </a:lnTo>
                  <a:lnTo>
                    <a:pt x="415" y="1326"/>
                  </a:lnTo>
                  <a:lnTo>
                    <a:pt x="373" y="1326"/>
                  </a:lnTo>
                  <a:lnTo>
                    <a:pt x="373" y="1368"/>
                  </a:lnTo>
                  <a:lnTo>
                    <a:pt x="249" y="1368"/>
                  </a:lnTo>
                  <a:lnTo>
                    <a:pt x="207" y="1409"/>
                  </a:lnTo>
                  <a:lnTo>
                    <a:pt x="166" y="1409"/>
                  </a:lnTo>
                  <a:lnTo>
                    <a:pt x="166" y="1451"/>
                  </a:lnTo>
                  <a:lnTo>
                    <a:pt x="124" y="1451"/>
                  </a:lnTo>
                  <a:lnTo>
                    <a:pt x="83" y="1492"/>
                  </a:lnTo>
                  <a:lnTo>
                    <a:pt x="42" y="1492"/>
                  </a:lnTo>
                  <a:lnTo>
                    <a:pt x="0" y="1575"/>
                  </a:lnTo>
                  <a:lnTo>
                    <a:pt x="42" y="1616"/>
                  </a:lnTo>
                  <a:lnTo>
                    <a:pt x="83" y="1658"/>
                  </a:lnTo>
                  <a:lnTo>
                    <a:pt x="83" y="1699"/>
                  </a:lnTo>
                  <a:lnTo>
                    <a:pt x="166" y="1699"/>
                  </a:lnTo>
                  <a:lnTo>
                    <a:pt x="166" y="1658"/>
                  </a:lnTo>
                  <a:lnTo>
                    <a:pt x="207" y="1658"/>
                  </a:lnTo>
                  <a:lnTo>
                    <a:pt x="249" y="1616"/>
                  </a:lnTo>
                  <a:lnTo>
                    <a:pt x="290" y="1616"/>
                  </a:lnTo>
                  <a:lnTo>
                    <a:pt x="332" y="1575"/>
                  </a:lnTo>
                  <a:lnTo>
                    <a:pt x="373" y="1575"/>
                  </a:lnTo>
                  <a:lnTo>
                    <a:pt x="456" y="1534"/>
                  </a:lnTo>
                  <a:lnTo>
                    <a:pt x="497" y="1534"/>
                  </a:lnTo>
                  <a:lnTo>
                    <a:pt x="539" y="1492"/>
                  </a:lnTo>
                  <a:lnTo>
                    <a:pt x="580" y="1492"/>
                  </a:lnTo>
                  <a:lnTo>
                    <a:pt x="663" y="1451"/>
                  </a:lnTo>
                  <a:lnTo>
                    <a:pt x="746" y="1409"/>
                  </a:lnTo>
                  <a:lnTo>
                    <a:pt x="787" y="1409"/>
                  </a:lnTo>
                  <a:lnTo>
                    <a:pt x="787" y="1368"/>
                  </a:lnTo>
                  <a:lnTo>
                    <a:pt x="829" y="1368"/>
                  </a:lnTo>
                  <a:lnTo>
                    <a:pt x="829" y="1326"/>
                  </a:lnTo>
                  <a:lnTo>
                    <a:pt x="912" y="1326"/>
                  </a:lnTo>
                  <a:lnTo>
                    <a:pt x="953" y="1285"/>
                  </a:lnTo>
                  <a:lnTo>
                    <a:pt x="995" y="1285"/>
                  </a:lnTo>
                  <a:lnTo>
                    <a:pt x="1036" y="1244"/>
                  </a:lnTo>
                  <a:lnTo>
                    <a:pt x="1078" y="1244"/>
                  </a:lnTo>
                  <a:lnTo>
                    <a:pt x="1119" y="1202"/>
                  </a:lnTo>
                  <a:lnTo>
                    <a:pt x="1160" y="1161"/>
                  </a:lnTo>
                  <a:lnTo>
                    <a:pt x="1285" y="1119"/>
                  </a:lnTo>
                  <a:lnTo>
                    <a:pt x="1326" y="1078"/>
                  </a:lnTo>
                  <a:lnTo>
                    <a:pt x="1409" y="1078"/>
                  </a:lnTo>
                  <a:lnTo>
                    <a:pt x="1450" y="1036"/>
                  </a:lnTo>
                  <a:lnTo>
                    <a:pt x="1492" y="1036"/>
                  </a:lnTo>
                  <a:lnTo>
                    <a:pt x="1533" y="995"/>
                  </a:lnTo>
                  <a:lnTo>
                    <a:pt x="1575" y="995"/>
                  </a:lnTo>
                  <a:lnTo>
                    <a:pt x="1616" y="953"/>
                  </a:lnTo>
                  <a:lnTo>
                    <a:pt x="1699" y="953"/>
                  </a:lnTo>
                  <a:lnTo>
                    <a:pt x="1699" y="912"/>
                  </a:lnTo>
                  <a:lnTo>
                    <a:pt x="1741" y="912"/>
                  </a:lnTo>
                  <a:lnTo>
                    <a:pt x="1823" y="871"/>
                  </a:lnTo>
                  <a:lnTo>
                    <a:pt x="1865" y="829"/>
                  </a:lnTo>
                  <a:lnTo>
                    <a:pt x="1906" y="788"/>
                  </a:lnTo>
                  <a:lnTo>
                    <a:pt x="1948" y="788"/>
                  </a:lnTo>
                  <a:lnTo>
                    <a:pt x="1989" y="746"/>
                  </a:lnTo>
                  <a:lnTo>
                    <a:pt x="2031" y="746"/>
                  </a:lnTo>
                  <a:lnTo>
                    <a:pt x="2072" y="705"/>
                  </a:lnTo>
                  <a:lnTo>
                    <a:pt x="2155" y="705"/>
                  </a:lnTo>
                  <a:lnTo>
                    <a:pt x="2196" y="663"/>
                  </a:lnTo>
                  <a:lnTo>
                    <a:pt x="2279" y="663"/>
                  </a:lnTo>
                  <a:lnTo>
                    <a:pt x="2279" y="622"/>
                  </a:lnTo>
                  <a:lnTo>
                    <a:pt x="2362" y="581"/>
                  </a:lnTo>
                  <a:lnTo>
                    <a:pt x="2445" y="539"/>
                  </a:lnTo>
                  <a:lnTo>
                    <a:pt x="2569" y="498"/>
                  </a:lnTo>
                  <a:lnTo>
                    <a:pt x="2611" y="498"/>
                  </a:lnTo>
                  <a:lnTo>
                    <a:pt x="2652" y="456"/>
                  </a:lnTo>
                  <a:lnTo>
                    <a:pt x="2735" y="456"/>
                  </a:lnTo>
                  <a:lnTo>
                    <a:pt x="2776" y="415"/>
                  </a:lnTo>
                  <a:lnTo>
                    <a:pt x="2818" y="415"/>
                  </a:lnTo>
                  <a:lnTo>
                    <a:pt x="2818" y="373"/>
                  </a:lnTo>
                  <a:lnTo>
                    <a:pt x="2901" y="373"/>
                  </a:lnTo>
                  <a:lnTo>
                    <a:pt x="2942" y="332"/>
                  </a:lnTo>
                  <a:lnTo>
                    <a:pt x="3025" y="290"/>
                  </a:lnTo>
                  <a:lnTo>
                    <a:pt x="3067" y="290"/>
                  </a:lnTo>
                  <a:lnTo>
                    <a:pt x="3067" y="249"/>
                  </a:lnTo>
                  <a:lnTo>
                    <a:pt x="3149" y="208"/>
                  </a:lnTo>
                  <a:lnTo>
                    <a:pt x="3191" y="208"/>
                  </a:lnTo>
                  <a:lnTo>
                    <a:pt x="3232" y="166"/>
                  </a:lnTo>
                  <a:lnTo>
                    <a:pt x="3232" y="125"/>
                  </a:lnTo>
                  <a:lnTo>
                    <a:pt x="3191" y="83"/>
                  </a:lnTo>
                  <a:lnTo>
                    <a:pt x="3191" y="42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66"/>
            <p:cNvSpPr/>
            <p:nvPr/>
          </p:nvSpPr>
          <p:spPr>
            <a:xfrm>
              <a:off x="1493650" y="2286175"/>
              <a:ext cx="72550" cy="42500"/>
            </a:xfrm>
            <a:custGeom>
              <a:rect b="b" l="l" r="r" t="t"/>
              <a:pathLst>
                <a:path extrusionOk="0" h="1700" w="2902">
                  <a:moveTo>
                    <a:pt x="2736" y="1"/>
                  </a:moveTo>
                  <a:lnTo>
                    <a:pt x="2694" y="42"/>
                  </a:lnTo>
                  <a:lnTo>
                    <a:pt x="2694" y="83"/>
                  </a:lnTo>
                  <a:lnTo>
                    <a:pt x="2653" y="83"/>
                  </a:lnTo>
                  <a:lnTo>
                    <a:pt x="2653" y="125"/>
                  </a:lnTo>
                  <a:lnTo>
                    <a:pt x="2611" y="125"/>
                  </a:lnTo>
                  <a:lnTo>
                    <a:pt x="2570" y="166"/>
                  </a:lnTo>
                  <a:lnTo>
                    <a:pt x="2487" y="166"/>
                  </a:lnTo>
                  <a:lnTo>
                    <a:pt x="2446" y="208"/>
                  </a:lnTo>
                  <a:lnTo>
                    <a:pt x="2404" y="208"/>
                  </a:lnTo>
                  <a:lnTo>
                    <a:pt x="2404" y="249"/>
                  </a:lnTo>
                  <a:lnTo>
                    <a:pt x="2280" y="291"/>
                  </a:lnTo>
                  <a:lnTo>
                    <a:pt x="2197" y="291"/>
                  </a:lnTo>
                  <a:lnTo>
                    <a:pt x="2197" y="332"/>
                  </a:lnTo>
                  <a:lnTo>
                    <a:pt x="2155" y="332"/>
                  </a:lnTo>
                  <a:lnTo>
                    <a:pt x="2155" y="374"/>
                  </a:lnTo>
                  <a:lnTo>
                    <a:pt x="2073" y="374"/>
                  </a:lnTo>
                  <a:lnTo>
                    <a:pt x="2031" y="415"/>
                  </a:lnTo>
                  <a:lnTo>
                    <a:pt x="2031" y="456"/>
                  </a:lnTo>
                  <a:lnTo>
                    <a:pt x="1948" y="456"/>
                  </a:lnTo>
                  <a:lnTo>
                    <a:pt x="1865" y="498"/>
                  </a:lnTo>
                  <a:lnTo>
                    <a:pt x="1700" y="581"/>
                  </a:lnTo>
                  <a:lnTo>
                    <a:pt x="1658" y="622"/>
                  </a:lnTo>
                  <a:lnTo>
                    <a:pt x="1617" y="664"/>
                  </a:lnTo>
                  <a:lnTo>
                    <a:pt x="1534" y="664"/>
                  </a:lnTo>
                  <a:lnTo>
                    <a:pt x="1492" y="705"/>
                  </a:lnTo>
                  <a:lnTo>
                    <a:pt x="1451" y="746"/>
                  </a:lnTo>
                  <a:lnTo>
                    <a:pt x="1410" y="746"/>
                  </a:lnTo>
                  <a:lnTo>
                    <a:pt x="1368" y="788"/>
                  </a:lnTo>
                  <a:lnTo>
                    <a:pt x="1327" y="788"/>
                  </a:lnTo>
                  <a:lnTo>
                    <a:pt x="1285" y="829"/>
                  </a:lnTo>
                  <a:lnTo>
                    <a:pt x="1244" y="871"/>
                  </a:lnTo>
                  <a:lnTo>
                    <a:pt x="1161" y="871"/>
                  </a:lnTo>
                  <a:lnTo>
                    <a:pt x="1120" y="912"/>
                  </a:lnTo>
                  <a:lnTo>
                    <a:pt x="954" y="954"/>
                  </a:lnTo>
                  <a:lnTo>
                    <a:pt x="954" y="995"/>
                  </a:lnTo>
                  <a:lnTo>
                    <a:pt x="912" y="995"/>
                  </a:lnTo>
                  <a:lnTo>
                    <a:pt x="912" y="1037"/>
                  </a:lnTo>
                  <a:lnTo>
                    <a:pt x="829" y="1037"/>
                  </a:lnTo>
                  <a:lnTo>
                    <a:pt x="829" y="1078"/>
                  </a:lnTo>
                  <a:lnTo>
                    <a:pt x="788" y="1078"/>
                  </a:lnTo>
                  <a:lnTo>
                    <a:pt x="747" y="1119"/>
                  </a:lnTo>
                  <a:lnTo>
                    <a:pt x="705" y="1119"/>
                  </a:lnTo>
                  <a:lnTo>
                    <a:pt x="705" y="1161"/>
                  </a:lnTo>
                  <a:lnTo>
                    <a:pt x="664" y="1161"/>
                  </a:lnTo>
                  <a:lnTo>
                    <a:pt x="581" y="1202"/>
                  </a:lnTo>
                  <a:lnTo>
                    <a:pt x="457" y="1244"/>
                  </a:lnTo>
                  <a:lnTo>
                    <a:pt x="374" y="1285"/>
                  </a:lnTo>
                  <a:lnTo>
                    <a:pt x="374" y="1327"/>
                  </a:lnTo>
                  <a:lnTo>
                    <a:pt x="332" y="1327"/>
                  </a:lnTo>
                  <a:lnTo>
                    <a:pt x="332" y="1368"/>
                  </a:lnTo>
                  <a:lnTo>
                    <a:pt x="291" y="1368"/>
                  </a:lnTo>
                  <a:lnTo>
                    <a:pt x="208" y="1409"/>
                  </a:lnTo>
                  <a:lnTo>
                    <a:pt x="125" y="1451"/>
                  </a:lnTo>
                  <a:lnTo>
                    <a:pt x="84" y="1492"/>
                  </a:lnTo>
                  <a:lnTo>
                    <a:pt x="42" y="1492"/>
                  </a:lnTo>
                  <a:lnTo>
                    <a:pt x="1" y="1534"/>
                  </a:lnTo>
                  <a:lnTo>
                    <a:pt x="1" y="1575"/>
                  </a:lnTo>
                  <a:lnTo>
                    <a:pt x="1" y="1658"/>
                  </a:lnTo>
                  <a:lnTo>
                    <a:pt x="42" y="1700"/>
                  </a:lnTo>
                  <a:lnTo>
                    <a:pt x="125" y="1700"/>
                  </a:lnTo>
                  <a:lnTo>
                    <a:pt x="166" y="1658"/>
                  </a:lnTo>
                  <a:lnTo>
                    <a:pt x="208" y="1658"/>
                  </a:lnTo>
                  <a:lnTo>
                    <a:pt x="249" y="1617"/>
                  </a:lnTo>
                  <a:lnTo>
                    <a:pt x="291" y="1617"/>
                  </a:lnTo>
                  <a:lnTo>
                    <a:pt x="374" y="1575"/>
                  </a:lnTo>
                  <a:lnTo>
                    <a:pt x="415" y="1575"/>
                  </a:lnTo>
                  <a:lnTo>
                    <a:pt x="415" y="1534"/>
                  </a:lnTo>
                  <a:lnTo>
                    <a:pt x="457" y="1492"/>
                  </a:lnTo>
                  <a:lnTo>
                    <a:pt x="498" y="1492"/>
                  </a:lnTo>
                  <a:lnTo>
                    <a:pt x="581" y="1451"/>
                  </a:lnTo>
                  <a:lnTo>
                    <a:pt x="664" y="1409"/>
                  </a:lnTo>
                  <a:lnTo>
                    <a:pt x="705" y="1409"/>
                  </a:lnTo>
                  <a:lnTo>
                    <a:pt x="705" y="1368"/>
                  </a:lnTo>
                  <a:lnTo>
                    <a:pt x="747" y="1368"/>
                  </a:lnTo>
                  <a:lnTo>
                    <a:pt x="788" y="1327"/>
                  </a:lnTo>
                  <a:lnTo>
                    <a:pt x="871" y="1327"/>
                  </a:lnTo>
                  <a:lnTo>
                    <a:pt x="871" y="1285"/>
                  </a:lnTo>
                  <a:lnTo>
                    <a:pt x="912" y="1285"/>
                  </a:lnTo>
                  <a:lnTo>
                    <a:pt x="954" y="1244"/>
                  </a:lnTo>
                  <a:lnTo>
                    <a:pt x="995" y="1202"/>
                  </a:lnTo>
                  <a:lnTo>
                    <a:pt x="1037" y="1202"/>
                  </a:lnTo>
                  <a:lnTo>
                    <a:pt x="1037" y="1161"/>
                  </a:lnTo>
                  <a:lnTo>
                    <a:pt x="1161" y="1119"/>
                  </a:lnTo>
                  <a:lnTo>
                    <a:pt x="1244" y="1119"/>
                  </a:lnTo>
                  <a:lnTo>
                    <a:pt x="1285" y="1078"/>
                  </a:lnTo>
                  <a:lnTo>
                    <a:pt x="1327" y="1037"/>
                  </a:lnTo>
                  <a:lnTo>
                    <a:pt x="1410" y="1037"/>
                  </a:lnTo>
                  <a:lnTo>
                    <a:pt x="1410" y="995"/>
                  </a:lnTo>
                  <a:lnTo>
                    <a:pt x="1451" y="995"/>
                  </a:lnTo>
                  <a:lnTo>
                    <a:pt x="1534" y="954"/>
                  </a:lnTo>
                  <a:lnTo>
                    <a:pt x="1534" y="912"/>
                  </a:lnTo>
                  <a:lnTo>
                    <a:pt x="1575" y="912"/>
                  </a:lnTo>
                  <a:lnTo>
                    <a:pt x="1658" y="871"/>
                  </a:lnTo>
                  <a:lnTo>
                    <a:pt x="1700" y="829"/>
                  </a:lnTo>
                  <a:lnTo>
                    <a:pt x="1741" y="829"/>
                  </a:lnTo>
                  <a:lnTo>
                    <a:pt x="1741" y="788"/>
                  </a:lnTo>
                  <a:lnTo>
                    <a:pt x="1783" y="788"/>
                  </a:lnTo>
                  <a:lnTo>
                    <a:pt x="1824" y="746"/>
                  </a:lnTo>
                  <a:lnTo>
                    <a:pt x="1865" y="746"/>
                  </a:lnTo>
                  <a:lnTo>
                    <a:pt x="1907" y="705"/>
                  </a:lnTo>
                  <a:lnTo>
                    <a:pt x="1990" y="705"/>
                  </a:lnTo>
                  <a:lnTo>
                    <a:pt x="1990" y="664"/>
                  </a:lnTo>
                  <a:lnTo>
                    <a:pt x="2031" y="664"/>
                  </a:lnTo>
                  <a:lnTo>
                    <a:pt x="2073" y="622"/>
                  </a:lnTo>
                  <a:lnTo>
                    <a:pt x="2114" y="581"/>
                  </a:lnTo>
                  <a:lnTo>
                    <a:pt x="2238" y="539"/>
                  </a:lnTo>
                  <a:lnTo>
                    <a:pt x="2321" y="498"/>
                  </a:lnTo>
                  <a:lnTo>
                    <a:pt x="2363" y="498"/>
                  </a:lnTo>
                  <a:lnTo>
                    <a:pt x="2404" y="456"/>
                  </a:lnTo>
                  <a:lnTo>
                    <a:pt x="2487" y="456"/>
                  </a:lnTo>
                  <a:lnTo>
                    <a:pt x="2528" y="415"/>
                  </a:lnTo>
                  <a:lnTo>
                    <a:pt x="2528" y="374"/>
                  </a:lnTo>
                  <a:lnTo>
                    <a:pt x="2611" y="374"/>
                  </a:lnTo>
                  <a:lnTo>
                    <a:pt x="2653" y="332"/>
                  </a:lnTo>
                  <a:lnTo>
                    <a:pt x="2736" y="291"/>
                  </a:lnTo>
                  <a:lnTo>
                    <a:pt x="2777" y="249"/>
                  </a:lnTo>
                  <a:lnTo>
                    <a:pt x="2860" y="208"/>
                  </a:lnTo>
                  <a:lnTo>
                    <a:pt x="2901" y="208"/>
                  </a:lnTo>
                  <a:lnTo>
                    <a:pt x="2901" y="166"/>
                  </a:lnTo>
                  <a:lnTo>
                    <a:pt x="2901" y="125"/>
                  </a:lnTo>
                  <a:lnTo>
                    <a:pt x="2901" y="83"/>
                  </a:lnTo>
                  <a:lnTo>
                    <a:pt x="2860" y="42"/>
                  </a:lnTo>
                  <a:lnTo>
                    <a:pt x="2818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66"/>
            <p:cNvSpPr/>
            <p:nvPr/>
          </p:nvSpPr>
          <p:spPr>
            <a:xfrm>
              <a:off x="1668725" y="2152550"/>
              <a:ext cx="131600" cy="81850"/>
            </a:xfrm>
            <a:custGeom>
              <a:rect b="b" l="l" r="r" t="t"/>
              <a:pathLst>
                <a:path extrusionOk="0" h="3274" w="5264">
                  <a:moveTo>
                    <a:pt x="912" y="0"/>
                  </a:moveTo>
                  <a:lnTo>
                    <a:pt x="498" y="42"/>
                  </a:lnTo>
                  <a:lnTo>
                    <a:pt x="374" y="83"/>
                  </a:lnTo>
                  <a:lnTo>
                    <a:pt x="249" y="125"/>
                  </a:lnTo>
                  <a:lnTo>
                    <a:pt x="125" y="207"/>
                  </a:lnTo>
                  <a:lnTo>
                    <a:pt x="42" y="332"/>
                  </a:lnTo>
                  <a:lnTo>
                    <a:pt x="1" y="497"/>
                  </a:lnTo>
                  <a:lnTo>
                    <a:pt x="1" y="663"/>
                  </a:lnTo>
                  <a:lnTo>
                    <a:pt x="83" y="912"/>
                  </a:lnTo>
                  <a:lnTo>
                    <a:pt x="249" y="1119"/>
                  </a:lnTo>
                  <a:lnTo>
                    <a:pt x="415" y="1285"/>
                  </a:lnTo>
                  <a:lnTo>
                    <a:pt x="622" y="1451"/>
                  </a:lnTo>
                  <a:lnTo>
                    <a:pt x="1368" y="1865"/>
                  </a:lnTo>
                  <a:lnTo>
                    <a:pt x="2238" y="2362"/>
                  </a:lnTo>
                  <a:lnTo>
                    <a:pt x="3979" y="3191"/>
                  </a:lnTo>
                  <a:lnTo>
                    <a:pt x="4144" y="3274"/>
                  </a:lnTo>
                  <a:lnTo>
                    <a:pt x="4310" y="3274"/>
                  </a:lnTo>
                  <a:lnTo>
                    <a:pt x="4434" y="3232"/>
                  </a:lnTo>
                  <a:lnTo>
                    <a:pt x="4600" y="3149"/>
                  </a:lnTo>
                  <a:lnTo>
                    <a:pt x="4766" y="3025"/>
                  </a:lnTo>
                  <a:lnTo>
                    <a:pt x="4890" y="2901"/>
                  </a:lnTo>
                  <a:lnTo>
                    <a:pt x="5014" y="2735"/>
                  </a:lnTo>
                  <a:lnTo>
                    <a:pt x="5139" y="2528"/>
                  </a:lnTo>
                  <a:lnTo>
                    <a:pt x="5139" y="2445"/>
                  </a:lnTo>
                  <a:lnTo>
                    <a:pt x="5222" y="2238"/>
                  </a:lnTo>
                  <a:lnTo>
                    <a:pt x="5263" y="1989"/>
                  </a:lnTo>
                  <a:lnTo>
                    <a:pt x="5263" y="1741"/>
                  </a:lnTo>
                  <a:lnTo>
                    <a:pt x="5222" y="1533"/>
                  </a:lnTo>
                  <a:lnTo>
                    <a:pt x="5139" y="1326"/>
                  </a:lnTo>
                  <a:lnTo>
                    <a:pt x="5056" y="1160"/>
                  </a:lnTo>
                  <a:lnTo>
                    <a:pt x="4932" y="1036"/>
                  </a:lnTo>
                  <a:lnTo>
                    <a:pt x="4766" y="953"/>
                  </a:lnTo>
                  <a:lnTo>
                    <a:pt x="3896" y="622"/>
                  </a:lnTo>
                  <a:lnTo>
                    <a:pt x="3150" y="415"/>
                  </a:lnTo>
                  <a:lnTo>
                    <a:pt x="2238" y="166"/>
                  </a:lnTo>
                  <a:lnTo>
                    <a:pt x="1782" y="83"/>
                  </a:lnTo>
                  <a:lnTo>
                    <a:pt x="1327" y="42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66"/>
            <p:cNvSpPr/>
            <p:nvPr/>
          </p:nvSpPr>
          <p:spPr>
            <a:xfrm>
              <a:off x="1629350" y="2180525"/>
              <a:ext cx="164750" cy="95325"/>
            </a:xfrm>
            <a:custGeom>
              <a:rect b="b" l="l" r="r" t="t"/>
              <a:pathLst>
                <a:path extrusionOk="0" h="3813" w="6590">
                  <a:moveTo>
                    <a:pt x="374" y="0"/>
                  </a:moveTo>
                  <a:lnTo>
                    <a:pt x="250" y="83"/>
                  </a:lnTo>
                  <a:lnTo>
                    <a:pt x="125" y="166"/>
                  </a:lnTo>
                  <a:lnTo>
                    <a:pt x="42" y="290"/>
                  </a:lnTo>
                  <a:lnTo>
                    <a:pt x="1" y="456"/>
                  </a:lnTo>
                  <a:lnTo>
                    <a:pt x="1" y="580"/>
                  </a:lnTo>
                  <a:lnTo>
                    <a:pt x="84" y="870"/>
                  </a:lnTo>
                  <a:lnTo>
                    <a:pt x="250" y="1077"/>
                  </a:lnTo>
                  <a:lnTo>
                    <a:pt x="415" y="1243"/>
                  </a:lnTo>
                  <a:lnTo>
                    <a:pt x="623" y="1367"/>
                  </a:lnTo>
                  <a:lnTo>
                    <a:pt x="1617" y="1906"/>
                  </a:lnTo>
                  <a:lnTo>
                    <a:pt x="2943" y="2569"/>
                  </a:lnTo>
                  <a:lnTo>
                    <a:pt x="5305" y="3729"/>
                  </a:lnTo>
                  <a:lnTo>
                    <a:pt x="5429" y="3771"/>
                  </a:lnTo>
                  <a:lnTo>
                    <a:pt x="5554" y="3812"/>
                  </a:lnTo>
                  <a:lnTo>
                    <a:pt x="5678" y="3812"/>
                  </a:lnTo>
                  <a:lnTo>
                    <a:pt x="5844" y="3771"/>
                  </a:lnTo>
                  <a:lnTo>
                    <a:pt x="6092" y="3605"/>
                  </a:lnTo>
                  <a:lnTo>
                    <a:pt x="6299" y="3356"/>
                  </a:lnTo>
                  <a:lnTo>
                    <a:pt x="6299" y="3315"/>
                  </a:lnTo>
                  <a:lnTo>
                    <a:pt x="6465" y="3066"/>
                  </a:lnTo>
                  <a:lnTo>
                    <a:pt x="6548" y="2776"/>
                  </a:lnTo>
                  <a:lnTo>
                    <a:pt x="6589" y="2528"/>
                  </a:lnTo>
                  <a:lnTo>
                    <a:pt x="6589" y="2238"/>
                  </a:lnTo>
                  <a:lnTo>
                    <a:pt x="6548" y="1989"/>
                  </a:lnTo>
                  <a:lnTo>
                    <a:pt x="6424" y="1782"/>
                  </a:lnTo>
                  <a:lnTo>
                    <a:pt x="6258" y="1616"/>
                  </a:lnTo>
                  <a:lnTo>
                    <a:pt x="6092" y="1492"/>
                  </a:lnTo>
                  <a:lnTo>
                    <a:pt x="5844" y="1409"/>
                  </a:lnTo>
                  <a:lnTo>
                    <a:pt x="3730" y="746"/>
                  </a:lnTo>
                  <a:lnTo>
                    <a:pt x="2570" y="373"/>
                  </a:lnTo>
                  <a:lnTo>
                    <a:pt x="1617" y="124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66"/>
            <p:cNvSpPr/>
            <p:nvPr/>
          </p:nvSpPr>
          <p:spPr>
            <a:xfrm>
              <a:off x="1634550" y="2222975"/>
              <a:ext cx="155400" cy="84975"/>
            </a:xfrm>
            <a:custGeom>
              <a:rect b="b" l="l" r="r" t="t"/>
              <a:pathLst>
                <a:path extrusionOk="0" h="3399" w="6216">
                  <a:moveTo>
                    <a:pt x="497" y="1"/>
                  </a:moveTo>
                  <a:lnTo>
                    <a:pt x="373" y="42"/>
                  </a:lnTo>
                  <a:lnTo>
                    <a:pt x="249" y="125"/>
                  </a:lnTo>
                  <a:lnTo>
                    <a:pt x="124" y="208"/>
                  </a:lnTo>
                  <a:lnTo>
                    <a:pt x="42" y="332"/>
                  </a:lnTo>
                  <a:lnTo>
                    <a:pt x="0" y="498"/>
                  </a:lnTo>
                  <a:lnTo>
                    <a:pt x="42" y="664"/>
                  </a:lnTo>
                  <a:lnTo>
                    <a:pt x="124" y="913"/>
                  </a:lnTo>
                  <a:lnTo>
                    <a:pt x="290" y="1078"/>
                  </a:lnTo>
                  <a:lnTo>
                    <a:pt x="497" y="1244"/>
                  </a:lnTo>
                  <a:lnTo>
                    <a:pt x="705" y="1368"/>
                  </a:lnTo>
                  <a:lnTo>
                    <a:pt x="1616" y="1824"/>
                  </a:lnTo>
                  <a:lnTo>
                    <a:pt x="2776" y="2363"/>
                  </a:lnTo>
                  <a:lnTo>
                    <a:pt x="4931" y="3357"/>
                  </a:lnTo>
                  <a:lnTo>
                    <a:pt x="5055" y="3399"/>
                  </a:lnTo>
                  <a:lnTo>
                    <a:pt x="5221" y="3399"/>
                  </a:lnTo>
                  <a:lnTo>
                    <a:pt x="5346" y="3357"/>
                  </a:lnTo>
                  <a:lnTo>
                    <a:pt x="5470" y="3316"/>
                  </a:lnTo>
                  <a:lnTo>
                    <a:pt x="5718" y="3150"/>
                  </a:lnTo>
                  <a:lnTo>
                    <a:pt x="5926" y="2902"/>
                  </a:lnTo>
                  <a:lnTo>
                    <a:pt x="6091" y="2611"/>
                  </a:lnTo>
                  <a:lnTo>
                    <a:pt x="6174" y="2321"/>
                  </a:lnTo>
                  <a:lnTo>
                    <a:pt x="6216" y="2073"/>
                  </a:lnTo>
                  <a:lnTo>
                    <a:pt x="6174" y="1783"/>
                  </a:lnTo>
                  <a:lnTo>
                    <a:pt x="6133" y="1534"/>
                  </a:lnTo>
                  <a:lnTo>
                    <a:pt x="6009" y="1327"/>
                  </a:lnTo>
                  <a:lnTo>
                    <a:pt x="5843" y="1161"/>
                  </a:lnTo>
                  <a:lnTo>
                    <a:pt x="5636" y="1078"/>
                  </a:lnTo>
                  <a:lnTo>
                    <a:pt x="5387" y="1037"/>
                  </a:lnTo>
                  <a:lnTo>
                    <a:pt x="3522" y="498"/>
                  </a:lnTo>
                  <a:lnTo>
                    <a:pt x="2528" y="250"/>
                  </a:lnTo>
                  <a:lnTo>
                    <a:pt x="1616" y="8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66"/>
            <p:cNvSpPr/>
            <p:nvPr/>
          </p:nvSpPr>
          <p:spPr>
            <a:xfrm>
              <a:off x="1631425" y="2254075"/>
              <a:ext cx="136775" cy="91175"/>
            </a:xfrm>
            <a:custGeom>
              <a:rect b="b" l="l" r="r" t="t"/>
              <a:pathLst>
                <a:path extrusionOk="0" h="3647" w="5471">
                  <a:moveTo>
                    <a:pt x="498" y="0"/>
                  </a:moveTo>
                  <a:lnTo>
                    <a:pt x="374" y="41"/>
                  </a:lnTo>
                  <a:lnTo>
                    <a:pt x="208" y="83"/>
                  </a:lnTo>
                  <a:lnTo>
                    <a:pt x="84" y="166"/>
                  </a:lnTo>
                  <a:lnTo>
                    <a:pt x="1" y="290"/>
                  </a:lnTo>
                  <a:lnTo>
                    <a:pt x="1" y="456"/>
                  </a:lnTo>
                  <a:lnTo>
                    <a:pt x="1" y="622"/>
                  </a:lnTo>
                  <a:lnTo>
                    <a:pt x="42" y="746"/>
                  </a:lnTo>
                  <a:lnTo>
                    <a:pt x="84" y="870"/>
                  </a:lnTo>
                  <a:lnTo>
                    <a:pt x="249" y="1036"/>
                  </a:lnTo>
                  <a:lnTo>
                    <a:pt x="622" y="1367"/>
                  </a:lnTo>
                  <a:lnTo>
                    <a:pt x="1120" y="1782"/>
                  </a:lnTo>
                  <a:lnTo>
                    <a:pt x="1575" y="2155"/>
                  </a:lnTo>
                  <a:lnTo>
                    <a:pt x="2073" y="2486"/>
                  </a:lnTo>
                  <a:lnTo>
                    <a:pt x="2529" y="2776"/>
                  </a:lnTo>
                  <a:lnTo>
                    <a:pt x="3399" y="3232"/>
                  </a:lnTo>
                  <a:lnTo>
                    <a:pt x="4145" y="3605"/>
                  </a:lnTo>
                  <a:lnTo>
                    <a:pt x="4269" y="3646"/>
                  </a:lnTo>
                  <a:lnTo>
                    <a:pt x="4393" y="3646"/>
                  </a:lnTo>
                  <a:lnTo>
                    <a:pt x="4642" y="3605"/>
                  </a:lnTo>
                  <a:lnTo>
                    <a:pt x="4890" y="3481"/>
                  </a:lnTo>
                  <a:lnTo>
                    <a:pt x="5098" y="3232"/>
                  </a:lnTo>
                  <a:lnTo>
                    <a:pt x="5180" y="3149"/>
                  </a:lnTo>
                  <a:lnTo>
                    <a:pt x="5305" y="2901"/>
                  </a:lnTo>
                  <a:lnTo>
                    <a:pt x="5429" y="2611"/>
                  </a:lnTo>
                  <a:lnTo>
                    <a:pt x="5471" y="2321"/>
                  </a:lnTo>
                  <a:lnTo>
                    <a:pt x="5471" y="2030"/>
                  </a:lnTo>
                  <a:lnTo>
                    <a:pt x="5429" y="1782"/>
                  </a:lnTo>
                  <a:lnTo>
                    <a:pt x="5305" y="1575"/>
                  </a:lnTo>
                  <a:lnTo>
                    <a:pt x="5139" y="1367"/>
                  </a:lnTo>
                  <a:lnTo>
                    <a:pt x="4973" y="1285"/>
                  </a:lnTo>
                  <a:lnTo>
                    <a:pt x="4766" y="1202"/>
                  </a:lnTo>
                  <a:lnTo>
                    <a:pt x="4020" y="953"/>
                  </a:lnTo>
                  <a:lnTo>
                    <a:pt x="3192" y="622"/>
                  </a:lnTo>
                  <a:lnTo>
                    <a:pt x="2404" y="373"/>
                  </a:lnTo>
                  <a:lnTo>
                    <a:pt x="1617" y="124"/>
                  </a:lnTo>
                  <a:lnTo>
                    <a:pt x="1078" y="41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66"/>
            <p:cNvSpPr/>
            <p:nvPr/>
          </p:nvSpPr>
          <p:spPr>
            <a:xfrm>
              <a:off x="1680125" y="2184650"/>
              <a:ext cx="83925" cy="30075"/>
            </a:xfrm>
            <a:custGeom>
              <a:rect b="b" l="l" r="r" t="t"/>
              <a:pathLst>
                <a:path extrusionOk="0" h="1203" w="3357">
                  <a:moveTo>
                    <a:pt x="83" y="1"/>
                  </a:moveTo>
                  <a:lnTo>
                    <a:pt x="0" y="42"/>
                  </a:lnTo>
                  <a:lnTo>
                    <a:pt x="0" y="125"/>
                  </a:lnTo>
                  <a:lnTo>
                    <a:pt x="0" y="167"/>
                  </a:lnTo>
                  <a:lnTo>
                    <a:pt x="0" y="208"/>
                  </a:lnTo>
                  <a:lnTo>
                    <a:pt x="125" y="208"/>
                  </a:lnTo>
                  <a:lnTo>
                    <a:pt x="125" y="249"/>
                  </a:lnTo>
                  <a:lnTo>
                    <a:pt x="290" y="249"/>
                  </a:lnTo>
                  <a:lnTo>
                    <a:pt x="332" y="291"/>
                  </a:lnTo>
                  <a:lnTo>
                    <a:pt x="373" y="332"/>
                  </a:lnTo>
                  <a:lnTo>
                    <a:pt x="415" y="332"/>
                  </a:lnTo>
                  <a:lnTo>
                    <a:pt x="498" y="374"/>
                  </a:lnTo>
                  <a:lnTo>
                    <a:pt x="581" y="415"/>
                  </a:lnTo>
                  <a:lnTo>
                    <a:pt x="622" y="457"/>
                  </a:lnTo>
                  <a:lnTo>
                    <a:pt x="788" y="457"/>
                  </a:lnTo>
                  <a:lnTo>
                    <a:pt x="829" y="498"/>
                  </a:lnTo>
                  <a:lnTo>
                    <a:pt x="912" y="498"/>
                  </a:lnTo>
                  <a:lnTo>
                    <a:pt x="953" y="539"/>
                  </a:lnTo>
                  <a:lnTo>
                    <a:pt x="995" y="539"/>
                  </a:lnTo>
                  <a:lnTo>
                    <a:pt x="1078" y="581"/>
                  </a:lnTo>
                  <a:lnTo>
                    <a:pt x="1285" y="664"/>
                  </a:lnTo>
                  <a:lnTo>
                    <a:pt x="1368" y="664"/>
                  </a:lnTo>
                  <a:lnTo>
                    <a:pt x="1409" y="705"/>
                  </a:lnTo>
                  <a:lnTo>
                    <a:pt x="1492" y="705"/>
                  </a:lnTo>
                  <a:lnTo>
                    <a:pt x="1534" y="747"/>
                  </a:lnTo>
                  <a:lnTo>
                    <a:pt x="1616" y="747"/>
                  </a:lnTo>
                  <a:lnTo>
                    <a:pt x="1658" y="788"/>
                  </a:lnTo>
                  <a:lnTo>
                    <a:pt x="1824" y="788"/>
                  </a:lnTo>
                  <a:lnTo>
                    <a:pt x="1865" y="830"/>
                  </a:lnTo>
                  <a:lnTo>
                    <a:pt x="1948" y="830"/>
                  </a:lnTo>
                  <a:lnTo>
                    <a:pt x="2114" y="954"/>
                  </a:lnTo>
                  <a:lnTo>
                    <a:pt x="2155" y="912"/>
                  </a:lnTo>
                  <a:lnTo>
                    <a:pt x="2197" y="912"/>
                  </a:lnTo>
                  <a:lnTo>
                    <a:pt x="2197" y="954"/>
                  </a:lnTo>
                  <a:lnTo>
                    <a:pt x="2279" y="954"/>
                  </a:lnTo>
                  <a:lnTo>
                    <a:pt x="2321" y="995"/>
                  </a:lnTo>
                  <a:lnTo>
                    <a:pt x="2487" y="995"/>
                  </a:lnTo>
                  <a:lnTo>
                    <a:pt x="2569" y="1037"/>
                  </a:lnTo>
                  <a:lnTo>
                    <a:pt x="2611" y="1037"/>
                  </a:lnTo>
                  <a:lnTo>
                    <a:pt x="2694" y="1078"/>
                  </a:lnTo>
                  <a:lnTo>
                    <a:pt x="2818" y="1120"/>
                  </a:lnTo>
                  <a:lnTo>
                    <a:pt x="2942" y="1120"/>
                  </a:lnTo>
                  <a:lnTo>
                    <a:pt x="3025" y="1161"/>
                  </a:lnTo>
                  <a:lnTo>
                    <a:pt x="3108" y="1202"/>
                  </a:lnTo>
                  <a:lnTo>
                    <a:pt x="3108" y="1161"/>
                  </a:lnTo>
                  <a:lnTo>
                    <a:pt x="3150" y="1161"/>
                  </a:lnTo>
                  <a:lnTo>
                    <a:pt x="3191" y="1202"/>
                  </a:lnTo>
                  <a:lnTo>
                    <a:pt x="3357" y="1202"/>
                  </a:lnTo>
                  <a:lnTo>
                    <a:pt x="3357" y="1120"/>
                  </a:lnTo>
                  <a:lnTo>
                    <a:pt x="3357" y="1078"/>
                  </a:lnTo>
                  <a:lnTo>
                    <a:pt x="3357" y="1037"/>
                  </a:lnTo>
                  <a:lnTo>
                    <a:pt x="3315" y="995"/>
                  </a:lnTo>
                  <a:lnTo>
                    <a:pt x="3191" y="995"/>
                  </a:lnTo>
                  <a:lnTo>
                    <a:pt x="3150" y="954"/>
                  </a:lnTo>
                  <a:lnTo>
                    <a:pt x="3108" y="954"/>
                  </a:lnTo>
                  <a:lnTo>
                    <a:pt x="2984" y="912"/>
                  </a:lnTo>
                  <a:lnTo>
                    <a:pt x="2860" y="912"/>
                  </a:lnTo>
                  <a:lnTo>
                    <a:pt x="2777" y="871"/>
                  </a:lnTo>
                  <a:lnTo>
                    <a:pt x="2694" y="830"/>
                  </a:lnTo>
                  <a:lnTo>
                    <a:pt x="2569" y="830"/>
                  </a:lnTo>
                  <a:lnTo>
                    <a:pt x="2528" y="788"/>
                  </a:lnTo>
                  <a:lnTo>
                    <a:pt x="2487" y="788"/>
                  </a:lnTo>
                  <a:lnTo>
                    <a:pt x="2445" y="747"/>
                  </a:lnTo>
                  <a:lnTo>
                    <a:pt x="2238" y="747"/>
                  </a:lnTo>
                  <a:lnTo>
                    <a:pt x="2197" y="705"/>
                  </a:lnTo>
                  <a:lnTo>
                    <a:pt x="2072" y="664"/>
                  </a:lnTo>
                  <a:lnTo>
                    <a:pt x="2031" y="664"/>
                  </a:lnTo>
                  <a:lnTo>
                    <a:pt x="1989" y="622"/>
                  </a:lnTo>
                  <a:lnTo>
                    <a:pt x="1865" y="622"/>
                  </a:lnTo>
                  <a:lnTo>
                    <a:pt x="1824" y="581"/>
                  </a:lnTo>
                  <a:lnTo>
                    <a:pt x="1741" y="581"/>
                  </a:lnTo>
                  <a:lnTo>
                    <a:pt x="1658" y="539"/>
                  </a:lnTo>
                  <a:lnTo>
                    <a:pt x="1616" y="539"/>
                  </a:lnTo>
                  <a:lnTo>
                    <a:pt x="1534" y="498"/>
                  </a:lnTo>
                  <a:lnTo>
                    <a:pt x="1451" y="498"/>
                  </a:lnTo>
                  <a:lnTo>
                    <a:pt x="1409" y="457"/>
                  </a:lnTo>
                  <a:lnTo>
                    <a:pt x="1285" y="457"/>
                  </a:lnTo>
                  <a:lnTo>
                    <a:pt x="1285" y="415"/>
                  </a:lnTo>
                  <a:lnTo>
                    <a:pt x="1202" y="415"/>
                  </a:lnTo>
                  <a:lnTo>
                    <a:pt x="1161" y="374"/>
                  </a:lnTo>
                  <a:lnTo>
                    <a:pt x="1078" y="374"/>
                  </a:lnTo>
                  <a:lnTo>
                    <a:pt x="1078" y="332"/>
                  </a:lnTo>
                  <a:lnTo>
                    <a:pt x="953" y="332"/>
                  </a:lnTo>
                  <a:lnTo>
                    <a:pt x="871" y="291"/>
                  </a:lnTo>
                  <a:lnTo>
                    <a:pt x="746" y="249"/>
                  </a:lnTo>
                  <a:lnTo>
                    <a:pt x="705" y="208"/>
                  </a:lnTo>
                  <a:lnTo>
                    <a:pt x="622" y="208"/>
                  </a:lnTo>
                  <a:lnTo>
                    <a:pt x="622" y="167"/>
                  </a:lnTo>
                  <a:lnTo>
                    <a:pt x="581" y="167"/>
                  </a:lnTo>
                  <a:lnTo>
                    <a:pt x="539" y="125"/>
                  </a:lnTo>
                  <a:lnTo>
                    <a:pt x="456" y="125"/>
                  </a:lnTo>
                  <a:lnTo>
                    <a:pt x="415" y="84"/>
                  </a:lnTo>
                  <a:lnTo>
                    <a:pt x="373" y="84"/>
                  </a:lnTo>
                  <a:lnTo>
                    <a:pt x="290" y="42"/>
                  </a:lnTo>
                  <a:lnTo>
                    <a:pt x="208" y="4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66"/>
            <p:cNvSpPr/>
            <p:nvPr/>
          </p:nvSpPr>
          <p:spPr>
            <a:xfrm>
              <a:off x="1655250" y="2216775"/>
              <a:ext cx="81875" cy="38350"/>
            </a:xfrm>
            <a:custGeom>
              <a:rect b="b" l="l" r="r" t="t"/>
              <a:pathLst>
                <a:path extrusionOk="0" h="1534" w="3275">
                  <a:moveTo>
                    <a:pt x="84" y="0"/>
                  </a:moveTo>
                  <a:lnTo>
                    <a:pt x="42" y="42"/>
                  </a:lnTo>
                  <a:lnTo>
                    <a:pt x="1" y="125"/>
                  </a:lnTo>
                  <a:lnTo>
                    <a:pt x="42" y="166"/>
                  </a:lnTo>
                  <a:lnTo>
                    <a:pt x="42" y="208"/>
                  </a:lnTo>
                  <a:lnTo>
                    <a:pt x="125" y="208"/>
                  </a:lnTo>
                  <a:lnTo>
                    <a:pt x="167" y="249"/>
                  </a:lnTo>
                  <a:lnTo>
                    <a:pt x="250" y="249"/>
                  </a:lnTo>
                  <a:lnTo>
                    <a:pt x="291" y="290"/>
                  </a:lnTo>
                  <a:lnTo>
                    <a:pt x="374" y="290"/>
                  </a:lnTo>
                  <a:lnTo>
                    <a:pt x="374" y="332"/>
                  </a:lnTo>
                  <a:lnTo>
                    <a:pt x="415" y="373"/>
                  </a:lnTo>
                  <a:lnTo>
                    <a:pt x="498" y="373"/>
                  </a:lnTo>
                  <a:lnTo>
                    <a:pt x="622" y="415"/>
                  </a:lnTo>
                  <a:lnTo>
                    <a:pt x="664" y="456"/>
                  </a:lnTo>
                  <a:lnTo>
                    <a:pt x="705" y="456"/>
                  </a:lnTo>
                  <a:lnTo>
                    <a:pt x="705" y="498"/>
                  </a:lnTo>
                  <a:lnTo>
                    <a:pt x="788" y="498"/>
                  </a:lnTo>
                  <a:lnTo>
                    <a:pt x="830" y="539"/>
                  </a:lnTo>
                  <a:lnTo>
                    <a:pt x="913" y="539"/>
                  </a:lnTo>
                  <a:lnTo>
                    <a:pt x="954" y="580"/>
                  </a:lnTo>
                  <a:lnTo>
                    <a:pt x="995" y="580"/>
                  </a:lnTo>
                  <a:lnTo>
                    <a:pt x="1078" y="622"/>
                  </a:lnTo>
                  <a:lnTo>
                    <a:pt x="1244" y="705"/>
                  </a:lnTo>
                  <a:lnTo>
                    <a:pt x="1285" y="746"/>
                  </a:lnTo>
                  <a:lnTo>
                    <a:pt x="1410" y="746"/>
                  </a:lnTo>
                  <a:lnTo>
                    <a:pt x="1451" y="788"/>
                  </a:lnTo>
                  <a:lnTo>
                    <a:pt x="1493" y="788"/>
                  </a:lnTo>
                  <a:lnTo>
                    <a:pt x="1534" y="829"/>
                  </a:lnTo>
                  <a:lnTo>
                    <a:pt x="1576" y="829"/>
                  </a:lnTo>
                  <a:lnTo>
                    <a:pt x="1617" y="871"/>
                  </a:lnTo>
                  <a:lnTo>
                    <a:pt x="1741" y="871"/>
                  </a:lnTo>
                  <a:lnTo>
                    <a:pt x="1783" y="912"/>
                  </a:lnTo>
                  <a:lnTo>
                    <a:pt x="1824" y="953"/>
                  </a:lnTo>
                  <a:lnTo>
                    <a:pt x="1866" y="953"/>
                  </a:lnTo>
                  <a:lnTo>
                    <a:pt x="1907" y="995"/>
                  </a:lnTo>
                  <a:lnTo>
                    <a:pt x="2073" y="1078"/>
                  </a:lnTo>
                  <a:lnTo>
                    <a:pt x="2156" y="1078"/>
                  </a:lnTo>
                  <a:lnTo>
                    <a:pt x="2156" y="1119"/>
                  </a:lnTo>
                  <a:lnTo>
                    <a:pt x="2239" y="1119"/>
                  </a:lnTo>
                  <a:lnTo>
                    <a:pt x="2280" y="1161"/>
                  </a:lnTo>
                  <a:lnTo>
                    <a:pt x="2363" y="1161"/>
                  </a:lnTo>
                  <a:lnTo>
                    <a:pt x="2404" y="1202"/>
                  </a:lnTo>
                  <a:lnTo>
                    <a:pt x="2529" y="1243"/>
                  </a:lnTo>
                  <a:lnTo>
                    <a:pt x="2611" y="1326"/>
                  </a:lnTo>
                  <a:lnTo>
                    <a:pt x="2777" y="1326"/>
                  </a:lnTo>
                  <a:lnTo>
                    <a:pt x="2777" y="1368"/>
                  </a:lnTo>
                  <a:lnTo>
                    <a:pt x="2860" y="1368"/>
                  </a:lnTo>
                  <a:lnTo>
                    <a:pt x="2943" y="1409"/>
                  </a:lnTo>
                  <a:lnTo>
                    <a:pt x="2943" y="1451"/>
                  </a:lnTo>
                  <a:lnTo>
                    <a:pt x="3067" y="1451"/>
                  </a:lnTo>
                  <a:lnTo>
                    <a:pt x="3067" y="1492"/>
                  </a:lnTo>
                  <a:lnTo>
                    <a:pt x="3150" y="1492"/>
                  </a:lnTo>
                  <a:lnTo>
                    <a:pt x="3192" y="1533"/>
                  </a:lnTo>
                  <a:lnTo>
                    <a:pt x="3233" y="1492"/>
                  </a:lnTo>
                  <a:lnTo>
                    <a:pt x="3274" y="1451"/>
                  </a:lnTo>
                  <a:lnTo>
                    <a:pt x="3274" y="1409"/>
                  </a:lnTo>
                  <a:lnTo>
                    <a:pt x="3274" y="1326"/>
                  </a:lnTo>
                  <a:lnTo>
                    <a:pt x="3233" y="1326"/>
                  </a:lnTo>
                  <a:lnTo>
                    <a:pt x="3233" y="1285"/>
                  </a:lnTo>
                  <a:lnTo>
                    <a:pt x="3109" y="1285"/>
                  </a:lnTo>
                  <a:lnTo>
                    <a:pt x="3109" y="1243"/>
                  </a:lnTo>
                  <a:lnTo>
                    <a:pt x="3067" y="1243"/>
                  </a:lnTo>
                  <a:lnTo>
                    <a:pt x="3026" y="1202"/>
                  </a:lnTo>
                  <a:lnTo>
                    <a:pt x="2943" y="1161"/>
                  </a:lnTo>
                  <a:lnTo>
                    <a:pt x="2819" y="1161"/>
                  </a:lnTo>
                  <a:lnTo>
                    <a:pt x="2819" y="1119"/>
                  </a:lnTo>
                  <a:lnTo>
                    <a:pt x="2736" y="1119"/>
                  </a:lnTo>
                  <a:lnTo>
                    <a:pt x="2653" y="1036"/>
                  </a:lnTo>
                  <a:lnTo>
                    <a:pt x="2529" y="1036"/>
                  </a:lnTo>
                  <a:lnTo>
                    <a:pt x="2487" y="995"/>
                  </a:lnTo>
                  <a:lnTo>
                    <a:pt x="2446" y="953"/>
                  </a:lnTo>
                  <a:lnTo>
                    <a:pt x="2404" y="953"/>
                  </a:lnTo>
                  <a:lnTo>
                    <a:pt x="2321" y="912"/>
                  </a:lnTo>
                  <a:lnTo>
                    <a:pt x="2197" y="912"/>
                  </a:lnTo>
                  <a:lnTo>
                    <a:pt x="2197" y="871"/>
                  </a:lnTo>
                  <a:lnTo>
                    <a:pt x="2073" y="829"/>
                  </a:lnTo>
                  <a:lnTo>
                    <a:pt x="2031" y="829"/>
                  </a:lnTo>
                  <a:lnTo>
                    <a:pt x="2031" y="788"/>
                  </a:lnTo>
                  <a:lnTo>
                    <a:pt x="1990" y="788"/>
                  </a:lnTo>
                  <a:lnTo>
                    <a:pt x="1948" y="746"/>
                  </a:lnTo>
                  <a:lnTo>
                    <a:pt x="1866" y="746"/>
                  </a:lnTo>
                  <a:lnTo>
                    <a:pt x="1824" y="705"/>
                  </a:lnTo>
                  <a:lnTo>
                    <a:pt x="1783" y="705"/>
                  </a:lnTo>
                  <a:lnTo>
                    <a:pt x="1741" y="663"/>
                  </a:lnTo>
                  <a:lnTo>
                    <a:pt x="1658" y="622"/>
                  </a:lnTo>
                  <a:lnTo>
                    <a:pt x="1617" y="622"/>
                  </a:lnTo>
                  <a:lnTo>
                    <a:pt x="1534" y="580"/>
                  </a:lnTo>
                  <a:lnTo>
                    <a:pt x="1493" y="580"/>
                  </a:lnTo>
                  <a:lnTo>
                    <a:pt x="1410" y="539"/>
                  </a:lnTo>
                  <a:lnTo>
                    <a:pt x="1327" y="539"/>
                  </a:lnTo>
                  <a:lnTo>
                    <a:pt x="1327" y="498"/>
                  </a:lnTo>
                  <a:lnTo>
                    <a:pt x="1244" y="498"/>
                  </a:lnTo>
                  <a:lnTo>
                    <a:pt x="1203" y="456"/>
                  </a:lnTo>
                  <a:lnTo>
                    <a:pt x="1161" y="415"/>
                  </a:lnTo>
                  <a:lnTo>
                    <a:pt x="1078" y="415"/>
                  </a:lnTo>
                  <a:lnTo>
                    <a:pt x="1037" y="373"/>
                  </a:lnTo>
                  <a:lnTo>
                    <a:pt x="954" y="373"/>
                  </a:lnTo>
                  <a:lnTo>
                    <a:pt x="871" y="332"/>
                  </a:lnTo>
                  <a:lnTo>
                    <a:pt x="788" y="290"/>
                  </a:lnTo>
                  <a:lnTo>
                    <a:pt x="747" y="249"/>
                  </a:lnTo>
                  <a:lnTo>
                    <a:pt x="705" y="208"/>
                  </a:lnTo>
                  <a:lnTo>
                    <a:pt x="622" y="208"/>
                  </a:lnTo>
                  <a:lnTo>
                    <a:pt x="622" y="166"/>
                  </a:lnTo>
                  <a:lnTo>
                    <a:pt x="540" y="166"/>
                  </a:lnTo>
                  <a:lnTo>
                    <a:pt x="457" y="125"/>
                  </a:lnTo>
                  <a:lnTo>
                    <a:pt x="415" y="83"/>
                  </a:lnTo>
                  <a:lnTo>
                    <a:pt x="332" y="83"/>
                  </a:lnTo>
                  <a:lnTo>
                    <a:pt x="291" y="42"/>
                  </a:lnTo>
                  <a:lnTo>
                    <a:pt x="250" y="42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66"/>
            <p:cNvSpPr/>
            <p:nvPr/>
          </p:nvSpPr>
          <p:spPr>
            <a:xfrm>
              <a:off x="1649050" y="2255100"/>
              <a:ext cx="75650" cy="39400"/>
            </a:xfrm>
            <a:custGeom>
              <a:rect b="b" l="l" r="r" t="t"/>
              <a:pathLst>
                <a:path extrusionOk="0" h="1576" w="3026">
                  <a:moveTo>
                    <a:pt x="83" y="0"/>
                  </a:moveTo>
                  <a:lnTo>
                    <a:pt x="42" y="42"/>
                  </a:lnTo>
                  <a:lnTo>
                    <a:pt x="0" y="125"/>
                  </a:lnTo>
                  <a:lnTo>
                    <a:pt x="0" y="166"/>
                  </a:lnTo>
                  <a:lnTo>
                    <a:pt x="42" y="208"/>
                  </a:lnTo>
                  <a:lnTo>
                    <a:pt x="125" y="249"/>
                  </a:lnTo>
                  <a:lnTo>
                    <a:pt x="249" y="249"/>
                  </a:lnTo>
                  <a:lnTo>
                    <a:pt x="249" y="291"/>
                  </a:lnTo>
                  <a:lnTo>
                    <a:pt x="332" y="332"/>
                  </a:lnTo>
                  <a:lnTo>
                    <a:pt x="373" y="373"/>
                  </a:lnTo>
                  <a:lnTo>
                    <a:pt x="456" y="373"/>
                  </a:lnTo>
                  <a:lnTo>
                    <a:pt x="539" y="456"/>
                  </a:lnTo>
                  <a:lnTo>
                    <a:pt x="580" y="498"/>
                  </a:lnTo>
                  <a:lnTo>
                    <a:pt x="705" y="498"/>
                  </a:lnTo>
                  <a:lnTo>
                    <a:pt x="746" y="539"/>
                  </a:lnTo>
                  <a:lnTo>
                    <a:pt x="788" y="581"/>
                  </a:lnTo>
                  <a:lnTo>
                    <a:pt x="870" y="581"/>
                  </a:lnTo>
                  <a:lnTo>
                    <a:pt x="912" y="622"/>
                  </a:lnTo>
                  <a:lnTo>
                    <a:pt x="953" y="663"/>
                  </a:lnTo>
                  <a:lnTo>
                    <a:pt x="1161" y="746"/>
                  </a:lnTo>
                  <a:lnTo>
                    <a:pt x="1243" y="746"/>
                  </a:lnTo>
                  <a:lnTo>
                    <a:pt x="1243" y="788"/>
                  </a:lnTo>
                  <a:lnTo>
                    <a:pt x="1285" y="829"/>
                  </a:lnTo>
                  <a:lnTo>
                    <a:pt x="1409" y="829"/>
                  </a:lnTo>
                  <a:lnTo>
                    <a:pt x="1451" y="871"/>
                  </a:lnTo>
                  <a:lnTo>
                    <a:pt x="1492" y="912"/>
                  </a:lnTo>
                  <a:lnTo>
                    <a:pt x="1616" y="912"/>
                  </a:lnTo>
                  <a:lnTo>
                    <a:pt x="1658" y="954"/>
                  </a:lnTo>
                  <a:lnTo>
                    <a:pt x="1699" y="995"/>
                  </a:lnTo>
                  <a:lnTo>
                    <a:pt x="1741" y="995"/>
                  </a:lnTo>
                  <a:lnTo>
                    <a:pt x="1906" y="1119"/>
                  </a:lnTo>
                  <a:lnTo>
                    <a:pt x="1948" y="1119"/>
                  </a:lnTo>
                  <a:lnTo>
                    <a:pt x="1989" y="1161"/>
                  </a:lnTo>
                  <a:lnTo>
                    <a:pt x="2072" y="1161"/>
                  </a:lnTo>
                  <a:lnTo>
                    <a:pt x="2114" y="1202"/>
                  </a:lnTo>
                  <a:lnTo>
                    <a:pt x="2155" y="1202"/>
                  </a:lnTo>
                  <a:lnTo>
                    <a:pt x="2196" y="1244"/>
                  </a:lnTo>
                  <a:lnTo>
                    <a:pt x="2279" y="1285"/>
                  </a:lnTo>
                  <a:lnTo>
                    <a:pt x="2321" y="1285"/>
                  </a:lnTo>
                  <a:lnTo>
                    <a:pt x="2404" y="1326"/>
                  </a:lnTo>
                  <a:lnTo>
                    <a:pt x="2487" y="1368"/>
                  </a:lnTo>
                  <a:lnTo>
                    <a:pt x="2528" y="1368"/>
                  </a:lnTo>
                  <a:lnTo>
                    <a:pt x="2528" y="1409"/>
                  </a:lnTo>
                  <a:lnTo>
                    <a:pt x="2611" y="1409"/>
                  </a:lnTo>
                  <a:lnTo>
                    <a:pt x="2652" y="1451"/>
                  </a:lnTo>
                  <a:lnTo>
                    <a:pt x="2694" y="1492"/>
                  </a:lnTo>
                  <a:lnTo>
                    <a:pt x="2777" y="1492"/>
                  </a:lnTo>
                  <a:lnTo>
                    <a:pt x="2818" y="1534"/>
                  </a:lnTo>
                  <a:lnTo>
                    <a:pt x="2859" y="1534"/>
                  </a:lnTo>
                  <a:lnTo>
                    <a:pt x="2901" y="1575"/>
                  </a:lnTo>
                  <a:lnTo>
                    <a:pt x="2942" y="1534"/>
                  </a:lnTo>
                  <a:lnTo>
                    <a:pt x="2984" y="1492"/>
                  </a:lnTo>
                  <a:lnTo>
                    <a:pt x="3025" y="1451"/>
                  </a:lnTo>
                  <a:lnTo>
                    <a:pt x="3025" y="1409"/>
                  </a:lnTo>
                  <a:lnTo>
                    <a:pt x="2984" y="1368"/>
                  </a:lnTo>
                  <a:lnTo>
                    <a:pt x="2942" y="1368"/>
                  </a:lnTo>
                  <a:lnTo>
                    <a:pt x="2901" y="1326"/>
                  </a:lnTo>
                  <a:lnTo>
                    <a:pt x="2859" y="1326"/>
                  </a:lnTo>
                  <a:lnTo>
                    <a:pt x="2818" y="1285"/>
                  </a:lnTo>
                  <a:lnTo>
                    <a:pt x="2777" y="1244"/>
                  </a:lnTo>
                  <a:lnTo>
                    <a:pt x="2694" y="1202"/>
                  </a:lnTo>
                  <a:lnTo>
                    <a:pt x="2611" y="1202"/>
                  </a:lnTo>
                  <a:lnTo>
                    <a:pt x="2569" y="1161"/>
                  </a:lnTo>
                  <a:lnTo>
                    <a:pt x="2487" y="1161"/>
                  </a:lnTo>
                  <a:lnTo>
                    <a:pt x="2445" y="1078"/>
                  </a:lnTo>
                  <a:lnTo>
                    <a:pt x="2321" y="1078"/>
                  </a:lnTo>
                  <a:lnTo>
                    <a:pt x="2321" y="1036"/>
                  </a:lnTo>
                  <a:lnTo>
                    <a:pt x="2279" y="1036"/>
                  </a:lnTo>
                  <a:lnTo>
                    <a:pt x="2238" y="995"/>
                  </a:lnTo>
                  <a:lnTo>
                    <a:pt x="2196" y="995"/>
                  </a:lnTo>
                  <a:lnTo>
                    <a:pt x="2155" y="954"/>
                  </a:lnTo>
                  <a:lnTo>
                    <a:pt x="2072" y="954"/>
                  </a:lnTo>
                  <a:lnTo>
                    <a:pt x="2031" y="912"/>
                  </a:lnTo>
                  <a:lnTo>
                    <a:pt x="1989" y="912"/>
                  </a:lnTo>
                  <a:lnTo>
                    <a:pt x="1865" y="871"/>
                  </a:lnTo>
                  <a:lnTo>
                    <a:pt x="1865" y="829"/>
                  </a:lnTo>
                  <a:lnTo>
                    <a:pt x="1824" y="788"/>
                  </a:lnTo>
                  <a:lnTo>
                    <a:pt x="1741" y="788"/>
                  </a:lnTo>
                  <a:lnTo>
                    <a:pt x="1699" y="746"/>
                  </a:lnTo>
                  <a:lnTo>
                    <a:pt x="1658" y="746"/>
                  </a:lnTo>
                  <a:lnTo>
                    <a:pt x="1616" y="705"/>
                  </a:lnTo>
                  <a:lnTo>
                    <a:pt x="1575" y="705"/>
                  </a:lnTo>
                  <a:lnTo>
                    <a:pt x="1533" y="663"/>
                  </a:lnTo>
                  <a:lnTo>
                    <a:pt x="1492" y="663"/>
                  </a:lnTo>
                  <a:lnTo>
                    <a:pt x="1409" y="622"/>
                  </a:lnTo>
                  <a:lnTo>
                    <a:pt x="1368" y="581"/>
                  </a:lnTo>
                  <a:lnTo>
                    <a:pt x="1285" y="581"/>
                  </a:lnTo>
                  <a:lnTo>
                    <a:pt x="1243" y="539"/>
                  </a:lnTo>
                  <a:lnTo>
                    <a:pt x="1161" y="539"/>
                  </a:lnTo>
                  <a:lnTo>
                    <a:pt x="1161" y="498"/>
                  </a:lnTo>
                  <a:lnTo>
                    <a:pt x="1119" y="498"/>
                  </a:lnTo>
                  <a:lnTo>
                    <a:pt x="1078" y="456"/>
                  </a:lnTo>
                  <a:lnTo>
                    <a:pt x="1036" y="456"/>
                  </a:lnTo>
                  <a:lnTo>
                    <a:pt x="995" y="415"/>
                  </a:lnTo>
                  <a:lnTo>
                    <a:pt x="953" y="415"/>
                  </a:lnTo>
                  <a:lnTo>
                    <a:pt x="870" y="373"/>
                  </a:lnTo>
                  <a:lnTo>
                    <a:pt x="788" y="332"/>
                  </a:lnTo>
                  <a:lnTo>
                    <a:pt x="705" y="291"/>
                  </a:lnTo>
                  <a:lnTo>
                    <a:pt x="663" y="249"/>
                  </a:lnTo>
                  <a:lnTo>
                    <a:pt x="622" y="249"/>
                  </a:lnTo>
                  <a:lnTo>
                    <a:pt x="580" y="208"/>
                  </a:lnTo>
                  <a:lnTo>
                    <a:pt x="539" y="166"/>
                  </a:lnTo>
                  <a:lnTo>
                    <a:pt x="498" y="166"/>
                  </a:lnTo>
                  <a:lnTo>
                    <a:pt x="456" y="125"/>
                  </a:lnTo>
                  <a:lnTo>
                    <a:pt x="415" y="125"/>
                  </a:lnTo>
                  <a:lnTo>
                    <a:pt x="373" y="83"/>
                  </a:lnTo>
                  <a:lnTo>
                    <a:pt x="290" y="83"/>
                  </a:lnTo>
                  <a:lnTo>
                    <a:pt x="249" y="42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66"/>
            <p:cNvSpPr/>
            <p:nvPr/>
          </p:nvSpPr>
          <p:spPr>
            <a:xfrm>
              <a:off x="1533025" y="1937075"/>
              <a:ext cx="167850" cy="123300"/>
            </a:xfrm>
            <a:custGeom>
              <a:rect b="b" l="l" r="r" t="t"/>
              <a:pathLst>
                <a:path extrusionOk="0" h="4932" w="6714">
                  <a:moveTo>
                    <a:pt x="6382" y="0"/>
                  </a:moveTo>
                  <a:lnTo>
                    <a:pt x="6340" y="42"/>
                  </a:lnTo>
                  <a:lnTo>
                    <a:pt x="6340" y="125"/>
                  </a:lnTo>
                  <a:lnTo>
                    <a:pt x="6340" y="208"/>
                  </a:lnTo>
                  <a:lnTo>
                    <a:pt x="6382" y="290"/>
                  </a:lnTo>
                  <a:lnTo>
                    <a:pt x="6382" y="373"/>
                  </a:lnTo>
                  <a:lnTo>
                    <a:pt x="6423" y="539"/>
                  </a:lnTo>
                  <a:lnTo>
                    <a:pt x="6423" y="663"/>
                  </a:lnTo>
                  <a:lnTo>
                    <a:pt x="6465" y="705"/>
                  </a:lnTo>
                  <a:lnTo>
                    <a:pt x="6465" y="788"/>
                  </a:lnTo>
                  <a:lnTo>
                    <a:pt x="6465" y="912"/>
                  </a:lnTo>
                  <a:lnTo>
                    <a:pt x="6465" y="1078"/>
                  </a:lnTo>
                  <a:lnTo>
                    <a:pt x="6465" y="1119"/>
                  </a:lnTo>
                  <a:lnTo>
                    <a:pt x="6465" y="1492"/>
                  </a:lnTo>
                  <a:lnTo>
                    <a:pt x="6465" y="1534"/>
                  </a:lnTo>
                  <a:lnTo>
                    <a:pt x="6465" y="1699"/>
                  </a:lnTo>
                  <a:lnTo>
                    <a:pt x="6465" y="1865"/>
                  </a:lnTo>
                  <a:lnTo>
                    <a:pt x="6423" y="1948"/>
                  </a:lnTo>
                  <a:lnTo>
                    <a:pt x="6423" y="1989"/>
                  </a:lnTo>
                  <a:lnTo>
                    <a:pt x="6340" y="2362"/>
                  </a:lnTo>
                  <a:lnTo>
                    <a:pt x="6257" y="2694"/>
                  </a:lnTo>
                  <a:lnTo>
                    <a:pt x="6216" y="2694"/>
                  </a:lnTo>
                  <a:lnTo>
                    <a:pt x="6216" y="2735"/>
                  </a:lnTo>
                  <a:lnTo>
                    <a:pt x="6216" y="2777"/>
                  </a:lnTo>
                  <a:lnTo>
                    <a:pt x="6174" y="2860"/>
                  </a:lnTo>
                  <a:lnTo>
                    <a:pt x="6133" y="2942"/>
                  </a:lnTo>
                  <a:lnTo>
                    <a:pt x="6092" y="3067"/>
                  </a:lnTo>
                  <a:lnTo>
                    <a:pt x="6050" y="3108"/>
                  </a:lnTo>
                  <a:lnTo>
                    <a:pt x="6009" y="3191"/>
                  </a:lnTo>
                  <a:lnTo>
                    <a:pt x="6009" y="3232"/>
                  </a:lnTo>
                  <a:lnTo>
                    <a:pt x="5926" y="3315"/>
                  </a:lnTo>
                  <a:lnTo>
                    <a:pt x="5802" y="3523"/>
                  </a:lnTo>
                  <a:lnTo>
                    <a:pt x="5760" y="3564"/>
                  </a:lnTo>
                  <a:lnTo>
                    <a:pt x="5636" y="3730"/>
                  </a:lnTo>
                  <a:lnTo>
                    <a:pt x="5553" y="3813"/>
                  </a:lnTo>
                  <a:lnTo>
                    <a:pt x="5387" y="3978"/>
                  </a:lnTo>
                  <a:lnTo>
                    <a:pt x="5304" y="4061"/>
                  </a:lnTo>
                  <a:lnTo>
                    <a:pt x="5180" y="4144"/>
                  </a:lnTo>
                  <a:lnTo>
                    <a:pt x="4807" y="4434"/>
                  </a:lnTo>
                  <a:lnTo>
                    <a:pt x="4724" y="4434"/>
                  </a:lnTo>
                  <a:lnTo>
                    <a:pt x="4683" y="4476"/>
                  </a:lnTo>
                  <a:lnTo>
                    <a:pt x="4600" y="4476"/>
                  </a:lnTo>
                  <a:lnTo>
                    <a:pt x="4517" y="4517"/>
                  </a:lnTo>
                  <a:lnTo>
                    <a:pt x="4393" y="4558"/>
                  </a:lnTo>
                  <a:lnTo>
                    <a:pt x="4227" y="4600"/>
                  </a:lnTo>
                  <a:lnTo>
                    <a:pt x="4185" y="4641"/>
                  </a:lnTo>
                  <a:lnTo>
                    <a:pt x="4061" y="4641"/>
                  </a:lnTo>
                  <a:lnTo>
                    <a:pt x="3854" y="4683"/>
                  </a:lnTo>
                  <a:lnTo>
                    <a:pt x="3771" y="4683"/>
                  </a:lnTo>
                  <a:lnTo>
                    <a:pt x="3688" y="4724"/>
                  </a:lnTo>
                  <a:lnTo>
                    <a:pt x="3067" y="4724"/>
                  </a:lnTo>
                  <a:lnTo>
                    <a:pt x="2694" y="4641"/>
                  </a:lnTo>
                  <a:lnTo>
                    <a:pt x="2528" y="4641"/>
                  </a:lnTo>
                  <a:lnTo>
                    <a:pt x="2321" y="4558"/>
                  </a:lnTo>
                  <a:lnTo>
                    <a:pt x="2196" y="4517"/>
                  </a:lnTo>
                  <a:lnTo>
                    <a:pt x="2031" y="4476"/>
                  </a:lnTo>
                  <a:lnTo>
                    <a:pt x="1948" y="4434"/>
                  </a:lnTo>
                  <a:lnTo>
                    <a:pt x="1906" y="4434"/>
                  </a:lnTo>
                  <a:lnTo>
                    <a:pt x="1824" y="4393"/>
                  </a:lnTo>
                  <a:lnTo>
                    <a:pt x="1699" y="4351"/>
                  </a:lnTo>
                  <a:lnTo>
                    <a:pt x="1575" y="4268"/>
                  </a:lnTo>
                  <a:lnTo>
                    <a:pt x="1492" y="4227"/>
                  </a:lnTo>
                  <a:lnTo>
                    <a:pt x="1409" y="4144"/>
                  </a:lnTo>
                  <a:lnTo>
                    <a:pt x="1326" y="4103"/>
                  </a:lnTo>
                  <a:lnTo>
                    <a:pt x="1285" y="4103"/>
                  </a:lnTo>
                  <a:lnTo>
                    <a:pt x="1161" y="4020"/>
                  </a:lnTo>
                  <a:lnTo>
                    <a:pt x="1161" y="3978"/>
                  </a:lnTo>
                  <a:lnTo>
                    <a:pt x="1119" y="3937"/>
                  </a:lnTo>
                  <a:lnTo>
                    <a:pt x="995" y="3854"/>
                  </a:lnTo>
                  <a:lnTo>
                    <a:pt x="829" y="3647"/>
                  </a:lnTo>
                  <a:lnTo>
                    <a:pt x="705" y="3481"/>
                  </a:lnTo>
                  <a:lnTo>
                    <a:pt x="622" y="3315"/>
                  </a:lnTo>
                  <a:lnTo>
                    <a:pt x="498" y="2942"/>
                  </a:lnTo>
                  <a:lnTo>
                    <a:pt x="456" y="2735"/>
                  </a:lnTo>
                  <a:lnTo>
                    <a:pt x="415" y="2569"/>
                  </a:lnTo>
                  <a:lnTo>
                    <a:pt x="415" y="2487"/>
                  </a:lnTo>
                  <a:lnTo>
                    <a:pt x="373" y="2362"/>
                  </a:lnTo>
                  <a:lnTo>
                    <a:pt x="373" y="2197"/>
                  </a:lnTo>
                  <a:lnTo>
                    <a:pt x="332" y="2031"/>
                  </a:lnTo>
                  <a:lnTo>
                    <a:pt x="290" y="1948"/>
                  </a:lnTo>
                  <a:lnTo>
                    <a:pt x="290" y="1906"/>
                  </a:lnTo>
                  <a:lnTo>
                    <a:pt x="249" y="1699"/>
                  </a:lnTo>
                  <a:lnTo>
                    <a:pt x="249" y="1616"/>
                  </a:lnTo>
                  <a:lnTo>
                    <a:pt x="249" y="1451"/>
                  </a:lnTo>
                  <a:lnTo>
                    <a:pt x="208" y="1078"/>
                  </a:lnTo>
                  <a:lnTo>
                    <a:pt x="208" y="871"/>
                  </a:lnTo>
                  <a:lnTo>
                    <a:pt x="249" y="788"/>
                  </a:lnTo>
                  <a:lnTo>
                    <a:pt x="290" y="456"/>
                  </a:lnTo>
                  <a:lnTo>
                    <a:pt x="290" y="373"/>
                  </a:lnTo>
                  <a:lnTo>
                    <a:pt x="332" y="249"/>
                  </a:lnTo>
                  <a:lnTo>
                    <a:pt x="332" y="166"/>
                  </a:lnTo>
                  <a:lnTo>
                    <a:pt x="290" y="125"/>
                  </a:lnTo>
                  <a:lnTo>
                    <a:pt x="208" y="125"/>
                  </a:lnTo>
                  <a:lnTo>
                    <a:pt x="125" y="208"/>
                  </a:lnTo>
                  <a:lnTo>
                    <a:pt x="83" y="290"/>
                  </a:lnTo>
                  <a:lnTo>
                    <a:pt x="42" y="456"/>
                  </a:lnTo>
                  <a:lnTo>
                    <a:pt x="0" y="705"/>
                  </a:lnTo>
                  <a:lnTo>
                    <a:pt x="0" y="829"/>
                  </a:lnTo>
                  <a:lnTo>
                    <a:pt x="0" y="953"/>
                  </a:lnTo>
                  <a:lnTo>
                    <a:pt x="0" y="995"/>
                  </a:lnTo>
                  <a:lnTo>
                    <a:pt x="0" y="1078"/>
                  </a:lnTo>
                  <a:lnTo>
                    <a:pt x="0" y="1202"/>
                  </a:lnTo>
                  <a:lnTo>
                    <a:pt x="42" y="1368"/>
                  </a:lnTo>
                  <a:lnTo>
                    <a:pt x="42" y="1616"/>
                  </a:lnTo>
                  <a:lnTo>
                    <a:pt x="42" y="1699"/>
                  </a:lnTo>
                  <a:lnTo>
                    <a:pt x="42" y="1741"/>
                  </a:lnTo>
                  <a:lnTo>
                    <a:pt x="42" y="1782"/>
                  </a:lnTo>
                  <a:lnTo>
                    <a:pt x="83" y="1948"/>
                  </a:lnTo>
                  <a:lnTo>
                    <a:pt x="83" y="1989"/>
                  </a:lnTo>
                  <a:lnTo>
                    <a:pt x="125" y="2197"/>
                  </a:lnTo>
                  <a:lnTo>
                    <a:pt x="125" y="2238"/>
                  </a:lnTo>
                  <a:lnTo>
                    <a:pt x="208" y="2694"/>
                  </a:lnTo>
                  <a:lnTo>
                    <a:pt x="249" y="2860"/>
                  </a:lnTo>
                  <a:lnTo>
                    <a:pt x="290" y="2942"/>
                  </a:lnTo>
                  <a:lnTo>
                    <a:pt x="290" y="2984"/>
                  </a:lnTo>
                  <a:lnTo>
                    <a:pt x="332" y="3067"/>
                  </a:lnTo>
                  <a:lnTo>
                    <a:pt x="373" y="3232"/>
                  </a:lnTo>
                  <a:lnTo>
                    <a:pt x="415" y="3315"/>
                  </a:lnTo>
                  <a:lnTo>
                    <a:pt x="456" y="3357"/>
                  </a:lnTo>
                  <a:lnTo>
                    <a:pt x="539" y="3564"/>
                  </a:lnTo>
                  <a:lnTo>
                    <a:pt x="622" y="3730"/>
                  </a:lnTo>
                  <a:lnTo>
                    <a:pt x="705" y="3813"/>
                  </a:lnTo>
                  <a:lnTo>
                    <a:pt x="746" y="3854"/>
                  </a:lnTo>
                  <a:lnTo>
                    <a:pt x="829" y="3978"/>
                  </a:lnTo>
                  <a:lnTo>
                    <a:pt x="912" y="4020"/>
                  </a:lnTo>
                  <a:lnTo>
                    <a:pt x="953" y="4103"/>
                  </a:lnTo>
                  <a:lnTo>
                    <a:pt x="1202" y="4310"/>
                  </a:lnTo>
                  <a:lnTo>
                    <a:pt x="1575" y="4517"/>
                  </a:lnTo>
                  <a:lnTo>
                    <a:pt x="1948" y="4683"/>
                  </a:lnTo>
                  <a:lnTo>
                    <a:pt x="1989" y="4724"/>
                  </a:lnTo>
                  <a:lnTo>
                    <a:pt x="2155" y="4766"/>
                  </a:lnTo>
                  <a:lnTo>
                    <a:pt x="2279" y="4766"/>
                  </a:lnTo>
                  <a:lnTo>
                    <a:pt x="2487" y="4849"/>
                  </a:lnTo>
                  <a:lnTo>
                    <a:pt x="2652" y="4890"/>
                  </a:lnTo>
                  <a:lnTo>
                    <a:pt x="2859" y="4890"/>
                  </a:lnTo>
                  <a:lnTo>
                    <a:pt x="3067" y="4931"/>
                  </a:lnTo>
                  <a:lnTo>
                    <a:pt x="3688" y="4931"/>
                  </a:lnTo>
                  <a:lnTo>
                    <a:pt x="3895" y="4890"/>
                  </a:lnTo>
                  <a:lnTo>
                    <a:pt x="4061" y="4849"/>
                  </a:lnTo>
                  <a:lnTo>
                    <a:pt x="4268" y="4849"/>
                  </a:lnTo>
                  <a:lnTo>
                    <a:pt x="4393" y="4807"/>
                  </a:lnTo>
                  <a:lnTo>
                    <a:pt x="4600" y="4724"/>
                  </a:lnTo>
                  <a:lnTo>
                    <a:pt x="5014" y="4558"/>
                  </a:lnTo>
                  <a:lnTo>
                    <a:pt x="5304" y="4351"/>
                  </a:lnTo>
                  <a:lnTo>
                    <a:pt x="5387" y="4268"/>
                  </a:lnTo>
                  <a:lnTo>
                    <a:pt x="5470" y="4227"/>
                  </a:lnTo>
                  <a:lnTo>
                    <a:pt x="5553" y="4144"/>
                  </a:lnTo>
                  <a:lnTo>
                    <a:pt x="5677" y="4020"/>
                  </a:lnTo>
                  <a:lnTo>
                    <a:pt x="5719" y="3937"/>
                  </a:lnTo>
                  <a:lnTo>
                    <a:pt x="5760" y="3895"/>
                  </a:lnTo>
                  <a:lnTo>
                    <a:pt x="5884" y="3730"/>
                  </a:lnTo>
                  <a:lnTo>
                    <a:pt x="6009" y="3605"/>
                  </a:lnTo>
                  <a:lnTo>
                    <a:pt x="6092" y="3523"/>
                  </a:lnTo>
                  <a:lnTo>
                    <a:pt x="6133" y="3440"/>
                  </a:lnTo>
                  <a:lnTo>
                    <a:pt x="6174" y="3357"/>
                  </a:lnTo>
                  <a:lnTo>
                    <a:pt x="6216" y="3274"/>
                  </a:lnTo>
                  <a:lnTo>
                    <a:pt x="6423" y="2901"/>
                  </a:lnTo>
                  <a:lnTo>
                    <a:pt x="6423" y="2860"/>
                  </a:lnTo>
                  <a:lnTo>
                    <a:pt x="6589" y="2445"/>
                  </a:lnTo>
                  <a:lnTo>
                    <a:pt x="6589" y="2404"/>
                  </a:lnTo>
                  <a:lnTo>
                    <a:pt x="6672" y="2031"/>
                  </a:lnTo>
                  <a:lnTo>
                    <a:pt x="6672" y="1948"/>
                  </a:lnTo>
                  <a:lnTo>
                    <a:pt x="6672" y="1906"/>
                  </a:lnTo>
                  <a:lnTo>
                    <a:pt x="6672" y="1865"/>
                  </a:lnTo>
                  <a:lnTo>
                    <a:pt x="6672" y="1782"/>
                  </a:lnTo>
                  <a:lnTo>
                    <a:pt x="6672" y="1699"/>
                  </a:lnTo>
                  <a:lnTo>
                    <a:pt x="6672" y="1658"/>
                  </a:lnTo>
                  <a:lnTo>
                    <a:pt x="6672" y="1534"/>
                  </a:lnTo>
                  <a:lnTo>
                    <a:pt x="6713" y="1202"/>
                  </a:lnTo>
                  <a:lnTo>
                    <a:pt x="6713" y="1119"/>
                  </a:lnTo>
                  <a:lnTo>
                    <a:pt x="6672" y="871"/>
                  </a:lnTo>
                  <a:lnTo>
                    <a:pt x="6672" y="829"/>
                  </a:lnTo>
                  <a:lnTo>
                    <a:pt x="6672" y="788"/>
                  </a:lnTo>
                  <a:lnTo>
                    <a:pt x="6672" y="746"/>
                  </a:lnTo>
                  <a:lnTo>
                    <a:pt x="6630" y="581"/>
                  </a:lnTo>
                  <a:lnTo>
                    <a:pt x="6630" y="539"/>
                  </a:lnTo>
                  <a:lnTo>
                    <a:pt x="6630" y="456"/>
                  </a:lnTo>
                  <a:lnTo>
                    <a:pt x="6589" y="332"/>
                  </a:lnTo>
                  <a:lnTo>
                    <a:pt x="6547" y="166"/>
                  </a:lnTo>
                  <a:lnTo>
                    <a:pt x="6506" y="83"/>
                  </a:lnTo>
                  <a:lnTo>
                    <a:pt x="6465" y="42"/>
                  </a:lnTo>
                  <a:lnTo>
                    <a:pt x="6382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66"/>
            <p:cNvSpPr/>
            <p:nvPr/>
          </p:nvSpPr>
          <p:spPr>
            <a:xfrm>
              <a:off x="1868650" y="2105925"/>
              <a:ext cx="17650" cy="94300"/>
            </a:xfrm>
            <a:custGeom>
              <a:rect b="b" l="l" r="r" t="t"/>
              <a:pathLst>
                <a:path extrusionOk="0" h="3772" w="706">
                  <a:moveTo>
                    <a:pt x="84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42" y="125"/>
                  </a:lnTo>
                  <a:lnTo>
                    <a:pt x="42" y="166"/>
                  </a:lnTo>
                  <a:lnTo>
                    <a:pt x="42" y="208"/>
                  </a:lnTo>
                  <a:lnTo>
                    <a:pt x="84" y="249"/>
                  </a:lnTo>
                  <a:lnTo>
                    <a:pt x="84" y="291"/>
                  </a:lnTo>
                  <a:lnTo>
                    <a:pt x="84" y="332"/>
                  </a:lnTo>
                  <a:lnTo>
                    <a:pt x="84" y="415"/>
                  </a:lnTo>
                  <a:lnTo>
                    <a:pt x="84" y="456"/>
                  </a:lnTo>
                  <a:lnTo>
                    <a:pt x="84" y="539"/>
                  </a:lnTo>
                  <a:lnTo>
                    <a:pt x="84" y="581"/>
                  </a:lnTo>
                  <a:lnTo>
                    <a:pt x="84" y="746"/>
                  </a:lnTo>
                  <a:lnTo>
                    <a:pt x="84" y="788"/>
                  </a:lnTo>
                  <a:lnTo>
                    <a:pt x="125" y="829"/>
                  </a:lnTo>
                  <a:lnTo>
                    <a:pt x="125" y="912"/>
                  </a:lnTo>
                  <a:lnTo>
                    <a:pt x="125" y="995"/>
                  </a:lnTo>
                  <a:lnTo>
                    <a:pt x="125" y="1037"/>
                  </a:lnTo>
                  <a:lnTo>
                    <a:pt x="167" y="1078"/>
                  </a:lnTo>
                  <a:lnTo>
                    <a:pt x="167" y="1119"/>
                  </a:lnTo>
                  <a:lnTo>
                    <a:pt x="167" y="1161"/>
                  </a:lnTo>
                  <a:lnTo>
                    <a:pt x="167" y="1244"/>
                  </a:lnTo>
                  <a:lnTo>
                    <a:pt x="167" y="1492"/>
                  </a:lnTo>
                  <a:lnTo>
                    <a:pt x="208" y="1534"/>
                  </a:lnTo>
                  <a:lnTo>
                    <a:pt x="208" y="1575"/>
                  </a:lnTo>
                  <a:lnTo>
                    <a:pt x="208" y="1617"/>
                  </a:lnTo>
                  <a:lnTo>
                    <a:pt x="208" y="1700"/>
                  </a:lnTo>
                  <a:lnTo>
                    <a:pt x="208" y="1741"/>
                  </a:lnTo>
                  <a:lnTo>
                    <a:pt x="250" y="1782"/>
                  </a:lnTo>
                  <a:lnTo>
                    <a:pt x="250" y="1824"/>
                  </a:lnTo>
                  <a:lnTo>
                    <a:pt x="250" y="1865"/>
                  </a:lnTo>
                  <a:lnTo>
                    <a:pt x="250" y="1948"/>
                  </a:lnTo>
                  <a:lnTo>
                    <a:pt x="250" y="1990"/>
                  </a:lnTo>
                  <a:lnTo>
                    <a:pt x="291" y="2031"/>
                  </a:lnTo>
                  <a:lnTo>
                    <a:pt x="291" y="2072"/>
                  </a:lnTo>
                  <a:lnTo>
                    <a:pt x="291" y="2155"/>
                  </a:lnTo>
                  <a:lnTo>
                    <a:pt x="291" y="2238"/>
                  </a:lnTo>
                  <a:lnTo>
                    <a:pt x="291" y="2445"/>
                  </a:lnTo>
                  <a:lnTo>
                    <a:pt x="291" y="2487"/>
                  </a:lnTo>
                  <a:lnTo>
                    <a:pt x="332" y="2487"/>
                  </a:lnTo>
                  <a:lnTo>
                    <a:pt x="332" y="2528"/>
                  </a:lnTo>
                  <a:lnTo>
                    <a:pt x="332" y="2570"/>
                  </a:lnTo>
                  <a:lnTo>
                    <a:pt x="332" y="2611"/>
                  </a:lnTo>
                  <a:lnTo>
                    <a:pt x="332" y="2694"/>
                  </a:lnTo>
                  <a:lnTo>
                    <a:pt x="332" y="2735"/>
                  </a:lnTo>
                  <a:lnTo>
                    <a:pt x="374" y="2777"/>
                  </a:lnTo>
                  <a:lnTo>
                    <a:pt x="374" y="2818"/>
                  </a:lnTo>
                  <a:lnTo>
                    <a:pt x="374" y="2943"/>
                  </a:lnTo>
                  <a:lnTo>
                    <a:pt x="374" y="2984"/>
                  </a:lnTo>
                  <a:lnTo>
                    <a:pt x="374" y="3067"/>
                  </a:lnTo>
                  <a:lnTo>
                    <a:pt x="374" y="3108"/>
                  </a:lnTo>
                  <a:lnTo>
                    <a:pt x="415" y="3191"/>
                  </a:lnTo>
                  <a:lnTo>
                    <a:pt x="415" y="3233"/>
                  </a:lnTo>
                  <a:lnTo>
                    <a:pt x="415" y="3274"/>
                  </a:lnTo>
                  <a:lnTo>
                    <a:pt x="415" y="3316"/>
                  </a:lnTo>
                  <a:lnTo>
                    <a:pt x="457" y="3357"/>
                  </a:lnTo>
                  <a:lnTo>
                    <a:pt x="457" y="3440"/>
                  </a:lnTo>
                  <a:lnTo>
                    <a:pt x="457" y="3523"/>
                  </a:lnTo>
                  <a:lnTo>
                    <a:pt x="457" y="3564"/>
                  </a:lnTo>
                  <a:lnTo>
                    <a:pt x="457" y="3606"/>
                  </a:lnTo>
                  <a:lnTo>
                    <a:pt x="457" y="3647"/>
                  </a:lnTo>
                  <a:lnTo>
                    <a:pt x="457" y="3688"/>
                  </a:lnTo>
                  <a:lnTo>
                    <a:pt x="498" y="3730"/>
                  </a:lnTo>
                  <a:lnTo>
                    <a:pt x="540" y="3771"/>
                  </a:lnTo>
                  <a:lnTo>
                    <a:pt x="623" y="3771"/>
                  </a:lnTo>
                  <a:lnTo>
                    <a:pt x="664" y="3730"/>
                  </a:lnTo>
                  <a:lnTo>
                    <a:pt x="705" y="3688"/>
                  </a:lnTo>
                  <a:lnTo>
                    <a:pt x="705" y="3647"/>
                  </a:lnTo>
                  <a:lnTo>
                    <a:pt x="664" y="3606"/>
                  </a:lnTo>
                  <a:lnTo>
                    <a:pt x="664" y="3564"/>
                  </a:lnTo>
                  <a:lnTo>
                    <a:pt x="664" y="3523"/>
                  </a:lnTo>
                  <a:lnTo>
                    <a:pt x="664" y="3481"/>
                  </a:lnTo>
                  <a:lnTo>
                    <a:pt x="664" y="3440"/>
                  </a:lnTo>
                  <a:lnTo>
                    <a:pt x="664" y="3316"/>
                  </a:lnTo>
                  <a:lnTo>
                    <a:pt x="623" y="3274"/>
                  </a:lnTo>
                  <a:lnTo>
                    <a:pt x="623" y="3233"/>
                  </a:lnTo>
                  <a:lnTo>
                    <a:pt x="623" y="3191"/>
                  </a:lnTo>
                  <a:lnTo>
                    <a:pt x="623" y="3067"/>
                  </a:lnTo>
                  <a:lnTo>
                    <a:pt x="623" y="2984"/>
                  </a:lnTo>
                  <a:lnTo>
                    <a:pt x="623" y="2943"/>
                  </a:lnTo>
                  <a:lnTo>
                    <a:pt x="581" y="2901"/>
                  </a:lnTo>
                  <a:lnTo>
                    <a:pt x="581" y="2860"/>
                  </a:lnTo>
                  <a:lnTo>
                    <a:pt x="581" y="2818"/>
                  </a:lnTo>
                  <a:lnTo>
                    <a:pt x="581" y="2777"/>
                  </a:lnTo>
                  <a:lnTo>
                    <a:pt x="581" y="2735"/>
                  </a:lnTo>
                  <a:lnTo>
                    <a:pt x="581" y="2694"/>
                  </a:lnTo>
                  <a:lnTo>
                    <a:pt x="581" y="2653"/>
                  </a:lnTo>
                  <a:lnTo>
                    <a:pt x="581" y="2611"/>
                  </a:lnTo>
                  <a:lnTo>
                    <a:pt x="581" y="2570"/>
                  </a:lnTo>
                  <a:lnTo>
                    <a:pt x="540" y="2528"/>
                  </a:lnTo>
                  <a:lnTo>
                    <a:pt x="540" y="2487"/>
                  </a:lnTo>
                  <a:lnTo>
                    <a:pt x="498" y="2445"/>
                  </a:lnTo>
                  <a:lnTo>
                    <a:pt x="498" y="2280"/>
                  </a:lnTo>
                  <a:lnTo>
                    <a:pt x="498" y="2238"/>
                  </a:lnTo>
                  <a:lnTo>
                    <a:pt x="498" y="2197"/>
                  </a:lnTo>
                  <a:lnTo>
                    <a:pt x="498" y="2155"/>
                  </a:lnTo>
                  <a:lnTo>
                    <a:pt x="498" y="2114"/>
                  </a:lnTo>
                  <a:lnTo>
                    <a:pt x="498" y="2072"/>
                  </a:lnTo>
                  <a:lnTo>
                    <a:pt x="498" y="1990"/>
                  </a:lnTo>
                  <a:lnTo>
                    <a:pt x="457" y="1948"/>
                  </a:lnTo>
                  <a:lnTo>
                    <a:pt x="457" y="1907"/>
                  </a:lnTo>
                  <a:lnTo>
                    <a:pt x="457" y="1824"/>
                  </a:lnTo>
                  <a:lnTo>
                    <a:pt x="457" y="1782"/>
                  </a:lnTo>
                  <a:lnTo>
                    <a:pt x="457" y="1658"/>
                  </a:lnTo>
                  <a:lnTo>
                    <a:pt x="415" y="1617"/>
                  </a:lnTo>
                  <a:lnTo>
                    <a:pt x="415" y="1534"/>
                  </a:lnTo>
                  <a:lnTo>
                    <a:pt x="415" y="1492"/>
                  </a:lnTo>
                  <a:lnTo>
                    <a:pt x="415" y="1451"/>
                  </a:lnTo>
                  <a:lnTo>
                    <a:pt x="374" y="1451"/>
                  </a:lnTo>
                  <a:lnTo>
                    <a:pt x="374" y="1409"/>
                  </a:lnTo>
                  <a:lnTo>
                    <a:pt x="374" y="1368"/>
                  </a:lnTo>
                  <a:lnTo>
                    <a:pt x="374" y="1327"/>
                  </a:lnTo>
                  <a:lnTo>
                    <a:pt x="374" y="1285"/>
                  </a:lnTo>
                  <a:lnTo>
                    <a:pt x="374" y="1244"/>
                  </a:lnTo>
                  <a:lnTo>
                    <a:pt x="374" y="1202"/>
                  </a:lnTo>
                  <a:lnTo>
                    <a:pt x="374" y="1161"/>
                  </a:lnTo>
                  <a:lnTo>
                    <a:pt x="374" y="1119"/>
                  </a:lnTo>
                  <a:lnTo>
                    <a:pt x="332" y="1037"/>
                  </a:lnTo>
                  <a:lnTo>
                    <a:pt x="332" y="912"/>
                  </a:lnTo>
                  <a:lnTo>
                    <a:pt x="332" y="788"/>
                  </a:lnTo>
                  <a:lnTo>
                    <a:pt x="332" y="746"/>
                  </a:lnTo>
                  <a:lnTo>
                    <a:pt x="332" y="705"/>
                  </a:lnTo>
                  <a:lnTo>
                    <a:pt x="332" y="664"/>
                  </a:lnTo>
                  <a:lnTo>
                    <a:pt x="332" y="622"/>
                  </a:lnTo>
                  <a:lnTo>
                    <a:pt x="332" y="581"/>
                  </a:lnTo>
                  <a:lnTo>
                    <a:pt x="332" y="539"/>
                  </a:lnTo>
                  <a:lnTo>
                    <a:pt x="291" y="498"/>
                  </a:lnTo>
                  <a:lnTo>
                    <a:pt x="291" y="456"/>
                  </a:lnTo>
                  <a:lnTo>
                    <a:pt x="291" y="415"/>
                  </a:lnTo>
                  <a:lnTo>
                    <a:pt x="291" y="374"/>
                  </a:lnTo>
                  <a:lnTo>
                    <a:pt x="291" y="249"/>
                  </a:lnTo>
                  <a:lnTo>
                    <a:pt x="250" y="208"/>
                  </a:lnTo>
                  <a:lnTo>
                    <a:pt x="250" y="166"/>
                  </a:lnTo>
                  <a:lnTo>
                    <a:pt x="250" y="83"/>
                  </a:lnTo>
                  <a:lnTo>
                    <a:pt x="250" y="42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66"/>
            <p:cNvSpPr/>
            <p:nvPr/>
          </p:nvSpPr>
          <p:spPr>
            <a:xfrm>
              <a:off x="1352775" y="2127675"/>
              <a:ext cx="14525" cy="95325"/>
            </a:xfrm>
            <a:custGeom>
              <a:rect b="b" l="l" r="r" t="t"/>
              <a:pathLst>
                <a:path extrusionOk="0" h="3813" w="581">
                  <a:moveTo>
                    <a:pt x="456" y="1"/>
                  </a:moveTo>
                  <a:lnTo>
                    <a:pt x="373" y="42"/>
                  </a:lnTo>
                  <a:lnTo>
                    <a:pt x="373" y="84"/>
                  </a:lnTo>
                  <a:lnTo>
                    <a:pt x="373" y="125"/>
                  </a:lnTo>
                  <a:lnTo>
                    <a:pt x="373" y="167"/>
                  </a:lnTo>
                  <a:lnTo>
                    <a:pt x="373" y="208"/>
                  </a:lnTo>
                  <a:lnTo>
                    <a:pt x="373" y="249"/>
                  </a:lnTo>
                  <a:lnTo>
                    <a:pt x="373" y="291"/>
                  </a:lnTo>
                  <a:lnTo>
                    <a:pt x="373" y="332"/>
                  </a:lnTo>
                  <a:lnTo>
                    <a:pt x="373" y="374"/>
                  </a:lnTo>
                  <a:lnTo>
                    <a:pt x="373" y="457"/>
                  </a:lnTo>
                  <a:lnTo>
                    <a:pt x="332" y="457"/>
                  </a:lnTo>
                  <a:lnTo>
                    <a:pt x="332" y="539"/>
                  </a:lnTo>
                  <a:lnTo>
                    <a:pt x="332" y="581"/>
                  </a:lnTo>
                  <a:lnTo>
                    <a:pt x="332" y="622"/>
                  </a:lnTo>
                  <a:lnTo>
                    <a:pt x="290" y="747"/>
                  </a:lnTo>
                  <a:lnTo>
                    <a:pt x="290" y="788"/>
                  </a:lnTo>
                  <a:lnTo>
                    <a:pt x="290" y="830"/>
                  </a:lnTo>
                  <a:lnTo>
                    <a:pt x="290" y="912"/>
                  </a:lnTo>
                  <a:lnTo>
                    <a:pt x="290" y="954"/>
                  </a:lnTo>
                  <a:lnTo>
                    <a:pt x="290" y="995"/>
                  </a:lnTo>
                  <a:lnTo>
                    <a:pt x="249" y="1037"/>
                  </a:lnTo>
                  <a:lnTo>
                    <a:pt x="290" y="1078"/>
                  </a:lnTo>
                  <a:lnTo>
                    <a:pt x="290" y="1120"/>
                  </a:lnTo>
                  <a:lnTo>
                    <a:pt x="249" y="1161"/>
                  </a:lnTo>
                  <a:lnTo>
                    <a:pt x="249" y="1285"/>
                  </a:lnTo>
                  <a:lnTo>
                    <a:pt x="207" y="1492"/>
                  </a:lnTo>
                  <a:lnTo>
                    <a:pt x="207" y="1534"/>
                  </a:lnTo>
                  <a:lnTo>
                    <a:pt x="207" y="1575"/>
                  </a:lnTo>
                  <a:lnTo>
                    <a:pt x="207" y="1658"/>
                  </a:lnTo>
                  <a:lnTo>
                    <a:pt x="207" y="1700"/>
                  </a:lnTo>
                  <a:lnTo>
                    <a:pt x="207" y="1741"/>
                  </a:lnTo>
                  <a:lnTo>
                    <a:pt x="207" y="1824"/>
                  </a:lnTo>
                  <a:lnTo>
                    <a:pt x="207" y="1865"/>
                  </a:lnTo>
                  <a:lnTo>
                    <a:pt x="166" y="1865"/>
                  </a:lnTo>
                  <a:lnTo>
                    <a:pt x="166" y="1948"/>
                  </a:lnTo>
                  <a:lnTo>
                    <a:pt x="166" y="1990"/>
                  </a:lnTo>
                  <a:lnTo>
                    <a:pt x="166" y="2031"/>
                  </a:lnTo>
                  <a:lnTo>
                    <a:pt x="166" y="2073"/>
                  </a:lnTo>
                  <a:lnTo>
                    <a:pt x="166" y="2155"/>
                  </a:lnTo>
                  <a:lnTo>
                    <a:pt x="166" y="2197"/>
                  </a:lnTo>
                  <a:lnTo>
                    <a:pt x="166" y="2238"/>
                  </a:lnTo>
                  <a:lnTo>
                    <a:pt x="83" y="2446"/>
                  </a:lnTo>
                  <a:lnTo>
                    <a:pt x="83" y="2487"/>
                  </a:lnTo>
                  <a:lnTo>
                    <a:pt x="125" y="2528"/>
                  </a:lnTo>
                  <a:lnTo>
                    <a:pt x="83" y="2528"/>
                  </a:lnTo>
                  <a:lnTo>
                    <a:pt x="83" y="2570"/>
                  </a:lnTo>
                  <a:lnTo>
                    <a:pt x="83" y="2611"/>
                  </a:lnTo>
                  <a:lnTo>
                    <a:pt x="83" y="2653"/>
                  </a:lnTo>
                  <a:lnTo>
                    <a:pt x="83" y="2694"/>
                  </a:lnTo>
                  <a:lnTo>
                    <a:pt x="83" y="2736"/>
                  </a:lnTo>
                  <a:lnTo>
                    <a:pt x="83" y="2777"/>
                  </a:lnTo>
                  <a:lnTo>
                    <a:pt x="83" y="2818"/>
                  </a:lnTo>
                  <a:lnTo>
                    <a:pt x="42" y="2943"/>
                  </a:lnTo>
                  <a:lnTo>
                    <a:pt x="42" y="2984"/>
                  </a:lnTo>
                  <a:lnTo>
                    <a:pt x="42" y="3109"/>
                  </a:lnTo>
                  <a:lnTo>
                    <a:pt x="42" y="3191"/>
                  </a:lnTo>
                  <a:lnTo>
                    <a:pt x="42" y="3233"/>
                  </a:lnTo>
                  <a:lnTo>
                    <a:pt x="42" y="3274"/>
                  </a:lnTo>
                  <a:lnTo>
                    <a:pt x="42" y="3316"/>
                  </a:lnTo>
                  <a:lnTo>
                    <a:pt x="42" y="3357"/>
                  </a:lnTo>
                  <a:lnTo>
                    <a:pt x="0" y="3440"/>
                  </a:lnTo>
                  <a:lnTo>
                    <a:pt x="0" y="3523"/>
                  </a:lnTo>
                  <a:lnTo>
                    <a:pt x="0" y="3564"/>
                  </a:lnTo>
                  <a:lnTo>
                    <a:pt x="0" y="3606"/>
                  </a:lnTo>
                  <a:lnTo>
                    <a:pt x="0" y="3647"/>
                  </a:lnTo>
                  <a:lnTo>
                    <a:pt x="0" y="3689"/>
                  </a:lnTo>
                  <a:lnTo>
                    <a:pt x="0" y="3730"/>
                  </a:lnTo>
                  <a:lnTo>
                    <a:pt x="42" y="3772"/>
                  </a:lnTo>
                  <a:lnTo>
                    <a:pt x="83" y="3813"/>
                  </a:lnTo>
                  <a:lnTo>
                    <a:pt x="125" y="3813"/>
                  </a:lnTo>
                  <a:lnTo>
                    <a:pt x="166" y="3772"/>
                  </a:lnTo>
                  <a:lnTo>
                    <a:pt x="207" y="3730"/>
                  </a:lnTo>
                  <a:lnTo>
                    <a:pt x="207" y="3689"/>
                  </a:lnTo>
                  <a:lnTo>
                    <a:pt x="207" y="3647"/>
                  </a:lnTo>
                  <a:lnTo>
                    <a:pt x="207" y="3606"/>
                  </a:lnTo>
                  <a:lnTo>
                    <a:pt x="207" y="3564"/>
                  </a:lnTo>
                  <a:lnTo>
                    <a:pt x="249" y="3481"/>
                  </a:lnTo>
                  <a:lnTo>
                    <a:pt x="249" y="3357"/>
                  </a:lnTo>
                  <a:lnTo>
                    <a:pt x="249" y="3316"/>
                  </a:lnTo>
                  <a:lnTo>
                    <a:pt x="249" y="3274"/>
                  </a:lnTo>
                  <a:lnTo>
                    <a:pt x="249" y="3233"/>
                  </a:lnTo>
                  <a:lnTo>
                    <a:pt x="249" y="3109"/>
                  </a:lnTo>
                  <a:lnTo>
                    <a:pt x="290" y="3026"/>
                  </a:lnTo>
                  <a:lnTo>
                    <a:pt x="290" y="2984"/>
                  </a:lnTo>
                  <a:lnTo>
                    <a:pt x="290" y="2943"/>
                  </a:lnTo>
                  <a:lnTo>
                    <a:pt x="290" y="2901"/>
                  </a:lnTo>
                  <a:lnTo>
                    <a:pt x="290" y="2860"/>
                  </a:lnTo>
                  <a:lnTo>
                    <a:pt x="290" y="2818"/>
                  </a:lnTo>
                  <a:lnTo>
                    <a:pt x="332" y="2736"/>
                  </a:lnTo>
                  <a:lnTo>
                    <a:pt x="332" y="2653"/>
                  </a:lnTo>
                  <a:lnTo>
                    <a:pt x="332" y="2611"/>
                  </a:lnTo>
                  <a:lnTo>
                    <a:pt x="332" y="2570"/>
                  </a:lnTo>
                  <a:lnTo>
                    <a:pt x="290" y="2528"/>
                  </a:lnTo>
                  <a:lnTo>
                    <a:pt x="332" y="2487"/>
                  </a:lnTo>
                  <a:lnTo>
                    <a:pt x="332" y="2363"/>
                  </a:lnTo>
                  <a:lnTo>
                    <a:pt x="332" y="2321"/>
                  </a:lnTo>
                  <a:lnTo>
                    <a:pt x="373" y="2280"/>
                  </a:lnTo>
                  <a:lnTo>
                    <a:pt x="373" y="2238"/>
                  </a:lnTo>
                  <a:lnTo>
                    <a:pt x="373" y="2197"/>
                  </a:lnTo>
                  <a:lnTo>
                    <a:pt x="373" y="2155"/>
                  </a:lnTo>
                  <a:lnTo>
                    <a:pt x="373" y="2114"/>
                  </a:lnTo>
                  <a:lnTo>
                    <a:pt x="373" y="2073"/>
                  </a:lnTo>
                  <a:lnTo>
                    <a:pt x="373" y="2031"/>
                  </a:lnTo>
                  <a:lnTo>
                    <a:pt x="415" y="1948"/>
                  </a:lnTo>
                  <a:lnTo>
                    <a:pt x="415" y="1907"/>
                  </a:lnTo>
                  <a:lnTo>
                    <a:pt x="415" y="1865"/>
                  </a:lnTo>
                  <a:lnTo>
                    <a:pt x="373" y="1865"/>
                  </a:lnTo>
                  <a:lnTo>
                    <a:pt x="415" y="1824"/>
                  </a:lnTo>
                  <a:lnTo>
                    <a:pt x="415" y="1700"/>
                  </a:lnTo>
                  <a:lnTo>
                    <a:pt x="415" y="1658"/>
                  </a:lnTo>
                  <a:lnTo>
                    <a:pt x="415" y="1617"/>
                  </a:lnTo>
                  <a:lnTo>
                    <a:pt x="415" y="1575"/>
                  </a:lnTo>
                  <a:lnTo>
                    <a:pt x="415" y="1534"/>
                  </a:lnTo>
                  <a:lnTo>
                    <a:pt x="415" y="1492"/>
                  </a:lnTo>
                  <a:lnTo>
                    <a:pt x="415" y="1451"/>
                  </a:lnTo>
                  <a:lnTo>
                    <a:pt x="415" y="1410"/>
                  </a:lnTo>
                  <a:lnTo>
                    <a:pt x="456" y="1368"/>
                  </a:lnTo>
                  <a:lnTo>
                    <a:pt x="456" y="1327"/>
                  </a:lnTo>
                  <a:lnTo>
                    <a:pt x="456" y="1285"/>
                  </a:lnTo>
                  <a:lnTo>
                    <a:pt x="456" y="1244"/>
                  </a:lnTo>
                  <a:lnTo>
                    <a:pt x="456" y="1202"/>
                  </a:lnTo>
                  <a:lnTo>
                    <a:pt x="456" y="1161"/>
                  </a:lnTo>
                  <a:lnTo>
                    <a:pt x="456" y="1078"/>
                  </a:lnTo>
                  <a:lnTo>
                    <a:pt x="498" y="954"/>
                  </a:lnTo>
                  <a:lnTo>
                    <a:pt x="498" y="871"/>
                  </a:lnTo>
                  <a:lnTo>
                    <a:pt x="498" y="788"/>
                  </a:lnTo>
                  <a:lnTo>
                    <a:pt x="539" y="747"/>
                  </a:lnTo>
                  <a:lnTo>
                    <a:pt x="539" y="705"/>
                  </a:lnTo>
                  <a:lnTo>
                    <a:pt x="539" y="664"/>
                  </a:lnTo>
                  <a:lnTo>
                    <a:pt x="539" y="622"/>
                  </a:lnTo>
                  <a:lnTo>
                    <a:pt x="539" y="581"/>
                  </a:lnTo>
                  <a:lnTo>
                    <a:pt x="539" y="539"/>
                  </a:lnTo>
                  <a:lnTo>
                    <a:pt x="539" y="498"/>
                  </a:lnTo>
                  <a:lnTo>
                    <a:pt x="580" y="457"/>
                  </a:lnTo>
                  <a:lnTo>
                    <a:pt x="580" y="415"/>
                  </a:lnTo>
                  <a:lnTo>
                    <a:pt x="580" y="291"/>
                  </a:lnTo>
                  <a:lnTo>
                    <a:pt x="580" y="249"/>
                  </a:lnTo>
                  <a:lnTo>
                    <a:pt x="580" y="125"/>
                  </a:lnTo>
                  <a:lnTo>
                    <a:pt x="580" y="84"/>
                  </a:lnTo>
                  <a:lnTo>
                    <a:pt x="539" y="42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66"/>
            <p:cNvSpPr/>
            <p:nvPr/>
          </p:nvSpPr>
          <p:spPr>
            <a:xfrm>
              <a:off x="1401450" y="2418775"/>
              <a:ext cx="516950" cy="235175"/>
            </a:xfrm>
            <a:custGeom>
              <a:rect b="b" l="l" r="r" t="t"/>
              <a:pathLst>
                <a:path extrusionOk="0" h="9407" w="20678">
                  <a:moveTo>
                    <a:pt x="20636" y="1"/>
                  </a:moveTo>
                  <a:lnTo>
                    <a:pt x="20471" y="42"/>
                  </a:lnTo>
                  <a:lnTo>
                    <a:pt x="20305" y="83"/>
                  </a:lnTo>
                  <a:lnTo>
                    <a:pt x="20222" y="125"/>
                  </a:lnTo>
                  <a:lnTo>
                    <a:pt x="20056" y="166"/>
                  </a:lnTo>
                  <a:lnTo>
                    <a:pt x="19766" y="291"/>
                  </a:lnTo>
                  <a:lnTo>
                    <a:pt x="19601" y="373"/>
                  </a:lnTo>
                  <a:lnTo>
                    <a:pt x="19518" y="415"/>
                  </a:lnTo>
                  <a:lnTo>
                    <a:pt x="19393" y="456"/>
                  </a:lnTo>
                  <a:lnTo>
                    <a:pt x="19186" y="539"/>
                  </a:lnTo>
                  <a:lnTo>
                    <a:pt x="18938" y="664"/>
                  </a:lnTo>
                  <a:lnTo>
                    <a:pt x="18813" y="705"/>
                  </a:lnTo>
                  <a:lnTo>
                    <a:pt x="18233" y="954"/>
                  </a:lnTo>
                  <a:lnTo>
                    <a:pt x="18192" y="995"/>
                  </a:lnTo>
                  <a:lnTo>
                    <a:pt x="17943" y="1078"/>
                  </a:lnTo>
                  <a:lnTo>
                    <a:pt x="17694" y="1244"/>
                  </a:lnTo>
                  <a:lnTo>
                    <a:pt x="17529" y="1285"/>
                  </a:lnTo>
                  <a:lnTo>
                    <a:pt x="17446" y="1326"/>
                  </a:lnTo>
                  <a:lnTo>
                    <a:pt x="16866" y="1575"/>
                  </a:lnTo>
                  <a:lnTo>
                    <a:pt x="16327" y="1824"/>
                  </a:lnTo>
                  <a:lnTo>
                    <a:pt x="16286" y="1824"/>
                  </a:lnTo>
                  <a:lnTo>
                    <a:pt x="16203" y="1865"/>
                  </a:lnTo>
                  <a:lnTo>
                    <a:pt x="16161" y="1907"/>
                  </a:lnTo>
                  <a:lnTo>
                    <a:pt x="15996" y="1948"/>
                  </a:lnTo>
                  <a:lnTo>
                    <a:pt x="15830" y="2031"/>
                  </a:lnTo>
                  <a:lnTo>
                    <a:pt x="15664" y="2114"/>
                  </a:lnTo>
                  <a:lnTo>
                    <a:pt x="15581" y="2155"/>
                  </a:lnTo>
                  <a:lnTo>
                    <a:pt x="15415" y="2238"/>
                  </a:lnTo>
                  <a:lnTo>
                    <a:pt x="15333" y="2238"/>
                  </a:lnTo>
                  <a:lnTo>
                    <a:pt x="15125" y="2362"/>
                  </a:lnTo>
                  <a:lnTo>
                    <a:pt x="14794" y="2487"/>
                  </a:lnTo>
                  <a:lnTo>
                    <a:pt x="14670" y="2570"/>
                  </a:lnTo>
                  <a:lnTo>
                    <a:pt x="14338" y="2694"/>
                  </a:lnTo>
                  <a:lnTo>
                    <a:pt x="14172" y="2777"/>
                  </a:lnTo>
                  <a:lnTo>
                    <a:pt x="13841" y="2943"/>
                  </a:lnTo>
                  <a:lnTo>
                    <a:pt x="13634" y="3067"/>
                  </a:lnTo>
                  <a:lnTo>
                    <a:pt x="13385" y="3150"/>
                  </a:lnTo>
                  <a:lnTo>
                    <a:pt x="12598" y="3523"/>
                  </a:lnTo>
                  <a:lnTo>
                    <a:pt x="12473" y="3564"/>
                  </a:lnTo>
                  <a:lnTo>
                    <a:pt x="12391" y="3606"/>
                  </a:lnTo>
                  <a:lnTo>
                    <a:pt x="12266" y="3647"/>
                  </a:lnTo>
                  <a:lnTo>
                    <a:pt x="12142" y="3730"/>
                  </a:lnTo>
                  <a:lnTo>
                    <a:pt x="11893" y="3813"/>
                  </a:lnTo>
                  <a:lnTo>
                    <a:pt x="11645" y="3937"/>
                  </a:lnTo>
                  <a:lnTo>
                    <a:pt x="11562" y="3978"/>
                  </a:lnTo>
                  <a:lnTo>
                    <a:pt x="11396" y="4061"/>
                  </a:lnTo>
                  <a:lnTo>
                    <a:pt x="11023" y="4186"/>
                  </a:lnTo>
                  <a:lnTo>
                    <a:pt x="10940" y="4269"/>
                  </a:lnTo>
                  <a:lnTo>
                    <a:pt x="10774" y="4310"/>
                  </a:lnTo>
                  <a:lnTo>
                    <a:pt x="10526" y="4434"/>
                  </a:lnTo>
                  <a:lnTo>
                    <a:pt x="10111" y="4641"/>
                  </a:lnTo>
                  <a:lnTo>
                    <a:pt x="10029" y="4683"/>
                  </a:lnTo>
                  <a:lnTo>
                    <a:pt x="9904" y="4724"/>
                  </a:lnTo>
                  <a:lnTo>
                    <a:pt x="9780" y="4807"/>
                  </a:lnTo>
                  <a:lnTo>
                    <a:pt x="9158" y="5056"/>
                  </a:lnTo>
                  <a:lnTo>
                    <a:pt x="8910" y="5180"/>
                  </a:lnTo>
                  <a:lnTo>
                    <a:pt x="8578" y="5346"/>
                  </a:lnTo>
                  <a:lnTo>
                    <a:pt x="8330" y="5470"/>
                  </a:lnTo>
                  <a:lnTo>
                    <a:pt x="8122" y="5553"/>
                  </a:lnTo>
                  <a:lnTo>
                    <a:pt x="7957" y="5636"/>
                  </a:lnTo>
                  <a:lnTo>
                    <a:pt x="7874" y="5677"/>
                  </a:lnTo>
                  <a:lnTo>
                    <a:pt x="7708" y="5760"/>
                  </a:lnTo>
                  <a:lnTo>
                    <a:pt x="7542" y="5843"/>
                  </a:lnTo>
                  <a:lnTo>
                    <a:pt x="7294" y="5926"/>
                  </a:lnTo>
                  <a:lnTo>
                    <a:pt x="7169" y="6009"/>
                  </a:lnTo>
                  <a:lnTo>
                    <a:pt x="6962" y="6092"/>
                  </a:lnTo>
                  <a:lnTo>
                    <a:pt x="6797" y="6175"/>
                  </a:lnTo>
                  <a:lnTo>
                    <a:pt x="6755" y="6175"/>
                  </a:lnTo>
                  <a:lnTo>
                    <a:pt x="6506" y="6299"/>
                  </a:lnTo>
                  <a:lnTo>
                    <a:pt x="6465" y="6299"/>
                  </a:lnTo>
                  <a:lnTo>
                    <a:pt x="6382" y="6340"/>
                  </a:lnTo>
                  <a:lnTo>
                    <a:pt x="6175" y="6465"/>
                  </a:lnTo>
                  <a:lnTo>
                    <a:pt x="5678" y="6672"/>
                  </a:lnTo>
                  <a:lnTo>
                    <a:pt x="5098" y="6962"/>
                  </a:lnTo>
                  <a:lnTo>
                    <a:pt x="4476" y="7211"/>
                  </a:lnTo>
                  <a:lnTo>
                    <a:pt x="4103" y="7376"/>
                  </a:lnTo>
                  <a:lnTo>
                    <a:pt x="3854" y="7501"/>
                  </a:lnTo>
                  <a:lnTo>
                    <a:pt x="3689" y="7583"/>
                  </a:lnTo>
                  <a:lnTo>
                    <a:pt x="3523" y="7666"/>
                  </a:lnTo>
                  <a:lnTo>
                    <a:pt x="3274" y="7749"/>
                  </a:lnTo>
                  <a:lnTo>
                    <a:pt x="3026" y="7874"/>
                  </a:lnTo>
                  <a:lnTo>
                    <a:pt x="2901" y="7956"/>
                  </a:lnTo>
                  <a:lnTo>
                    <a:pt x="2819" y="7956"/>
                  </a:lnTo>
                  <a:lnTo>
                    <a:pt x="2487" y="8122"/>
                  </a:lnTo>
                  <a:lnTo>
                    <a:pt x="2321" y="8205"/>
                  </a:lnTo>
                  <a:lnTo>
                    <a:pt x="2031" y="8329"/>
                  </a:lnTo>
                  <a:lnTo>
                    <a:pt x="1493" y="8578"/>
                  </a:lnTo>
                  <a:lnTo>
                    <a:pt x="1161" y="8744"/>
                  </a:lnTo>
                  <a:lnTo>
                    <a:pt x="1037" y="8785"/>
                  </a:lnTo>
                  <a:lnTo>
                    <a:pt x="498" y="9034"/>
                  </a:lnTo>
                  <a:lnTo>
                    <a:pt x="332" y="9117"/>
                  </a:lnTo>
                  <a:lnTo>
                    <a:pt x="167" y="9199"/>
                  </a:lnTo>
                  <a:lnTo>
                    <a:pt x="84" y="9282"/>
                  </a:lnTo>
                  <a:lnTo>
                    <a:pt x="1" y="9324"/>
                  </a:lnTo>
                  <a:lnTo>
                    <a:pt x="1" y="9365"/>
                  </a:lnTo>
                  <a:lnTo>
                    <a:pt x="42" y="9407"/>
                  </a:lnTo>
                  <a:lnTo>
                    <a:pt x="249" y="9407"/>
                  </a:lnTo>
                  <a:lnTo>
                    <a:pt x="374" y="9324"/>
                  </a:lnTo>
                  <a:lnTo>
                    <a:pt x="664" y="9199"/>
                  </a:lnTo>
                  <a:lnTo>
                    <a:pt x="995" y="9075"/>
                  </a:lnTo>
                  <a:lnTo>
                    <a:pt x="1203" y="8951"/>
                  </a:lnTo>
                  <a:lnTo>
                    <a:pt x="1368" y="8868"/>
                  </a:lnTo>
                  <a:lnTo>
                    <a:pt x="1493" y="8827"/>
                  </a:lnTo>
                  <a:lnTo>
                    <a:pt x="1534" y="8785"/>
                  </a:lnTo>
                  <a:lnTo>
                    <a:pt x="1783" y="8702"/>
                  </a:lnTo>
                  <a:lnTo>
                    <a:pt x="1990" y="8578"/>
                  </a:lnTo>
                  <a:lnTo>
                    <a:pt x="2404" y="8412"/>
                  </a:lnTo>
                  <a:lnTo>
                    <a:pt x="2528" y="8329"/>
                  </a:lnTo>
                  <a:lnTo>
                    <a:pt x="2611" y="8329"/>
                  </a:lnTo>
                  <a:lnTo>
                    <a:pt x="2901" y="8205"/>
                  </a:lnTo>
                  <a:lnTo>
                    <a:pt x="2943" y="8164"/>
                  </a:lnTo>
                  <a:lnTo>
                    <a:pt x="3274" y="7998"/>
                  </a:lnTo>
                  <a:lnTo>
                    <a:pt x="3316" y="7998"/>
                  </a:lnTo>
                  <a:lnTo>
                    <a:pt x="4020" y="7666"/>
                  </a:lnTo>
                  <a:lnTo>
                    <a:pt x="4352" y="7542"/>
                  </a:lnTo>
                  <a:lnTo>
                    <a:pt x="4435" y="7501"/>
                  </a:lnTo>
                  <a:lnTo>
                    <a:pt x="4517" y="7459"/>
                  </a:lnTo>
                  <a:lnTo>
                    <a:pt x="4642" y="7376"/>
                  </a:lnTo>
                  <a:lnTo>
                    <a:pt x="4932" y="7252"/>
                  </a:lnTo>
                  <a:lnTo>
                    <a:pt x="5015" y="7211"/>
                  </a:lnTo>
                  <a:lnTo>
                    <a:pt x="5098" y="7169"/>
                  </a:lnTo>
                  <a:lnTo>
                    <a:pt x="5429" y="7003"/>
                  </a:lnTo>
                  <a:lnTo>
                    <a:pt x="5761" y="6879"/>
                  </a:lnTo>
                  <a:lnTo>
                    <a:pt x="5885" y="6796"/>
                  </a:lnTo>
                  <a:lnTo>
                    <a:pt x="5968" y="6755"/>
                  </a:lnTo>
                  <a:lnTo>
                    <a:pt x="6216" y="6672"/>
                  </a:lnTo>
                  <a:lnTo>
                    <a:pt x="6299" y="6630"/>
                  </a:lnTo>
                  <a:lnTo>
                    <a:pt x="6465" y="6548"/>
                  </a:lnTo>
                  <a:lnTo>
                    <a:pt x="6962" y="6340"/>
                  </a:lnTo>
                  <a:lnTo>
                    <a:pt x="8205" y="5760"/>
                  </a:lnTo>
                  <a:lnTo>
                    <a:pt x="8247" y="5719"/>
                  </a:lnTo>
                  <a:lnTo>
                    <a:pt x="8495" y="5636"/>
                  </a:lnTo>
                  <a:lnTo>
                    <a:pt x="8578" y="5594"/>
                  </a:lnTo>
                  <a:lnTo>
                    <a:pt x="8578" y="5553"/>
                  </a:lnTo>
                  <a:lnTo>
                    <a:pt x="8703" y="5512"/>
                  </a:lnTo>
                  <a:lnTo>
                    <a:pt x="8993" y="5387"/>
                  </a:lnTo>
                  <a:lnTo>
                    <a:pt x="9283" y="5263"/>
                  </a:lnTo>
                  <a:lnTo>
                    <a:pt x="9531" y="5139"/>
                  </a:lnTo>
                  <a:lnTo>
                    <a:pt x="9863" y="4973"/>
                  </a:lnTo>
                  <a:lnTo>
                    <a:pt x="10070" y="4890"/>
                  </a:lnTo>
                  <a:lnTo>
                    <a:pt x="10236" y="4807"/>
                  </a:lnTo>
                  <a:lnTo>
                    <a:pt x="10319" y="4766"/>
                  </a:lnTo>
                  <a:lnTo>
                    <a:pt x="10609" y="4641"/>
                  </a:lnTo>
                  <a:lnTo>
                    <a:pt x="10816" y="4559"/>
                  </a:lnTo>
                  <a:lnTo>
                    <a:pt x="11106" y="4393"/>
                  </a:lnTo>
                  <a:lnTo>
                    <a:pt x="11396" y="4269"/>
                  </a:lnTo>
                  <a:lnTo>
                    <a:pt x="11728" y="4144"/>
                  </a:lnTo>
                  <a:lnTo>
                    <a:pt x="11935" y="4020"/>
                  </a:lnTo>
                  <a:lnTo>
                    <a:pt x="12225" y="3896"/>
                  </a:lnTo>
                  <a:lnTo>
                    <a:pt x="13426" y="3398"/>
                  </a:lnTo>
                  <a:lnTo>
                    <a:pt x="13592" y="3315"/>
                  </a:lnTo>
                  <a:lnTo>
                    <a:pt x="13716" y="3233"/>
                  </a:lnTo>
                  <a:lnTo>
                    <a:pt x="13882" y="3150"/>
                  </a:lnTo>
                  <a:lnTo>
                    <a:pt x="14172" y="3067"/>
                  </a:lnTo>
                  <a:lnTo>
                    <a:pt x="14297" y="2984"/>
                  </a:lnTo>
                  <a:lnTo>
                    <a:pt x="14421" y="2901"/>
                  </a:lnTo>
                  <a:lnTo>
                    <a:pt x="14711" y="2777"/>
                  </a:lnTo>
                  <a:lnTo>
                    <a:pt x="14960" y="2694"/>
                  </a:lnTo>
                  <a:lnTo>
                    <a:pt x="15125" y="2611"/>
                  </a:lnTo>
                  <a:lnTo>
                    <a:pt x="15250" y="2528"/>
                  </a:lnTo>
                  <a:lnTo>
                    <a:pt x="15374" y="2487"/>
                  </a:lnTo>
                  <a:lnTo>
                    <a:pt x="15540" y="2404"/>
                  </a:lnTo>
                  <a:lnTo>
                    <a:pt x="16161" y="2114"/>
                  </a:lnTo>
                  <a:lnTo>
                    <a:pt x="16244" y="2114"/>
                  </a:lnTo>
                  <a:lnTo>
                    <a:pt x="16907" y="1824"/>
                  </a:lnTo>
                  <a:lnTo>
                    <a:pt x="16949" y="1782"/>
                  </a:lnTo>
                  <a:lnTo>
                    <a:pt x="17570" y="1492"/>
                  </a:lnTo>
                  <a:lnTo>
                    <a:pt x="17653" y="1451"/>
                  </a:lnTo>
                  <a:lnTo>
                    <a:pt x="17694" y="1451"/>
                  </a:lnTo>
                  <a:lnTo>
                    <a:pt x="17777" y="1409"/>
                  </a:lnTo>
                  <a:lnTo>
                    <a:pt x="17902" y="1368"/>
                  </a:lnTo>
                  <a:lnTo>
                    <a:pt x="18067" y="1285"/>
                  </a:lnTo>
                  <a:lnTo>
                    <a:pt x="18109" y="1244"/>
                  </a:lnTo>
                  <a:lnTo>
                    <a:pt x="18316" y="1161"/>
                  </a:lnTo>
                  <a:lnTo>
                    <a:pt x="18772" y="954"/>
                  </a:lnTo>
                  <a:lnTo>
                    <a:pt x="18938" y="912"/>
                  </a:lnTo>
                  <a:lnTo>
                    <a:pt x="19269" y="746"/>
                  </a:lnTo>
                  <a:lnTo>
                    <a:pt x="19393" y="705"/>
                  </a:lnTo>
                  <a:lnTo>
                    <a:pt x="19476" y="664"/>
                  </a:lnTo>
                  <a:lnTo>
                    <a:pt x="19518" y="622"/>
                  </a:lnTo>
                  <a:lnTo>
                    <a:pt x="19766" y="539"/>
                  </a:lnTo>
                  <a:lnTo>
                    <a:pt x="19808" y="539"/>
                  </a:lnTo>
                  <a:lnTo>
                    <a:pt x="19932" y="456"/>
                  </a:lnTo>
                  <a:lnTo>
                    <a:pt x="20139" y="373"/>
                  </a:lnTo>
                  <a:lnTo>
                    <a:pt x="20388" y="291"/>
                  </a:lnTo>
                  <a:lnTo>
                    <a:pt x="20429" y="249"/>
                  </a:lnTo>
                  <a:lnTo>
                    <a:pt x="20554" y="208"/>
                  </a:lnTo>
                  <a:lnTo>
                    <a:pt x="20636" y="125"/>
                  </a:lnTo>
                  <a:lnTo>
                    <a:pt x="20678" y="83"/>
                  </a:lnTo>
                  <a:lnTo>
                    <a:pt x="20678" y="42"/>
                  </a:lnTo>
                  <a:lnTo>
                    <a:pt x="20636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66"/>
            <p:cNvSpPr/>
            <p:nvPr/>
          </p:nvSpPr>
          <p:spPr>
            <a:xfrm>
              <a:off x="1454300" y="2627000"/>
              <a:ext cx="87025" cy="236200"/>
            </a:xfrm>
            <a:custGeom>
              <a:rect b="b" l="l" r="r" t="t"/>
              <a:pathLst>
                <a:path extrusionOk="0" h="9448" w="3481">
                  <a:moveTo>
                    <a:pt x="83" y="0"/>
                  </a:moveTo>
                  <a:lnTo>
                    <a:pt x="0" y="42"/>
                  </a:lnTo>
                  <a:lnTo>
                    <a:pt x="0" y="125"/>
                  </a:lnTo>
                  <a:lnTo>
                    <a:pt x="0" y="207"/>
                  </a:lnTo>
                  <a:lnTo>
                    <a:pt x="42" y="332"/>
                  </a:lnTo>
                  <a:lnTo>
                    <a:pt x="83" y="498"/>
                  </a:lnTo>
                  <a:lnTo>
                    <a:pt x="124" y="580"/>
                  </a:lnTo>
                  <a:lnTo>
                    <a:pt x="166" y="663"/>
                  </a:lnTo>
                  <a:lnTo>
                    <a:pt x="166" y="705"/>
                  </a:lnTo>
                  <a:lnTo>
                    <a:pt x="207" y="746"/>
                  </a:lnTo>
                  <a:lnTo>
                    <a:pt x="249" y="829"/>
                  </a:lnTo>
                  <a:lnTo>
                    <a:pt x="249" y="912"/>
                  </a:lnTo>
                  <a:lnTo>
                    <a:pt x="332" y="1119"/>
                  </a:lnTo>
                  <a:lnTo>
                    <a:pt x="332" y="1202"/>
                  </a:lnTo>
                  <a:lnTo>
                    <a:pt x="332" y="1243"/>
                  </a:lnTo>
                  <a:lnTo>
                    <a:pt x="373" y="1368"/>
                  </a:lnTo>
                  <a:lnTo>
                    <a:pt x="456" y="1533"/>
                  </a:lnTo>
                  <a:lnTo>
                    <a:pt x="539" y="1906"/>
                  </a:lnTo>
                  <a:lnTo>
                    <a:pt x="580" y="2031"/>
                  </a:lnTo>
                  <a:lnTo>
                    <a:pt x="622" y="2072"/>
                  </a:lnTo>
                  <a:lnTo>
                    <a:pt x="622" y="2114"/>
                  </a:lnTo>
                  <a:lnTo>
                    <a:pt x="663" y="2155"/>
                  </a:lnTo>
                  <a:lnTo>
                    <a:pt x="705" y="2279"/>
                  </a:lnTo>
                  <a:lnTo>
                    <a:pt x="705" y="2321"/>
                  </a:lnTo>
                  <a:lnTo>
                    <a:pt x="746" y="2362"/>
                  </a:lnTo>
                  <a:lnTo>
                    <a:pt x="787" y="2528"/>
                  </a:lnTo>
                  <a:lnTo>
                    <a:pt x="829" y="2694"/>
                  </a:lnTo>
                  <a:lnTo>
                    <a:pt x="870" y="2735"/>
                  </a:lnTo>
                  <a:lnTo>
                    <a:pt x="870" y="2777"/>
                  </a:lnTo>
                  <a:lnTo>
                    <a:pt x="912" y="2901"/>
                  </a:lnTo>
                  <a:lnTo>
                    <a:pt x="912" y="2942"/>
                  </a:lnTo>
                  <a:lnTo>
                    <a:pt x="953" y="3025"/>
                  </a:lnTo>
                  <a:lnTo>
                    <a:pt x="995" y="3232"/>
                  </a:lnTo>
                  <a:lnTo>
                    <a:pt x="1202" y="3812"/>
                  </a:lnTo>
                  <a:lnTo>
                    <a:pt x="1202" y="3854"/>
                  </a:lnTo>
                  <a:lnTo>
                    <a:pt x="1243" y="3937"/>
                  </a:lnTo>
                  <a:lnTo>
                    <a:pt x="1285" y="3978"/>
                  </a:lnTo>
                  <a:lnTo>
                    <a:pt x="1326" y="4020"/>
                  </a:lnTo>
                  <a:lnTo>
                    <a:pt x="1326" y="4185"/>
                  </a:lnTo>
                  <a:lnTo>
                    <a:pt x="1368" y="4310"/>
                  </a:lnTo>
                  <a:lnTo>
                    <a:pt x="1409" y="4393"/>
                  </a:lnTo>
                  <a:lnTo>
                    <a:pt x="1450" y="4434"/>
                  </a:lnTo>
                  <a:lnTo>
                    <a:pt x="1492" y="4558"/>
                  </a:lnTo>
                  <a:lnTo>
                    <a:pt x="1533" y="4683"/>
                  </a:lnTo>
                  <a:lnTo>
                    <a:pt x="1575" y="4724"/>
                  </a:lnTo>
                  <a:lnTo>
                    <a:pt x="1575" y="4766"/>
                  </a:lnTo>
                  <a:lnTo>
                    <a:pt x="1616" y="4931"/>
                  </a:lnTo>
                  <a:lnTo>
                    <a:pt x="1658" y="5014"/>
                  </a:lnTo>
                  <a:lnTo>
                    <a:pt x="1699" y="5138"/>
                  </a:lnTo>
                  <a:lnTo>
                    <a:pt x="1782" y="5263"/>
                  </a:lnTo>
                  <a:lnTo>
                    <a:pt x="1782" y="5429"/>
                  </a:lnTo>
                  <a:lnTo>
                    <a:pt x="1823" y="5511"/>
                  </a:lnTo>
                  <a:lnTo>
                    <a:pt x="1865" y="5677"/>
                  </a:lnTo>
                  <a:lnTo>
                    <a:pt x="2072" y="6216"/>
                  </a:lnTo>
                  <a:lnTo>
                    <a:pt x="2072" y="6299"/>
                  </a:lnTo>
                  <a:lnTo>
                    <a:pt x="2113" y="6340"/>
                  </a:lnTo>
                  <a:lnTo>
                    <a:pt x="2155" y="6423"/>
                  </a:lnTo>
                  <a:lnTo>
                    <a:pt x="2196" y="6547"/>
                  </a:lnTo>
                  <a:lnTo>
                    <a:pt x="2238" y="6630"/>
                  </a:lnTo>
                  <a:lnTo>
                    <a:pt x="2279" y="6796"/>
                  </a:lnTo>
                  <a:lnTo>
                    <a:pt x="2321" y="6920"/>
                  </a:lnTo>
                  <a:lnTo>
                    <a:pt x="2362" y="7003"/>
                  </a:lnTo>
                  <a:lnTo>
                    <a:pt x="2403" y="7045"/>
                  </a:lnTo>
                  <a:lnTo>
                    <a:pt x="2403" y="7086"/>
                  </a:lnTo>
                  <a:lnTo>
                    <a:pt x="2445" y="7169"/>
                  </a:lnTo>
                  <a:lnTo>
                    <a:pt x="2528" y="7459"/>
                  </a:lnTo>
                  <a:lnTo>
                    <a:pt x="2569" y="7500"/>
                  </a:lnTo>
                  <a:lnTo>
                    <a:pt x="2652" y="7790"/>
                  </a:lnTo>
                  <a:lnTo>
                    <a:pt x="2652" y="7832"/>
                  </a:lnTo>
                  <a:lnTo>
                    <a:pt x="2776" y="8080"/>
                  </a:lnTo>
                  <a:lnTo>
                    <a:pt x="2818" y="8122"/>
                  </a:lnTo>
                  <a:lnTo>
                    <a:pt x="2818" y="8163"/>
                  </a:lnTo>
                  <a:lnTo>
                    <a:pt x="2818" y="8205"/>
                  </a:lnTo>
                  <a:lnTo>
                    <a:pt x="2818" y="8246"/>
                  </a:lnTo>
                  <a:lnTo>
                    <a:pt x="2859" y="8329"/>
                  </a:lnTo>
                  <a:lnTo>
                    <a:pt x="2901" y="8329"/>
                  </a:lnTo>
                  <a:lnTo>
                    <a:pt x="2901" y="8412"/>
                  </a:lnTo>
                  <a:lnTo>
                    <a:pt x="2984" y="8661"/>
                  </a:lnTo>
                  <a:lnTo>
                    <a:pt x="3025" y="8702"/>
                  </a:lnTo>
                  <a:lnTo>
                    <a:pt x="3066" y="8868"/>
                  </a:lnTo>
                  <a:lnTo>
                    <a:pt x="3108" y="8909"/>
                  </a:lnTo>
                  <a:lnTo>
                    <a:pt x="3108" y="8951"/>
                  </a:lnTo>
                  <a:lnTo>
                    <a:pt x="3108" y="8992"/>
                  </a:lnTo>
                  <a:lnTo>
                    <a:pt x="3191" y="9075"/>
                  </a:lnTo>
                  <a:lnTo>
                    <a:pt x="3191" y="9116"/>
                  </a:lnTo>
                  <a:lnTo>
                    <a:pt x="3191" y="9158"/>
                  </a:lnTo>
                  <a:lnTo>
                    <a:pt x="3232" y="9241"/>
                  </a:lnTo>
                  <a:lnTo>
                    <a:pt x="3274" y="9365"/>
                  </a:lnTo>
                  <a:lnTo>
                    <a:pt x="3315" y="9406"/>
                  </a:lnTo>
                  <a:lnTo>
                    <a:pt x="3357" y="9448"/>
                  </a:lnTo>
                  <a:lnTo>
                    <a:pt x="3481" y="9448"/>
                  </a:lnTo>
                  <a:lnTo>
                    <a:pt x="3481" y="9365"/>
                  </a:lnTo>
                  <a:lnTo>
                    <a:pt x="3481" y="9282"/>
                  </a:lnTo>
                  <a:lnTo>
                    <a:pt x="3439" y="9241"/>
                  </a:lnTo>
                  <a:lnTo>
                    <a:pt x="3439" y="9158"/>
                  </a:lnTo>
                  <a:lnTo>
                    <a:pt x="3398" y="9034"/>
                  </a:lnTo>
                  <a:lnTo>
                    <a:pt x="3357" y="8951"/>
                  </a:lnTo>
                  <a:lnTo>
                    <a:pt x="3315" y="8951"/>
                  </a:lnTo>
                  <a:lnTo>
                    <a:pt x="3315" y="8868"/>
                  </a:lnTo>
                  <a:lnTo>
                    <a:pt x="3274" y="8785"/>
                  </a:lnTo>
                  <a:lnTo>
                    <a:pt x="3232" y="8661"/>
                  </a:lnTo>
                  <a:lnTo>
                    <a:pt x="3232" y="8619"/>
                  </a:lnTo>
                  <a:lnTo>
                    <a:pt x="3108" y="8329"/>
                  </a:lnTo>
                  <a:lnTo>
                    <a:pt x="3066" y="8246"/>
                  </a:lnTo>
                  <a:lnTo>
                    <a:pt x="3025" y="8122"/>
                  </a:lnTo>
                  <a:lnTo>
                    <a:pt x="2984" y="8039"/>
                  </a:lnTo>
                  <a:lnTo>
                    <a:pt x="2984" y="7998"/>
                  </a:lnTo>
                  <a:lnTo>
                    <a:pt x="2901" y="7749"/>
                  </a:lnTo>
                  <a:lnTo>
                    <a:pt x="2776" y="7500"/>
                  </a:lnTo>
                  <a:lnTo>
                    <a:pt x="2776" y="7459"/>
                  </a:lnTo>
                  <a:lnTo>
                    <a:pt x="2776" y="7418"/>
                  </a:lnTo>
                  <a:lnTo>
                    <a:pt x="2735" y="7335"/>
                  </a:lnTo>
                  <a:lnTo>
                    <a:pt x="2694" y="7252"/>
                  </a:lnTo>
                  <a:lnTo>
                    <a:pt x="2652" y="7210"/>
                  </a:lnTo>
                  <a:lnTo>
                    <a:pt x="2652" y="7127"/>
                  </a:lnTo>
                  <a:lnTo>
                    <a:pt x="2652" y="7086"/>
                  </a:lnTo>
                  <a:lnTo>
                    <a:pt x="2611" y="7045"/>
                  </a:lnTo>
                  <a:lnTo>
                    <a:pt x="2611" y="6962"/>
                  </a:lnTo>
                  <a:lnTo>
                    <a:pt x="2528" y="6796"/>
                  </a:lnTo>
                  <a:lnTo>
                    <a:pt x="2528" y="6755"/>
                  </a:lnTo>
                  <a:lnTo>
                    <a:pt x="2445" y="6589"/>
                  </a:lnTo>
                  <a:lnTo>
                    <a:pt x="2445" y="6506"/>
                  </a:lnTo>
                  <a:lnTo>
                    <a:pt x="2362" y="6340"/>
                  </a:lnTo>
                  <a:lnTo>
                    <a:pt x="2321" y="6257"/>
                  </a:lnTo>
                  <a:lnTo>
                    <a:pt x="2279" y="6174"/>
                  </a:lnTo>
                  <a:lnTo>
                    <a:pt x="2155" y="5801"/>
                  </a:lnTo>
                  <a:lnTo>
                    <a:pt x="2113" y="5760"/>
                  </a:lnTo>
                  <a:lnTo>
                    <a:pt x="2113" y="5719"/>
                  </a:lnTo>
                  <a:lnTo>
                    <a:pt x="2113" y="5636"/>
                  </a:lnTo>
                  <a:lnTo>
                    <a:pt x="2072" y="5594"/>
                  </a:lnTo>
                  <a:lnTo>
                    <a:pt x="2031" y="5470"/>
                  </a:lnTo>
                  <a:lnTo>
                    <a:pt x="1989" y="5346"/>
                  </a:lnTo>
                  <a:lnTo>
                    <a:pt x="1989" y="5304"/>
                  </a:lnTo>
                  <a:lnTo>
                    <a:pt x="1948" y="5221"/>
                  </a:lnTo>
                  <a:lnTo>
                    <a:pt x="1906" y="5097"/>
                  </a:lnTo>
                  <a:lnTo>
                    <a:pt x="1906" y="5014"/>
                  </a:lnTo>
                  <a:lnTo>
                    <a:pt x="1865" y="4973"/>
                  </a:lnTo>
                  <a:lnTo>
                    <a:pt x="1823" y="4848"/>
                  </a:lnTo>
                  <a:lnTo>
                    <a:pt x="1740" y="4641"/>
                  </a:lnTo>
                  <a:lnTo>
                    <a:pt x="1740" y="4600"/>
                  </a:lnTo>
                  <a:lnTo>
                    <a:pt x="1699" y="4558"/>
                  </a:lnTo>
                  <a:lnTo>
                    <a:pt x="1699" y="4517"/>
                  </a:lnTo>
                  <a:lnTo>
                    <a:pt x="1616" y="4227"/>
                  </a:lnTo>
                  <a:lnTo>
                    <a:pt x="1533" y="4103"/>
                  </a:lnTo>
                  <a:lnTo>
                    <a:pt x="1492" y="3937"/>
                  </a:lnTo>
                  <a:lnTo>
                    <a:pt x="1450" y="3854"/>
                  </a:lnTo>
                  <a:lnTo>
                    <a:pt x="1409" y="3730"/>
                  </a:lnTo>
                  <a:lnTo>
                    <a:pt x="1368" y="3647"/>
                  </a:lnTo>
                  <a:lnTo>
                    <a:pt x="1368" y="3605"/>
                  </a:lnTo>
                  <a:lnTo>
                    <a:pt x="1326" y="3564"/>
                  </a:lnTo>
                  <a:lnTo>
                    <a:pt x="1326" y="3481"/>
                  </a:lnTo>
                  <a:lnTo>
                    <a:pt x="1285" y="3357"/>
                  </a:lnTo>
                  <a:lnTo>
                    <a:pt x="1285" y="3315"/>
                  </a:lnTo>
                  <a:lnTo>
                    <a:pt x="1243" y="3191"/>
                  </a:lnTo>
                  <a:lnTo>
                    <a:pt x="1202" y="3150"/>
                  </a:lnTo>
                  <a:lnTo>
                    <a:pt x="1202" y="3108"/>
                  </a:lnTo>
                  <a:lnTo>
                    <a:pt x="1160" y="2984"/>
                  </a:lnTo>
                  <a:lnTo>
                    <a:pt x="1160" y="2942"/>
                  </a:lnTo>
                  <a:lnTo>
                    <a:pt x="1119" y="2859"/>
                  </a:lnTo>
                  <a:lnTo>
                    <a:pt x="1036" y="2611"/>
                  </a:lnTo>
                  <a:lnTo>
                    <a:pt x="953" y="2321"/>
                  </a:lnTo>
                  <a:lnTo>
                    <a:pt x="829" y="2072"/>
                  </a:lnTo>
                  <a:lnTo>
                    <a:pt x="787" y="1906"/>
                  </a:lnTo>
                  <a:lnTo>
                    <a:pt x="746" y="1782"/>
                  </a:lnTo>
                  <a:lnTo>
                    <a:pt x="746" y="1699"/>
                  </a:lnTo>
                  <a:lnTo>
                    <a:pt x="705" y="1616"/>
                  </a:lnTo>
                  <a:lnTo>
                    <a:pt x="705" y="1492"/>
                  </a:lnTo>
                  <a:lnTo>
                    <a:pt x="622" y="1368"/>
                  </a:lnTo>
                  <a:lnTo>
                    <a:pt x="622" y="1326"/>
                  </a:lnTo>
                  <a:lnTo>
                    <a:pt x="580" y="1285"/>
                  </a:lnTo>
                  <a:lnTo>
                    <a:pt x="539" y="1161"/>
                  </a:lnTo>
                  <a:lnTo>
                    <a:pt x="539" y="1078"/>
                  </a:lnTo>
                  <a:lnTo>
                    <a:pt x="497" y="953"/>
                  </a:lnTo>
                  <a:lnTo>
                    <a:pt x="373" y="663"/>
                  </a:lnTo>
                  <a:lnTo>
                    <a:pt x="332" y="539"/>
                  </a:lnTo>
                  <a:lnTo>
                    <a:pt x="332" y="498"/>
                  </a:lnTo>
                  <a:lnTo>
                    <a:pt x="249" y="207"/>
                  </a:lnTo>
                  <a:lnTo>
                    <a:pt x="207" y="166"/>
                  </a:lnTo>
                  <a:lnTo>
                    <a:pt x="166" y="83"/>
                  </a:lnTo>
                  <a:lnTo>
                    <a:pt x="166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66"/>
            <p:cNvSpPr/>
            <p:nvPr/>
          </p:nvSpPr>
          <p:spPr>
            <a:xfrm>
              <a:off x="1481225" y="2749225"/>
              <a:ext cx="394700" cy="132625"/>
            </a:xfrm>
            <a:custGeom>
              <a:rect b="b" l="l" r="r" t="t"/>
              <a:pathLst>
                <a:path extrusionOk="0" h="5305" w="15788">
                  <a:moveTo>
                    <a:pt x="15622" y="1"/>
                  </a:moveTo>
                  <a:lnTo>
                    <a:pt x="15498" y="42"/>
                  </a:lnTo>
                  <a:lnTo>
                    <a:pt x="15291" y="125"/>
                  </a:lnTo>
                  <a:lnTo>
                    <a:pt x="15042" y="208"/>
                  </a:lnTo>
                  <a:lnTo>
                    <a:pt x="14876" y="249"/>
                  </a:lnTo>
                  <a:lnTo>
                    <a:pt x="14752" y="291"/>
                  </a:lnTo>
                  <a:lnTo>
                    <a:pt x="14669" y="332"/>
                  </a:lnTo>
                  <a:lnTo>
                    <a:pt x="14628" y="332"/>
                  </a:lnTo>
                  <a:lnTo>
                    <a:pt x="14462" y="374"/>
                  </a:lnTo>
                  <a:lnTo>
                    <a:pt x="14296" y="457"/>
                  </a:lnTo>
                  <a:lnTo>
                    <a:pt x="13965" y="540"/>
                  </a:lnTo>
                  <a:lnTo>
                    <a:pt x="13840" y="540"/>
                  </a:lnTo>
                  <a:lnTo>
                    <a:pt x="13799" y="581"/>
                  </a:lnTo>
                  <a:lnTo>
                    <a:pt x="13592" y="622"/>
                  </a:lnTo>
                  <a:lnTo>
                    <a:pt x="13550" y="622"/>
                  </a:lnTo>
                  <a:lnTo>
                    <a:pt x="13260" y="747"/>
                  </a:lnTo>
                  <a:lnTo>
                    <a:pt x="12680" y="912"/>
                  </a:lnTo>
                  <a:lnTo>
                    <a:pt x="12473" y="954"/>
                  </a:lnTo>
                  <a:lnTo>
                    <a:pt x="12390" y="995"/>
                  </a:lnTo>
                  <a:lnTo>
                    <a:pt x="12307" y="995"/>
                  </a:lnTo>
                  <a:lnTo>
                    <a:pt x="12224" y="1037"/>
                  </a:lnTo>
                  <a:lnTo>
                    <a:pt x="12017" y="1120"/>
                  </a:lnTo>
                  <a:lnTo>
                    <a:pt x="11934" y="1120"/>
                  </a:lnTo>
                  <a:lnTo>
                    <a:pt x="11851" y="1161"/>
                  </a:lnTo>
                  <a:lnTo>
                    <a:pt x="11644" y="1244"/>
                  </a:lnTo>
                  <a:lnTo>
                    <a:pt x="11354" y="1285"/>
                  </a:lnTo>
                  <a:lnTo>
                    <a:pt x="11271" y="1327"/>
                  </a:lnTo>
                  <a:lnTo>
                    <a:pt x="11188" y="1368"/>
                  </a:lnTo>
                  <a:lnTo>
                    <a:pt x="11023" y="1410"/>
                  </a:lnTo>
                  <a:lnTo>
                    <a:pt x="10940" y="1451"/>
                  </a:lnTo>
                  <a:lnTo>
                    <a:pt x="10816" y="1451"/>
                  </a:lnTo>
                  <a:lnTo>
                    <a:pt x="10443" y="1575"/>
                  </a:lnTo>
                  <a:lnTo>
                    <a:pt x="9490" y="1866"/>
                  </a:lnTo>
                  <a:lnTo>
                    <a:pt x="9448" y="1907"/>
                  </a:lnTo>
                  <a:lnTo>
                    <a:pt x="9282" y="1948"/>
                  </a:lnTo>
                  <a:lnTo>
                    <a:pt x="9200" y="1990"/>
                  </a:lnTo>
                  <a:lnTo>
                    <a:pt x="9117" y="2031"/>
                  </a:lnTo>
                  <a:lnTo>
                    <a:pt x="8868" y="2073"/>
                  </a:lnTo>
                  <a:lnTo>
                    <a:pt x="8661" y="2156"/>
                  </a:lnTo>
                  <a:lnTo>
                    <a:pt x="8495" y="2238"/>
                  </a:lnTo>
                  <a:lnTo>
                    <a:pt x="8454" y="2238"/>
                  </a:lnTo>
                  <a:lnTo>
                    <a:pt x="8205" y="2321"/>
                  </a:lnTo>
                  <a:lnTo>
                    <a:pt x="8039" y="2404"/>
                  </a:lnTo>
                  <a:lnTo>
                    <a:pt x="7915" y="2404"/>
                  </a:lnTo>
                  <a:lnTo>
                    <a:pt x="7874" y="2446"/>
                  </a:lnTo>
                  <a:lnTo>
                    <a:pt x="7625" y="2529"/>
                  </a:lnTo>
                  <a:lnTo>
                    <a:pt x="7501" y="2570"/>
                  </a:lnTo>
                  <a:lnTo>
                    <a:pt x="7252" y="2653"/>
                  </a:lnTo>
                  <a:lnTo>
                    <a:pt x="7045" y="2736"/>
                  </a:lnTo>
                  <a:lnTo>
                    <a:pt x="6796" y="2819"/>
                  </a:lnTo>
                  <a:lnTo>
                    <a:pt x="6630" y="2860"/>
                  </a:lnTo>
                  <a:lnTo>
                    <a:pt x="6423" y="2943"/>
                  </a:lnTo>
                  <a:lnTo>
                    <a:pt x="5512" y="3233"/>
                  </a:lnTo>
                  <a:lnTo>
                    <a:pt x="5387" y="3274"/>
                  </a:lnTo>
                  <a:lnTo>
                    <a:pt x="5263" y="3357"/>
                  </a:lnTo>
                  <a:lnTo>
                    <a:pt x="5139" y="3357"/>
                  </a:lnTo>
                  <a:lnTo>
                    <a:pt x="4931" y="3440"/>
                  </a:lnTo>
                  <a:lnTo>
                    <a:pt x="4807" y="3482"/>
                  </a:lnTo>
                  <a:lnTo>
                    <a:pt x="4766" y="3523"/>
                  </a:lnTo>
                  <a:lnTo>
                    <a:pt x="4517" y="3606"/>
                  </a:lnTo>
                  <a:lnTo>
                    <a:pt x="4310" y="3647"/>
                  </a:lnTo>
                  <a:lnTo>
                    <a:pt x="4186" y="3730"/>
                  </a:lnTo>
                  <a:lnTo>
                    <a:pt x="4103" y="3772"/>
                  </a:lnTo>
                  <a:lnTo>
                    <a:pt x="4020" y="3772"/>
                  </a:lnTo>
                  <a:lnTo>
                    <a:pt x="3896" y="3813"/>
                  </a:lnTo>
                  <a:lnTo>
                    <a:pt x="3398" y="3979"/>
                  </a:lnTo>
                  <a:lnTo>
                    <a:pt x="3357" y="4020"/>
                  </a:lnTo>
                  <a:lnTo>
                    <a:pt x="2860" y="4186"/>
                  </a:lnTo>
                  <a:lnTo>
                    <a:pt x="2818" y="4186"/>
                  </a:lnTo>
                  <a:lnTo>
                    <a:pt x="2362" y="4352"/>
                  </a:lnTo>
                  <a:lnTo>
                    <a:pt x="2280" y="4393"/>
                  </a:lnTo>
                  <a:lnTo>
                    <a:pt x="2238" y="4393"/>
                  </a:lnTo>
                  <a:lnTo>
                    <a:pt x="2197" y="4435"/>
                  </a:lnTo>
                  <a:lnTo>
                    <a:pt x="2114" y="4435"/>
                  </a:lnTo>
                  <a:lnTo>
                    <a:pt x="1989" y="4517"/>
                  </a:lnTo>
                  <a:lnTo>
                    <a:pt x="1948" y="4517"/>
                  </a:lnTo>
                  <a:lnTo>
                    <a:pt x="1782" y="4559"/>
                  </a:lnTo>
                  <a:lnTo>
                    <a:pt x="1409" y="4683"/>
                  </a:lnTo>
                  <a:lnTo>
                    <a:pt x="1326" y="4725"/>
                  </a:lnTo>
                  <a:lnTo>
                    <a:pt x="1036" y="4808"/>
                  </a:lnTo>
                  <a:lnTo>
                    <a:pt x="954" y="4849"/>
                  </a:lnTo>
                  <a:lnTo>
                    <a:pt x="912" y="4849"/>
                  </a:lnTo>
                  <a:lnTo>
                    <a:pt x="871" y="4890"/>
                  </a:lnTo>
                  <a:lnTo>
                    <a:pt x="705" y="4932"/>
                  </a:lnTo>
                  <a:lnTo>
                    <a:pt x="663" y="4932"/>
                  </a:lnTo>
                  <a:lnTo>
                    <a:pt x="581" y="4973"/>
                  </a:lnTo>
                  <a:lnTo>
                    <a:pt x="415" y="5015"/>
                  </a:lnTo>
                  <a:lnTo>
                    <a:pt x="208" y="5098"/>
                  </a:lnTo>
                  <a:lnTo>
                    <a:pt x="125" y="5139"/>
                  </a:lnTo>
                  <a:lnTo>
                    <a:pt x="42" y="5180"/>
                  </a:lnTo>
                  <a:lnTo>
                    <a:pt x="0" y="5263"/>
                  </a:lnTo>
                  <a:lnTo>
                    <a:pt x="0" y="5305"/>
                  </a:lnTo>
                  <a:lnTo>
                    <a:pt x="291" y="5305"/>
                  </a:lnTo>
                  <a:lnTo>
                    <a:pt x="373" y="5263"/>
                  </a:lnTo>
                  <a:lnTo>
                    <a:pt x="498" y="5222"/>
                  </a:lnTo>
                  <a:lnTo>
                    <a:pt x="705" y="5139"/>
                  </a:lnTo>
                  <a:lnTo>
                    <a:pt x="829" y="5098"/>
                  </a:lnTo>
                  <a:lnTo>
                    <a:pt x="871" y="5098"/>
                  </a:lnTo>
                  <a:lnTo>
                    <a:pt x="995" y="5056"/>
                  </a:lnTo>
                  <a:lnTo>
                    <a:pt x="1119" y="5015"/>
                  </a:lnTo>
                  <a:lnTo>
                    <a:pt x="1326" y="4932"/>
                  </a:lnTo>
                  <a:lnTo>
                    <a:pt x="1409" y="4932"/>
                  </a:lnTo>
                  <a:lnTo>
                    <a:pt x="1865" y="4766"/>
                  </a:lnTo>
                  <a:lnTo>
                    <a:pt x="1907" y="4766"/>
                  </a:lnTo>
                  <a:lnTo>
                    <a:pt x="2072" y="4683"/>
                  </a:lnTo>
                  <a:lnTo>
                    <a:pt x="2280" y="4600"/>
                  </a:lnTo>
                  <a:lnTo>
                    <a:pt x="2362" y="4600"/>
                  </a:lnTo>
                  <a:lnTo>
                    <a:pt x="2445" y="4559"/>
                  </a:lnTo>
                  <a:lnTo>
                    <a:pt x="2860" y="4393"/>
                  </a:lnTo>
                  <a:lnTo>
                    <a:pt x="3315" y="4269"/>
                  </a:lnTo>
                  <a:lnTo>
                    <a:pt x="3357" y="4269"/>
                  </a:lnTo>
                  <a:lnTo>
                    <a:pt x="3398" y="4227"/>
                  </a:lnTo>
                  <a:lnTo>
                    <a:pt x="3440" y="4227"/>
                  </a:lnTo>
                  <a:lnTo>
                    <a:pt x="3564" y="4186"/>
                  </a:lnTo>
                  <a:lnTo>
                    <a:pt x="3688" y="4145"/>
                  </a:lnTo>
                  <a:lnTo>
                    <a:pt x="3813" y="4103"/>
                  </a:lnTo>
                  <a:lnTo>
                    <a:pt x="3896" y="4062"/>
                  </a:lnTo>
                  <a:lnTo>
                    <a:pt x="3978" y="4020"/>
                  </a:lnTo>
                  <a:lnTo>
                    <a:pt x="4061" y="4020"/>
                  </a:lnTo>
                  <a:lnTo>
                    <a:pt x="4186" y="3979"/>
                  </a:lnTo>
                  <a:lnTo>
                    <a:pt x="4476" y="3854"/>
                  </a:lnTo>
                  <a:lnTo>
                    <a:pt x="4559" y="3854"/>
                  </a:lnTo>
                  <a:lnTo>
                    <a:pt x="4807" y="3730"/>
                  </a:lnTo>
                  <a:lnTo>
                    <a:pt x="4931" y="3689"/>
                  </a:lnTo>
                  <a:lnTo>
                    <a:pt x="5180" y="3606"/>
                  </a:lnTo>
                  <a:lnTo>
                    <a:pt x="5346" y="3523"/>
                  </a:lnTo>
                  <a:lnTo>
                    <a:pt x="5512" y="3482"/>
                  </a:lnTo>
                  <a:lnTo>
                    <a:pt x="6133" y="3274"/>
                  </a:lnTo>
                  <a:lnTo>
                    <a:pt x="6216" y="3233"/>
                  </a:lnTo>
                  <a:lnTo>
                    <a:pt x="6299" y="3233"/>
                  </a:lnTo>
                  <a:lnTo>
                    <a:pt x="6382" y="3191"/>
                  </a:lnTo>
                  <a:lnTo>
                    <a:pt x="6506" y="3150"/>
                  </a:lnTo>
                  <a:lnTo>
                    <a:pt x="6672" y="3067"/>
                  </a:lnTo>
                  <a:lnTo>
                    <a:pt x="6838" y="3026"/>
                  </a:lnTo>
                  <a:lnTo>
                    <a:pt x="6920" y="2984"/>
                  </a:lnTo>
                  <a:lnTo>
                    <a:pt x="7045" y="2943"/>
                  </a:lnTo>
                  <a:lnTo>
                    <a:pt x="7335" y="2860"/>
                  </a:lnTo>
                  <a:lnTo>
                    <a:pt x="7418" y="2819"/>
                  </a:lnTo>
                  <a:lnTo>
                    <a:pt x="7501" y="2777"/>
                  </a:lnTo>
                  <a:lnTo>
                    <a:pt x="7708" y="2736"/>
                  </a:lnTo>
                  <a:lnTo>
                    <a:pt x="8039" y="2611"/>
                  </a:lnTo>
                  <a:lnTo>
                    <a:pt x="8081" y="2570"/>
                  </a:lnTo>
                  <a:lnTo>
                    <a:pt x="8164" y="2529"/>
                  </a:lnTo>
                  <a:lnTo>
                    <a:pt x="8288" y="2529"/>
                  </a:lnTo>
                  <a:lnTo>
                    <a:pt x="8744" y="2363"/>
                  </a:lnTo>
                  <a:lnTo>
                    <a:pt x="8951" y="2280"/>
                  </a:lnTo>
                  <a:lnTo>
                    <a:pt x="9200" y="2197"/>
                  </a:lnTo>
                  <a:lnTo>
                    <a:pt x="9365" y="2156"/>
                  </a:lnTo>
                  <a:lnTo>
                    <a:pt x="9531" y="2073"/>
                  </a:lnTo>
                  <a:lnTo>
                    <a:pt x="9697" y="2031"/>
                  </a:lnTo>
                  <a:lnTo>
                    <a:pt x="9738" y="2031"/>
                  </a:lnTo>
                  <a:lnTo>
                    <a:pt x="9863" y="1990"/>
                  </a:lnTo>
                  <a:lnTo>
                    <a:pt x="9987" y="1948"/>
                  </a:lnTo>
                  <a:lnTo>
                    <a:pt x="10194" y="1866"/>
                  </a:lnTo>
                  <a:lnTo>
                    <a:pt x="10277" y="1866"/>
                  </a:lnTo>
                  <a:lnTo>
                    <a:pt x="10443" y="1824"/>
                  </a:lnTo>
                  <a:lnTo>
                    <a:pt x="10567" y="1783"/>
                  </a:lnTo>
                  <a:lnTo>
                    <a:pt x="10608" y="1741"/>
                  </a:lnTo>
                  <a:lnTo>
                    <a:pt x="10774" y="1700"/>
                  </a:lnTo>
                  <a:lnTo>
                    <a:pt x="10816" y="1700"/>
                  </a:lnTo>
                  <a:lnTo>
                    <a:pt x="10898" y="1658"/>
                  </a:lnTo>
                  <a:lnTo>
                    <a:pt x="11023" y="1617"/>
                  </a:lnTo>
                  <a:lnTo>
                    <a:pt x="11396" y="1493"/>
                  </a:lnTo>
                  <a:lnTo>
                    <a:pt x="11893" y="1368"/>
                  </a:lnTo>
                  <a:lnTo>
                    <a:pt x="12349" y="1244"/>
                  </a:lnTo>
                  <a:lnTo>
                    <a:pt x="12639" y="1120"/>
                  </a:lnTo>
                  <a:lnTo>
                    <a:pt x="12805" y="1078"/>
                  </a:lnTo>
                  <a:lnTo>
                    <a:pt x="12970" y="1037"/>
                  </a:lnTo>
                  <a:lnTo>
                    <a:pt x="13095" y="1037"/>
                  </a:lnTo>
                  <a:lnTo>
                    <a:pt x="13260" y="954"/>
                  </a:lnTo>
                  <a:lnTo>
                    <a:pt x="13468" y="912"/>
                  </a:lnTo>
                  <a:lnTo>
                    <a:pt x="13592" y="871"/>
                  </a:lnTo>
                  <a:lnTo>
                    <a:pt x="13633" y="830"/>
                  </a:lnTo>
                  <a:lnTo>
                    <a:pt x="13882" y="788"/>
                  </a:lnTo>
                  <a:lnTo>
                    <a:pt x="14006" y="747"/>
                  </a:lnTo>
                  <a:lnTo>
                    <a:pt x="14213" y="705"/>
                  </a:lnTo>
                  <a:lnTo>
                    <a:pt x="14669" y="540"/>
                  </a:lnTo>
                  <a:lnTo>
                    <a:pt x="14876" y="457"/>
                  </a:lnTo>
                  <a:lnTo>
                    <a:pt x="15001" y="457"/>
                  </a:lnTo>
                  <a:lnTo>
                    <a:pt x="15415" y="291"/>
                  </a:lnTo>
                  <a:lnTo>
                    <a:pt x="15539" y="291"/>
                  </a:lnTo>
                  <a:lnTo>
                    <a:pt x="15705" y="208"/>
                  </a:lnTo>
                  <a:lnTo>
                    <a:pt x="15747" y="167"/>
                  </a:lnTo>
                  <a:lnTo>
                    <a:pt x="15788" y="125"/>
                  </a:lnTo>
                  <a:lnTo>
                    <a:pt x="15788" y="84"/>
                  </a:lnTo>
                  <a:lnTo>
                    <a:pt x="15747" y="42"/>
                  </a:lnTo>
                  <a:lnTo>
                    <a:pt x="15622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66"/>
            <p:cNvSpPr/>
            <p:nvPr/>
          </p:nvSpPr>
          <p:spPr>
            <a:xfrm>
              <a:off x="1331025" y="2428100"/>
              <a:ext cx="237250" cy="151275"/>
            </a:xfrm>
            <a:custGeom>
              <a:rect b="b" l="l" r="r" t="t"/>
              <a:pathLst>
                <a:path extrusionOk="0" h="6051" w="9490">
                  <a:moveTo>
                    <a:pt x="0" y="0"/>
                  </a:moveTo>
                  <a:lnTo>
                    <a:pt x="0" y="42"/>
                  </a:lnTo>
                  <a:lnTo>
                    <a:pt x="0" y="125"/>
                  </a:lnTo>
                  <a:lnTo>
                    <a:pt x="42" y="166"/>
                  </a:lnTo>
                  <a:lnTo>
                    <a:pt x="83" y="208"/>
                  </a:lnTo>
                  <a:lnTo>
                    <a:pt x="249" y="291"/>
                  </a:lnTo>
                  <a:lnTo>
                    <a:pt x="414" y="373"/>
                  </a:lnTo>
                  <a:lnTo>
                    <a:pt x="497" y="415"/>
                  </a:lnTo>
                  <a:lnTo>
                    <a:pt x="622" y="456"/>
                  </a:lnTo>
                  <a:lnTo>
                    <a:pt x="663" y="456"/>
                  </a:lnTo>
                  <a:lnTo>
                    <a:pt x="705" y="498"/>
                  </a:lnTo>
                  <a:lnTo>
                    <a:pt x="787" y="539"/>
                  </a:lnTo>
                  <a:lnTo>
                    <a:pt x="912" y="581"/>
                  </a:lnTo>
                  <a:lnTo>
                    <a:pt x="1077" y="705"/>
                  </a:lnTo>
                  <a:lnTo>
                    <a:pt x="1160" y="746"/>
                  </a:lnTo>
                  <a:lnTo>
                    <a:pt x="1202" y="746"/>
                  </a:lnTo>
                  <a:lnTo>
                    <a:pt x="1326" y="829"/>
                  </a:lnTo>
                  <a:lnTo>
                    <a:pt x="1326" y="871"/>
                  </a:lnTo>
                  <a:lnTo>
                    <a:pt x="1492" y="953"/>
                  </a:lnTo>
                  <a:lnTo>
                    <a:pt x="1533" y="953"/>
                  </a:lnTo>
                  <a:lnTo>
                    <a:pt x="1865" y="1161"/>
                  </a:lnTo>
                  <a:lnTo>
                    <a:pt x="1989" y="1244"/>
                  </a:lnTo>
                  <a:lnTo>
                    <a:pt x="2031" y="1244"/>
                  </a:lnTo>
                  <a:lnTo>
                    <a:pt x="2072" y="1285"/>
                  </a:lnTo>
                  <a:lnTo>
                    <a:pt x="2155" y="1326"/>
                  </a:lnTo>
                  <a:lnTo>
                    <a:pt x="2279" y="1368"/>
                  </a:lnTo>
                  <a:lnTo>
                    <a:pt x="2321" y="1409"/>
                  </a:lnTo>
                  <a:lnTo>
                    <a:pt x="2362" y="1409"/>
                  </a:lnTo>
                  <a:lnTo>
                    <a:pt x="2486" y="1534"/>
                  </a:lnTo>
                  <a:lnTo>
                    <a:pt x="2652" y="1616"/>
                  </a:lnTo>
                  <a:lnTo>
                    <a:pt x="2735" y="1658"/>
                  </a:lnTo>
                  <a:lnTo>
                    <a:pt x="2776" y="1658"/>
                  </a:lnTo>
                  <a:lnTo>
                    <a:pt x="2859" y="1741"/>
                  </a:lnTo>
                  <a:lnTo>
                    <a:pt x="2901" y="1782"/>
                  </a:lnTo>
                  <a:lnTo>
                    <a:pt x="2984" y="1824"/>
                  </a:lnTo>
                  <a:lnTo>
                    <a:pt x="3191" y="1989"/>
                  </a:lnTo>
                  <a:lnTo>
                    <a:pt x="3771" y="2362"/>
                  </a:lnTo>
                  <a:lnTo>
                    <a:pt x="3895" y="2445"/>
                  </a:lnTo>
                  <a:lnTo>
                    <a:pt x="3937" y="2445"/>
                  </a:lnTo>
                  <a:lnTo>
                    <a:pt x="4020" y="2487"/>
                  </a:lnTo>
                  <a:lnTo>
                    <a:pt x="4144" y="2570"/>
                  </a:lnTo>
                  <a:lnTo>
                    <a:pt x="4227" y="2694"/>
                  </a:lnTo>
                  <a:lnTo>
                    <a:pt x="4351" y="2735"/>
                  </a:lnTo>
                  <a:lnTo>
                    <a:pt x="4392" y="2735"/>
                  </a:lnTo>
                  <a:lnTo>
                    <a:pt x="4517" y="2860"/>
                  </a:lnTo>
                  <a:lnTo>
                    <a:pt x="4641" y="2901"/>
                  </a:lnTo>
                  <a:lnTo>
                    <a:pt x="4682" y="2942"/>
                  </a:lnTo>
                  <a:lnTo>
                    <a:pt x="4724" y="2984"/>
                  </a:lnTo>
                  <a:lnTo>
                    <a:pt x="4848" y="3067"/>
                  </a:lnTo>
                  <a:lnTo>
                    <a:pt x="4973" y="3108"/>
                  </a:lnTo>
                  <a:lnTo>
                    <a:pt x="5097" y="3191"/>
                  </a:lnTo>
                  <a:lnTo>
                    <a:pt x="5221" y="3274"/>
                  </a:lnTo>
                  <a:lnTo>
                    <a:pt x="5345" y="3398"/>
                  </a:lnTo>
                  <a:lnTo>
                    <a:pt x="5470" y="3481"/>
                  </a:lnTo>
                  <a:lnTo>
                    <a:pt x="5594" y="3564"/>
                  </a:lnTo>
                  <a:lnTo>
                    <a:pt x="6133" y="3937"/>
                  </a:lnTo>
                  <a:lnTo>
                    <a:pt x="6216" y="3978"/>
                  </a:lnTo>
                  <a:lnTo>
                    <a:pt x="6257" y="4020"/>
                  </a:lnTo>
                  <a:lnTo>
                    <a:pt x="6340" y="4061"/>
                  </a:lnTo>
                  <a:lnTo>
                    <a:pt x="6464" y="4144"/>
                  </a:lnTo>
                  <a:lnTo>
                    <a:pt x="6547" y="4186"/>
                  </a:lnTo>
                  <a:lnTo>
                    <a:pt x="6589" y="4227"/>
                  </a:lnTo>
                  <a:lnTo>
                    <a:pt x="6713" y="4310"/>
                  </a:lnTo>
                  <a:lnTo>
                    <a:pt x="6837" y="4393"/>
                  </a:lnTo>
                  <a:lnTo>
                    <a:pt x="6920" y="4434"/>
                  </a:lnTo>
                  <a:lnTo>
                    <a:pt x="6962" y="4476"/>
                  </a:lnTo>
                  <a:lnTo>
                    <a:pt x="7003" y="4517"/>
                  </a:lnTo>
                  <a:lnTo>
                    <a:pt x="7086" y="4558"/>
                  </a:lnTo>
                  <a:lnTo>
                    <a:pt x="7376" y="4766"/>
                  </a:lnTo>
                  <a:lnTo>
                    <a:pt x="7417" y="4766"/>
                  </a:lnTo>
                  <a:lnTo>
                    <a:pt x="7707" y="4973"/>
                  </a:lnTo>
                  <a:lnTo>
                    <a:pt x="7707" y="5014"/>
                  </a:lnTo>
                  <a:lnTo>
                    <a:pt x="7997" y="5180"/>
                  </a:lnTo>
                  <a:lnTo>
                    <a:pt x="8039" y="5180"/>
                  </a:lnTo>
                  <a:lnTo>
                    <a:pt x="8080" y="5221"/>
                  </a:lnTo>
                  <a:lnTo>
                    <a:pt x="8122" y="5221"/>
                  </a:lnTo>
                  <a:lnTo>
                    <a:pt x="8163" y="5263"/>
                  </a:lnTo>
                  <a:lnTo>
                    <a:pt x="8246" y="5304"/>
                  </a:lnTo>
                  <a:lnTo>
                    <a:pt x="8246" y="5346"/>
                  </a:lnTo>
                  <a:lnTo>
                    <a:pt x="8329" y="5387"/>
                  </a:lnTo>
                  <a:lnTo>
                    <a:pt x="8536" y="5553"/>
                  </a:lnTo>
                  <a:lnTo>
                    <a:pt x="8619" y="5594"/>
                  </a:lnTo>
                  <a:lnTo>
                    <a:pt x="8785" y="5677"/>
                  </a:lnTo>
                  <a:lnTo>
                    <a:pt x="8826" y="5719"/>
                  </a:lnTo>
                  <a:lnTo>
                    <a:pt x="8868" y="5719"/>
                  </a:lnTo>
                  <a:lnTo>
                    <a:pt x="8868" y="5760"/>
                  </a:lnTo>
                  <a:lnTo>
                    <a:pt x="8992" y="5802"/>
                  </a:lnTo>
                  <a:lnTo>
                    <a:pt x="9033" y="5843"/>
                  </a:lnTo>
                  <a:lnTo>
                    <a:pt x="9075" y="5884"/>
                  </a:lnTo>
                  <a:lnTo>
                    <a:pt x="9158" y="5926"/>
                  </a:lnTo>
                  <a:lnTo>
                    <a:pt x="9282" y="6009"/>
                  </a:lnTo>
                  <a:lnTo>
                    <a:pt x="9365" y="6050"/>
                  </a:lnTo>
                  <a:lnTo>
                    <a:pt x="9406" y="6050"/>
                  </a:lnTo>
                  <a:lnTo>
                    <a:pt x="9489" y="6009"/>
                  </a:lnTo>
                  <a:lnTo>
                    <a:pt x="9489" y="5967"/>
                  </a:lnTo>
                  <a:lnTo>
                    <a:pt x="9448" y="5884"/>
                  </a:lnTo>
                  <a:lnTo>
                    <a:pt x="9406" y="5843"/>
                  </a:lnTo>
                  <a:lnTo>
                    <a:pt x="9365" y="5802"/>
                  </a:lnTo>
                  <a:lnTo>
                    <a:pt x="9282" y="5760"/>
                  </a:lnTo>
                  <a:lnTo>
                    <a:pt x="9158" y="5677"/>
                  </a:lnTo>
                  <a:lnTo>
                    <a:pt x="9075" y="5636"/>
                  </a:lnTo>
                  <a:lnTo>
                    <a:pt x="9033" y="5594"/>
                  </a:lnTo>
                  <a:lnTo>
                    <a:pt x="8992" y="5553"/>
                  </a:lnTo>
                  <a:lnTo>
                    <a:pt x="8909" y="5512"/>
                  </a:lnTo>
                  <a:lnTo>
                    <a:pt x="8785" y="5429"/>
                  </a:lnTo>
                  <a:lnTo>
                    <a:pt x="8743" y="5387"/>
                  </a:lnTo>
                  <a:lnTo>
                    <a:pt x="8453" y="5221"/>
                  </a:lnTo>
                  <a:lnTo>
                    <a:pt x="8453" y="5180"/>
                  </a:lnTo>
                  <a:lnTo>
                    <a:pt x="8329" y="5139"/>
                  </a:lnTo>
                  <a:lnTo>
                    <a:pt x="8205" y="5056"/>
                  </a:lnTo>
                  <a:lnTo>
                    <a:pt x="8163" y="5014"/>
                  </a:lnTo>
                  <a:lnTo>
                    <a:pt x="8122" y="4973"/>
                  </a:lnTo>
                  <a:lnTo>
                    <a:pt x="7873" y="4807"/>
                  </a:lnTo>
                  <a:lnTo>
                    <a:pt x="7625" y="4641"/>
                  </a:lnTo>
                  <a:lnTo>
                    <a:pt x="7583" y="4600"/>
                  </a:lnTo>
                  <a:lnTo>
                    <a:pt x="7542" y="4600"/>
                  </a:lnTo>
                  <a:lnTo>
                    <a:pt x="7542" y="4558"/>
                  </a:lnTo>
                  <a:lnTo>
                    <a:pt x="7459" y="4517"/>
                  </a:lnTo>
                  <a:lnTo>
                    <a:pt x="7376" y="4476"/>
                  </a:lnTo>
                  <a:lnTo>
                    <a:pt x="7293" y="4434"/>
                  </a:lnTo>
                  <a:lnTo>
                    <a:pt x="7252" y="4434"/>
                  </a:lnTo>
                  <a:lnTo>
                    <a:pt x="7210" y="4351"/>
                  </a:lnTo>
                  <a:lnTo>
                    <a:pt x="7169" y="4351"/>
                  </a:lnTo>
                  <a:lnTo>
                    <a:pt x="7086" y="4268"/>
                  </a:lnTo>
                  <a:lnTo>
                    <a:pt x="6920" y="4186"/>
                  </a:lnTo>
                  <a:lnTo>
                    <a:pt x="6879" y="4144"/>
                  </a:lnTo>
                  <a:lnTo>
                    <a:pt x="6713" y="4020"/>
                  </a:lnTo>
                  <a:lnTo>
                    <a:pt x="6630" y="3978"/>
                  </a:lnTo>
                  <a:lnTo>
                    <a:pt x="6464" y="3896"/>
                  </a:lnTo>
                  <a:lnTo>
                    <a:pt x="6381" y="3854"/>
                  </a:lnTo>
                  <a:lnTo>
                    <a:pt x="6257" y="3771"/>
                  </a:lnTo>
                  <a:lnTo>
                    <a:pt x="5926" y="3523"/>
                  </a:lnTo>
                  <a:lnTo>
                    <a:pt x="5843" y="3481"/>
                  </a:lnTo>
                  <a:lnTo>
                    <a:pt x="5760" y="3398"/>
                  </a:lnTo>
                  <a:lnTo>
                    <a:pt x="5718" y="3357"/>
                  </a:lnTo>
                  <a:lnTo>
                    <a:pt x="5594" y="3315"/>
                  </a:lnTo>
                  <a:lnTo>
                    <a:pt x="5511" y="3233"/>
                  </a:lnTo>
                  <a:lnTo>
                    <a:pt x="5470" y="3191"/>
                  </a:lnTo>
                  <a:lnTo>
                    <a:pt x="5387" y="3150"/>
                  </a:lnTo>
                  <a:lnTo>
                    <a:pt x="5221" y="3025"/>
                  </a:lnTo>
                  <a:lnTo>
                    <a:pt x="5180" y="3025"/>
                  </a:lnTo>
                  <a:lnTo>
                    <a:pt x="5097" y="2984"/>
                  </a:lnTo>
                  <a:lnTo>
                    <a:pt x="4973" y="2901"/>
                  </a:lnTo>
                  <a:lnTo>
                    <a:pt x="4807" y="2735"/>
                  </a:lnTo>
                  <a:lnTo>
                    <a:pt x="4765" y="2735"/>
                  </a:lnTo>
                  <a:lnTo>
                    <a:pt x="4682" y="2694"/>
                  </a:lnTo>
                  <a:lnTo>
                    <a:pt x="4641" y="2652"/>
                  </a:lnTo>
                  <a:lnTo>
                    <a:pt x="4351" y="2487"/>
                  </a:lnTo>
                  <a:lnTo>
                    <a:pt x="4227" y="2404"/>
                  </a:lnTo>
                  <a:lnTo>
                    <a:pt x="4102" y="2321"/>
                  </a:lnTo>
                  <a:lnTo>
                    <a:pt x="3978" y="2238"/>
                  </a:lnTo>
                  <a:lnTo>
                    <a:pt x="3895" y="2197"/>
                  </a:lnTo>
                  <a:lnTo>
                    <a:pt x="3812" y="2114"/>
                  </a:lnTo>
                  <a:lnTo>
                    <a:pt x="3771" y="2114"/>
                  </a:lnTo>
                  <a:lnTo>
                    <a:pt x="3688" y="2072"/>
                  </a:lnTo>
                  <a:lnTo>
                    <a:pt x="3605" y="1989"/>
                  </a:lnTo>
                  <a:lnTo>
                    <a:pt x="3522" y="1948"/>
                  </a:lnTo>
                  <a:lnTo>
                    <a:pt x="3439" y="1907"/>
                  </a:lnTo>
                  <a:lnTo>
                    <a:pt x="3357" y="1824"/>
                  </a:lnTo>
                  <a:lnTo>
                    <a:pt x="3274" y="1782"/>
                  </a:lnTo>
                  <a:lnTo>
                    <a:pt x="3274" y="1741"/>
                  </a:lnTo>
                  <a:lnTo>
                    <a:pt x="3149" y="1699"/>
                  </a:lnTo>
                  <a:lnTo>
                    <a:pt x="3149" y="1658"/>
                  </a:lnTo>
                  <a:lnTo>
                    <a:pt x="3108" y="1658"/>
                  </a:lnTo>
                  <a:lnTo>
                    <a:pt x="2984" y="1575"/>
                  </a:lnTo>
                  <a:lnTo>
                    <a:pt x="2776" y="1451"/>
                  </a:lnTo>
                  <a:lnTo>
                    <a:pt x="2486" y="1285"/>
                  </a:lnTo>
                  <a:lnTo>
                    <a:pt x="2196" y="1119"/>
                  </a:lnTo>
                  <a:lnTo>
                    <a:pt x="2031" y="995"/>
                  </a:lnTo>
                  <a:lnTo>
                    <a:pt x="1906" y="912"/>
                  </a:lnTo>
                  <a:lnTo>
                    <a:pt x="1865" y="871"/>
                  </a:lnTo>
                  <a:lnTo>
                    <a:pt x="1782" y="829"/>
                  </a:lnTo>
                  <a:lnTo>
                    <a:pt x="1658" y="746"/>
                  </a:lnTo>
                  <a:lnTo>
                    <a:pt x="1533" y="705"/>
                  </a:lnTo>
                  <a:lnTo>
                    <a:pt x="1450" y="663"/>
                  </a:lnTo>
                  <a:lnTo>
                    <a:pt x="1285" y="539"/>
                  </a:lnTo>
                  <a:lnTo>
                    <a:pt x="1202" y="498"/>
                  </a:lnTo>
                  <a:lnTo>
                    <a:pt x="1077" y="415"/>
                  </a:lnTo>
                  <a:lnTo>
                    <a:pt x="787" y="291"/>
                  </a:lnTo>
                  <a:lnTo>
                    <a:pt x="622" y="208"/>
                  </a:lnTo>
                  <a:lnTo>
                    <a:pt x="580" y="208"/>
                  </a:lnTo>
                  <a:lnTo>
                    <a:pt x="290" y="83"/>
                  </a:lnTo>
                  <a:lnTo>
                    <a:pt x="207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66"/>
            <p:cNvSpPr/>
            <p:nvPr/>
          </p:nvSpPr>
          <p:spPr>
            <a:xfrm>
              <a:off x="1617975" y="2420850"/>
              <a:ext cx="15550" cy="92225"/>
            </a:xfrm>
            <a:custGeom>
              <a:rect b="b" l="l" r="r" t="t"/>
              <a:pathLst>
                <a:path extrusionOk="0" h="3689" w="622">
                  <a:moveTo>
                    <a:pt x="83" y="0"/>
                  </a:moveTo>
                  <a:lnTo>
                    <a:pt x="0" y="42"/>
                  </a:lnTo>
                  <a:lnTo>
                    <a:pt x="0" y="125"/>
                  </a:lnTo>
                  <a:lnTo>
                    <a:pt x="0" y="166"/>
                  </a:lnTo>
                  <a:lnTo>
                    <a:pt x="0" y="208"/>
                  </a:lnTo>
                  <a:lnTo>
                    <a:pt x="42" y="249"/>
                  </a:lnTo>
                  <a:lnTo>
                    <a:pt x="42" y="290"/>
                  </a:lnTo>
                  <a:lnTo>
                    <a:pt x="42" y="332"/>
                  </a:lnTo>
                  <a:lnTo>
                    <a:pt x="42" y="373"/>
                  </a:lnTo>
                  <a:lnTo>
                    <a:pt x="42" y="415"/>
                  </a:lnTo>
                  <a:lnTo>
                    <a:pt x="0" y="456"/>
                  </a:lnTo>
                  <a:lnTo>
                    <a:pt x="0" y="539"/>
                  </a:lnTo>
                  <a:lnTo>
                    <a:pt x="0" y="581"/>
                  </a:lnTo>
                  <a:lnTo>
                    <a:pt x="0" y="622"/>
                  </a:lnTo>
                  <a:lnTo>
                    <a:pt x="0" y="746"/>
                  </a:lnTo>
                  <a:lnTo>
                    <a:pt x="0" y="788"/>
                  </a:lnTo>
                  <a:lnTo>
                    <a:pt x="0" y="829"/>
                  </a:lnTo>
                  <a:lnTo>
                    <a:pt x="0" y="912"/>
                  </a:lnTo>
                  <a:lnTo>
                    <a:pt x="42" y="953"/>
                  </a:lnTo>
                  <a:lnTo>
                    <a:pt x="0" y="995"/>
                  </a:lnTo>
                  <a:lnTo>
                    <a:pt x="0" y="1036"/>
                  </a:lnTo>
                  <a:lnTo>
                    <a:pt x="0" y="1078"/>
                  </a:lnTo>
                  <a:lnTo>
                    <a:pt x="42" y="1078"/>
                  </a:lnTo>
                  <a:lnTo>
                    <a:pt x="42" y="1119"/>
                  </a:lnTo>
                  <a:lnTo>
                    <a:pt x="0" y="1161"/>
                  </a:lnTo>
                  <a:lnTo>
                    <a:pt x="0" y="1202"/>
                  </a:lnTo>
                  <a:lnTo>
                    <a:pt x="0" y="1285"/>
                  </a:lnTo>
                  <a:lnTo>
                    <a:pt x="0" y="1492"/>
                  </a:lnTo>
                  <a:lnTo>
                    <a:pt x="0" y="1534"/>
                  </a:lnTo>
                  <a:lnTo>
                    <a:pt x="0" y="1575"/>
                  </a:lnTo>
                  <a:lnTo>
                    <a:pt x="42" y="1616"/>
                  </a:lnTo>
                  <a:lnTo>
                    <a:pt x="0" y="1658"/>
                  </a:lnTo>
                  <a:lnTo>
                    <a:pt x="0" y="1699"/>
                  </a:lnTo>
                  <a:lnTo>
                    <a:pt x="0" y="1741"/>
                  </a:lnTo>
                  <a:lnTo>
                    <a:pt x="42" y="1824"/>
                  </a:lnTo>
                  <a:lnTo>
                    <a:pt x="42" y="1865"/>
                  </a:lnTo>
                  <a:lnTo>
                    <a:pt x="0" y="1906"/>
                  </a:lnTo>
                  <a:lnTo>
                    <a:pt x="0" y="1948"/>
                  </a:lnTo>
                  <a:lnTo>
                    <a:pt x="0" y="1989"/>
                  </a:lnTo>
                  <a:lnTo>
                    <a:pt x="42" y="2031"/>
                  </a:lnTo>
                  <a:lnTo>
                    <a:pt x="42" y="2114"/>
                  </a:lnTo>
                  <a:lnTo>
                    <a:pt x="0" y="2155"/>
                  </a:lnTo>
                  <a:lnTo>
                    <a:pt x="42" y="2197"/>
                  </a:lnTo>
                  <a:lnTo>
                    <a:pt x="42" y="2238"/>
                  </a:lnTo>
                  <a:lnTo>
                    <a:pt x="0" y="2487"/>
                  </a:lnTo>
                  <a:lnTo>
                    <a:pt x="0" y="2528"/>
                  </a:lnTo>
                  <a:lnTo>
                    <a:pt x="0" y="2569"/>
                  </a:lnTo>
                  <a:lnTo>
                    <a:pt x="0" y="2611"/>
                  </a:lnTo>
                  <a:lnTo>
                    <a:pt x="0" y="2652"/>
                  </a:lnTo>
                  <a:lnTo>
                    <a:pt x="42" y="2652"/>
                  </a:lnTo>
                  <a:lnTo>
                    <a:pt x="0" y="2694"/>
                  </a:lnTo>
                  <a:lnTo>
                    <a:pt x="0" y="2777"/>
                  </a:lnTo>
                  <a:lnTo>
                    <a:pt x="42" y="2818"/>
                  </a:lnTo>
                  <a:lnTo>
                    <a:pt x="0" y="2860"/>
                  </a:lnTo>
                  <a:lnTo>
                    <a:pt x="0" y="2984"/>
                  </a:lnTo>
                  <a:lnTo>
                    <a:pt x="0" y="3025"/>
                  </a:lnTo>
                  <a:lnTo>
                    <a:pt x="42" y="3150"/>
                  </a:lnTo>
                  <a:lnTo>
                    <a:pt x="83" y="3274"/>
                  </a:lnTo>
                  <a:lnTo>
                    <a:pt x="83" y="3315"/>
                  </a:lnTo>
                  <a:lnTo>
                    <a:pt x="124" y="3315"/>
                  </a:lnTo>
                  <a:lnTo>
                    <a:pt x="124" y="3357"/>
                  </a:lnTo>
                  <a:lnTo>
                    <a:pt x="166" y="3357"/>
                  </a:lnTo>
                  <a:lnTo>
                    <a:pt x="166" y="3398"/>
                  </a:lnTo>
                  <a:lnTo>
                    <a:pt x="249" y="3481"/>
                  </a:lnTo>
                  <a:lnTo>
                    <a:pt x="249" y="3523"/>
                  </a:lnTo>
                  <a:lnTo>
                    <a:pt x="290" y="3564"/>
                  </a:lnTo>
                  <a:lnTo>
                    <a:pt x="373" y="3564"/>
                  </a:lnTo>
                  <a:lnTo>
                    <a:pt x="415" y="3605"/>
                  </a:lnTo>
                  <a:lnTo>
                    <a:pt x="415" y="3647"/>
                  </a:lnTo>
                  <a:lnTo>
                    <a:pt x="456" y="3647"/>
                  </a:lnTo>
                  <a:lnTo>
                    <a:pt x="497" y="3688"/>
                  </a:lnTo>
                  <a:lnTo>
                    <a:pt x="580" y="3647"/>
                  </a:lnTo>
                  <a:lnTo>
                    <a:pt x="622" y="3605"/>
                  </a:lnTo>
                  <a:lnTo>
                    <a:pt x="622" y="3564"/>
                  </a:lnTo>
                  <a:lnTo>
                    <a:pt x="622" y="3523"/>
                  </a:lnTo>
                  <a:lnTo>
                    <a:pt x="580" y="3481"/>
                  </a:lnTo>
                  <a:lnTo>
                    <a:pt x="580" y="3440"/>
                  </a:lnTo>
                  <a:lnTo>
                    <a:pt x="497" y="3440"/>
                  </a:lnTo>
                  <a:lnTo>
                    <a:pt x="456" y="3398"/>
                  </a:lnTo>
                  <a:lnTo>
                    <a:pt x="415" y="3357"/>
                  </a:lnTo>
                  <a:lnTo>
                    <a:pt x="332" y="3274"/>
                  </a:lnTo>
                  <a:lnTo>
                    <a:pt x="332" y="3232"/>
                  </a:lnTo>
                  <a:lnTo>
                    <a:pt x="290" y="3232"/>
                  </a:lnTo>
                  <a:lnTo>
                    <a:pt x="290" y="3191"/>
                  </a:lnTo>
                  <a:lnTo>
                    <a:pt x="249" y="3108"/>
                  </a:lnTo>
                  <a:lnTo>
                    <a:pt x="249" y="3025"/>
                  </a:lnTo>
                  <a:lnTo>
                    <a:pt x="249" y="2984"/>
                  </a:lnTo>
                  <a:lnTo>
                    <a:pt x="249" y="2942"/>
                  </a:lnTo>
                  <a:lnTo>
                    <a:pt x="249" y="2901"/>
                  </a:lnTo>
                  <a:lnTo>
                    <a:pt x="249" y="2860"/>
                  </a:lnTo>
                  <a:lnTo>
                    <a:pt x="249" y="2818"/>
                  </a:lnTo>
                  <a:lnTo>
                    <a:pt x="249" y="2735"/>
                  </a:lnTo>
                  <a:lnTo>
                    <a:pt x="249" y="2652"/>
                  </a:lnTo>
                  <a:lnTo>
                    <a:pt x="249" y="2611"/>
                  </a:lnTo>
                  <a:lnTo>
                    <a:pt x="249" y="2569"/>
                  </a:lnTo>
                  <a:lnTo>
                    <a:pt x="207" y="2528"/>
                  </a:lnTo>
                  <a:lnTo>
                    <a:pt x="207" y="2487"/>
                  </a:lnTo>
                  <a:lnTo>
                    <a:pt x="207" y="2321"/>
                  </a:lnTo>
                  <a:lnTo>
                    <a:pt x="249" y="2321"/>
                  </a:lnTo>
                  <a:lnTo>
                    <a:pt x="249" y="2279"/>
                  </a:lnTo>
                  <a:lnTo>
                    <a:pt x="249" y="2238"/>
                  </a:lnTo>
                  <a:lnTo>
                    <a:pt x="249" y="2197"/>
                  </a:lnTo>
                  <a:lnTo>
                    <a:pt x="249" y="2155"/>
                  </a:lnTo>
                  <a:lnTo>
                    <a:pt x="249" y="2114"/>
                  </a:lnTo>
                  <a:lnTo>
                    <a:pt x="249" y="2031"/>
                  </a:lnTo>
                  <a:lnTo>
                    <a:pt x="249" y="1989"/>
                  </a:lnTo>
                  <a:lnTo>
                    <a:pt x="249" y="1948"/>
                  </a:lnTo>
                  <a:lnTo>
                    <a:pt x="249" y="1865"/>
                  </a:lnTo>
                  <a:lnTo>
                    <a:pt x="207" y="1824"/>
                  </a:lnTo>
                  <a:lnTo>
                    <a:pt x="249" y="1824"/>
                  </a:lnTo>
                  <a:lnTo>
                    <a:pt x="249" y="1699"/>
                  </a:lnTo>
                  <a:lnTo>
                    <a:pt x="249" y="1658"/>
                  </a:lnTo>
                  <a:lnTo>
                    <a:pt x="207" y="1575"/>
                  </a:lnTo>
                  <a:lnTo>
                    <a:pt x="207" y="1534"/>
                  </a:lnTo>
                  <a:lnTo>
                    <a:pt x="207" y="1492"/>
                  </a:lnTo>
                  <a:lnTo>
                    <a:pt x="207" y="1451"/>
                  </a:lnTo>
                  <a:lnTo>
                    <a:pt x="207" y="1409"/>
                  </a:lnTo>
                  <a:lnTo>
                    <a:pt x="207" y="1368"/>
                  </a:lnTo>
                  <a:lnTo>
                    <a:pt x="207" y="1326"/>
                  </a:lnTo>
                  <a:lnTo>
                    <a:pt x="249" y="1285"/>
                  </a:lnTo>
                  <a:lnTo>
                    <a:pt x="207" y="1285"/>
                  </a:lnTo>
                  <a:lnTo>
                    <a:pt x="207" y="1243"/>
                  </a:lnTo>
                  <a:lnTo>
                    <a:pt x="207" y="1202"/>
                  </a:lnTo>
                  <a:lnTo>
                    <a:pt x="207" y="1161"/>
                  </a:lnTo>
                  <a:lnTo>
                    <a:pt x="207" y="1078"/>
                  </a:lnTo>
                  <a:lnTo>
                    <a:pt x="207" y="953"/>
                  </a:lnTo>
                  <a:lnTo>
                    <a:pt x="207" y="829"/>
                  </a:lnTo>
                  <a:lnTo>
                    <a:pt x="207" y="746"/>
                  </a:lnTo>
                  <a:lnTo>
                    <a:pt x="249" y="705"/>
                  </a:lnTo>
                  <a:lnTo>
                    <a:pt x="249" y="663"/>
                  </a:lnTo>
                  <a:lnTo>
                    <a:pt x="249" y="622"/>
                  </a:lnTo>
                  <a:lnTo>
                    <a:pt x="249" y="581"/>
                  </a:lnTo>
                  <a:lnTo>
                    <a:pt x="249" y="539"/>
                  </a:lnTo>
                  <a:lnTo>
                    <a:pt x="249" y="456"/>
                  </a:lnTo>
                  <a:lnTo>
                    <a:pt x="249" y="373"/>
                  </a:lnTo>
                  <a:lnTo>
                    <a:pt x="249" y="290"/>
                  </a:lnTo>
                  <a:lnTo>
                    <a:pt x="249" y="208"/>
                  </a:lnTo>
                  <a:lnTo>
                    <a:pt x="249" y="83"/>
                  </a:lnTo>
                  <a:lnTo>
                    <a:pt x="207" y="42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66"/>
            <p:cNvSpPr/>
            <p:nvPr/>
          </p:nvSpPr>
          <p:spPr>
            <a:xfrm>
              <a:off x="1349650" y="2417750"/>
              <a:ext cx="544925" cy="6225"/>
            </a:xfrm>
            <a:custGeom>
              <a:rect b="b" l="l" r="r" t="t"/>
              <a:pathLst>
                <a:path extrusionOk="0" h="249" w="21797">
                  <a:moveTo>
                    <a:pt x="540" y="0"/>
                  </a:moveTo>
                  <a:lnTo>
                    <a:pt x="374" y="42"/>
                  </a:lnTo>
                  <a:lnTo>
                    <a:pt x="84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42" y="207"/>
                  </a:lnTo>
                  <a:lnTo>
                    <a:pt x="167" y="249"/>
                  </a:lnTo>
                  <a:lnTo>
                    <a:pt x="1203" y="249"/>
                  </a:lnTo>
                  <a:lnTo>
                    <a:pt x="1410" y="207"/>
                  </a:lnTo>
                  <a:lnTo>
                    <a:pt x="2446" y="207"/>
                  </a:lnTo>
                  <a:lnTo>
                    <a:pt x="2612" y="249"/>
                  </a:lnTo>
                  <a:lnTo>
                    <a:pt x="5222" y="249"/>
                  </a:lnTo>
                  <a:lnTo>
                    <a:pt x="5346" y="207"/>
                  </a:lnTo>
                  <a:lnTo>
                    <a:pt x="5678" y="249"/>
                  </a:lnTo>
                  <a:lnTo>
                    <a:pt x="6258" y="249"/>
                  </a:lnTo>
                  <a:lnTo>
                    <a:pt x="6465" y="207"/>
                  </a:lnTo>
                  <a:lnTo>
                    <a:pt x="6589" y="249"/>
                  </a:lnTo>
                  <a:lnTo>
                    <a:pt x="9034" y="249"/>
                  </a:lnTo>
                  <a:lnTo>
                    <a:pt x="9117" y="207"/>
                  </a:lnTo>
                  <a:lnTo>
                    <a:pt x="9449" y="249"/>
                  </a:lnTo>
                  <a:lnTo>
                    <a:pt x="10029" y="249"/>
                  </a:lnTo>
                  <a:lnTo>
                    <a:pt x="10360" y="207"/>
                  </a:lnTo>
                  <a:lnTo>
                    <a:pt x="10733" y="207"/>
                  </a:lnTo>
                  <a:lnTo>
                    <a:pt x="10816" y="249"/>
                  </a:lnTo>
                  <a:lnTo>
                    <a:pt x="11355" y="249"/>
                  </a:lnTo>
                  <a:lnTo>
                    <a:pt x="11686" y="207"/>
                  </a:lnTo>
                  <a:lnTo>
                    <a:pt x="11976" y="207"/>
                  </a:lnTo>
                  <a:lnTo>
                    <a:pt x="12308" y="249"/>
                  </a:lnTo>
                  <a:lnTo>
                    <a:pt x="12556" y="207"/>
                  </a:lnTo>
                  <a:lnTo>
                    <a:pt x="12846" y="207"/>
                  </a:lnTo>
                  <a:lnTo>
                    <a:pt x="14090" y="249"/>
                  </a:lnTo>
                  <a:lnTo>
                    <a:pt x="15043" y="249"/>
                  </a:lnTo>
                  <a:lnTo>
                    <a:pt x="15167" y="207"/>
                  </a:lnTo>
                  <a:lnTo>
                    <a:pt x="15457" y="207"/>
                  </a:lnTo>
                  <a:lnTo>
                    <a:pt x="15747" y="249"/>
                  </a:lnTo>
                  <a:lnTo>
                    <a:pt x="15913" y="249"/>
                  </a:lnTo>
                  <a:lnTo>
                    <a:pt x="16037" y="207"/>
                  </a:lnTo>
                  <a:lnTo>
                    <a:pt x="16327" y="207"/>
                  </a:lnTo>
                  <a:lnTo>
                    <a:pt x="17032" y="249"/>
                  </a:lnTo>
                  <a:lnTo>
                    <a:pt x="18482" y="249"/>
                  </a:lnTo>
                  <a:lnTo>
                    <a:pt x="18565" y="207"/>
                  </a:lnTo>
                  <a:lnTo>
                    <a:pt x="19891" y="207"/>
                  </a:lnTo>
                  <a:lnTo>
                    <a:pt x="20305" y="249"/>
                  </a:lnTo>
                  <a:lnTo>
                    <a:pt x="20429" y="207"/>
                  </a:lnTo>
                  <a:lnTo>
                    <a:pt x="21590" y="207"/>
                  </a:lnTo>
                  <a:lnTo>
                    <a:pt x="21714" y="166"/>
                  </a:lnTo>
                  <a:lnTo>
                    <a:pt x="21797" y="124"/>
                  </a:lnTo>
                  <a:lnTo>
                    <a:pt x="21797" y="83"/>
                  </a:lnTo>
                  <a:lnTo>
                    <a:pt x="21755" y="42"/>
                  </a:lnTo>
                  <a:lnTo>
                    <a:pt x="21590" y="0"/>
                  </a:lnTo>
                  <a:lnTo>
                    <a:pt x="14628" y="0"/>
                  </a:lnTo>
                  <a:lnTo>
                    <a:pt x="14421" y="42"/>
                  </a:lnTo>
                  <a:lnTo>
                    <a:pt x="13219" y="42"/>
                  </a:lnTo>
                  <a:lnTo>
                    <a:pt x="13137" y="0"/>
                  </a:lnTo>
                  <a:lnTo>
                    <a:pt x="10609" y="0"/>
                  </a:lnTo>
                  <a:lnTo>
                    <a:pt x="10485" y="42"/>
                  </a:lnTo>
                  <a:lnTo>
                    <a:pt x="10360" y="0"/>
                  </a:lnTo>
                  <a:lnTo>
                    <a:pt x="9407" y="0"/>
                  </a:lnTo>
                  <a:lnTo>
                    <a:pt x="9076" y="42"/>
                  </a:lnTo>
                  <a:lnTo>
                    <a:pt x="7625" y="42"/>
                  </a:lnTo>
                  <a:lnTo>
                    <a:pt x="7377" y="0"/>
                  </a:lnTo>
                  <a:lnTo>
                    <a:pt x="7211" y="42"/>
                  </a:lnTo>
                  <a:lnTo>
                    <a:pt x="3937" y="42"/>
                  </a:lnTo>
                  <a:lnTo>
                    <a:pt x="3730" y="0"/>
                  </a:lnTo>
                  <a:lnTo>
                    <a:pt x="2197" y="0"/>
                  </a:lnTo>
                  <a:lnTo>
                    <a:pt x="1576" y="42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66"/>
            <p:cNvSpPr/>
            <p:nvPr/>
          </p:nvSpPr>
          <p:spPr>
            <a:xfrm>
              <a:off x="381075" y="2143225"/>
              <a:ext cx="637125" cy="661975"/>
            </a:xfrm>
            <a:custGeom>
              <a:rect b="b" l="l" r="r" t="t"/>
              <a:pathLst>
                <a:path extrusionOk="0" h="26479" w="25485">
                  <a:moveTo>
                    <a:pt x="18647" y="249"/>
                  </a:moveTo>
                  <a:lnTo>
                    <a:pt x="18688" y="415"/>
                  </a:lnTo>
                  <a:lnTo>
                    <a:pt x="18813" y="953"/>
                  </a:lnTo>
                  <a:lnTo>
                    <a:pt x="18937" y="1285"/>
                  </a:lnTo>
                  <a:lnTo>
                    <a:pt x="19600" y="3688"/>
                  </a:lnTo>
                  <a:lnTo>
                    <a:pt x="20222" y="6050"/>
                  </a:lnTo>
                  <a:lnTo>
                    <a:pt x="20304" y="6299"/>
                  </a:lnTo>
                  <a:lnTo>
                    <a:pt x="20387" y="6630"/>
                  </a:lnTo>
                  <a:lnTo>
                    <a:pt x="20429" y="6796"/>
                  </a:lnTo>
                  <a:lnTo>
                    <a:pt x="20636" y="7500"/>
                  </a:lnTo>
                  <a:lnTo>
                    <a:pt x="20802" y="8080"/>
                  </a:lnTo>
                  <a:lnTo>
                    <a:pt x="21009" y="8785"/>
                  </a:lnTo>
                  <a:lnTo>
                    <a:pt x="21133" y="9241"/>
                  </a:lnTo>
                  <a:lnTo>
                    <a:pt x="21299" y="9862"/>
                  </a:lnTo>
                  <a:lnTo>
                    <a:pt x="21382" y="10152"/>
                  </a:lnTo>
                  <a:lnTo>
                    <a:pt x="21630" y="11023"/>
                  </a:lnTo>
                  <a:lnTo>
                    <a:pt x="22003" y="12431"/>
                  </a:lnTo>
                  <a:lnTo>
                    <a:pt x="22169" y="12929"/>
                  </a:lnTo>
                  <a:lnTo>
                    <a:pt x="22542" y="14296"/>
                  </a:lnTo>
                  <a:lnTo>
                    <a:pt x="22749" y="15125"/>
                  </a:lnTo>
                  <a:lnTo>
                    <a:pt x="23164" y="16492"/>
                  </a:lnTo>
                  <a:lnTo>
                    <a:pt x="23412" y="17445"/>
                  </a:lnTo>
                  <a:lnTo>
                    <a:pt x="23702" y="18357"/>
                  </a:lnTo>
                  <a:lnTo>
                    <a:pt x="24614" y="21672"/>
                  </a:lnTo>
                  <a:lnTo>
                    <a:pt x="24738" y="22169"/>
                  </a:lnTo>
                  <a:lnTo>
                    <a:pt x="24821" y="22501"/>
                  </a:lnTo>
                  <a:lnTo>
                    <a:pt x="24945" y="23039"/>
                  </a:lnTo>
                  <a:lnTo>
                    <a:pt x="25153" y="23661"/>
                  </a:lnTo>
                  <a:lnTo>
                    <a:pt x="25235" y="24117"/>
                  </a:lnTo>
                  <a:lnTo>
                    <a:pt x="25235" y="24365"/>
                  </a:lnTo>
                  <a:lnTo>
                    <a:pt x="25235" y="24614"/>
                  </a:lnTo>
                  <a:lnTo>
                    <a:pt x="25194" y="24862"/>
                  </a:lnTo>
                  <a:lnTo>
                    <a:pt x="25111" y="25070"/>
                  </a:lnTo>
                  <a:lnTo>
                    <a:pt x="24987" y="25318"/>
                  </a:lnTo>
                  <a:lnTo>
                    <a:pt x="24821" y="25525"/>
                  </a:lnTo>
                  <a:lnTo>
                    <a:pt x="24614" y="25774"/>
                  </a:lnTo>
                  <a:lnTo>
                    <a:pt x="24282" y="25981"/>
                  </a:lnTo>
                  <a:lnTo>
                    <a:pt x="23951" y="26147"/>
                  </a:lnTo>
                  <a:lnTo>
                    <a:pt x="23619" y="26188"/>
                  </a:lnTo>
                  <a:lnTo>
                    <a:pt x="23288" y="26230"/>
                  </a:lnTo>
                  <a:lnTo>
                    <a:pt x="10691" y="26230"/>
                  </a:lnTo>
                  <a:lnTo>
                    <a:pt x="9738" y="26271"/>
                  </a:lnTo>
                  <a:lnTo>
                    <a:pt x="8619" y="26271"/>
                  </a:lnTo>
                  <a:lnTo>
                    <a:pt x="7956" y="26230"/>
                  </a:lnTo>
                  <a:lnTo>
                    <a:pt x="2114" y="26230"/>
                  </a:lnTo>
                  <a:lnTo>
                    <a:pt x="1699" y="26188"/>
                  </a:lnTo>
                  <a:lnTo>
                    <a:pt x="1326" y="26064"/>
                  </a:lnTo>
                  <a:lnTo>
                    <a:pt x="1119" y="25940"/>
                  </a:lnTo>
                  <a:lnTo>
                    <a:pt x="912" y="25774"/>
                  </a:lnTo>
                  <a:lnTo>
                    <a:pt x="746" y="25608"/>
                  </a:lnTo>
                  <a:lnTo>
                    <a:pt x="580" y="25401"/>
                  </a:lnTo>
                  <a:lnTo>
                    <a:pt x="456" y="25194"/>
                  </a:lnTo>
                  <a:lnTo>
                    <a:pt x="332" y="24945"/>
                  </a:lnTo>
                  <a:lnTo>
                    <a:pt x="290" y="24697"/>
                  </a:lnTo>
                  <a:lnTo>
                    <a:pt x="249" y="24448"/>
                  </a:lnTo>
                  <a:lnTo>
                    <a:pt x="249" y="24158"/>
                  </a:lnTo>
                  <a:lnTo>
                    <a:pt x="290" y="23868"/>
                  </a:lnTo>
                  <a:lnTo>
                    <a:pt x="456" y="23205"/>
                  </a:lnTo>
                  <a:lnTo>
                    <a:pt x="788" y="21920"/>
                  </a:lnTo>
                  <a:lnTo>
                    <a:pt x="1451" y="19393"/>
                  </a:lnTo>
                  <a:lnTo>
                    <a:pt x="1865" y="17818"/>
                  </a:lnTo>
                  <a:lnTo>
                    <a:pt x="2114" y="16824"/>
                  </a:lnTo>
                  <a:lnTo>
                    <a:pt x="2279" y="16078"/>
                  </a:lnTo>
                  <a:lnTo>
                    <a:pt x="2487" y="15373"/>
                  </a:lnTo>
                  <a:lnTo>
                    <a:pt x="2735" y="14379"/>
                  </a:lnTo>
                  <a:lnTo>
                    <a:pt x="3025" y="13177"/>
                  </a:lnTo>
                  <a:lnTo>
                    <a:pt x="3150" y="12680"/>
                  </a:lnTo>
                  <a:lnTo>
                    <a:pt x="3232" y="12390"/>
                  </a:lnTo>
                  <a:lnTo>
                    <a:pt x="3605" y="10981"/>
                  </a:lnTo>
                  <a:lnTo>
                    <a:pt x="3771" y="10360"/>
                  </a:lnTo>
                  <a:lnTo>
                    <a:pt x="4103" y="9116"/>
                  </a:lnTo>
                  <a:lnTo>
                    <a:pt x="4683" y="6755"/>
                  </a:lnTo>
                  <a:lnTo>
                    <a:pt x="5014" y="5429"/>
                  </a:lnTo>
                  <a:lnTo>
                    <a:pt x="5139" y="4931"/>
                  </a:lnTo>
                  <a:lnTo>
                    <a:pt x="5719" y="2569"/>
                  </a:lnTo>
                  <a:lnTo>
                    <a:pt x="5884" y="1948"/>
                  </a:lnTo>
                  <a:lnTo>
                    <a:pt x="6092" y="1078"/>
                  </a:lnTo>
                  <a:lnTo>
                    <a:pt x="6174" y="663"/>
                  </a:lnTo>
                  <a:lnTo>
                    <a:pt x="6216" y="373"/>
                  </a:lnTo>
                  <a:lnTo>
                    <a:pt x="6216" y="332"/>
                  </a:lnTo>
                  <a:lnTo>
                    <a:pt x="6382" y="373"/>
                  </a:lnTo>
                  <a:lnTo>
                    <a:pt x="6962" y="415"/>
                  </a:lnTo>
                  <a:lnTo>
                    <a:pt x="8785" y="415"/>
                  </a:lnTo>
                  <a:lnTo>
                    <a:pt x="9904" y="373"/>
                  </a:lnTo>
                  <a:lnTo>
                    <a:pt x="10691" y="332"/>
                  </a:lnTo>
                  <a:lnTo>
                    <a:pt x="13965" y="332"/>
                  </a:lnTo>
                  <a:lnTo>
                    <a:pt x="16575" y="290"/>
                  </a:lnTo>
                  <a:lnTo>
                    <a:pt x="17735" y="290"/>
                  </a:lnTo>
                  <a:lnTo>
                    <a:pt x="18647" y="249"/>
                  </a:lnTo>
                  <a:close/>
                  <a:moveTo>
                    <a:pt x="18357" y="0"/>
                  </a:moveTo>
                  <a:lnTo>
                    <a:pt x="17653" y="42"/>
                  </a:lnTo>
                  <a:lnTo>
                    <a:pt x="14545" y="42"/>
                  </a:lnTo>
                  <a:lnTo>
                    <a:pt x="13965" y="83"/>
                  </a:lnTo>
                  <a:lnTo>
                    <a:pt x="11644" y="83"/>
                  </a:lnTo>
                  <a:lnTo>
                    <a:pt x="11354" y="125"/>
                  </a:lnTo>
                  <a:lnTo>
                    <a:pt x="8702" y="125"/>
                  </a:lnTo>
                  <a:lnTo>
                    <a:pt x="7625" y="166"/>
                  </a:lnTo>
                  <a:lnTo>
                    <a:pt x="6962" y="166"/>
                  </a:lnTo>
                  <a:lnTo>
                    <a:pt x="6464" y="208"/>
                  </a:lnTo>
                  <a:lnTo>
                    <a:pt x="6257" y="249"/>
                  </a:lnTo>
                  <a:lnTo>
                    <a:pt x="6216" y="290"/>
                  </a:lnTo>
                  <a:lnTo>
                    <a:pt x="6133" y="290"/>
                  </a:lnTo>
                  <a:lnTo>
                    <a:pt x="6092" y="415"/>
                  </a:lnTo>
                  <a:lnTo>
                    <a:pt x="5884" y="1036"/>
                  </a:lnTo>
                  <a:lnTo>
                    <a:pt x="5719" y="1616"/>
                  </a:lnTo>
                  <a:lnTo>
                    <a:pt x="5387" y="2859"/>
                  </a:lnTo>
                  <a:lnTo>
                    <a:pt x="5056" y="4227"/>
                  </a:lnTo>
                  <a:lnTo>
                    <a:pt x="4848" y="5097"/>
                  </a:lnTo>
                  <a:lnTo>
                    <a:pt x="4641" y="5884"/>
                  </a:lnTo>
                  <a:lnTo>
                    <a:pt x="4558" y="6257"/>
                  </a:lnTo>
                  <a:lnTo>
                    <a:pt x="4476" y="6589"/>
                  </a:lnTo>
                  <a:lnTo>
                    <a:pt x="4227" y="7500"/>
                  </a:lnTo>
                  <a:lnTo>
                    <a:pt x="4020" y="8412"/>
                  </a:lnTo>
                  <a:lnTo>
                    <a:pt x="3564" y="10194"/>
                  </a:lnTo>
                  <a:lnTo>
                    <a:pt x="3398" y="10691"/>
                  </a:lnTo>
                  <a:lnTo>
                    <a:pt x="3357" y="10857"/>
                  </a:lnTo>
                  <a:lnTo>
                    <a:pt x="3315" y="11064"/>
                  </a:lnTo>
                  <a:lnTo>
                    <a:pt x="3025" y="12183"/>
                  </a:lnTo>
                  <a:lnTo>
                    <a:pt x="2942" y="12514"/>
                  </a:lnTo>
                  <a:lnTo>
                    <a:pt x="2611" y="13923"/>
                  </a:lnTo>
                  <a:lnTo>
                    <a:pt x="2569" y="14047"/>
                  </a:lnTo>
                  <a:lnTo>
                    <a:pt x="1782" y="17072"/>
                  </a:lnTo>
                  <a:lnTo>
                    <a:pt x="1451" y="18357"/>
                  </a:lnTo>
                  <a:lnTo>
                    <a:pt x="1326" y="18771"/>
                  </a:lnTo>
                  <a:lnTo>
                    <a:pt x="1243" y="19103"/>
                  </a:lnTo>
                  <a:lnTo>
                    <a:pt x="1119" y="19683"/>
                  </a:lnTo>
                  <a:lnTo>
                    <a:pt x="829" y="20802"/>
                  </a:lnTo>
                  <a:lnTo>
                    <a:pt x="746" y="21257"/>
                  </a:lnTo>
                  <a:lnTo>
                    <a:pt x="622" y="21630"/>
                  </a:lnTo>
                  <a:lnTo>
                    <a:pt x="290" y="22956"/>
                  </a:lnTo>
                  <a:lnTo>
                    <a:pt x="125" y="23661"/>
                  </a:lnTo>
                  <a:lnTo>
                    <a:pt x="42" y="23992"/>
                  </a:lnTo>
                  <a:lnTo>
                    <a:pt x="0" y="24407"/>
                  </a:lnTo>
                  <a:lnTo>
                    <a:pt x="42" y="24738"/>
                  </a:lnTo>
                  <a:lnTo>
                    <a:pt x="125" y="25028"/>
                  </a:lnTo>
                  <a:lnTo>
                    <a:pt x="290" y="25401"/>
                  </a:lnTo>
                  <a:lnTo>
                    <a:pt x="415" y="25567"/>
                  </a:lnTo>
                  <a:lnTo>
                    <a:pt x="580" y="25774"/>
                  </a:lnTo>
                  <a:lnTo>
                    <a:pt x="788" y="25981"/>
                  </a:lnTo>
                  <a:lnTo>
                    <a:pt x="995" y="26147"/>
                  </a:lnTo>
                  <a:lnTo>
                    <a:pt x="1202" y="26271"/>
                  </a:lnTo>
                  <a:lnTo>
                    <a:pt x="1451" y="26354"/>
                  </a:lnTo>
                  <a:lnTo>
                    <a:pt x="1782" y="26437"/>
                  </a:lnTo>
                  <a:lnTo>
                    <a:pt x="2114" y="26478"/>
                  </a:lnTo>
                  <a:lnTo>
                    <a:pt x="21133" y="26478"/>
                  </a:lnTo>
                  <a:lnTo>
                    <a:pt x="22501" y="26437"/>
                  </a:lnTo>
                  <a:lnTo>
                    <a:pt x="23164" y="26437"/>
                  </a:lnTo>
                  <a:lnTo>
                    <a:pt x="23744" y="26396"/>
                  </a:lnTo>
                  <a:lnTo>
                    <a:pt x="24034" y="26354"/>
                  </a:lnTo>
                  <a:lnTo>
                    <a:pt x="24365" y="26230"/>
                  </a:lnTo>
                  <a:lnTo>
                    <a:pt x="24655" y="26023"/>
                  </a:lnTo>
                  <a:lnTo>
                    <a:pt x="24945" y="25774"/>
                  </a:lnTo>
                  <a:lnTo>
                    <a:pt x="25111" y="25567"/>
                  </a:lnTo>
                  <a:lnTo>
                    <a:pt x="25235" y="25360"/>
                  </a:lnTo>
                  <a:lnTo>
                    <a:pt x="25360" y="25111"/>
                  </a:lnTo>
                  <a:lnTo>
                    <a:pt x="25443" y="24862"/>
                  </a:lnTo>
                  <a:lnTo>
                    <a:pt x="25484" y="24531"/>
                  </a:lnTo>
                  <a:lnTo>
                    <a:pt x="25484" y="24158"/>
                  </a:lnTo>
                  <a:lnTo>
                    <a:pt x="25443" y="23826"/>
                  </a:lnTo>
                  <a:lnTo>
                    <a:pt x="25360" y="23536"/>
                  </a:lnTo>
                  <a:lnTo>
                    <a:pt x="24655" y="20843"/>
                  </a:lnTo>
                  <a:lnTo>
                    <a:pt x="23992" y="18564"/>
                  </a:lnTo>
                  <a:lnTo>
                    <a:pt x="23785" y="17860"/>
                  </a:lnTo>
                  <a:lnTo>
                    <a:pt x="23619" y="17238"/>
                  </a:lnTo>
                  <a:lnTo>
                    <a:pt x="23454" y="16616"/>
                  </a:lnTo>
                  <a:lnTo>
                    <a:pt x="23122" y="15415"/>
                  </a:lnTo>
                  <a:lnTo>
                    <a:pt x="22956" y="14793"/>
                  </a:lnTo>
                  <a:lnTo>
                    <a:pt x="22832" y="14420"/>
                  </a:lnTo>
                  <a:lnTo>
                    <a:pt x="22459" y="13136"/>
                  </a:lnTo>
                  <a:lnTo>
                    <a:pt x="22169" y="12058"/>
                  </a:lnTo>
                  <a:lnTo>
                    <a:pt x="21962" y="11313"/>
                  </a:lnTo>
                  <a:lnTo>
                    <a:pt x="21838" y="10815"/>
                  </a:lnTo>
                  <a:lnTo>
                    <a:pt x="21672" y="10318"/>
                  </a:lnTo>
                  <a:lnTo>
                    <a:pt x="21506" y="9655"/>
                  </a:lnTo>
                  <a:lnTo>
                    <a:pt x="20760" y="7003"/>
                  </a:lnTo>
                  <a:lnTo>
                    <a:pt x="20677" y="6630"/>
                  </a:lnTo>
                  <a:lnTo>
                    <a:pt x="19932" y="3895"/>
                  </a:lnTo>
                  <a:lnTo>
                    <a:pt x="19890" y="3730"/>
                  </a:lnTo>
                  <a:lnTo>
                    <a:pt x="19144" y="1161"/>
                  </a:lnTo>
                  <a:lnTo>
                    <a:pt x="19020" y="788"/>
                  </a:lnTo>
                  <a:lnTo>
                    <a:pt x="18978" y="539"/>
                  </a:lnTo>
                  <a:lnTo>
                    <a:pt x="18896" y="208"/>
                  </a:lnTo>
                  <a:lnTo>
                    <a:pt x="18813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66"/>
            <p:cNvSpPr/>
            <p:nvPr/>
          </p:nvSpPr>
          <p:spPr>
            <a:xfrm>
              <a:off x="399725" y="2125600"/>
              <a:ext cx="601900" cy="49750"/>
            </a:xfrm>
            <a:custGeom>
              <a:rect b="b" l="l" r="r" t="t"/>
              <a:pathLst>
                <a:path extrusionOk="0" h="1990" w="24076">
                  <a:moveTo>
                    <a:pt x="0" y="1"/>
                  </a:moveTo>
                  <a:lnTo>
                    <a:pt x="0" y="1990"/>
                  </a:lnTo>
                  <a:lnTo>
                    <a:pt x="24075" y="1990"/>
                  </a:lnTo>
                  <a:lnTo>
                    <a:pt x="240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66"/>
            <p:cNvSpPr/>
            <p:nvPr/>
          </p:nvSpPr>
          <p:spPr>
            <a:xfrm>
              <a:off x="971550" y="1900825"/>
              <a:ext cx="57000" cy="78750"/>
            </a:xfrm>
            <a:custGeom>
              <a:rect b="b" l="l" r="r" t="t"/>
              <a:pathLst>
                <a:path extrusionOk="0" h="3150" w="2280">
                  <a:moveTo>
                    <a:pt x="2155" y="0"/>
                  </a:moveTo>
                  <a:lnTo>
                    <a:pt x="1865" y="124"/>
                  </a:lnTo>
                  <a:lnTo>
                    <a:pt x="1575" y="332"/>
                  </a:lnTo>
                  <a:lnTo>
                    <a:pt x="1285" y="497"/>
                  </a:lnTo>
                  <a:lnTo>
                    <a:pt x="995" y="746"/>
                  </a:lnTo>
                  <a:lnTo>
                    <a:pt x="746" y="995"/>
                  </a:lnTo>
                  <a:lnTo>
                    <a:pt x="539" y="1243"/>
                  </a:lnTo>
                  <a:lnTo>
                    <a:pt x="332" y="1533"/>
                  </a:lnTo>
                  <a:lnTo>
                    <a:pt x="125" y="1823"/>
                  </a:lnTo>
                  <a:lnTo>
                    <a:pt x="42" y="2072"/>
                  </a:lnTo>
                  <a:lnTo>
                    <a:pt x="0" y="2321"/>
                  </a:lnTo>
                  <a:lnTo>
                    <a:pt x="0" y="2569"/>
                  </a:lnTo>
                  <a:lnTo>
                    <a:pt x="83" y="2776"/>
                  </a:lnTo>
                  <a:lnTo>
                    <a:pt x="166" y="2901"/>
                  </a:lnTo>
                  <a:lnTo>
                    <a:pt x="249" y="3025"/>
                  </a:lnTo>
                  <a:lnTo>
                    <a:pt x="373" y="3066"/>
                  </a:lnTo>
                  <a:lnTo>
                    <a:pt x="498" y="3108"/>
                  </a:lnTo>
                  <a:lnTo>
                    <a:pt x="746" y="3149"/>
                  </a:lnTo>
                  <a:lnTo>
                    <a:pt x="1036" y="3066"/>
                  </a:lnTo>
                  <a:lnTo>
                    <a:pt x="1285" y="2984"/>
                  </a:lnTo>
                  <a:lnTo>
                    <a:pt x="1534" y="2818"/>
                  </a:lnTo>
                  <a:lnTo>
                    <a:pt x="1741" y="2611"/>
                  </a:lnTo>
                  <a:lnTo>
                    <a:pt x="1907" y="2403"/>
                  </a:lnTo>
                  <a:lnTo>
                    <a:pt x="2072" y="2113"/>
                  </a:lnTo>
                  <a:lnTo>
                    <a:pt x="2197" y="1740"/>
                  </a:lnTo>
                  <a:lnTo>
                    <a:pt x="2279" y="1368"/>
                  </a:lnTo>
                  <a:lnTo>
                    <a:pt x="2279" y="1036"/>
                  </a:lnTo>
                  <a:lnTo>
                    <a:pt x="2197" y="456"/>
                  </a:lnTo>
                  <a:lnTo>
                    <a:pt x="2155" y="12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66"/>
            <p:cNvSpPr/>
            <p:nvPr/>
          </p:nvSpPr>
          <p:spPr>
            <a:xfrm>
              <a:off x="895925" y="1853175"/>
              <a:ext cx="46650" cy="89100"/>
            </a:xfrm>
            <a:custGeom>
              <a:rect b="b" l="l" r="r" t="t"/>
              <a:pathLst>
                <a:path extrusionOk="0" h="3564" w="1866">
                  <a:moveTo>
                    <a:pt x="995" y="0"/>
                  </a:moveTo>
                  <a:lnTo>
                    <a:pt x="788" y="290"/>
                  </a:lnTo>
                  <a:lnTo>
                    <a:pt x="622" y="580"/>
                  </a:lnTo>
                  <a:lnTo>
                    <a:pt x="456" y="870"/>
                  </a:lnTo>
                  <a:lnTo>
                    <a:pt x="291" y="1202"/>
                  </a:lnTo>
                  <a:lnTo>
                    <a:pt x="166" y="1533"/>
                  </a:lnTo>
                  <a:lnTo>
                    <a:pt x="83" y="1906"/>
                  </a:lnTo>
                  <a:lnTo>
                    <a:pt x="42" y="2238"/>
                  </a:lnTo>
                  <a:lnTo>
                    <a:pt x="1" y="2569"/>
                  </a:lnTo>
                  <a:lnTo>
                    <a:pt x="42" y="2818"/>
                  </a:lnTo>
                  <a:lnTo>
                    <a:pt x="83" y="3066"/>
                  </a:lnTo>
                  <a:lnTo>
                    <a:pt x="208" y="3274"/>
                  </a:lnTo>
                  <a:lnTo>
                    <a:pt x="373" y="3439"/>
                  </a:lnTo>
                  <a:lnTo>
                    <a:pt x="539" y="3522"/>
                  </a:lnTo>
                  <a:lnTo>
                    <a:pt x="664" y="3564"/>
                  </a:lnTo>
                  <a:lnTo>
                    <a:pt x="912" y="3564"/>
                  </a:lnTo>
                  <a:lnTo>
                    <a:pt x="1161" y="3481"/>
                  </a:lnTo>
                  <a:lnTo>
                    <a:pt x="1368" y="3274"/>
                  </a:lnTo>
                  <a:lnTo>
                    <a:pt x="1575" y="3066"/>
                  </a:lnTo>
                  <a:lnTo>
                    <a:pt x="1699" y="2818"/>
                  </a:lnTo>
                  <a:lnTo>
                    <a:pt x="1824" y="2528"/>
                  </a:lnTo>
                  <a:lnTo>
                    <a:pt x="1865" y="2279"/>
                  </a:lnTo>
                  <a:lnTo>
                    <a:pt x="1865" y="1906"/>
                  </a:lnTo>
                  <a:lnTo>
                    <a:pt x="1824" y="1575"/>
                  </a:lnTo>
                  <a:lnTo>
                    <a:pt x="1699" y="1202"/>
                  </a:lnTo>
                  <a:lnTo>
                    <a:pt x="1575" y="870"/>
                  </a:lnTo>
                  <a:lnTo>
                    <a:pt x="1244" y="414"/>
                  </a:lnTo>
                  <a:lnTo>
                    <a:pt x="1078" y="124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66"/>
            <p:cNvSpPr/>
            <p:nvPr/>
          </p:nvSpPr>
          <p:spPr>
            <a:xfrm>
              <a:off x="800625" y="1869750"/>
              <a:ext cx="45600" cy="89100"/>
            </a:xfrm>
            <a:custGeom>
              <a:rect b="b" l="l" r="r" t="t"/>
              <a:pathLst>
                <a:path extrusionOk="0" h="3564" w="1824">
                  <a:moveTo>
                    <a:pt x="953" y="0"/>
                  </a:moveTo>
                  <a:lnTo>
                    <a:pt x="746" y="290"/>
                  </a:lnTo>
                  <a:lnTo>
                    <a:pt x="580" y="580"/>
                  </a:lnTo>
                  <a:lnTo>
                    <a:pt x="415" y="870"/>
                  </a:lnTo>
                  <a:lnTo>
                    <a:pt x="249" y="1202"/>
                  </a:lnTo>
                  <a:lnTo>
                    <a:pt x="166" y="1533"/>
                  </a:lnTo>
                  <a:lnTo>
                    <a:pt x="83" y="1865"/>
                  </a:lnTo>
                  <a:lnTo>
                    <a:pt x="0" y="2238"/>
                  </a:lnTo>
                  <a:lnTo>
                    <a:pt x="0" y="2569"/>
                  </a:lnTo>
                  <a:lnTo>
                    <a:pt x="0" y="2818"/>
                  </a:lnTo>
                  <a:lnTo>
                    <a:pt x="42" y="3066"/>
                  </a:lnTo>
                  <a:lnTo>
                    <a:pt x="166" y="3274"/>
                  </a:lnTo>
                  <a:lnTo>
                    <a:pt x="332" y="3439"/>
                  </a:lnTo>
                  <a:lnTo>
                    <a:pt x="498" y="3522"/>
                  </a:lnTo>
                  <a:lnTo>
                    <a:pt x="622" y="3564"/>
                  </a:lnTo>
                  <a:lnTo>
                    <a:pt x="871" y="3564"/>
                  </a:lnTo>
                  <a:lnTo>
                    <a:pt x="1119" y="3439"/>
                  </a:lnTo>
                  <a:lnTo>
                    <a:pt x="1326" y="3274"/>
                  </a:lnTo>
                  <a:lnTo>
                    <a:pt x="1533" y="3066"/>
                  </a:lnTo>
                  <a:lnTo>
                    <a:pt x="1658" y="2818"/>
                  </a:lnTo>
                  <a:lnTo>
                    <a:pt x="1782" y="2528"/>
                  </a:lnTo>
                  <a:lnTo>
                    <a:pt x="1824" y="2279"/>
                  </a:lnTo>
                  <a:lnTo>
                    <a:pt x="1824" y="1906"/>
                  </a:lnTo>
                  <a:lnTo>
                    <a:pt x="1782" y="1575"/>
                  </a:lnTo>
                  <a:lnTo>
                    <a:pt x="1699" y="1202"/>
                  </a:lnTo>
                  <a:lnTo>
                    <a:pt x="1533" y="870"/>
                  </a:lnTo>
                  <a:lnTo>
                    <a:pt x="1243" y="414"/>
                  </a:lnTo>
                  <a:lnTo>
                    <a:pt x="1036" y="1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66"/>
            <p:cNvSpPr/>
            <p:nvPr/>
          </p:nvSpPr>
          <p:spPr>
            <a:xfrm>
              <a:off x="773675" y="2219875"/>
              <a:ext cx="84975" cy="48725"/>
            </a:xfrm>
            <a:custGeom>
              <a:rect b="b" l="l" r="r" t="t"/>
              <a:pathLst>
                <a:path extrusionOk="0" h="1949" w="3399">
                  <a:moveTo>
                    <a:pt x="1990" y="1"/>
                  </a:moveTo>
                  <a:lnTo>
                    <a:pt x="1658" y="42"/>
                  </a:lnTo>
                  <a:lnTo>
                    <a:pt x="1286" y="125"/>
                  </a:lnTo>
                  <a:lnTo>
                    <a:pt x="954" y="208"/>
                  </a:lnTo>
                  <a:lnTo>
                    <a:pt x="623" y="332"/>
                  </a:lnTo>
                  <a:lnTo>
                    <a:pt x="415" y="415"/>
                  </a:lnTo>
                  <a:lnTo>
                    <a:pt x="208" y="581"/>
                  </a:lnTo>
                  <a:lnTo>
                    <a:pt x="84" y="788"/>
                  </a:lnTo>
                  <a:lnTo>
                    <a:pt x="1" y="995"/>
                  </a:lnTo>
                  <a:lnTo>
                    <a:pt x="1" y="1161"/>
                  </a:lnTo>
                  <a:lnTo>
                    <a:pt x="1" y="1285"/>
                  </a:lnTo>
                  <a:lnTo>
                    <a:pt x="42" y="1451"/>
                  </a:lnTo>
                  <a:lnTo>
                    <a:pt x="125" y="1534"/>
                  </a:lnTo>
                  <a:lnTo>
                    <a:pt x="291" y="1741"/>
                  </a:lnTo>
                  <a:lnTo>
                    <a:pt x="540" y="1865"/>
                  </a:lnTo>
                  <a:lnTo>
                    <a:pt x="830" y="1907"/>
                  </a:lnTo>
                  <a:lnTo>
                    <a:pt x="1120" y="1948"/>
                  </a:lnTo>
                  <a:lnTo>
                    <a:pt x="1410" y="1948"/>
                  </a:lnTo>
                  <a:lnTo>
                    <a:pt x="1658" y="1907"/>
                  </a:lnTo>
                  <a:lnTo>
                    <a:pt x="1990" y="1741"/>
                  </a:lnTo>
                  <a:lnTo>
                    <a:pt x="2280" y="1575"/>
                  </a:lnTo>
                  <a:lnTo>
                    <a:pt x="2570" y="1327"/>
                  </a:lnTo>
                  <a:lnTo>
                    <a:pt x="2819" y="1037"/>
                  </a:lnTo>
                  <a:lnTo>
                    <a:pt x="3109" y="581"/>
                  </a:lnTo>
                  <a:lnTo>
                    <a:pt x="3274" y="291"/>
                  </a:lnTo>
                  <a:lnTo>
                    <a:pt x="3399" y="166"/>
                  </a:lnTo>
                  <a:lnTo>
                    <a:pt x="3067" y="84"/>
                  </a:lnTo>
                  <a:lnTo>
                    <a:pt x="2694" y="42"/>
                  </a:lnTo>
                  <a:lnTo>
                    <a:pt x="2363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66"/>
            <p:cNvSpPr/>
            <p:nvPr/>
          </p:nvSpPr>
          <p:spPr>
            <a:xfrm>
              <a:off x="864850" y="2188800"/>
              <a:ext cx="53900" cy="80825"/>
            </a:xfrm>
            <a:custGeom>
              <a:rect b="b" l="l" r="r" t="t"/>
              <a:pathLst>
                <a:path extrusionOk="0" h="3233" w="2156">
                  <a:moveTo>
                    <a:pt x="42" y="1"/>
                  </a:moveTo>
                  <a:lnTo>
                    <a:pt x="0" y="332"/>
                  </a:lnTo>
                  <a:lnTo>
                    <a:pt x="0" y="664"/>
                  </a:lnTo>
                  <a:lnTo>
                    <a:pt x="42" y="1036"/>
                  </a:lnTo>
                  <a:lnTo>
                    <a:pt x="83" y="1368"/>
                  </a:lnTo>
                  <a:lnTo>
                    <a:pt x="166" y="1741"/>
                  </a:lnTo>
                  <a:lnTo>
                    <a:pt x="290" y="2072"/>
                  </a:lnTo>
                  <a:lnTo>
                    <a:pt x="415" y="2404"/>
                  </a:lnTo>
                  <a:lnTo>
                    <a:pt x="581" y="2694"/>
                  </a:lnTo>
                  <a:lnTo>
                    <a:pt x="746" y="2901"/>
                  </a:lnTo>
                  <a:lnTo>
                    <a:pt x="912" y="3067"/>
                  </a:lnTo>
                  <a:lnTo>
                    <a:pt x="1119" y="3191"/>
                  </a:lnTo>
                  <a:lnTo>
                    <a:pt x="1368" y="3233"/>
                  </a:lnTo>
                  <a:lnTo>
                    <a:pt x="1534" y="3191"/>
                  </a:lnTo>
                  <a:lnTo>
                    <a:pt x="1658" y="3191"/>
                  </a:lnTo>
                  <a:lnTo>
                    <a:pt x="1782" y="3108"/>
                  </a:lnTo>
                  <a:lnTo>
                    <a:pt x="1865" y="3025"/>
                  </a:lnTo>
                  <a:lnTo>
                    <a:pt x="2031" y="2818"/>
                  </a:lnTo>
                  <a:lnTo>
                    <a:pt x="2114" y="2570"/>
                  </a:lnTo>
                  <a:lnTo>
                    <a:pt x="2155" y="2280"/>
                  </a:lnTo>
                  <a:lnTo>
                    <a:pt x="2155" y="1990"/>
                  </a:lnTo>
                  <a:lnTo>
                    <a:pt x="2072" y="1699"/>
                  </a:lnTo>
                  <a:lnTo>
                    <a:pt x="1989" y="1451"/>
                  </a:lnTo>
                  <a:lnTo>
                    <a:pt x="1824" y="1161"/>
                  </a:lnTo>
                  <a:lnTo>
                    <a:pt x="1575" y="871"/>
                  </a:lnTo>
                  <a:lnTo>
                    <a:pt x="1285" y="622"/>
                  </a:lnTo>
                  <a:lnTo>
                    <a:pt x="995" y="415"/>
                  </a:lnTo>
                  <a:lnTo>
                    <a:pt x="456" y="208"/>
                  </a:lnTo>
                  <a:lnTo>
                    <a:pt x="166" y="83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66"/>
            <p:cNvSpPr/>
            <p:nvPr/>
          </p:nvSpPr>
          <p:spPr>
            <a:xfrm>
              <a:off x="876250" y="2082100"/>
              <a:ext cx="53875" cy="81875"/>
            </a:xfrm>
            <a:custGeom>
              <a:rect b="b" l="l" r="r" t="t"/>
              <a:pathLst>
                <a:path extrusionOk="0" h="3275" w="2155">
                  <a:moveTo>
                    <a:pt x="42" y="1"/>
                  </a:moveTo>
                  <a:lnTo>
                    <a:pt x="0" y="373"/>
                  </a:lnTo>
                  <a:lnTo>
                    <a:pt x="0" y="705"/>
                  </a:lnTo>
                  <a:lnTo>
                    <a:pt x="42" y="1078"/>
                  </a:lnTo>
                  <a:lnTo>
                    <a:pt x="83" y="1409"/>
                  </a:lnTo>
                  <a:lnTo>
                    <a:pt x="166" y="1741"/>
                  </a:lnTo>
                  <a:lnTo>
                    <a:pt x="290" y="2114"/>
                  </a:lnTo>
                  <a:lnTo>
                    <a:pt x="415" y="2404"/>
                  </a:lnTo>
                  <a:lnTo>
                    <a:pt x="580" y="2735"/>
                  </a:lnTo>
                  <a:lnTo>
                    <a:pt x="705" y="2943"/>
                  </a:lnTo>
                  <a:lnTo>
                    <a:pt x="912" y="3108"/>
                  </a:lnTo>
                  <a:lnTo>
                    <a:pt x="1119" y="3191"/>
                  </a:lnTo>
                  <a:lnTo>
                    <a:pt x="1368" y="3274"/>
                  </a:lnTo>
                  <a:lnTo>
                    <a:pt x="1533" y="3233"/>
                  </a:lnTo>
                  <a:lnTo>
                    <a:pt x="1658" y="3191"/>
                  </a:lnTo>
                  <a:lnTo>
                    <a:pt x="1782" y="3150"/>
                  </a:lnTo>
                  <a:lnTo>
                    <a:pt x="1865" y="3067"/>
                  </a:lnTo>
                  <a:lnTo>
                    <a:pt x="2031" y="2860"/>
                  </a:lnTo>
                  <a:lnTo>
                    <a:pt x="2114" y="2570"/>
                  </a:lnTo>
                  <a:lnTo>
                    <a:pt x="2155" y="2321"/>
                  </a:lnTo>
                  <a:lnTo>
                    <a:pt x="2114" y="1990"/>
                  </a:lnTo>
                  <a:lnTo>
                    <a:pt x="2072" y="1741"/>
                  </a:lnTo>
                  <a:lnTo>
                    <a:pt x="1989" y="1492"/>
                  </a:lnTo>
                  <a:lnTo>
                    <a:pt x="1782" y="1161"/>
                  </a:lnTo>
                  <a:lnTo>
                    <a:pt x="1575" y="912"/>
                  </a:lnTo>
                  <a:lnTo>
                    <a:pt x="1285" y="664"/>
                  </a:lnTo>
                  <a:lnTo>
                    <a:pt x="995" y="456"/>
                  </a:lnTo>
                  <a:lnTo>
                    <a:pt x="456" y="249"/>
                  </a:lnTo>
                  <a:lnTo>
                    <a:pt x="166" y="83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66"/>
            <p:cNvSpPr/>
            <p:nvPr/>
          </p:nvSpPr>
          <p:spPr>
            <a:xfrm>
              <a:off x="867950" y="1972300"/>
              <a:ext cx="89125" cy="46625"/>
            </a:xfrm>
            <a:custGeom>
              <a:rect b="b" l="l" r="r" t="t"/>
              <a:pathLst>
                <a:path extrusionOk="0" h="1865" w="3565">
                  <a:moveTo>
                    <a:pt x="1948" y="0"/>
                  </a:moveTo>
                  <a:lnTo>
                    <a:pt x="1617" y="42"/>
                  </a:lnTo>
                  <a:lnTo>
                    <a:pt x="1244" y="125"/>
                  </a:lnTo>
                  <a:lnTo>
                    <a:pt x="912" y="249"/>
                  </a:lnTo>
                  <a:lnTo>
                    <a:pt x="415" y="539"/>
                  </a:lnTo>
                  <a:lnTo>
                    <a:pt x="166" y="746"/>
                  </a:lnTo>
                  <a:lnTo>
                    <a:pt x="1" y="788"/>
                  </a:lnTo>
                  <a:lnTo>
                    <a:pt x="291" y="995"/>
                  </a:lnTo>
                  <a:lnTo>
                    <a:pt x="581" y="1202"/>
                  </a:lnTo>
                  <a:lnTo>
                    <a:pt x="871" y="1368"/>
                  </a:lnTo>
                  <a:lnTo>
                    <a:pt x="1202" y="1533"/>
                  </a:lnTo>
                  <a:lnTo>
                    <a:pt x="1534" y="1658"/>
                  </a:lnTo>
                  <a:lnTo>
                    <a:pt x="1865" y="1782"/>
                  </a:lnTo>
                  <a:lnTo>
                    <a:pt x="2197" y="1823"/>
                  </a:lnTo>
                  <a:lnTo>
                    <a:pt x="2528" y="1865"/>
                  </a:lnTo>
                  <a:lnTo>
                    <a:pt x="2777" y="1865"/>
                  </a:lnTo>
                  <a:lnTo>
                    <a:pt x="3026" y="1823"/>
                  </a:lnTo>
                  <a:lnTo>
                    <a:pt x="3233" y="1699"/>
                  </a:lnTo>
                  <a:lnTo>
                    <a:pt x="3440" y="1533"/>
                  </a:lnTo>
                  <a:lnTo>
                    <a:pt x="3481" y="1409"/>
                  </a:lnTo>
                  <a:lnTo>
                    <a:pt x="3564" y="1285"/>
                  </a:lnTo>
                  <a:lnTo>
                    <a:pt x="3564" y="1119"/>
                  </a:lnTo>
                  <a:lnTo>
                    <a:pt x="3564" y="995"/>
                  </a:lnTo>
                  <a:lnTo>
                    <a:pt x="3481" y="746"/>
                  </a:lnTo>
                  <a:lnTo>
                    <a:pt x="3316" y="539"/>
                  </a:lnTo>
                  <a:lnTo>
                    <a:pt x="3109" y="373"/>
                  </a:lnTo>
                  <a:lnTo>
                    <a:pt x="2818" y="207"/>
                  </a:lnTo>
                  <a:lnTo>
                    <a:pt x="2570" y="83"/>
                  </a:lnTo>
                  <a:lnTo>
                    <a:pt x="2321" y="42"/>
                  </a:lnTo>
                  <a:lnTo>
                    <a:pt x="1948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66"/>
            <p:cNvSpPr/>
            <p:nvPr/>
          </p:nvSpPr>
          <p:spPr>
            <a:xfrm>
              <a:off x="822375" y="1879050"/>
              <a:ext cx="73575" cy="63225"/>
            </a:xfrm>
            <a:custGeom>
              <a:rect b="b" l="l" r="r" t="t"/>
              <a:pathLst>
                <a:path extrusionOk="0" h="2529" w="2943">
                  <a:moveTo>
                    <a:pt x="2155" y="1"/>
                  </a:moveTo>
                  <a:lnTo>
                    <a:pt x="1865" y="42"/>
                  </a:lnTo>
                  <a:lnTo>
                    <a:pt x="1575" y="125"/>
                  </a:lnTo>
                  <a:lnTo>
                    <a:pt x="1326" y="208"/>
                  </a:lnTo>
                  <a:lnTo>
                    <a:pt x="1078" y="332"/>
                  </a:lnTo>
                  <a:lnTo>
                    <a:pt x="829" y="581"/>
                  </a:lnTo>
                  <a:lnTo>
                    <a:pt x="581" y="871"/>
                  </a:lnTo>
                  <a:lnTo>
                    <a:pt x="415" y="1203"/>
                  </a:lnTo>
                  <a:lnTo>
                    <a:pt x="249" y="1534"/>
                  </a:lnTo>
                  <a:lnTo>
                    <a:pt x="166" y="2073"/>
                  </a:lnTo>
                  <a:lnTo>
                    <a:pt x="83" y="2404"/>
                  </a:lnTo>
                  <a:lnTo>
                    <a:pt x="1" y="2529"/>
                  </a:lnTo>
                  <a:lnTo>
                    <a:pt x="373" y="2487"/>
                  </a:lnTo>
                  <a:lnTo>
                    <a:pt x="705" y="2446"/>
                  </a:lnTo>
                  <a:lnTo>
                    <a:pt x="1036" y="2363"/>
                  </a:lnTo>
                  <a:lnTo>
                    <a:pt x="1368" y="2239"/>
                  </a:lnTo>
                  <a:lnTo>
                    <a:pt x="1699" y="2073"/>
                  </a:lnTo>
                  <a:lnTo>
                    <a:pt x="1989" y="1907"/>
                  </a:lnTo>
                  <a:lnTo>
                    <a:pt x="2321" y="1700"/>
                  </a:lnTo>
                  <a:lnTo>
                    <a:pt x="2570" y="1493"/>
                  </a:lnTo>
                  <a:lnTo>
                    <a:pt x="2735" y="1327"/>
                  </a:lnTo>
                  <a:lnTo>
                    <a:pt x="2860" y="1120"/>
                  </a:lnTo>
                  <a:lnTo>
                    <a:pt x="2943" y="871"/>
                  </a:lnTo>
                  <a:lnTo>
                    <a:pt x="2943" y="622"/>
                  </a:lnTo>
                  <a:lnTo>
                    <a:pt x="2901" y="498"/>
                  </a:lnTo>
                  <a:lnTo>
                    <a:pt x="2860" y="332"/>
                  </a:lnTo>
                  <a:lnTo>
                    <a:pt x="2777" y="250"/>
                  </a:lnTo>
                  <a:lnTo>
                    <a:pt x="2652" y="167"/>
                  </a:lnTo>
                  <a:lnTo>
                    <a:pt x="2445" y="42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66"/>
            <p:cNvSpPr/>
            <p:nvPr/>
          </p:nvSpPr>
          <p:spPr>
            <a:xfrm>
              <a:off x="922850" y="2192950"/>
              <a:ext cx="79800" cy="57000"/>
            </a:xfrm>
            <a:custGeom>
              <a:rect b="b" l="l" r="r" t="t"/>
              <a:pathLst>
                <a:path extrusionOk="0" h="2280" w="3192">
                  <a:moveTo>
                    <a:pt x="1037" y="0"/>
                  </a:moveTo>
                  <a:lnTo>
                    <a:pt x="457" y="125"/>
                  </a:lnTo>
                  <a:lnTo>
                    <a:pt x="125" y="166"/>
                  </a:lnTo>
                  <a:lnTo>
                    <a:pt x="1" y="166"/>
                  </a:lnTo>
                  <a:lnTo>
                    <a:pt x="167" y="456"/>
                  </a:lnTo>
                  <a:lnTo>
                    <a:pt x="332" y="746"/>
                  </a:lnTo>
                  <a:lnTo>
                    <a:pt x="540" y="1036"/>
                  </a:lnTo>
                  <a:lnTo>
                    <a:pt x="788" y="1285"/>
                  </a:lnTo>
                  <a:lnTo>
                    <a:pt x="1037" y="1533"/>
                  </a:lnTo>
                  <a:lnTo>
                    <a:pt x="1327" y="1782"/>
                  </a:lnTo>
                  <a:lnTo>
                    <a:pt x="1617" y="1948"/>
                  </a:lnTo>
                  <a:lnTo>
                    <a:pt x="1907" y="2114"/>
                  </a:lnTo>
                  <a:lnTo>
                    <a:pt x="2156" y="2238"/>
                  </a:lnTo>
                  <a:lnTo>
                    <a:pt x="2404" y="2279"/>
                  </a:lnTo>
                  <a:lnTo>
                    <a:pt x="2653" y="2238"/>
                  </a:lnTo>
                  <a:lnTo>
                    <a:pt x="2860" y="2155"/>
                  </a:lnTo>
                  <a:lnTo>
                    <a:pt x="2984" y="2072"/>
                  </a:lnTo>
                  <a:lnTo>
                    <a:pt x="3067" y="1948"/>
                  </a:lnTo>
                  <a:lnTo>
                    <a:pt x="3150" y="1824"/>
                  </a:lnTo>
                  <a:lnTo>
                    <a:pt x="3192" y="1699"/>
                  </a:lnTo>
                  <a:lnTo>
                    <a:pt x="3192" y="1451"/>
                  </a:lnTo>
                  <a:lnTo>
                    <a:pt x="3150" y="1202"/>
                  </a:lnTo>
                  <a:lnTo>
                    <a:pt x="3026" y="912"/>
                  </a:lnTo>
                  <a:lnTo>
                    <a:pt x="2819" y="705"/>
                  </a:lnTo>
                  <a:lnTo>
                    <a:pt x="2653" y="498"/>
                  </a:lnTo>
                  <a:lnTo>
                    <a:pt x="2446" y="332"/>
                  </a:lnTo>
                  <a:lnTo>
                    <a:pt x="2114" y="166"/>
                  </a:lnTo>
                  <a:lnTo>
                    <a:pt x="1741" y="83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66"/>
            <p:cNvSpPr/>
            <p:nvPr/>
          </p:nvSpPr>
          <p:spPr>
            <a:xfrm>
              <a:off x="921825" y="2095575"/>
              <a:ext cx="58025" cy="77700"/>
            </a:xfrm>
            <a:custGeom>
              <a:rect b="b" l="l" r="r" t="t"/>
              <a:pathLst>
                <a:path extrusionOk="0" h="3108" w="2321">
                  <a:moveTo>
                    <a:pt x="0" y="0"/>
                  </a:moveTo>
                  <a:lnTo>
                    <a:pt x="0" y="332"/>
                  </a:lnTo>
                  <a:lnTo>
                    <a:pt x="42" y="705"/>
                  </a:lnTo>
                  <a:lnTo>
                    <a:pt x="83" y="1036"/>
                  </a:lnTo>
                  <a:lnTo>
                    <a:pt x="166" y="1368"/>
                  </a:lnTo>
                  <a:lnTo>
                    <a:pt x="291" y="1699"/>
                  </a:lnTo>
                  <a:lnTo>
                    <a:pt x="415" y="2031"/>
                  </a:lnTo>
                  <a:lnTo>
                    <a:pt x="581" y="2362"/>
                  </a:lnTo>
                  <a:lnTo>
                    <a:pt x="788" y="2652"/>
                  </a:lnTo>
                  <a:lnTo>
                    <a:pt x="954" y="2818"/>
                  </a:lnTo>
                  <a:lnTo>
                    <a:pt x="1119" y="2984"/>
                  </a:lnTo>
                  <a:lnTo>
                    <a:pt x="1368" y="3067"/>
                  </a:lnTo>
                  <a:lnTo>
                    <a:pt x="1617" y="3108"/>
                  </a:lnTo>
                  <a:lnTo>
                    <a:pt x="1741" y="3067"/>
                  </a:lnTo>
                  <a:lnTo>
                    <a:pt x="1907" y="3025"/>
                  </a:lnTo>
                  <a:lnTo>
                    <a:pt x="1989" y="2984"/>
                  </a:lnTo>
                  <a:lnTo>
                    <a:pt x="2114" y="2859"/>
                  </a:lnTo>
                  <a:lnTo>
                    <a:pt x="2238" y="2652"/>
                  </a:lnTo>
                  <a:lnTo>
                    <a:pt x="2280" y="2404"/>
                  </a:lnTo>
                  <a:lnTo>
                    <a:pt x="2321" y="2114"/>
                  </a:lnTo>
                  <a:lnTo>
                    <a:pt x="2280" y="1823"/>
                  </a:lnTo>
                  <a:lnTo>
                    <a:pt x="2197" y="1533"/>
                  </a:lnTo>
                  <a:lnTo>
                    <a:pt x="2072" y="1285"/>
                  </a:lnTo>
                  <a:lnTo>
                    <a:pt x="1865" y="995"/>
                  </a:lnTo>
                  <a:lnTo>
                    <a:pt x="1617" y="746"/>
                  </a:lnTo>
                  <a:lnTo>
                    <a:pt x="1326" y="539"/>
                  </a:lnTo>
                  <a:lnTo>
                    <a:pt x="995" y="332"/>
                  </a:lnTo>
                  <a:lnTo>
                    <a:pt x="456" y="166"/>
                  </a:lnTo>
                  <a:lnTo>
                    <a:pt x="166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66"/>
            <p:cNvSpPr/>
            <p:nvPr/>
          </p:nvSpPr>
          <p:spPr>
            <a:xfrm>
              <a:off x="907325" y="2022025"/>
              <a:ext cx="78750" cy="58025"/>
            </a:xfrm>
            <a:custGeom>
              <a:rect b="b" l="l" r="r" t="t"/>
              <a:pathLst>
                <a:path extrusionOk="0" h="2321" w="3150">
                  <a:moveTo>
                    <a:pt x="1036" y="0"/>
                  </a:moveTo>
                  <a:lnTo>
                    <a:pt x="498" y="83"/>
                  </a:lnTo>
                  <a:lnTo>
                    <a:pt x="166" y="125"/>
                  </a:lnTo>
                  <a:lnTo>
                    <a:pt x="0" y="125"/>
                  </a:lnTo>
                  <a:lnTo>
                    <a:pt x="166" y="456"/>
                  </a:lnTo>
                  <a:lnTo>
                    <a:pt x="332" y="746"/>
                  </a:lnTo>
                  <a:lnTo>
                    <a:pt x="539" y="1036"/>
                  </a:lnTo>
                  <a:lnTo>
                    <a:pt x="788" y="1285"/>
                  </a:lnTo>
                  <a:lnTo>
                    <a:pt x="1036" y="1533"/>
                  </a:lnTo>
                  <a:lnTo>
                    <a:pt x="1285" y="1782"/>
                  </a:lnTo>
                  <a:lnTo>
                    <a:pt x="1575" y="1989"/>
                  </a:lnTo>
                  <a:lnTo>
                    <a:pt x="1865" y="2155"/>
                  </a:lnTo>
                  <a:lnTo>
                    <a:pt x="2114" y="2238"/>
                  </a:lnTo>
                  <a:lnTo>
                    <a:pt x="2321" y="2321"/>
                  </a:lnTo>
                  <a:lnTo>
                    <a:pt x="2569" y="2279"/>
                  </a:lnTo>
                  <a:lnTo>
                    <a:pt x="2818" y="2196"/>
                  </a:lnTo>
                  <a:lnTo>
                    <a:pt x="2942" y="2113"/>
                  </a:lnTo>
                  <a:lnTo>
                    <a:pt x="3025" y="2031"/>
                  </a:lnTo>
                  <a:lnTo>
                    <a:pt x="3108" y="1906"/>
                  </a:lnTo>
                  <a:lnTo>
                    <a:pt x="3150" y="1782"/>
                  </a:lnTo>
                  <a:lnTo>
                    <a:pt x="3150" y="1533"/>
                  </a:lnTo>
                  <a:lnTo>
                    <a:pt x="3108" y="1243"/>
                  </a:lnTo>
                  <a:lnTo>
                    <a:pt x="2984" y="995"/>
                  </a:lnTo>
                  <a:lnTo>
                    <a:pt x="2818" y="746"/>
                  </a:lnTo>
                  <a:lnTo>
                    <a:pt x="2652" y="539"/>
                  </a:lnTo>
                  <a:lnTo>
                    <a:pt x="2445" y="373"/>
                  </a:lnTo>
                  <a:lnTo>
                    <a:pt x="2114" y="207"/>
                  </a:lnTo>
                  <a:lnTo>
                    <a:pt x="1782" y="83"/>
                  </a:lnTo>
                  <a:lnTo>
                    <a:pt x="1409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66"/>
            <p:cNvSpPr/>
            <p:nvPr/>
          </p:nvSpPr>
          <p:spPr>
            <a:xfrm>
              <a:off x="875200" y="1917400"/>
              <a:ext cx="87050" cy="46625"/>
            </a:xfrm>
            <a:custGeom>
              <a:rect b="b" l="l" r="r" t="t"/>
              <a:pathLst>
                <a:path extrusionOk="0" h="1865" w="3482">
                  <a:moveTo>
                    <a:pt x="2156" y="0"/>
                  </a:moveTo>
                  <a:lnTo>
                    <a:pt x="1907" y="42"/>
                  </a:lnTo>
                  <a:lnTo>
                    <a:pt x="1575" y="124"/>
                  </a:lnTo>
                  <a:lnTo>
                    <a:pt x="1244" y="290"/>
                  </a:lnTo>
                  <a:lnTo>
                    <a:pt x="912" y="497"/>
                  </a:lnTo>
                  <a:lnTo>
                    <a:pt x="664" y="746"/>
                  </a:lnTo>
                  <a:lnTo>
                    <a:pt x="291" y="1202"/>
                  </a:lnTo>
                  <a:lnTo>
                    <a:pt x="84" y="1450"/>
                  </a:lnTo>
                  <a:lnTo>
                    <a:pt x="1" y="1575"/>
                  </a:lnTo>
                  <a:lnTo>
                    <a:pt x="332" y="1658"/>
                  </a:lnTo>
                  <a:lnTo>
                    <a:pt x="664" y="1740"/>
                  </a:lnTo>
                  <a:lnTo>
                    <a:pt x="995" y="1823"/>
                  </a:lnTo>
                  <a:lnTo>
                    <a:pt x="1368" y="1865"/>
                  </a:lnTo>
                  <a:lnTo>
                    <a:pt x="1700" y="1865"/>
                  </a:lnTo>
                  <a:lnTo>
                    <a:pt x="2073" y="1823"/>
                  </a:lnTo>
                  <a:lnTo>
                    <a:pt x="2404" y="1782"/>
                  </a:lnTo>
                  <a:lnTo>
                    <a:pt x="2736" y="1699"/>
                  </a:lnTo>
                  <a:lnTo>
                    <a:pt x="2984" y="1616"/>
                  </a:lnTo>
                  <a:lnTo>
                    <a:pt x="3191" y="1492"/>
                  </a:lnTo>
                  <a:lnTo>
                    <a:pt x="3357" y="1326"/>
                  </a:lnTo>
                  <a:lnTo>
                    <a:pt x="3440" y="1119"/>
                  </a:lnTo>
                  <a:lnTo>
                    <a:pt x="3482" y="953"/>
                  </a:lnTo>
                  <a:lnTo>
                    <a:pt x="3482" y="787"/>
                  </a:lnTo>
                  <a:lnTo>
                    <a:pt x="3440" y="663"/>
                  </a:lnTo>
                  <a:lnTo>
                    <a:pt x="3399" y="539"/>
                  </a:lnTo>
                  <a:lnTo>
                    <a:pt x="3233" y="332"/>
                  </a:lnTo>
                  <a:lnTo>
                    <a:pt x="3026" y="207"/>
                  </a:lnTo>
                  <a:lnTo>
                    <a:pt x="2736" y="83"/>
                  </a:lnTo>
                  <a:lnTo>
                    <a:pt x="2446" y="42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66"/>
            <p:cNvSpPr/>
            <p:nvPr/>
          </p:nvSpPr>
          <p:spPr>
            <a:xfrm>
              <a:off x="794400" y="1826225"/>
              <a:ext cx="60125" cy="75650"/>
            </a:xfrm>
            <a:custGeom>
              <a:rect b="b" l="l" r="r" t="t"/>
              <a:pathLst>
                <a:path extrusionOk="0" h="3026" w="2405">
                  <a:moveTo>
                    <a:pt x="1658" y="1"/>
                  </a:moveTo>
                  <a:lnTo>
                    <a:pt x="1410" y="42"/>
                  </a:lnTo>
                  <a:lnTo>
                    <a:pt x="1120" y="125"/>
                  </a:lnTo>
                  <a:lnTo>
                    <a:pt x="871" y="291"/>
                  </a:lnTo>
                  <a:lnTo>
                    <a:pt x="664" y="456"/>
                  </a:lnTo>
                  <a:lnTo>
                    <a:pt x="457" y="622"/>
                  </a:lnTo>
                  <a:lnTo>
                    <a:pt x="291" y="954"/>
                  </a:lnTo>
                  <a:lnTo>
                    <a:pt x="125" y="1285"/>
                  </a:lnTo>
                  <a:lnTo>
                    <a:pt x="42" y="1658"/>
                  </a:lnTo>
                  <a:lnTo>
                    <a:pt x="1" y="1990"/>
                  </a:lnTo>
                  <a:lnTo>
                    <a:pt x="1" y="2570"/>
                  </a:lnTo>
                  <a:lnTo>
                    <a:pt x="42" y="2901"/>
                  </a:lnTo>
                  <a:lnTo>
                    <a:pt x="42" y="3026"/>
                  </a:lnTo>
                  <a:lnTo>
                    <a:pt x="332" y="2901"/>
                  </a:lnTo>
                  <a:lnTo>
                    <a:pt x="664" y="2777"/>
                  </a:lnTo>
                  <a:lnTo>
                    <a:pt x="954" y="2570"/>
                  </a:lnTo>
                  <a:lnTo>
                    <a:pt x="1244" y="2363"/>
                  </a:lnTo>
                  <a:lnTo>
                    <a:pt x="1534" y="2155"/>
                  </a:lnTo>
                  <a:lnTo>
                    <a:pt x="1782" y="1907"/>
                  </a:lnTo>
                  <a:lnTo>
                    <a:pt x="1990" y="1617"/>
                  </a:lnTo>
                  <a:lnTo>
                    <a:pt x="2197" y="1368"/>
                  </a:lnTo>
                  <a:lnTo>
                    <a:pt x="2321" y="1119"/>
                  </a:lnTo>
                  <a:lnTo>
                    <a:pt x="2404" y="912"/>
                  </a:lnTo>
                  <a:lnTo>
                    <a:pt x="2404" y="664"/>
                  </a:lnTo>
                  <a:lnTo>
                    <a:pt x="2321" y="415"/>
                  </a:lnTo>
                  <a:lnTo>
                    <a:pt x="2238" y="291"/>
                  </a:lnTo>
                  <a:lnTo>
                    <a:pt x="2155" y="166"/>
                  </a:lnTo>
                  <a:lnTo>
                    <a:pt x="2031" y="84"/>
                  </a:lnTo>
                  <a:lnTo>
                    <a:pt x="1948" y="42"/>
                  </a:lnTo>
                  <a:lnTo>
                    <a:pt x="1658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66"/>
            <p:cNvSpPr/>
            <p:nvPr/>
          </p:nvSpPr>
          <p:spPr>
            <a:xfrm>
              <a:off x="689775" y="1923600"/>
              <a:ext cx="53900" cy="80825"/>
            </a:xfrm>
            <a:custGeom>
              <a:rect b="b" l="l" r="r" t="t"/>
              <a:pathLst>
                <a:path extrusionOk="0" h="3233" w="2156">
                  <a:moveTo>
                    <a:pt x="42" y="1"/>
                  </a:moveTo>
                  <a:lnTo>
                    <a:pt x="1" y="332"/>
                  </a:lnTo>
                  <a:lnTo>
                    <a:pt x="1" y="705"/>
                  </a:lnTo>
                  <a:lnTo>
                    <a:pt x="42" y="1037"/>
                  </a:lnTo>
                  <a:lnTo>
                    <a:pt x="83" y="1410"/>
                  </a:lnTo>
                  <a:lnTo>
                    <a:pt x="208" y="1741"/>
                  </a:lnTo>
                  <a:lnTo>
                    <a:pt x="291" y="2073"/>
                  </a:lnTo>
                  <a:lnTo>
                    <a:pt x="456" y="2404"/>
                  </a:lnTo>
                  <a:lnTo>
                    <a:pt x="622" y="2694"/>
                  </a:lnTo>
                  <a:lnTo>
                    <a:pt x="746" y="2901"/>
                  </a:lnTo>
                  <a:lnTo>
                    <a:pt x="954" y="3067"/>
                  </a:lnTo>
                  <a:lnTo>
                    <a:pt x="1161" y="3191"/>
                  </a:lnTo>
                  <a:lnTo>
                    <a:pt x="1409" y="3233"/>
                  </a:lnTo>
                  <a:lnTo>
                    <a:pt x="1534" y="3191"/>
                  </a:lnTo>
                  <a:lnTo>
                    <a:pt x="1699" y="3150"/>
                  </a:lnTo>
                  <a:lnTo>
                    <a:pt x="1824" y="3108"/>
                  </a:lnTo>
                  <a:lnTo>
                    <a:pt x="1907" y="3026"/>
                  </a:lnTo>
                  <a:lnTo>
                    <a:pt x="2072" y="2818"/>
                  </a:lnTo>
                  <a:lnTo>
                    <a:pt x="2155" y="2528"/>
                  </a:lnTo>
                  <a:lnTo>
                    <a:pt x="2155" y="2280"/>
                  </a:lnTo>
                  <a:lnTo>
                    <a:pt x="2155" y="1948"/>
                  </a:lnTo>
                  <a:lnTo>
                    <a:pt x="2114" y="1700"/>
                  </a:lnTo>
                  <a:lnTo>
                    <a:pt x="1990" y="1451"/>
                  </a:lnTo>
                  <a:lnTo>
                    <a:pt x="1824" y="1120"/>
                  </a:lnTo>
                  <a:lnTo>
                    <a:pt x="1575" y="871"/>
                  </a:lnTo>
                  <a:lnTo>
                    <a:pt x="1285" y="622"/>
                  </a:lnTo>
                  <a:lnTo>
                    <a:pt x="995" y="415"/>
                  </a:lnTo>
                  <a:lnTo>
                    <a:pt x="456" y="208"/>
                  </a:lnTo>
                  <a:lnTo>
                    <a:pt x="166" y="84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66"/>
            <p:cNvSpPr/>
            <p:nvPr/>
          </p:nvSpPr>
          <p:spPr>
            <a:xfrm>
              <a:off x="746750" y="1896675"/>
              <a:ext cx="52850" cy="83925"/>
            </a:xfrm>
            <a:custGeom>
              <a:rect b="b" l="l" r="r" t="t"/>
              <a:pathLst>
                <a:path extrusionOk="0" h="3357" w="2114">
                  <a:moveTo>
                    <a:pt x="1782" y="0"/>
                  </a:moveTo>
                  <a:lnTo>
                    <a:pt x="1534" y="208"/>
                  </a:lnTo>
                  <a:lnTo>
                    <a:pt x="1244" y="415"/>
                  </a:lnTo>
                  <a:lnTo>
                    <a:pt x="995" y="663"/>
                  </a:lnTo>
                  <a:lnTo>
                    <a:pt x="746" y="953"/>
                  </a:lnTo>
                  <a:lnTo>
                    <a:pt x="539" y="1243"/>
                  </a:lnTo>
                  <a:lnTo>
                    <a:pt x="374" y="1534"/>
                  </a:lnTo>
                  <a:lnTo>
                    <a:pt x="208" y="1824"/>
                  </a:lnTo>
                  <a:lnTo>
                    <a:pt x="83" y="2155"/>
                  </a:lnTo>
                  <a:lnTo>
                    <a:pt x="1" y="2404"/>
                  </a:lnTo>
                  <a:lnTo>
                    <a:pt x="1" y="2652"/>
                  </a:lnTo>
                  <a:lnTo>
                    <a:pt x="42" y="2901"/>
                  </a:lnTo>
                  <a:lnTo>
                    <a:pt x="166" y="3108"/>
                  </a:lnTo>
                  <a:lnTo>
                    <a:pt x="291" y="3191"/>
                  </a:lnTo>
                  <a:lnTo>
                    <a:pt x="415" y="3274"/>
                  </a:lnTo>
                  <a:lnTo>
                    <a:pt x="539" y="3357"/>
                  </a:lnTo>
                  <a:lnTo>
                    <a:pt x="912" y="3357"/>
                  </a:lnTo>
                  <a:lnTo>
                    <a:pt x="1161" y="3232"/>
                  </a:lnTo>
                  <a:lnTo>
                    <a:pt x="1409" y="3108"/>
                  </a:lnTo>
                  <a:lnTo>
                    <a:pt x="1617" y="2901"/>
                  </a:lnTo>
                  <a:lnTo>
                    <a:pt x="1782" y="2652"/>
                  </a:lnTo>
                  <a:lnTo>
                    <a:pt x="1907" y="2445"/>
                  </a:lnTo>
                  <a:lnTo>
                    <a:pt x="2031" y="2114"/>
                  </a:lnTo>
                  <a:lnTo>
                    <a:pt x="2114" y="1741"/>
                  </a:lnTo>
                  <a:lnTo>
                    <a:pt x="2114" y="1368"/>
                  </a:lnTo>
                  <a:lnTo>
                    <a:pt x="2072" y="995"/>
                  </a:lnTo>
                  <a:lnTo>
                    <a:pt x="1907" y="456"/>
                  </a:lnTo>
                  <a:lnTo>
                    <a:pt x="1824" y="166"/>
                  </a:lnTo>
                  <a:lnTo>
                    <a:pt x="1782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66"/>
            <p:cNvSpPr/>
            <p:nvPr/>
          </p:nvSpPr>
          <p:spPr>
            <a:xfrm>
              <a:off x="834800" y="2060350"/>
              <a:ext cx="82900" cy="50775"/>
            </a:xfrm>
            <a:custGeom>
              <a:rect b="b" l="l" r="r" t="t"/>
              <a:pathLst>
                <a:path extrusionOk="0" h="2031" w="3316">
                  <a:moveTo>
                    <a:pt x="2280" y="0"/>
                  </a:moveTo>
                  <a:lnTo>
                    <a:pt x="1948" y="42"/>
                  </a:lnTo>
                  <a:lnTo>
                    <a:pt x="1575" y="83"/>
                  </a:lnTo>
                  <a:lnTo>
                    <a:pt x="1244" y="166"/>
                  </a:lnTo>
                  <a:lnTo>
                    <a:pt x="912" y="290"/>
                  </a:lnTo>
                  <a:lnTo>
                    <a:pt x="581" y="415"/>
                  </a:lnTo>
                  <a:lnTo>
                    <a:pt x="374" y="539"/>
                  </a:lnTo>
                  <a:lnTo>
                    <a:pt x="166" y="705"/>
                  </a:lnTo>
                  <a:lnTo>
                    <a:pt x="42" y="912"/>
                  </a:lnTo>
                  <a:lnTo>
                    <a:pt x="1" y="1119"/>
                  </a:lnTo>
                  <a:lnTo>
                    <a:pt x="1" y="1285"/>
                  </a:lnTo>
                  <a:lnTo>
                    <a:pt x="1" y="1451"/>
                  </a:lnTo>
                  <a:lnTo>
                    <a:pt x="42" y="1575"/>
                  </a:lnTo>
                  <a:lnTo>
                    <a:pt x="125" y="1658"/>
                  </a:lnTo>
                  <a:lnTo>
                    <a:pt x="332" y="1824"/>
                  </a:lnTo>
                  <a:lnTo>
                    <a:pt x="581" y="1948"/>
                  </a:lnTo>
                  <a:lnTo>
                    <a:pt x="871" y="1989"/>
                  </a:lnTo>
                  <a:lnTo>
                    <a:pt x="1161" y="2031"/>
                  </a:lnTo>
                  <a:lnTo>
                    <a:pt x="1451" y="1989"/>
                  </a:lnTo>
                  <a:lnTo>
                    <a:pt x="1700" y="1906"/>
                  </a:lnTo>
                  <a:lnTo>
                    <a:pt x="2031" y="1782"/>
                  </a:lnTo>
                  <a:lnTo>
                    <a:pt x="2321" y="1575"/>
                  </a:lnTo>
                  <a:lnTo>
                    <a:pt x="2570" y="1326"/>
                  </a:lnTo>
                  <a:lnTo>
                    <a:pt x="2818" y="1036"/>
                  </a:lnTo>
                  <a:lnTo>
                    <a:pt x="3067" y="539"/>
                  </a:lnTo>
                  <a:lnTo>
                    <a:pt x="3233" y="249"/>
                  </a:lnTo>
                  <a:lnTo>
                    <a:pt x="3316" y="125"/>
                  </a:lnTo>
                  <a:lnTo>
                    <a:pt x="2984" y="42"/>
                  </a:lnTo>
                  <a:lnTo>
                    <a:pt x="2653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66"/>
            <p:cNvSpPr/>
            <p:nvPr/>
          </p:nvSpPr>
          <p:spPr>
            <a:xfrm>
              <a:off x="871075" y="2171200"/>
              <a:ext cx="57000" cy="80825"/>
            </a:xfrm>
            <a:custGeom>
              <a:rect b="b" l="l" r="r" t="t"/>
              <a:pathLst>
                <a:path extrusionOk="0" h="3233" w="2280">
                  <a:moveTo>
                    <a:pt x="2113" y="0"/>
                  </a:moveTo>
                  <a:lnTo>
                    <a:pt x="1782" y="166"/>
                  </a:lnTo>
                  <a:lnTo>
                    <a:pt x="1492" y="332"/>
                  </a:lnTo>
                  <a:lnTo>
                    <a:pt x="1243" y="580"/>
                  </a:lnTo>
                  <a:lnTo>
                    <a:pt x="953" y="787"/>
                  </a:lnTo>
                  <a:lnTo>
                    <a:pt x="704" y="1077"/>
                  </a:lnTo>
                  <a:lnTo>
                    <a:pt x="497" y="1326"/>
                  </a:lnTo>
                  <a:lnTo>
                    <a:pt x="290" y="1616"/>
                  </a:lnTo>
                  <a:lnTo>
                    <a:pt x="124" y="1948"/>
                  </a:lnTo>
                  <a:lnTo>
                    <a:pt x="41" y="2155"/>
                  </a:lnTo>
                  <a:lnTo>
                    <a:pt x="0" y="2403"/>
                  </a:lnTo>
                  <a:lnTo>
                    <a:pt x="41" y="2652"/>
                  </a:lnTo>
                  <a:lnTo>
                    <a:pt x="124" y="2859"/>
                  </a:lnTo>
                  <a:lnTo>
                    <a:pt x="207" y="3025"/>
                  </a:lnTo>
                  <a:lnTo>
                    <a:pt x="332" y="3108"/>
                  </a:lnTo>
                  <a:lnTo>
                    <a:pt x="456" y="3149"/>
                  </a:lnTo>
                  <a:lnTo>
                    <a:pt x="580" y="3191"/>
                  </a:lnTo>
                  <a:lnTo>
                    <a:pt x="829" y="3232"/>
                  </a:lnTo>
                  <a:lnTo>
                    <a:pt x="1077" y="3149"/>
                  </a:lnTo>
                  <a:lnTo>
                    <a:pt x="1367" y="3025"/>
                  </a:lnTo>
                  <a:lnTo>
                    <a:pt x="1575" y="2859"/>
                  </a:lnTo>
                  <a:lnTo>
                    <a:pt x="1782" y="2652"/>
                  </a:lnTo>
                  <a:lnTo>
                    <a:pt x="1948" y="2445"/>
                  </a:lnTo>
                  <a:lnTo>
                    <a:pt x="2113" y="2113"/>
                  </a:lnTo>
                  <a:lnTo>
                    <a:pt x="2196" y="1740"/>
                  </a:lnTo>
                  <a:lnTo>
                    <a:pt x="2279" y="1409"/>
                  </a:lnTo>
                  <a:lnTo>
                    <a:pt x="2238" y="1036"/>
                  </a:lnTo>
                  <a:lnTo>
                    <a:pt x="2155" y="497"/>
                  </a:lnTo>
                  <a:lnTo>
                    <a:pt x="2113" y="166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66"/>
            <p:cNvSpPr/>
            <p:nvPr/>
          </p:nvSpPr>
          <p:spPr>
            <a:xfrm>
              <a:off x="706350" y="1866625"/>
              <a:ext cx="45600" cy="89125"/>
            </a:xfrm>
            <a:custGeom>
              <a:rect b="b" l="l" r="r" t="t"/>
              <a:pathLst>
                <a:path extrusionOk="0" h="3565" w="1824">
                  <a:moveTo>
                    <a:pt x="788" y="1"/>
                  </a:moveTo>
                  <a:lnTo>
                    <a:pt x="664" y="42"/>
                  </a:lnTo>
                  <a:lnTo>
                    <a:pt x="456" y="208"/>
                  </a:lnTo>
                  <a:lnTo>
                    <a:pt x="291" y="415"/>
                  </a:lnTo>
                  <a:lnTo>
                    <a:pt x="125" y="664"/>
                  </a:lnTo>
                  <a:lnTo>
                    <a:pt x="42" y="954"/>
                  </a:lnTo>
                  <a:lnTo>
                    <a:pt x="1" y="1244"/>
                  </a:lnTo>
                  <a:lnTo>
                    <a:pt x="1" y="1492"/>
                  </a:lnTo>
                  <a:lnTo>
                    <a:pt x="83" y="1865"/>
                  </a:lnTo>
                  <a:lnTo>
                    <a:pt x="208" y="2197"/>
                  </a:lnTo>
                  <a:lnTo>
                    <a:pt x="373" y="2528"/>
                  </a:lnTo>
                  <a:lnTo>
                    <a:pt x="581" y="2818"/>
                  </a:lnTo>
                  <a:lnTo>
                    <a:pt x="995" y="3191"/>
                  </a:lnTo>
                  <a:lnTo>
                    <a:pt x="1244" y="3440"/>
                  </a:lnTo>
                  <a:lnTo>
                    <a:pt x="1327" y="3564"/>
                  </a:lnTo>
                  <a:lnTo>
                    <a:pt x="1492" y="3233"/>
                  </a:lnTo>
                  <a:lnTo>
                    <a:pt x="1617" y="2901"/>
                  </a:lnTo>
                  <a:lnTo>
                    <a:pt x="1699" y="2570"/>
                  </a:lnTo>
                  <a:lnTo>
                    <a:pt x="1782" y="2238"/>
                  </a:lnTo>
                  <a:lnTo>
                    <a:pt x="1824" y="1865"/>
                  </a:lnTo>
                  <a:lnTo>
                    <a:pt x="1824" y="1534"/>
                  </a:lnTo>
                  <a:lnTo>
                    <a:pt x="1782" y="1161"/>
                  </a:lnTo>
                  <a:lnTo>
                    <a:pt x="1741" y="829"/>
                  </a:lnTo>
                  <a:lnTo>
                    <a:pt x="1699" y="581"/>
                  </a:lnTo>
                  <a:lnTo>
                    <a:pt x="1575" y="374"/>
                  </a:lnTo>
                  <a:lnTo>
                    <a:pt x="1409" y="166"/>
                  </a:lnTo>
                  <a:lnTo>
                    <a:pt x="1202" y="42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66"/>
            <p:cNvSpPr/>
            <p:nvPr/>
          </p:nvSpPr>
          <p:spPr>
            <a:xfrm>
              <a:off x="800625" y="2123550"/>
              <a:ext cx="72525" cy="63200"/>
            </a:xfrm>
            <a:custGeom>
              <a:rect b="b" l="l" r="r" t="t"/>
              <a:pathLst>
                <a:path extrusionOk="0" h="2528" w="2901">
                  <a:moveTo>
                    <a:pt x="2569" y="0"/>
                  </a:moveTo>
                  <a:lnTo>
                    <a:pt x="2238" y="83"/>
                  </a:lnTo>
                  <a:lnTo>
                    <a:pt x="1906" y="166"/>
                  </a:lnTo>
                  <a:lnTo>
                    <a:pt x="1533" y="290"/>
                  </a:lnTo>
                  <a:lnTo>
                    <a:pt x="1243" y="456"/>
                  </a:lnTo>
                  <a:lnTo>
                    <a:pt x="912" y="622"/>
                  </a:lnTo>
                  <a:lnTo>
                    <a:pt x="622" y="829"/>
                  </a:lnTo>
                  <a:lnTo>
                    <a:pt x="373" y="1036"/>
                  </a:lnTo>
                  <a:lnTo>
                    <a:pt x="208" y="1243"/>
                  </a:lnTo>
                  <a:lnTo>
                    <a:pt x="83" y="1450"/>
                  </a:lnTo>
                  <a:lnTo>
                    <a:pt x="0" y="1657"/>
                  </a:lnTo>
                  <a:lnTo>
                    <a:pt x="0" y="1906"/>
                  </a:lnTo>
                  <a:lnTo>
                    <a:pt x="42" y="2072"/>
                  </a:lnTo>
                  <a:lnTo>
                    <a:pt x="83" y="2196"/>
                  </a:lnTo>
                  <a:lnTo>
                    <a:pt x="166" y="2279"/>
                  </a:lnTo>
                  <a:lnTo>
                    <a:pt x="290" y="2362"/>
                  </a:lnTo>
                  <a:lnTo>
                    <a:pt x="498" y="2486"/>
                  </a:lnTo>
                  <a:lnTo>
                    <a:pt x="788" y="2528"/>
                  </a:lnTo>
                  <a:lnTo>
                    <a:pt x="1078" y="2486"/>
                  </a:lnTo>
                  <a:lnTo>
                    <a:pt x="1368" y="2445"/>
                  </a:lnTo>
                  <a:lnTo>
                    <a:pt x="1616" y="2320"/>
                  </a:lnTo>
                  <a:lnTo>
                    <a:pt x="1865" y="2196"/>
                  </a:lnTo>
                  <a:lnTo>
                    <a:pt x="2114" y="1948"/>
                  </a:lnTo>
                  <a:lnTo>
                    <a:pt x="2362" y="1657"/>
                  </a:lnTo>
                  <a:lnTo>
                    <a:pt x="2528" y="1326"/>
                  </a:lnTo>
                  <a:lnTo>
                    <a:pt x="2652" y="995"/>
                  </a:lnTo>
                  <a:lnTo>
                    <a:pt x="2777" y="456"/>
                  </a:lnTo>
                  <a:lnTo>
                    <a:pt x="2859" y="124"/>
                  </a:lnTo>
                  <a:lnTo>
                    <a:pt x="2901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66"/>
            <p:cNvSpPr/>
            <p:nvPr/>
          </p:nvSpPr>
          <p:spPr>
            <a:xfrm>
              <a:off x="816150" y="2017875"/>
              <a:ext cx="58050" cy="78750"/>
            </a:xfrm>
            <a:custGeom>
              <a:rect b="b" l="l" r="r" t="t"/>
              <a:pathLst>
                <a:path extrusionOk="0" h="3150" w="2322">
                  <a:moveTo>
                    <a:pt x="2197" y="0"/>
                  </a:moveTo>
                  <a:lnTo>
                    <a:pt x="1907" y="125"/>
                  </a:lnTo>
                  <a:lnTo>
                    <a:pt x="1575" y="332"/>
                  </a:lnTo>
                  <a:lnTo>
                    <a:pt x="1285" y="539"/>
                  </a:lnTo>
                  <a:lnTo>
                    <a:pt x="1037" y="746"/>
                  </a:lnTo>
                  <a:lnTo>
                    <a:pt x="788" y="995"/>
                  </a:lnTo>
                  <a:lnTo>
                    <a:pt x="540" y="1244"/>
                  </a:lnTo>
                  <a:lnTo>
                    <a:pt x="332" y="1534"/>
                  </a:lnTo>
                  <a:lnTo>
                    <a:pt x="167" y="1824"/>
                  </a:lnTo>
                  <a:lnTo>
                    <a:pt x="42" y="2072"/>
                  </a:lnTo>
                  <a:lnTo>
                    <a:pt x="1" y="2321"/>
                  </a:lnTo>
                  <a:lnTo>
                    <a:pt x="1" y="2570"/>
                  </a:lnTo>
                  <a:lnTo>
                    <a:pt x="84" y="2777"/>
                  </a:lnTo>
                  <a:lnTo>
                    <a:pt x="167" y="2901"/>
                  </a:lnTo>
                  <a:lnTo>
                    <a:pt x="291" y="3025"/>
                  </a:lnTo>
                  <a:lnTo>
                    <a:pt x="374" y="3067"/>
                  </a:lnTo>
                  <a:lnTo>
                    <a:pt x="498" y="3108"/>
                  </a:lnTo>
                  <a:lnTo>
                    <a:pt x="788" y="3150"/>
                  </a:lnTo>
                  <a:lnTo>
                    <a:pt x="1037" y="3108"/>
                  </a:lnTo>
                  <a:lnTo>
                    <a:pt x="1285" y="2984"/>
                  </a:lnTo>
                  <a:lnTo>
                    <a:pt x="1534" y="2818"/>
                  </a:lnTo>
                  <a:lnTo>
                    <a:pt x="1783" y="2611"/>
                  </a:lnTo>
                  <a:lnTo>
                    <a:pt x="1907" y="2445"/>
                  </a:lnTo>
                  <a:lnTo>
                    <a:pt x="2114" y="2114"/>
                  </a:lnTo>
                  <a:lnTo>
                    <a:pt x="2238" y="1741"/>
                  </a:lnTo>
                  <a:lnTo>
                    <a:pt x="2280" y="1409"/>
                  </a:lnTo>
                  <a:lnTo>
                    <a:pt x="2321" y="1036"/>
                  </a:lnTo>
                  <a:lnTo>
                    <a:pt x="2238" y="498"/>
                  </a:lnTo>
                  <a:lnTo>
                    <a:pt x="2197" y="166"/>
                  </a:lnTo>
                  <a:lnTo>
                    <a:pt x="2197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66"/>
            <p:cNvSpPr/>
            <p:nvPr/>
          </p:nvSpPr>
          <p:spPr>
            <a:xfrm>
              <a:off x="787150" y="1936025"/>
              <a:ext cx="44575" cy="89125"/>
            </a:xfrm>
            <a:custGeom>
              <a:rect b="b" l="l" r="r" t="t"/>
              <a:pathLst>
                <a:path extrusionOk="0" h="3565" w="1783">
                  <a:moveTo>
                    <a:pt x="705" y="1"/>
                  </a:moveTo>
                  <a:lnTo>
                    <a:pt x="539" y="291"/>
                  </a:lnTo>
                  <a:lnTo>
                    <a:pt x="374" y="581"/>
                  </a:lnTo>
                  <a:lnTo>
                    <a:pt x="249" y="913"/>
                  </a:lnTo>
                  <a:lnTo>
                    <a:pt x="125" y="1285"/>
                  </a:lnTo>
                  <a:lnTo>
                    <a:pt x="42" y="1617"/>
                  </a:lnTo>
                  <a:lnTo>
                    <a:pt x="1" y="1948"/>
                  </a:lnTo>
                  <a:lnTo>
                    <a:pt x="1" y="2321"/>
                  </a:lnTo>
                  <a:lnTo>
                    <a:pt x="1" y="2653"/>
                  </a:lnTo>
                  <a:lnTo>
                    <a:pt x="42" y="2902"/>
                  </a:lnTo>
                  <a:lnTo>
                    <a:pt x="125" y="3150"/>
                  </a:lnTo>
                  <a:lnTo>
                    <a:pt x="249" y="3316"/>
                  </a:lnTo>
                  <a:lnTo>
                    <a:pt x="456" y="3482"/>
                  </a:lnTo>
                  <a:lnTo>
                    <a:pt x="581" y="3523"/>
                  </a:lnTo>
                  <a:lnTo>
                    <a:pt x="747" y="3565"/>
                  </a:lnTo>
                  <a:lnTo>
                    <a:pt x="871" y="3565"/>
                  </a:lnTo>
                  <a:lnTo>
                    <a:pt x="995" y="3523"/>
                  </a:lnTo>
                  <a:lnTo>
                    <a:pt x="1202" y="3399"/>
                  </a:lnTo>
                  <a:lnTo>
                    <a:pt x="1410" y="3233"/>
                  </a:lnTo>
                  <a:lnTo>
                    <a:pt x="1575" y="2984"/>
                  </a:lnTo>
                  <a:lnTo>
                    <a:pt x="1700" y="2694"/>
                  </a:lnTo>
                  <a:lnTo>
                    <a:pt x="1782" y="2446"/>
                  </a:lnTo>
                  <a:lnTo>
                    <a:pt x="1782" y="2197"/>
                  </a:lnTo>
                  <a:lnTo>
                    <a:pt x="1782" y="1824"/>
                  </a:lnTo>
                  <a:lnTo>
                    <a:pt x="1700" y="1451"/>
                  </a:lnTo>
                  <a:lnTo>
                    <a:pt x="1534" y="1120"/>
                  </a:lnTo>
                  <a:lnTo>
                    <a:pt x="1368" y="788"/>
                  </a:lnTo>
                  <a:lnTo>
                    <a:pt x="995" y="374"/>
                  </a:lnTo>
                  <a:lnTo>
                    <a:pt x="788" y="12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66"/>
            <p:cNvSpPr/>
            <p:nvPr/>
          </p:nvSpPr>
          <p:spPr>
            <a:xfrm>
              <a:off x="570650" y="1942250"/>
              <a:ext cx="44575" cy="89125"/>
            </a:xfrm>
            <a:custGeom>
              <a:rect b="b" l="l" r="r" t="t"/>
              <a:pathLst>
                <a:path extrusionOk="0" h="3565" w="1783">
                  <a:moveTo>
                    <a:pt x="705" y="1"/>
                  </a:moveTo>
                  <a:lnTo>
                    <a:pt x="539" y="291"/>
                  </a:lnTo>
                  <a:lnTo>
                    <a:pt x="373" y="622"/>
                  </a:lnTo>
                  <a:lnTo>
                    <a:pt x="249" y="954"/>
                  </a:lnTo>
                  <a:lnTo>
                    <a:pt x="125" y="1285"/>
                  </a:lnTo>
                  <a:lnTo>
                    <a:pt x="42" y="1617"/>
                  </a:lnTo>
                  <a:lnTo>
                    <a:pt x="0" y="1990"/>
                  </a:lnTo>
                  <a:lnTo>
                    <a:pt x="0" y="2321"/>
                  </a:lnTo>
                  <a:lnTo>
                    <a:pt x="0" y="2653"/>
                  </a:lnTo>
                  <a:lnTo>
                    <a:pt x="42" y="2901"/>
                  </a:lnTo>
                  <a:lnTo>
                    <a:pt x="125" y="3150"/>
                  </a:lnTo>
                  <a:lnTo>
                    <a:pt x="249" y="3357"/>
                  </a:lnTo>
                  <a:lnTo>
                    <a:pt x="456" y="3481"/>
                  </a:lnTo>
                  <a:lnTo>
                    <a:pt x="580" y="3564"/>
                  </a:lnTo>
                  <a:lnTo>
                    <a:pt x="995" y="3564"/>
                  </a:lnTo>
                  <a:lnTo>
                    <a:pt x="1243" y="3440"/>
                  </a:lnTo>
                  <a:lnTo>
                    <a:pt x="1409" y="3233"/>
                  </a:lnTo>
                  <a:lnTo>
                    <a:pt x="1575" y="2984"/>
                  </a:lnTo>
                  <a:lnTo>
                    <a:pt x="1699" y="2735"/>
                  </a:lnTo>
                  <a:lnTo>
                    <a:pt x="1782" y="2445"/>
                  </a:lnTo>
                  <a:lnTo>
                    <a:pt x="1782" y="2197"/>
                  </a:lnTo>
                  <a:lnTo>
                    <a:pt x="1782" y="1824"/>
                  </a:lnTo>
                  <a:lnTo>
                    <a:pt x="1699" y="1492"/>
                  </a:lnTo>
                  <a:lnTo>
                    <a:pt x="1533" y="1119"/>
                  </a:lnTo>
                  <a:lnTo>
                    <a:pt x="1368" y="829"/>
                  </a:lnTo>
                  <a:lnTo>
                    <a:pt x="995" y="415"/>
                  </a:lnTo>
                  <a:lnTo>
                    <a:pt x="788" y="12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66"/>
            <p:cNvSpPr/>
            <p:nvPr/>
          </p:nvSpPr>
          <p:spPr>
            <a:xfrm>
              <a:off x="516775" y="2017875"/>
              <a:ext cx="47675" cy="86000"/>
            </a:xfrm>
            <a:custGeom>
              <a:rect b="b" l="l" r="r" t="t"/>
              <a:pathLst>
                <a:path extrusionOk="0" h="3440" w="1907">
                  <a:moveTo>
                    <a:pt x="208" y="0"/>
                  </a:moveTo>
                  <a:lnTo>
                    <a:pt x="125" y="332"/>
                  </a:lnTo>
                  <a:lnTo>
                    <a:pt x="42" y="663"/>
                  </a:lnTo>
                  <a:lnTo>
                    <a:pt x="42" y="1036"/>
                  </a:lnTo>
                  <a:lnTo>
                    <a:pt x="1" y="1368"/>
                  </a:lnTo>
                  <a:lnTo>
                    <a:pt x="42" y="1741"/>
                  </a:lnTo>
                  <a:lnTo>
                    <a:pt x="83" y="2072"/>
                  </a:lnTo>
                  <a:lnTo>
                    <a:pt x="166" y="2404"/>
                  </a:lnTo>
                  <a:lnTo>
                    <a:pt x="249" y="2735"/>
                  </a:lnTo>
                  <a:lnTo>
                    <a:pt x="374" y="2984"/>
                  </a:lnTo>
                  <a:lnTo>
                    <a:pt x="539" y="3191"/>
                  </a:lnTo>
                  <a:lnTo>
                    <a:pt x="705" y="3315"/>
                  </a:lnTo>
                  <a:lnTo>
                    <a:pt x="912" y="3398"/>
                  </a:lnTo>
                  <a:lnTo>
                    <a:pt x="1078" y="3440"/>
                  </a:lnTo>
                  <a:lnTo>
                    <a:pt x="1244" y="3440"/>
                  </a:lnTo>
                  <a:lnTo>
                    <a:pt x="1368" y="3398"/>
                  </a:lnTo>
                  <a:lnTo>
                    <a:pt x="1492" y="3315"/>
                  </a:lnTo>
                  <a:lnTo>
                    <a:pt x="1658" y="3150"/>
                  </a:lnTo>
                  <a:lnTo>
                    <a:pt x="1782" y="2901"/>
                  </a:lnTo>
                  <a:lnTo>
                    <a:pt x="1865" y="2611"/>
                  </a:lnTo>
                  <a:lnTo>
                    <a:pt x="1907" y="2321"/>
                  </a:lnTo>
                  <a:lnTo>
                    <a:pt x="1907" y="2031"/>
                  </a:lnTo>
                  <a:lnTo>
                    <a:pt x="1865" y="1782"/>
                  </a:lnTo>
                  <a:lnTo>
                    <a:pt x="1741" y="1451"/>
                  </a:lnTo>
                  <a:lnTo>
                    <a:pt x="1575" y="1119"/>
                  </a:lnTo>
                  <a:lnTo>
                    <a:pt x="1327" y="829"/>
                  </a:lnTo>
                  <a:lnTo>
                    <a:pt x="1078" y="581"/>
                  </a:lnTo>
                  <a:lnTo>
                    <a:pt x="622" y="291"/>
                  </a:lnTo>
                  <a:lnTo>
                    <a:pt x="332" y="8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66"/>
            <p:cNvSpPr/>
            <p:nvPr/>
          </p:nvSpPr>
          <p:spPr>
            <a:xfrm>
              <a:off x="570650" y="1852125"/>
              <a:ext cx="54925" cy="79800"/>
            </a:xfrm>
            <a:custGeom>
              <a:rect b="b" l="l" r="r" t="t"/>
              <a:pathLst>
                <a:path extrusionOk="0" h="3192" w="2197">
                  <a:moveTo>
                    <a:pt x="746" y="1"/>
                  </a:moveTo>
                  <a:lnTo>
                    <a:pt x="580" y="42"/>
                  </a:lnTo>
                  <a:lnTo>
                    <a:pt x="456" y="83"/>
                  </a:lnTo>
                  <a:lnTo>
                    <a:pt x="332" y="125"/>
                  </a:lnTo>
                  <a:lnTo>
                    <a:pt x="249" y="208"/>
                  </a:lnTo>
                  <a:lnTo>
                    <a:pt x="83" y="456"/>
                  </a:lnTo>
                  <a:lnTo>
                    <a:pt x="0" y="705"/>
                  </a:lnTo>
                  <a:lnTo>
                    <a:pt x="0" y="995"/>
                  </a:lnTo>
                  <a:lnTo>
                    <a:pt x="0" y="1285"/>
                  </a:lnTo>
                  <a:lnTo>
                    <a:pt x="83" y="1575"/>
                  </a:lnTo>
                  <a:lnTo>
                    <a:pt x="166" y="1782"/>
                  </a:lnTo>
                  <a:lnTo>
                    <a:pt x="373" y="2114"/>
                  </a:lnTo>
                  <a:lnTo>
                    <a:pt x="622" y="2362"/>
                  </a:lnTo>
                  <a:lnTo>
                    <a:pt x="870" y="2611"/>
                  </a:lnTo>
                  <a:lnTo>
                    <a:pt x="1202" y="2818"/>
                  </a:lnTo>
                  <a:lnTo>
                    <a:pt x="1699" y="3025"/>
                  </a:lnTo>
                  <a:lnTo>
                    <a:pt x="2031" y="3150"/>
                  </a:lnTo>
                  <a:lnTo>
                    <a:pt x="2155" y="3191"/>
                  </a:lnTo>
                  <a:lnTo>
                    <a:pt x="2196" y="2860"/>
                  </a:lnTo>
                  <a:lnTo>
                    <a:pt x="2155" y="2528"/>
                  </a:lnTo>
                  <a:lnTo>
                    <a:pt x="2114" y="2155"/>
                  </a:lnTo>
                  <a:lnTo>
                    <a:pt x="2072" y="1824"/>
                  </a:lnTo>
                  <a:lnTo>
                    <a:pt x="1989" y="1492"/>
                  </a:lnTo>
                  <a:lnTo>
                    <a:pt x="1865" y="1161"/>
                  </a:lnTo>
                  <a:lnTo>
                    <a:pt x="1699" y="829"/>
                  </a:lnTo>
                  <a:lnTo>
                    <a:pt x="1533" y="539"/>
                  </a:lnTo>
                  <a:lnTo>
                    <a:pt x="1368" y="332"/>
                  </a:lnTo>
                  <a:lnTo>
                    <a:pt x="1202" y="166"/>
                  </a:lnTo>
                  <a:lnTo>
                    <a:pt x="995" y="42"/>
                  </a:lnTo>
                  <a:lnTo>
                    <a:pt x="746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66"/>
            <p:cNvSpPr/>
            <p:nvPr/>
          </p:nvSpPr>
          <p:spPr>
            <a:xfrm>
              <a:off x="463950" y="1956750"/>
              <a:ext cx="90150" cy="45600"/>
            </a:xfrm>
            <a:custGeom>
              <a:rect b="b" l="l" r="r" t="t"/>
              <a:pathLst>
                <a:path extrusionOk="0" h="1824" w="3606">
                  <a:moveTo>
                    <a:pt x="912" y="1"/>
                  </a:moveTo>
                  <a:lnTo>
                    <a:pt x="663" y="42"/>
                  </a:lnTo>
                  <a:lnTo>
                    <a:pt x="456" y="125"/>
                  </a:lnTo>
                  <a:lnTo>
                    <a:pt x="249" y="291"/>
                  </a:lnTo>
                  <a:lnTo>
                    <a:pt x="125" y="456"/>
                  </a:lnTo>
                  <a:lnTo>
                    <a:pt x="42" y="622"/>
                  </a:lnTo>
                  <a:lnTo>
                    <a:pt x="0" y="747"/>
                  </a:lnTo>
                  <a:lnTo>
                    <a:pt x="0" y="871"/>
                  </a:lnTo>
                  <a:lnTo>
                    <a:pt x="42" y="1037"/>
                  </a:lnTo>
                  <a:lnTo>
                    <a:pt x="166" y="1244"/>
                  </a:lnTo>
                  <a:lnTo>
                    <a:pt x="373" y="1451"/>
                  </a:lnTo>
                  <a:lnTo>
                    <a:pt x="622" y="1617"/>
                  </a:lnTo>
                  <a:lnTo>
                    <a:pt x="870" y="1700"/>
                  </a:lnTo>
                  <a:lnTo>
                    <a:pt x="1161" y="1782"/>
                  </a:lnTo>
                  <a:lnTo>
                    <a:pt x="1409" y="1824"/>
                  </a:lnTo>
                  <a:lnTo>
                    <a:pt x="1782" y="1782"/>
                  </a:lnTo>
                  <a:lnTo>
                    <a:pt x="2114" y="1700"/>
                  </a:lnTo>
                  <a:lnTo>
                    <a:pt x="2487" y="1575"/>
                  </a:lnTo>
                  <a:lnTo>
                    <a:pt x="2777" y="1368"/>
                  </a:lnTo>
                  <a:lnTo>
                    <a:pt x="3191" y="1037"/>
                  </a:lnTo>
                  <a:lnTo>
                    <a:pt x="3481" y="788"/>
                  </a:lnTo>
                  <a:lnTo>
                    <a:pt x="3605" y="705"/>
                  </a:lnTo>
                  <a:lnTo>
                    <a:pt x="3315" y="539"/>
                  </a:lnTo>
                  <a:lnTo>
                    <a:pt x="2984" y="374"/>
                  </a:lnTo>
                  <a:lnTo>
                    <a:pt x="2652" y="249"/>
                  </a:lnTo>
                  <a:lnTo>
                    <a:pt x="2321" y="166"/>
                  </a:lnTo>
                  <a:lnTo>
                    <a:pt x="1989" y="84"/>
                  </a:lnTo>
                  <a:lnTo>
                    <a:pt x="1616" y="42"/>
                  </a:lnTo>
                  <a:lnTo>
                    <a:pt x="1285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66"/>
            <p:cNvSpPr/>
            <p:nvPr/>
          </p:nvSpPr>
          <p:spPr>
            <a:xfrm>
              <a:off x="421475" y="2048950"/>
              <a:ext cx="79800" cy="53900"/>
            </a:xfrm>
            <a:custGeom>
              <a:rect b="b" l="l" r="r" t="t"/>
              <a:pathLst>
                <a:path extrusionOk="0" h="2156" w="3192">
                  <a:moveTo>
                    <a:pt x="2528" y="1"/>
                  </a:moveTo>
                  <a:lnTo>
                    <a:pt x="2155" y="42"/>
                  </a:lnTo>
                  <a:lnTo>
                    <a:pt x="1824" y="83"/>
                  </a:lnTo>
                  <a:lnTo>
                    <a:pt x="1451" y="208"/>
                  </a:lnTo>
                  <a:lnTo>
                    <a:pt x="1119" y="291"/>
                  </a:lnTo>
                  <a:lnTo>
                    <a:pt x="829" y="456"/>
                  </a:lnTo>
                  <a:lnTo>
                    <a:pt x="498" y="622"/>
                  </a:lnTo>
                  <a:lnTo>
                    <a:pt x="332" y="746"/>
                  </a:lnTo>
                  <a:lnTo>
                    <a:pt x="166" y="954"/>
                  </a:lnTo>
                  <a:lnTo>
                    <a:pt x="42" y="1161"/>
                  </a:lnTo>
                  <a:lnTo>
                    <a:pt x="0" y="1409"/>
                  </a:lnTo>
                  <a:lnTo>
                    <a:pt x="0" y="1575"/>
                  </a:lnTo>
                  <a:lnTo>
                    <a:pt x="42" y="1699"/>
                  </a:lnTo>
                  <a:lnTo>
                    <a:pt x="125" y="1824"/>
                  </a:lnTo>
                  <a:lnTo>
                    <a:pt x="208" y="1907"/>
                  </a:lnTo>
                  <a:lnTo>
                    <a:pt x="415" y="2072"/>
                  </a:lnTo>
                  <a:lnTo>
                    <a:pt x="663" y="2155"/>
                  </a:lnTo>
                  <a:lnTo>
                    <a:pt x="1243" y="2155"/>
                  </a:lnTo>
                  <a:lnTo>
                    <a:pt x="1534" y="2072"/>
                  </a:lnTo>
                  <a:lnTo>
                    <a:pt x="1782" y="1990"/>
                  </a:lnTo>
                  <a:lnTo>
                    <a:pt x="2072" y="1824"/>
                  </a:lnTo>
                  <a:lnTo>
                    <a:pt x="2362" y="1575"/>
                  </a:lnTo>
                  <a:lnTo>
                    <a:pt x="2611" y="1285"/>
                  </a:lnTo>
                  <a:lnTo>
                    <a:pt x="2777" y="954"/>
                  </a:lnTo>
                  <a:lnTo>
                    <a:pt x="2984" y="456"/>
                  </a:lnTo>
                  <a:lnTo>
                    <a:pt x="3108" y="166"/>
                  </a:lnTo>
                  <a:lnTo>
                    <a:pt x="3191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66"/>
            <p:cNvSpPr/>
            <p:nvPr/>
          </p:nvSpPr>
          <p:spPr>
            <a:xfrm>
              <a:off x="382100" y="2187775"/>
              <a:ext cx="80825" cy="54925"/>
            </a:xfrm>
            <a:custGeom>
              <a:rect b="b" l="l" r="r" t="t"/>
              <a:pathLst>
                <a:path extrusionOk="0" h="2197" w="3233">
                  <a:moveTo>
                    <a:pt x="2528" y="0"/>
                  </a:moveTo>
                  <a:lnTo>
                    <a:pt x="2155" y="42"/>
                  </a:lnTo>
                  <a:lnTo>
                    <a:pt x="1824" y="124"/>
                  </a:lnTo>
                  <a:lnTo>
                    <a:pt x="1492" y="207"/>
                  </a:lnTo>
                  <a:lnTo>
                    <a:pt x="1161" y="332"/>
                  </a:lnTo>
                  <a:lnTo>
                    <a:pt x="829" y="456"/>
                  </a:lnTo>
                  <a:lnTo>
                    <a:pt x="539" y="622"/>
                  </a:lnTo>
                  <a:lnTo>
                    <a:pt x="332" y="787"/>
                  </a:lnTo>
                  <a:lnTo>
                    <a:pt x="167" y="953"/>
                  </a:lnTo>
                  <a:lnTo>
                    <a:pt x="42" y="1202"/>
                  </a:lnTo>
                  <a:lnTo>
                    <a:pt x="1" y="1409"/>
                  </a:lnTo>
                  <a:lnTo>
                    <a:pt x="42" y="1575"/>
                  </a:lnTo>
                  <a:lnTo>
                    <a:pt x="84" y="1740"/>
                  </a:lnTo>
                  <a:lnTo>
                    <a:pt x="125" y="1823"/>
                  </a:lnTo>
                  <a:lnTo>
                    <a:pt x="208" y="1948"/>
                  </a:lnTo>
                  <a:lnTo>
                    <a:pt x="415" y="2072"/>
                  </a:lnTo>
                  <a:lnTo>
                    <a:pt x="705" y="2155"/>
                  </a:lnTo>
                  <a:lnTo>
                    <a:pt x="995" y="2196"/>
                  </a:lnTo>
                  <a:lnTo>
                    <a:pt x="1285" y="2196"/>
                  </a:lnTo>
                  <a:lnTo>
                    <a:pt x="1534" y="2113"/>
                  </a:lnTo>
                  <a:lnTo>
                    <a:pt x="1783" y="2031"/>
                  </a:lnTo>
                  <a:lnTo>
                    <a:pt x="2114" y="1823"/>
                  </a:lnTo>
                  <a:lnTo>
                    <a:pt x="2363" y="1575"/>
                  </a:lnTo>
                  <a:lnTo>
                    <a:pt x="2611" y="1285"/>
                  </a:lnTo>
                  <a:lnTo>
                    <a:pt x="2818" y="995"/>
                  </a:lnTo>
                  <a:lnTo>
                    <a:pt x="3026" y="497"/>
                  </a:lnTo>
                  <a:lnTo>
                    <a:pt x="3150" y="166"/>
                  </a:lnTo>
                  <a:lnTo>
                    <a:pt x="3233" y="42"/>
                  </a:lnTo>
                  <a:lnTo>
                    <a:pt x="2860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66"/>
            <p:cNvSpPr/>
            <p:nvPr/>
          </p:nvSpPr>
          <p:spPr>
            <a:xfrm>
              <a:off x="373825" y="2268575"/>
              <a:ext cx="80825" cy="54925"/>
            </a:xfrm>
            <a:custGeom>
              <a:rect b="b" l="l" r="r" t="t"/>
              <a:pathLst>
                <a:path extrusionOk="0" h="2197" w="3233">
                  <a:moveTo>
                    <a:pt x="2528" y="0"/>
                  </a:moveTo>
                  <a:lnTo>
                    <a:pt x="2196" y="42"/>
                  </a:lnTo>
                  <a:lnTo>
                    <a:pt x="1823" y="124"/>
                  </a:lnTo>
                  <a:lnTo>
                    <a:pt x="1492" y="207"/>
                  </a:lnTo>
                  <a:lnTo>
                    <a:pt x="1160" y="332"/>
                  </a:lnTo>
                  <a:lnTo>
                    <a:pt x="829" y="456"/>
                  </a:lnTo>
                  <a:lnTo>
                    <a:pt x="539" y="622"/>
                  </a:lnTo>
                  <a:lnTo>
                    <a:pt x="332" y="787"/>
                  </a:lnTo>
                  <a:lnTo>
                    <a:pt x="166" y="953"/>
                  </a:lnTo>
                  <a:lnTo>
                    <a:pt x="42" y="1202"/>
                  </a:lnTo>
                  <a:lnTo>
                    <a:pt x="0" y="1409"/>
                  </a:lnTo>
                  <a:lnTo>
                    <a:pt x="42" y="1575"/>
                  </a:lnTo>
                  <a:lnTo>
                    <a:pt x="83" y="1699"/>
                  </a:lnTo>
                  <a:lnTo>
                    <a:pt x="125" y="1823"/>
                  </a:lnTo>
                  <a:lnTo>
                    <a:pt x="207" y="1948"/>
                  </a:lnTo>
                  <a:lnTo>
                    <a:pt x="456" y="2072"/>
                  </a:lnTo>
                  <a:lnTo>
                    <a:pt x="705" y="2155"/>
                  </a:lnTo>
                  <a:lnTo>
                    <a:pt x="995" y="2196"/>
                  </a:lnTo>
                  <a:lnTo>
                    <a:pt x="1285" y="2155"/>
                  </a:lnTo>
                  <a:lnTo>
                    <a:pt x="1575" y="2113"/>
                  </a:lnTo>
                  <a:lnTo>
                    <a:pt x="1782" y="2031"/>
                  </a:lnTo>
                  <a:lnTo>
                    <a:pt x="2114" y="1823"/>
                  </a:lnTo>
                  <a:lnTo>
                    <a:pt x="2404" y="1575"/>
                  </a:lnTo>
                  <a:lnTo>
                    <a:pt x="2611" y="1285"/>
                  </a:lnTo>
                  <a:lnTo>
                    <a:pt x="2818" y="995"/>
                  </a:lnTo>
                  <a:lnTo>
                    <a:pt x="3025" y="456"/>
                  </a:lnTo>
                  <a:lnTo>
                    <a:pt x="3149" y="166"/>
                  </a:lnTo>
                  <a:lnTo>
                    <a:pt x="3232" y="42"/>
                  </a:lnTo>
                  <a:lnTo>
                    <a:pt x="2901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66"/>
            <p:cNvSpPr/>
            <p:nvPr/>
          </p:nvSpPr>
          <p:spPr>
            <a:xfrm>
              <a:off x="476375" y="2100750"/>
              <a:ext cx="47675" cy="86000"/>
            </a:xfrm>
            <a:custGeom>
              <a:rect b="b" l="l" r="r" t="t"/>
              <a:pathLst>
                <a:path extrusionOk="0" h="3440" w="1907">
                  <a:moveTo>
                    <a:pt x="208" y="0"/>
                  </a:moveTo>
                  <a:lnTo>
                    <a:pt x="125" y="332"/>
                  </a:lnTo>
                  <a:lnTo>
                    <a:pt x="83" y="705"/>
                  </a:lnTo>
                  <a:lnTo>
                    <a:pt x="42" y="1036"/>
                  </a:lnTo>
                  <a:lnTo>
                    <a:pt x="1" y="1409"/>
                  </a:lnTo>
                  <a:lnTo>
                    <a:pt x="42" y="1741"/>
                  </a:lnTo>
                  <a:lnTo>
                    <a:pt x="83" y="2114"/>
                  </a:lnTo>
                  <a:lnTo>
                    <a:pt x="166" y="2445"/>
                  </a:lnTo>
                  <a:lnTo>
                    <a:pt x="249" y="2777"/>
                  </a:lnTo>
                  <a:lnTo>
                    <a:pt x="373" y="2984"/>
                  </a:lnTo>
                  <a:lnTo>
                    <a:pt x="539" y="3191"/>
                  </a:lnTo>
                  <a:lnTo>
                    <a:pt x="705" y="3357"/>
                  </a:lnTo>
                  <a:lnTo>
                    <a:pt x="912" y="3440"/>
                  </a:lnTo>
                  <a:lnTo>
                    <a:pt x="1244" y="3440"/>
                  </a:lnTo>
                  <a:lnTo>
                    <a:pt x="1368" y="3398"/>
                  </a:lnTo>
                  <a:lnTo>
                    <a:pt x="1492" y="3357"/>
                  </a:lnTo>
                  <a:lnTo>
                    <a:pt x="1658" y="3150"/>
                  </a:lnTo>
                  <a:lnTo>
                    <a:pt x="1782" y="2942"/>
                  </a:lnTo>
                  <a:lnTo>
                    <a:pt x="1865" y="2652"/>
                  </a:lnTo>
                  <a:lnTo>
                    <a:pt x="1907" y="2362"/>
                  </a:lnTo>
                  <a:lnTo>
                    <a:pt x="1907" y="2072"/>
                  </a:lnTo>
                  <a:lnTo>
                    <a:pt x="1865" y="1824"/>
                  </a:lnTo>
                  <a:lnTo>
                    <a:pt x="1741" y="1492"/>
                  </a:lnTo>
                  <a:lnTo>
                    <a:pt x="1575" y="1161"/>
                  </a:lnTo>
                  <a:lnTo>
                    <a:pt x="1327" y="871"/>
                  </a:lnTo>
                  <a:lnTo>
                    <a:pt x="1078" y="622"/>
                  </a:lnTo>
                  <a:lnTo>
                    <a:pt x="622" y="290"/>
                  </a:lnTo>
                  <a:lnTo>
                    <a:pt x="332" y="125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66"/>
            <p:cNvSpPr/>
            <p:nvPr/>
          </p:nvSpPr>
          <p:spPr>
            <a:xfrm>
              <a:off x="457725" y="2224025"/>
              <a:ext cx="67375" cy="70475"/>
            </a:xfrm>
            <a:custGeom>
              <a:rect b="b" l="l" r="r" t="t"/>
              <a:pathLst>
                <a:path extrusionOk="0" h="2819" w="2695">
                  <a:moveTo>
                    <a:pt x="1" y="0"/>
                  </a:moveTo>
                  <a:lnTo>
                    <a:pt x="84" y="332"/>
                  </a:lnTo>
                  <a:lnTo>
                    <a:pt x="166" y="663"/>
                  </a:lnTo>
                  <a:lnTo>
                    <a:pt x="291" y="995"/>
                  </a:lnTo>
                  <a:lnTo>
                    <a:pt x="415" y="1326"/>
                  </a:lnTo>
                  <a:lnTo>
                    <a:pt x="581" y="1658"/>
                  </a:lnTo>
                  <a:lnTo>
                    <a:pt x="788" y="1948"/>
                  </a:lnTo>
                  <a:lnTo>
                    <a:pt x="995" y="2238"/>
                  </a:lnTo>
                  <a:lnTo>
                    <a:pt x="1244" y="2487"/>
                  </a:lnTo>
                  <a:lnTo>
                    <a:pt x="1410" y="2652"/>
                  </a:lnTo>
                  <a:lnTo>
                    <a:pt x="1658" y="2735"/>
                  </a:lnTo>
                  <a:lnTo>
                    <a:pt x="1865" y="2818"/>
                  </a:lnTo>
                  <a:lnTo>
                    <a:pt x="2114" y="2777"/>
                  </a:lnTo>
                  <a:lnTo>
                    <a:pt x="2280" y="2735"/>
                  </a:lnTo>
                  <a:lnTo>
                    <a:pt x="2404" y="2652"/>
                  </a:lnTo>
                  <a:lnTo>
                    <a:pt x="2487" y="2569"/>
                  </a:lnTo>
                  <a:lnTo>
                    <a:pt x="2570" y="2487"/>
                  </a:lnTo>
                  <a:lnTo>
                    <a:pt x="2653" y="2238"/>
                  </a:lnTo>
                  <a:lnTo>
                    <a:pt x="2694" y="1948"/>
                  </a:lnTo>
                  <a:lnTo>
                    <a:pt x="2653" y="1658"/>
                  </a:lnTo>
                  <a:lnTo>
                    <a:pt x="2528" y="1368"/>
                  </a:lnTo>
                  <a:lnTo>
                    <a:pt x="2404" y="1119"/>
                  </a:lnTo>
                  <a:lnTo>
                    <a:pt x="2280" y="912"/>
                  </a:lnTo>
                  <a:lnTo>
                    <a:pt x="2031" y="663"/>
                  </a:lnTo>
                  <a:lnTo>
                    <a:pt x="1700" y="456"/>
                  </a:lnTo>
                  <a:lnTo>
                    <a:pt x="1368" y="290"/>
                  </a:lnTo>
                  <a:lnTo>
                    <a:pt x="1037" y="166"/>
                  </a:lnTo>
                  <a:lnTo>
                    <a:pt x="498" y="83"/>
                  </a:lnTo>
                  <a:lnTo>
                    <a:pt x="166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66"/>
            <p:cNvSpPr/>
            <p:nvPr/>
          </p:nvSpPr>
          <p:spPr>
            <a:xfrm>
              <a:off x="747800" y="1827275"/>
              <a:ext cx="51800" cy="84950"/>
            </a:xfrm>
            <a:custGeom>
              <a:rect b="b" l="l" r="r" t="t"/>
              <a:pathLst>
                <a:path extrusionOk="0" h="3398" w="2072">
                  <a:moveTo>
                    <a:pt x="1450" y="0"/>
                  </a:moveTo>
                  <a:lnTo>
                    <a:pt x="1160" y="42"/>
                  </a:lnTo>
                  <a:lnTo>
                    <a:pt x="912" y="124"/>
                  </a:lnTo>
                  <a:lnTo>
                    <a:pt x="663" y="290"/>
                  </a:lnTo>
                  <a:lnTo>
                    <a:pt x="456" y="497"/>
                  </a:lnTo>
                  <a:lnTo>
                    <a:pt x="290" y="746"/>
                  </a:lnTo>
                  <a:lnTo>
                    <a:pt x="166" y="953"/>
                  </a:lnTo>
                  <a:lnTo>
                    <a:pt x="41" y="1285"/>
                  </a:lnTo>
                  <a:lnTo>
                    <a:pt x="0" y="1658"/>
                  </a:lnTo>
                  <a:lnTo>
                    <a:pt x="0" y="2030"/>
                  </a:lnTo>
                  <a:lnTo>
                    <a:pt x="41" y="2403"/>
                  </a:lnTo>
                  <a:lnTo>
                    <a:pt x="207" y="2901"/>
                  </a:lnTo>
                  <a:lnTo>
                    <a:pt x="332" y="3232"/>
                  </a:lnTo>
                  <a:lnTo>
                    <a:pt x="332" y="3398"/>
                  </a:lnTo>
                  <a:lnTo>
                    <a:pt x="622" y="3191"/>
                  </a:lnTo>
                  <a:lnTo>
                    <a:pt x="870" y="2942"/>
                  </a:lnTo>
                  <a:lnTo>
                    <a:pt x="1119" y="2693"/>
                  </a:lnTo>
                  <a:lnTo>
                    <a:pt x="1367" y="2445"/>
                  </a:lnTo>
                  <a:lnTo>
                    <a:pt x="1575" y="2155"/>
                  </a:lnTo>
                  <a:lnTo>
                    <a:pt x="1740" y="1823"/>
                  </a:lnTo>
                  <a:lnTo>
                    <a:pt x="1906" y="1533"/>
                  </a:lnTo>
                  <a:lnTo>
                    <a:pt x="2030" y="1202"/>
                  </a:lnTo>
                  <a:lnTo>
                    <a:pt x="2072" y="953"/>
                  </a:lnTo>
                  <a:lnTo>
                    <a:pt x="2072" y="705"/>
                  </a:lnTo>
                  <a:lnTo>
                    <a:pt x="2030" y="456"/>
                  </a:lnTo>
                  <a:lnTo>
                    <a:pt x="1906" y="249"/>
                  </a:lnTo>
                  <a:lnTo>
                    <a:pt x="1823" y="166"/>
                  </a:lnTo>
                  <a:lnTo>
                    <a:pt x="1699" y="83"/>
                  </a:lnTo>
                  <a:lnTo>
                    <a:pt x="1575" y="42"/>
                  </a:lnTo>
                  <a:lnTo>
                    <a:pt x="1450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66"/>
            <p:cNvSpPr/>
            <p:nvPr/>
          </p:nvSpPr>
          <p:spPr>
            <a:xfrm>
              <a:off x="859675" y="1786875"/>
              <a:ext cx="64250" cy="72525"/>
            </a:xfrm>
            <a:custGeom>
              <a:rect b="b" l="l" r="r" t="t"/>
              <a:pathLst>
                <a:path extrusionOk="0" h="2901" w="2570">
                  <a:moveTo>
                    <a:pt x="1906" y="0"/>
                  </a:moveTo>
                  <a:lnTo>
                    <a:pt x="1616" y="41"/>
                  </a:lnTo>
                  <a:lnTo>
                    <a:pt x="1368" y="83"/>
                  </a:lnTo>
                  <a:lnTo>
                    <a:pt x="1078" y="207"/>
                  </a:lnTo>
                  <a:lnTo>
                    <a:pt x="829" y="373"/>
                  </a:lnTo>
                  <a:lnTo>
                    <a:pt x="663" y="539"/>
                  </a:lnTo>
                  <a:lnTo>
                    <a:pt x="415" y="829"/>
                  </a:lnTo>
                  <a:lnTo>
                    <a:pt x="249" y="1160"/>
                  </a:lnTo>
                  <a:lnTo>
                    <a:pt x="125" y="1492"/>
                  </a:lnTo>
                  <a:lnTo>
                    <a:pt x="42" y="1865"/>
                  </a:lnTo>
                  <a:lnTo>
                    <a:pt x="42" y="2403"/>
                  </a:lnTo>
                  <a:lnTo>
                    <a:pt x="42" y="2735"/>
                  </a:lnTo>
                  <a:lnTo>
                    <a:pt x="0" y="2901"/>
                  </a:lnTo>
                  <a:lnTo>
                    <a:pt x="0" y="2901"/>
                  </a:lnTo>
                  <a:lnTo>
                    <a:pt x="332" y="2818"/>
                  </a:lnTo>
                  <a:lnTo>
                    <a:pt x="663" y="2693"/>
                  </a:lnTo>
                  <a:lnTo>
                    <a:pt x="953" y="2528"/>
                  </a:lnTo>
                  <a:lnTo>
                    <a:pt x="1285" y="2362"/>
                  </a:lnTo>
                  <a:lnTo>
                    <a:pt x="1575" y="2155"/>
                  </a:lnTo>
                  <a:lnTo>
                    <a:pt x="1823" y="1906"/>
                  </a:lnTo>
                  <a:lnTo>
                    <a:pt x="2072" y="1658"/>
                  </a:lnTo>
                  <a:lnTo>
                    <a:pt x="2321" y="1409"/>
                  </a:lnTo>
                  <a:lnTo>
                    <a:pt x="2445" y="1202"/>
                  </a:lnTo>
                  <a:lnTo>
                    <a:pt x="2528" y="953"/>
                  </a:lnTo>
                  <a:lnTo>
                    <a:pt x="2569" y="746"/>
                  </a:lnTo>
                  <a:lnTo>
                    <a:pt x="2528" y="497"/>
                  </a:lnTo>
                  <a:lnTo>
                    <a:pt x="2445" y="332"/>
                  </a:lnTo>
                  <a:lnTo>
                    <a:pt x="2362" y="249"/>
                  </a:lnTo>
                  <a:lnTo>
                    <a:pt x="2279" y="124"/>
                  </a:lnTo>
                  <a:lnTo>
                    <a:pt x="2155" y="83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66"/>
            <p:cNvSpPr/>
            <p:nvPr/>
          </p:nvSpPr>
          <p:spPr>
            <a:xfrm>
              <a:off x="968450" y="1810700"/>
              <a:ext cx="80825" cy="53875"/>
            </a:xfrm>
            <a:custGeom>
              <a:rect b="b" l="l" r="r" t="t"/>
              <a:pathLst>
                <a:path extrusionOk="0" h="2155" w="3233">
                  <a:moveTo>
                    <a:pt x="2321" y="0"/>
                  </a:moveTo>
                  <a:lnTo>
                    <a:pt x="1989" y="42"/>
                  </a:lnTo>
                  <a:lnTo>
                    <a:pt x="1740" y="83"/>
                  </a:lnTo>
                  <a:lnTo>
                    <a:pt x="1492" y="166"/>
                  </a:lnTo>
                  <a:lnTo>
                    <a:pt x="1160" y="332"/>
                  </a:lnTo>
                  <a:lnTo>
                    <a:pt x="870" y="580"/>
                  </a:lnTo>
                  <a:lnTo>
                    <a:pt x="622" y="870"/>
                  </a:lnTo>
                  <a:lnTo>
                    <a:pt x="456" y="1160"/>
                  </a:lnTo>
                  <a:lnTo>
                    <a:pt x="207" y="1658"/>
                  </a:lnTo>
                  <a:lnTo>
                    <a:pt x="83" y="1989"/>
                  </a:lnTo>
                  <a:lnTo>
                    <a:pt x="0" y="2113"/>
                  </a:lnTo>
                  <a:lnTo>
                    <a:pt x="332" y="2155"/>
                  </a:lnTo>
                  <a:lnTo>
                    <a:pt x="705" y="2155"/>
                  </a:lnTo>
                  <a:lnTo>
                    <a:pt x="1036" y="2113"/>
                  </a:lnTo>
                  <a:lnTo>
                    <a:pt x="1409" y="2072"/>
                  </a:lnTo>
                  <a:lnTo>
                    <a:pt x="1740" y="1989"/>
                  </a:lnTo>
                  <a:lnTo>
                    <a:pt x="2072" y="1865"/>
                  </a:lnTo>
                  <a:lnTo>
                    <a:pt x="2403" y="1740"/>
                  </a:lnTo>
                  <a:lnTo>
                    <a:pt x="2694" y="1575"/>
                  </a:lnTo>
                  <a:lnTo>
                    <a:pt x="2901" y="1450"/>
                  </a:lnTo>
                  <a:lnTo>
                    <a:pt x="3066" y="1243"/>
                  </a:lnTo>
                  <a:lnTo>
                    <a:pt x="3191" y="1036"/>
                  </a:lnTo>
                  <a:lnTo>
                    <a:pt x="3232" y="829"/>
                  </a:lnTo>
                  <a:lnTo>
                    <a:pt x="3232" y="663"/>
                  </a:lnTo>
                  <a:lnTo>
                    <a:pt x="3191" y="497"/>
                  </a:lnTo>
                  <a:lnTo>
                    <a:pt x="3149" y="373"/>
                  </a:lnTo>
                  <a:lnTo>
                    <a:pt x="3066" y="290"/>
                  </a:lnTo>
                  <a:lnTo>
                    <a:pt x="2859" y="124"/>
                  </a:lnTo>
                  <a:lnTo>
                    <a:pt x="2569" y="42"/>
                  </a:lnTo>
                  <a:lnTo>
                    <a:pt x="2321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66"/>
            <p:cNvSpPr/>
            <p:nvPr/>
          </p:nvSpPr>
          <p:spPr>
            <a:xfrm>
              <a:off x="1062700" y="1922575"/>
              <a:ext cx="89125" cy="47675"/>
            </a:xfrm>
            <a:custGeom>
              <a:rect b="b" l="l" r="r" t="t"/>
              <a:pathLst>
                <a:path extrusionOk="0" h="1907" w="3565">
                  <a:moveTo>
                    <a:pt x="1948" y="0"/>
                  </a:moveTo>
                  <a:lnTo>
                    <a:pt x="1617" y="42"/>
                  </a:lnTo>
                  <a:lnTo>
                    <a:pt x="1244" y="125"/>
                  </a:lnTo>
                  <a:lnTo>
                    <a:pt x="913" y="290"/>
                  </a:lnTo>
                  <a:lnTo>
                    <a:pt x="457" y="580"/>
                  </a:lnTo>
                  <a:lnTo>
                    <a:pt x="167" y="746"/>
                  </a:lnTo>
                  <a:lnTo>
                    <a:pt x="1" y="829"/>
                  </a:lnTo>
                  <a:lnTo>
                    <a:pt x="291" y="1036"/>
                  </a:lnTo>
                  <a:lnTo>
                    <a:pt x="581" y="1243"/>
                  </a:lnTo>
                  <a:lnTo>
                    <a:pt x="871" y="1409"/>
                  </a:lnTo>
                  <a:lnTo>
                    <a:pt x="1203" y="1575"/>
                  </a:lnTo>
                  <a:lnTo>
                    <a:pt x="1534" y="1699"/>
                  </a:lnTo>
                  <a:lnTo>
                    <a:pt x="1866" y="1782"/>
                  </a:lnTo>
                  <a:lnTo>
                    <a:pt x="2197" y="1865"/>
                  </a:lnTo>
                  <a:lnTo>
                    <a:pt x="2529" y="1906"/>
                  </a:lnTo>
                  <a:lnTo>
                    <a:pt x="2777" y="1906"/>
                  </a:lnTo>
                  <a:lnTo>
                    <a:pt x="3026" y="1823"/>
                  </a:lnTo>
                  <a:lnTo>
                    <a:pt x="3233" y="1741"/>
                  </a:lnTo>
                  <a:lnTo>
                    <a:pt x="3440" y="1575"/>
                  </a:lnTo>
                  <a:lnTo>
                    <a:pt x="3523" y="1409"/>
                  </a:lnTo>
                  <a:lnTo>
                    <a:pt x="3564" y="1285"/>
                  </a:lnTo>
                  <a:lnTo>
                    <a:pt x="3564" y="1161"/>
                  </a:lnTo>
                  <a:lnTo>
                    <a:pt x="3564" y="1036"/>
                  </a:lnTo>
                  <a:lnTo>
                    <a:pt x="3482" y="788"/>
                  </a:lnTo>
                  <a:lnTo>
                    <a:pt x="3316" y="580"/>
                  </a:lnTo>
                  <a:lnTo>
                    <a:pt x="3109" y="373"/>
                  </a:lnTo>
                  <a:lnTo>
                    <a:pt x="2860" y="207"/>
                  </a:lnTo>
                  <a:lnTo>
                    <a:pt x="2570" y="125"/>
                  </a:lnTo>
                  <a:lnTo>
                    <a:pt x="2321" y="42"/>
                  </a:lnTo>
                  <a:lnTo>
                    <a:pt x="1948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66"/>
            <p:cNvSpPr/>
            <p:nvPr/>
          </p:nvSpPr>
          <p:spPr>
            <a:xfrm>
              <a:off x="1020225" y="1981625"/>
              <a:ext cx="64275" cy="72525"/>
            </a:xfrm>
            <a:custGeom>
              <a:rect b="b" l="l" r="r" t="t"/>
              <a:pathLst>
                <a:path extrusionOk="0" h="2901" w="2571">
                  <a:moveTo>
                    <a:pt x="2570" y="0"/>
                  </a:moveTo>
                  <a:lnTo>
                    <a:pt x="2280" y="83"/>
                  </a:lnTo>
                  <a:lnTo>
                    <a:pt x="1949" y="207"/>
                  </a:lnTo>
                  <a:lnTo>
                    <a:pt x="1617" y="373"/>
                  </a:lnTo>
                  <a:lnTo>
                    <a:pt x="1327" y="580"/>
                  </a:lnTo>
                  <a:lnTo>
                    <a:pt x="1037" y="746"/>
                  </a:lnTo>
                  <a:lnTo>
                    <a:pt x="747" y="995"/>
                  </a:lnTo>
                  <a:lnTo>
                    <a:pt x="498" y="1243"/>
                  </a:lnTo>
                  <a:lnTo>
                    <a:pt x="291" y="1492"/>
                  </a:lnTo>
                  <a:lnTo>
                    <a:pt x="125" y="1699"/>
                  </a:lnTo>
                  <a:lnTo>
                    <a:pt x="42" y="1948"/>
                  </a:lnTo>
                  <a:lnTo>
                    <a:pt x="1" y="2155"/>
                  </a:lnTo>
                  <a:lnTo>
                    <a:pt x="42" y="2404"/>
                  </a:lnTo>
                  <a:lnTo>
                    <a:pt x="125" y="2569"/>
                  </a:lnTo>
                  <a:lnTo>
                    <a:pt x="208" y="2652"/>
                  </a:lnTo>
                  <a:lnTo>
                    <a:pt x="332" y="2776"/>
                  </a:lnTo>
                  <a:lnTo>
                    <a:pt x="415" y="2818"/>
                  </a:lnTo>
                  <a:lnTo>
                    <a:pt x="664" y="2901"/>
                  </a:lnTo>
                  <a:lnTo>
                    <a:pt x="954" y="2859"/>
                  </a:lnTo>
                  <a:lnTo>
                    <a:pt x="1244" y="2818"/>
                  </a:lnTo>
                  <a:lnTo>
                    <a:pt x="1493" y="2694"/>
                  </a:lnTo>
                  <a:lnTo>
                    <a:pt x="1741" y="2528"/>
                  </a:lnTo>
                  <a:lnTo>
                    <a:pt x="1949" y="2362"/>
                  </a:lnTo>
                  <a:lnTo>
                    <a:pt x="2156" y="2072"/>
                  </a:lnTo>
                  <a:lnTo>
                    <a:pt x="2321" y="1741"/>
                  </a:lnTo>
                  <a:lnTo>
                    <a:pt x="2446" y="1409"/>
                  </a:lnTo>
                  <a:lnTo>
                    <a:pt x="2529" y="1036"/>
                  </a:lnTo>
                  <a:lnTo>
                    <a:pt x="2570" y="497"/>
                  </a:lnTo>
                  <a:lnTo>
                    <a:pt x="2570" y="166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66"/>
            <p:cNvSpPr/>
            <p:nvPr/>
          </p:nvSpPr>
          <p:spPr>
            <a:xfrm>
              <a:off x="1091725" y="2024100"/>
              <a:ext cx="45600" cy="88075"/>
            </a:xfrm>
            <a:custGeom>
              <a:rect b="b" l="l" r="r" t="t"/>
              <a:pathLst>
                <a:path extrusionOk="0" h="3523" w="1824">
                  <a:moveTo>
                    <a:pt x="373" y="0"/>
                  </a:moveTo>
                  <a:lnTo>
                    <a:pt x="249" y="290"/>
                  </a:lnTo>
                  <a:lnTo>
                    <a:pt x="166" y="622"/>
                  </a:lnTo>
                  <a:lnTo>
                    <a:pt x="83" y="995"/>
                  </a:lnTo>
                  <a:lnTo>
                    <a:pt x="0" y="1326"/>
                  </a:lnTo>
                  <a:lnTo>
                    <a:pt x="0" y="1699"/>
                  </a:lnTo>
                  <a:lnTo>
                    <a:pt x="0" y="2030"/>
                  </a:lnTo>
                  <a:lnTo>
                    <a:pt x="42" y="2403"/>
                  </a:lnTo>
                  <a:lnTo>
                    <a:pt x="83" y="2735"/>
                  </a:lnTo>
                  <a:lnTo>
                    <a:pt x="166" y="2942"/>
                  </a:lnTo>
                  <a:lnTo>
                    <a:pt x="290" y="3191"/>
                  </a:lnTo>
                  <a:lnTo>
                    <a:pt x="456" y="3356"/>
                  </a:lnTo>
                  <a:lnTo>
                    <a:pt x="663" y="3481"/>
                  </a:lnTo>
                  <a:lnTo>
                    <a:pt x="829" y="3522"/>
                  </a:lnTo>
                  <a:lnTo>
                    <a:pt x="953" y="3522"/>
                  </a:lnTo>
                  <a:lnTo>
                    <a:pt x="1078" y="3481"/>
                  </a:lnTo>
                  <a:lnTo>
                    <a:pt x="1202" y="3439"/>
                  </a:lnTo>
                  <a:lnTo>
                    <a:pt x="1409" y="3274"/>
                  </a:lnTo>
                  <a:lnTo>
                    <a:pt x="1575" y="3066"/>
                  </a:lnTo>
                  <a:lnTo>
                    <a:pt x="1699" y="2818"/>
                  </a:lnTo>
                  <a:lnTo>
                    <a:pt x="1782" y="2528"/>
                  </a:lnTo>
                  <a:lnTo>
                    <a:pt x="1823" y="2238"/>
                  </a:lnTo>
                  <a:lnTo>
                    <a:pt x="1823" y="1989"/>
                  </a:lnTo>
                  <a:lnTo>
                    <a:pt x="1741" y="1616"/>
                  </a:lnTo>
                  <a:lnTo>
                    <a:pt x="1575" y="1285"/>
                  </a:lnTo>
                  <a:lnTo>
                    <a:pt x="1409" y="953"/>
                  </a:lnTo>
                  <a:lnTo>
                    <a:pt x="1160" y="705"/>
                  </a:lnTo>
                  <a:lnTo>
                    <a:pt x="746" y="332"/>
                  </a:lnTo>
                  <a:lnTo>
                    <a:pt x="497" y="8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66"/>
            <p:cNvSpPr/>
            <p:nvPr/>
          </p:nvSpPr>
          <p:spPr>
            <a:xfrm>
              <a:off x="238125" y="2154625"/>
              <a:ext cx="75625" cy="61125"/>
            </a:xfrm>
            <a:custGeom>
              <a:rect b="b" l="l" r="r" t="t"/>
              <a:pathLst>
                <a:path extrusionOk="0" h="2445" w="3025">
                  <a:moveTo>
                    <a:pt x="1989" y="0"/>
                  </a:moveTo>
                  <a:lnTo>
                    <a:pt x="1616" y="42"/>
                  </a:lnTo>
                  <a:lnTo>
                    <a:pt x="1285" y="166"/>
                  </a:lnTo>
                  <a:lnTo>
                    <a:pt x="953" y="290"/>
                  </a:lnTo>
                  <a:lnTo>
                    <a:pt x="622" y="497"/>
                  </a:lnTo>
                  <a:lnTo>
                    <a:pt x="456" y="663"/>
                  </a:lnTo>
                  <a:lnTo>
                    <a:pt x="290" y="912"/>
                  </a:lnTo>
                  <a:lnTo>
                    <a:pt x="124" y="1160"/>
                  </a:lnTo>
                  <a:lnTo>
                    <a:pt x="41" y="1450"/>
                  </a:lnTo>
                  <a:lnTo>
                    <a:pt x="0" y="1699"/>
                  </a:lnTo>
                  <a:lnTo>
                    <a:pt x="41" y="1948"/>
                  </a:lnTo>
                  <a:lnTo>
                    <a:pt x="83" y="2072"/>
                  </a:lnTo>
                  <a:lnTo>
                    <a:pt x="166" y="2196"/>
                  </a:lnTo>
                  <a:lnTo>
                    <a:pt x="290" y="2279"/>
                  </a:lnTo>
                  <a:lnTo>
                    <a:pt x="414" y="2362"/>
                  </a:lnTo>
                  <a:lnTo>
                    <a:pt x="663" y="2445"/>
                  </a:lnTo>
                  <a:lnTo>
                    <a:pt x="912" y="2403"/>
                  </a:lnTo>
                  <a:lnTo>
                    <a:pt x="1119" y="2362"/>
                  </a:lnTo>
                  <a:lnTo>
                    <a:pt x="1367" y="2238"/>
                  </a:lnTo>
                  <a:lnTo>
                    <a:pt x="1616" y="2031"/>
                  </a:lnTo>
                  <a:lnTo>
                    <a:pt x="1906" y="1782"/>
                  </a:lnTo>
                  <a:lnTo>
                    <a:pt x="2155" y="1533"/>
                  </a:lnTo>
                  <a:lnTo>
                    <a:pt x="2362" y="1243"/>
                  </a:lnTo>
                  <a:lnTo>
                    <a:pt x="2569" y="953"/>
                  </a:lnTo>
                  <a:lnTo>
                    <a:pt x="2735" y="663"/>
                  </a:lnTo>
                  <a:lnTo>
                    <a:pt x="2901" y="373"/>
                  </a:lnTo>
                  <a:lnTo>
                    <a:pt x="3025" y="42"/>
                  </a:lnTo>
                  <a:lnTo>
                    <a:pt x="2528" y="42"/>
                  </a:lnTo>
                  <a:lnTo>
                    <a:pt x="1989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66"/>
            <p:cNvSpPr/>
            <p:nvPr/>
          </p:nvSpPr>
          <p:spPr>
            <a:xfrm>
              <a:off x="252625" y="2053100"/>
              <a:ext cx="89100" cy="47675"/>
            </a:xfrm>
            <a:custGeom>
              <a:rect b="b" l="l" r="r" t="t"/>
              <a:pathLst>
                <a:path extrusionOk="0" h="1907" w="3564">
                  <a:moveTo>
                    <a:pt x="1575" y="0"/>
                  </a:moveTo>
                  <a:lnTo>
                    <a:pt x="1202" y="42"/>
                  </a:lnTo>
                  <a:lnTo>
                    <a:pt x="953" y="125"/>
                  </a:lnTo>
                  <a:lnTo>
                    <a:pt x="705" y="249"/>
                  </a:lnTo>
                  <a:lnTo>
                    <a:pt x="456" y="415"/>
                  </a:lnTo>
                  <a:lnTo>
                    <a:pt x="249" y="580"/>
                  </a:lnTo>
                  <a:lnTo>
                    <a:pt x="83" y="829"/>
                  </a:lnTo>
                  <a:lnTo>
                    <a:pt x="0" y="1078"/>
                  </a:lnTo>
                  <a:lnTo>
                    <a:pt x="0" y="1202"/>
                  </a:lnTo>
                  <a:lnTo>
                    <a:pt x="42" y="1326"/>
                  </a:lnTo>
                  <a:lnTo>
                    <a:pt x="83" y="1451"/>
                  </a:lnTo>
                  <a:lnTo>
                    <a:pt x="166" y="1616"/>
                  </a:lnTo>
                  <a:lnTo>
                    <a:pt x="332" y="1782"/>
                  </a:lnTo>
                  <a:lnTo>
                    <a:pt x="580" y="1865"/>
                  </a:lnTo>
                  <a:lnTo>
                    <a:pt x="787" y="1906"/>
                  </a:lnTo>
                  <a:lnTo>
                    <a:pt x="1036" y="1906"/>
                  </a:lnTo>
                  <a:lnTo>
                    <a:pt x="1409" y="1865"/>
                  </a:lnTo>
                  <a:lnTo>
                    <a:pt x="1740" y="1782"/>
                  </a:lnTo>
                  <a:lnTo>
                    <a:pt x="2072" y="1658"/>
                  </a:lnTo>
                  <a:lnTo>
                    <a:pt x="2403" y="1533"/>
                  </a:lnTo>
                  <a:lnTo>
                    <a:pt x="2735" y="1368"/>
                  </a:lnTo>
                  <a:lnTo>
                    <a:pt x="3025" y="1202"/>
                  </a:lnTo>
                  <a:lnTo>
                    <a:pt x="3315" y="995"/>
                  </a:lnTo>
                  <a:lnTo>
                    <a:pt x="3564" y="746"/>
                  </a:lnTo>
                  <a:lnTo>
                    <a:pt x="3398" y="705"/>
                  </a:lnTo>
                  <a:lnTo>
                    <a:pt x="3108" y="539"/>
                  </a:lnTo>
                  <a:lnTo>
                    <a:pt x="2652" y="249"/>
                  </a:lnTo>
                  <a:lnTo>
                    <a:pt x="2321" y="125"/>
                  </a:lnTo>
                  <a:lnTo>
                    <a:pt x="1948" y="42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66"/>
            <p:cNvSpPr/>
            <p:nvPr/>
          </p:nvSpPr>
          <p:spPr>
            <a:xfrm>
              <a:off x="298200" y="1951575"/>
              <a:ext cx="87050" cy="45600"/>
            </a:xfrm>
            <a:custGeom>
              <a:rect b="b" l="l" r="r" t="t"/>
              <a:pathLst>
                <a:path extrusionOk="0" h="1824" w="3482">
                  <a:moveTo>
                    <a:pt x="995" y="1"/>
                  </a:moveTo>
                  <a:lnTo>
                    <a:pt x="705" y="83"/>
                  </a:lnTo>
                  <a:lnTo>
                    <a:pt x="456" y="208"/>
                  </a:lnTo>
                  <a:lnTo>
                    <a:pt x="208" y="332"/>
                  </a:lnTo>
                  <a:lnTo>
                    <a:pt x="42" y="539"/>
                  </a:lnTo>
                  <a:lnTo>
                    <a:pt x="0" y="663"/>
                  </a:lnTo>
                  <a:lnTo>
                    <a:pt x="0" y="788"/>
                  </a:lnTo>
                  <a:lnTo>
                    <a:pt x="0" y="954"/>
                  </a:lnTo>
                  <a:lnTo>
                    <a:pt x="0" y="1119"/>
                  </a:lnTo>
                  <a:lnTo>
                    <a:pt x="125" y="1326"/>
                  </a:lnTo>
                  <a:lnTo>
                    <a:pt x="290" y="1492"/>
                  </a:lnTo>
                  <a:lnTo>
                    <a:pt x="498" y="1617"/>
                  </a:lnTo>
                  <a:lnTo>
                    <a:pt x="746" y="1699"/>
                  </a:lnTo>
                  <a:lnTo>
                    <a:pt x="1078" y="1782"/>
                  </a:lnTo>
                  <a:lnTo>
                    <a:pt x="1451" y="1824"/>
                  </a:lnTo>
                  <a:lnTo>
                    <a:pt x="2155" y="1824"/>
                  </a:lnTo>
                  <a:lnTo>
                    <a:pt x="2487" y="1741"/>
                  </a:lnTo>
                  <a:lnTo>
                    <a:pt x="2818" y="1699"/>
                  </a:lnTo>
                  <a:lnTo>
                    <a:pt x="3191" y="1575"/>
                  </a:lnTo>
                  <a:lnTo>
                    <a:pt x="3481" y="1451"/>
                  </a:lnTo>
                  <a:lnTo>
                    <a:pt x="3398" y="1368"/>
                  </a:lnTo>
                  <a:lnTo>
                    <a:pt x="3150" y="1119"/>
                  </a:lnTo>
                  <a:lnTo>
                    <a:pt x="2818" y="663"/>
                  </a:lnTo>
                  <a:lnTo>
                    <a:pt x="2528" y="456"/>
                  </a:lnTo>
                  <a:lnTo>
                    <a:pt x="2238" y="249"/>
                  </a:lnTo>
                  <a:lnTo>
                    <a:pt x="1906" y="83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66"/>
            <p:cNvSpPr/>
            <p:nvPr/>
          </p:nvSpPr>
          <p:spPr>
            <a:xfrm>
              <a:off x="387275" y="1844875"/>
              <a:ext cx="70475" cy="66325"/>
            </a:xfrm>
            <a:custGeom>
              <a:rect b="b" l="l" r="r" t="t"/>
              <a:pathLst>
                <a:path extrusionOk="0" h="2653" w="2819">
                  <a:moveTo>
                    <a:pt x="830" y="1"/>
                  </a:moveTo>
                  <a:lnTo>
                    <a:pt x="540" y="42"/>
                  </a:lnTo>
                  <a:lnTo>
                    <a:pt x="332" y="125"/>
                  </a:lnTo>
                  <a:lnTo>
                    <a:pt x="208" y="208"/>
                  </a:lnTo>
                  <a:lnTo>
                    <a:pt x="125" y="291"/>
                  </a:lnTo>
                  <a:lnTo>
                    <a:pt x="42" y="415"/>
                  </a:lnTo>
                  <a:lnTo>
                    <a:pt x="1" y="581"/>
                  </a:lnTo>
                  <a:lnTo>
                    <a:pt x="1" y="829"/>
                  </a:lnTo>
                  <a:lnTo>
                    <a:pt x="42" y="1036"/>
                  </a:lnTo>
                  <a:lnTo>
                    <a:pt x="167" y="1285"/>
                  </a:lnTo>
                  <a:lnTo>
                    <a:pt x="332" y="1451"/>
                  </a:lnTo>
                  <a:lnTo>
                    <a:pt x="581" y="1699"/>
                  </a:lnTo>
                  <a:lnTo>
                    <a:pt x="871" y="1907"/>
                  </a:lnTo>
                  <a:lnTo>
                    <a:pt x="1161" y="2072"/>
                  </a:lnTo>
                  <a:lnTo>
                    <a:pt x="1493" y="2238"/>
                  </a:lnTo>
                  <a:lnTo>
                    <a:pt x="1824" y="2404"/>
                  </a:lnTo>
                  <a:lnTo>
                    <a:pt x="2156" y="2487"/>
                  </a:lnTo>
                  <a:lnTo>
                    <a:pt x="2487" y="2570"/>
                  </a:lnTo>
                  <a:lnTo>
                    <a:pt x="2819" y="2652"/>
                  </a:lnTo>
                  <a:lnTo>
                    <a:pt x="2777" y="2487"/>
                  </a:lnTo>
                  <a:lnTo>
                    <a:pt x="2736" y="2155"/>
                  </a:lnTo>
                  <a:lnTo>
                    <a:pt x="2653" y="1617"/>
                  </a:lnTo>
                  <a:lnTo>
                    <a:pt x="2529" y="1285"/>
                  </a:lnTo>
                  <a:lnTo>
                    <a:pt x="2363" y="954"/>
                  </a:lnTo>
                  <a:lnTo>
                    <a:pt x="2114" y="664"/>
                  </a:lnTo>
                  <a:lnTo>
                    <a:pt x="1866" y="373"/>
                  </a:lnTo>
                  <a:lnTo>
                    <a:pt x="1658" y="249"/>
                  </a:lnTo>
                  <a:lnTo>
                    <a:pt x="1410" y="125"/>
                  </a:lnTo>
                  <a:lnTo>
                    <a:pt x="1120" y="42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66"/>
            <p:cNvSpPr/>
            <p:nvPr/>
          </p:nvSpPr>
          <p:spPr>
            <a:xfrm>
              <a:off x="534400" y="1797225"/>
              <a:ext cx="47675" cy="89100"/>
            </a:xfrm>
            <a:custGeom>
              <a:rect b="b" l="l" r="r" t="t"/>
              <a:pathLst>
                <a:path extrusionOk="0" h="3564" w="1907">
                  <a:moveTo>
                    <a:pt x="704" y="0"/>
                  </a:moveTo>
                  <a:lnTo>
                    <a:pt x="580" y="42"/>
                  </a:lnTo>
                  <a:lnTo>
                    <a:pt x="456" y="83"/>
                  </a:lnTo>
                  <a:lnTo>
                    <a:pt x="331" y="166"/>
                  </a:lnTo>
                  <a:lnTo>
                    <a:pt x="166" y="332"/>
                  </a:lnTo>
                  <a:lnTo>
                    <a:pt x="41" y="539"/>
                  </a:lnTo>
                  <a:lnTo>
                    <a:pt x="0" y="788"/>
                  </a:lnTo>
                  <a:lnTo>
                    <a:pt x="0" y="1036"/>
                  </a:lnTo>
                  <a:lnTo>
                    <a:pt x="83" y="1409"/>
                  </a:lnTo>
                  <a:lnTo>
                    <a:pt x="166" y="1741"/>
                  </a:lnTo>
                  <a:lnTo>
                    <a:pt x="249" y="2072"/>
                  </a:lnTo>
                  <a:lnTo>
                    <a:pt x="414" y="2404"/>
                  </a:lnTo>
                  <a:lnTo>
                    <a:pt x="539" y="2694"/>
                  </a:lnTo>
                  <a:lnTo>
                    <a:pt x="746" y="3025"/>
                  </a:lnTo>
                  <a:lnTo>
                    <a:pt x="953" y="3274"/>
                  </a:lnTo>
                  <a:lnTo>
                    <a:pt x="1160" y="3564"/>
                  </a:lnTo>
                  <a:lnTo>
                    <a:pt x="1243" y="3398"/>
                  </a:lnTo>
                  <a:lnTo>
                    <a:pt x="1409" y="3108"/>
                  </a:lnTo>
                  <a:lnTo>
                    <a:pt x="1699" y="2652"/>
                  </a:lnTo>
                  <a:lnTo>
                    <a:pt x="1823" y="2279"/>
                  </a:lnTo>
                  <a:lnTo>
                    <a:pt x="1906" y="1948"/>
                  </a:lnTo>
                  <a:lnTo>
                    <a:pt x="1906" y="1575"/>
                  </a:lnTo>
                  <a:lnTo>
                    <a:pt x="1865" y="1202"/>
                  </a:lnTo>
                  <a:lnTo>
                    <a:pt x="1823" y="953"/>
                  </a:lnTo>
                  <a:lnTo>
                    <a:pt x="1699" y="705"/>
                  </a:lnTo>
                  <a:lnTo>
                    <a:pt x="1533" y="456"/>
                  </a:lnTo>
                  <a:lnTo>
                    <a:pt x="1326" y="249"/>
                  </a:lnTo>
                  <a:lnTo>
                    <a:pt x="1077" y="83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66"/>
            <p:cNvSpPr/>
            <p:nvPr/>
          </p:nvSpPr>
          <p:spPr>
            <a:xfrm>
              <a:off x="495025" y="1886300"/>
              <a:ext cx="51825" cy="83950"/>
            </a:xfrm>
            <a:custGeom>
              <a:rect b="b" l="l" r="r" t="t"/>
              <a:pathLst>
                <a:path extrusionOk="0" h="3358" w="2073">
                  <a:moveTo>
                    <a:pt x="332" y="1"/>
                  </a:moveTo>
                  <a:lnTo>
                    <a:pt x="332" y="125"/>
                  </a:lnTo>
                  <a:lnTo>
                    <a:pt x="208" y="457"/>
                  </a:lnTo>
                  <a:lnTo>
                    <a:pt x="42" y="995"/>
                  </a:lnTo>
                  <a:lnTo>
                    <a:pt x="0" y="1368"/>
                  </a:lnTo>
                  <a:lnTo>
                    <a:pt x="0" y="1741"/>
                  </a:lnTo>
                  <a:lnTo>
                    <a:pt x="42" y="2073"/>
                  </a:lnTo>
                  <a:lnTo>
                    <a:pt x="166" y="2446"/>
                  </a:lnTo>
                  <a:lnTo>
                    <a:pt x="290" y="2653"/>
                  </a:lnTo>
                  <a:lnTo>
                    <a:pt x="456" y="2902"/>
                  </a:lnTo>
                  <a:lnTo>
                    <a:pt x="663" y="3067"/>
                  </a:lnTo>
                  <a:lnTo>
                    <a:pt x="912" y="3233"/>
                  </a:lnTo>
                  <a:lnTo>
                    <a:pt x="1161" y="3357"/>
                  </a:lnTo>
                  <a:lnTo>
                    <a:pt x="1575" y="3357"/>
                  </a:lnTo>
                  <a:lnTo>
                    <a:pt x="1699" y="3316"/>
                  </a:lnTo>
                  <a:lnTo>
                    <a:pt x="1824" y="3233"/>
                  </a:lnTo>
                  <a:lnTo>
                    <a:pt x="1906" y="3109"/>
                  </a:lnTo>
                  <a:lnTo>
                    <a:pt x="2031" y="2902"/>
                  </a:lnTo>
                  <a:lnTo>
                    <a:pt x="2072" y="2653"/>
                  </a:lnTo>
                  <a:lnTo>
                    <a:pt x="2072" y="2404"/>
                  </a:lnTo>
                  <a:lnTo>
                    <a:pt x="2031" y="2156"/>
                  </a:lnTo>
                  <a:lnTo>
                    <a:pt x="1906" y="1866"/>
                  </a:lnTo>
                  <a:lnTo>
                    <a:pt x="1741" y="1534"/>
                  </a:lnTo>
                  <a:lnTo>
                    <a:pt x="1575" y="1244"/>
                  </a:lnTo>
                  <a:lnTo>
                    <a:pt x="1368" y="954"/>
                  </a:lnTo>
                  <a:lnTo>
                    <a:pt x="1119" y="664"/>
                  </a:lnTo>
                  <a:lnTo>
                    <a:pt x="871" y="415"/>
                  </a:lnTo>
                  <a:lnTo>
                    <a:pt x="622" y="20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66"/>
            <p:cNvSpPr/>
            <p:nvPr/>
          </p:nvSpPr>
          <p:spPr>
            <a:xfrm>
              <a:off x="411100" y="1937075"/>
              <a:ext cx="48725" cy="87050"/>
            </a:xfrm>
            <a:custGeom>
              <a:rect b="b" l="l" r="r" t="t"/>
              <a:pathLst>
                <a:path extrusionOk="0" h="3482" w="1949">
                  <a:moveTo>
                    <a:pt x="623" y="0"/>
                  </a:moveTo>
                  <a:lnTo>
                    <a:pt x="581" y="125"/>
                  </a:lnTo>
                  <a:lnTo>
                    <a:pt x="415" y="415"/>
                  </a:lnTo>
                  <a:lnTo>
                    <a:pt x="167" y="912"/>
                  </a:lnTo>
                  <a:lnTo>
                    <a:pt x="84" y="1285"/>
                  </a:lnTo>
                  <a:lnTo>
                    <a:pt x="1" y="1616"/>
                  </a:lnTo>
                  <a:lnTo>
                    <a:pt x="1" y="1989"/>
                  </a:lnTo>
                  <a:lnTo>
                    <a:pt x="42" y="2362"/>
                  </a:lnTo>
                  <a:lnTo>
                    <a:pt x="167" y="2611"/>
                  </a:lnTo>
                  <a:lnTo>
                    <a:pt x="291" y="2860"/>
                  </a:lnTo>
                  <a:lnTo>
                    <a:pt x="457" y="3108"/>
                  </a:lnTo>
                  <a:lnTo>
                    <a:pt x="664" y="3274"/>
                  </a:lnTo>
                  <a:lnTo>
                    <a:pt x="913" y="3440"/>
                  </a:lnTo>
                  <a:lnTo>
                    <a:pt x="1161" y="3481"/>
                  </a:lnTo>
                  <a:lnTo>
                    <a:pt x="1410" y="3481"/>
                  </a:lnTo>
                  <a:lnTo>
                    <a:pt x="1534" y="3398"/>
                  </a:lnTo>
                  <a:lnTo>
                    <a:pt x="1658" y="3315"/>
                  </a:lnTo>
                  <a:lnTo>
                    <a:pt x="1824" y="3150"/>
                  </a:lnTo>
                  <a:lnTo>
                    <a:pt x="1907" y="2901"/>
                  </a:lnTo>
                  <a:lnTo>
                    <a:pt x="1949" y="2652"/>
                  </a:lnTo>
                  <a:lnTo>
                    <a:pt x="1949" y="2404"/>
                  </a:lnTo>
                  <a:lnTo>
                    <a:pt x="1866" y="2072"/>
                  </a:lnTo>
                  <a:lnTo>
                    <a:pt x="1741" y="1741"/>
                  </a:lnTo>
                  <a:lnTo>
                    <a:pt x="1617" y="1409"/>
                  </a:lnTo>
                  <a:lnTo>
                    <a:pt x="1493" y="1078"/>
                  </a:lnTo>
                  <a:lnTo>
                    <a:pt x="1286" y="788"/>
                  </a:lnTo>
                  <a:lnTo>
                    <a:pt x="1078" y="498"/>
                  </a:lnTo>
                  <a:lnTo>
                    <a:pt x="871" y="208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66"/>
            <p:cNvSpPr/>
            <p:nvPr/>
          </p:nvSpPr>
          <p:spPr>
            <a:xfrm>
              <a:off x="352075" y="2025125"/>
              <a:ext cx="53875" cy="83925"/>
            </a:xfrm>
            <a:custGeom>
              <a:rect b="b" l="l" r="r" t="t"/>
              <a:pathLst>
                <a:path extrusionOk="0" h="3357" w="2155">
                  <a:moveTo>
                    <a:pt x="332" y="1"/>
                  </a:moveTo>
                  <a:lnTo>
                    <a:pt x="332" y="125"/>
                  </a:lnTo>
                  <a:lnTo>
                    <a:pt x="207" y="456"/>
                  </a:lnTo>
                  <a:lnTo>
                    <a:pt x="83" y="995"/>
                  </a:lnTo>
                  <a:lnTo>
                    <a:pt x="0" y="1368"/>
                  </a:lnTo>
                  <a:lnTo>
                    <a:pt x="42" y="1699"/>
                  </a:lnTo>
                  <a:lnTo>
                    <a:pt x="83" y="2072"/>
                  </a:lnTo>
                  <a:lnTo>
                    <a:pt x="207" y="2404"/>
                  </a:lnTo>
                  <a:lnTo>
                    <a:pt x="332" y="2652"/>
                  </a:lnTo>
                  <a:lnTo>
                    <a:pt x="539" y="2860"/>
                  </a:lnTo>
                  <a:lnTo>
                    <a:pt x="746" y="3067"/>
                  </a:lnTo>
                  <a:lnTo>
                    <a:pt x="995" y="3233"/>
                  </a:lnTo>
                  <a:lnTo>
                    <a:pt x="1243" y="3315"/>
                  </a:lnTo>
                  <a:lnTo>
                    <a:pt x="1492" y="3357"/>
                  </a:lnTo>
                  <a:lnTo>
                    <a:pt x="1616" y="3315"/>
                  </a:lnTo>
                  <a:lnTo>
                    <a:pt x="1740" y="3274"/>
                  </a:lnTo>
                  <a:lnTo>
                    <a:pt x="1865" y="3191"/>
                  </a:lnTo>
                  <a:lnTo>
                    <a:pt x="1989" y="3067"/>
                  </a:lnTo>
                  <a:lnTo>
                    <a:pt x="2113" y="2860"/>
                  </a:lnTo>
                  <a:lnTo>
                    <a:pt x="2155" y="2611"/>
                  </a:lnTo>
                  <a:lnTo>
                    <a:pt x="2113" y="2362"/>
                  </a:lnTo>
                  <a:lnTo>
                    <a:pt x="2072" y="2114"/>
                  </a:lnTo>
                  <a:lnTo>
                    <a:pt x="1948" y="1824"/>
                  </a:lnTo>
                  <a:lnTo>
                    <a:pt x="1782" y="1492"/>
                  </a:lnTo>
                  <a:lnTo>
                    <a:pt x="1575" y="1202"/>
                  </a:lnTo>
                  <a:lnTo>
                    <a:pt x="1368" y="912"/>
                  </a:lnTo>
                  <a:lnTo>
                    <a:pt x="1160" y="664"/>
                  </a:lnTo>
                  <a:lnTo>
                    <a:pt x="912" y="415"/>
                  </a:lnTo>
                  <a:lnTo>
                    <a:pt x="622" y="166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66"/>
            <p:cNvSpPr/>
            <p:nvPr/>
          </p:nvSpPr>
          <p:spPr>
            <a:xfrm>
              <a:off x="322025" y="2117325"/>
              <a:ext cx="61150" cy="75650"/>
            </a:xfrm>
            <a:custGeom>
              <a:rect b="b" l="l" r="r" t="t"/>
              <a:pathLst>
                <a:path extrusionOk="0" h="3026" w="2446">
                  <a:moveTo>
                    <a:pt x="42" y="0"/>
                  </a:moveTo>
                  <a:lnTo>
                    <a:pt x="42" y="125"/>
                  </a:lnTo>
                  <a:lnTo>
                    <a:pt x="42" y="456"/>
                  </a:lnTo>
                  <a:lnTo>
                    <a:pt x="0" y="1036"/>
                  </a:lnTo>
                  <a:lnTo>
                    <a:pt x="42" y="1409"/>
                  </a:lnTo>
                  <a:lnTo>
                    <a:pt x="166" y="1741"/>
                  </a:lnTo>
                  <a:lnTo>
                    <a:pt x="290" y="2072"/>
                  </a:lnTo>
                  <a:lnTo>
                    <a:pt x="498" y="2404"/>
                  </a:lnTo>
                  <a:lnTo>
                    <a:pt x="663" y="2569"/>
                  </a:lnTo>
                  <a:lnTo>
                    <a:pt x="912" y="2735"/>
                  </a:lnTo>
                  <a:lnTo>
                    <a:pt x="1161" y="2901"/>
                  </a:lnTo>
                  <a:lnTo>
                    <a:pt x="1451" y="2984"/>
                  </a:lnTo>
                  <a:lnTo>
                    <a:pt x="1699" y="3025"/>
                  </a:lnTo>
                  <a:lnTo>
                    <a:pt x="1948" y="2984"/>
                  </a:lnTo>
                  <a:lnTo>
                    <a:pt x="2072" y="2901"/>
                  </a:lnTo>
                  <a:lnTo>
                    <a:pt x="2197" y="2818"/>
                  </a:lnTo>
                  <a:lnTo>
                    <a:pt x="2279" y="2735"/>
                  </a:lnTo>
                  <a:lnTo>
                    <a:pt x="2362" y="2569"/>
                  </a:lnTo>
                  <a:lnTo>
                    <a:pt x="2445" y="2362"/>
                  </a:lnTo>
                  <a:lnTo>
                    <a:pt x="2404" y="2114"/>
                  </a:lnTo>
                  <a:lnTo>
                    <a:pt x="2362" y="1865"/>
                  </a:lnTo>
                  <a:lnTo>
                    <a:pt x="2238" y="1658"/>
                  </a:lnTo>
                  <a:lnTo>
                    <a:pt x="2031" y="1368"/>
                  </a:lnTo>
                  <a:lnTo>
                    <a:pt x="1782" y="1119"/>
                  </a:lnTo>
                  <a:lnTo>
                    <a:pt x="1534" y="871"/>
                  </a:lnTo>
                  <a:lnTo>
                    <a:pt x="1244" y="663"/>
                  </a:lnTo>
                  <a:lnTo>
                    <a:pt x="953" y="456"/>
                  </a:lnTo>
                  <a:lnTo>
                    <a:pt x="663" y="249"/>
                  </a:lnTo>
                  <a:lnTo>
                    <a:pt x="373" y="125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66"/>
            <p:cNvSpPr/>
            <p:nvPr/>
          </p:nvSpPr>
          <p:spPr>
            <a:xfrm>
              <a:off x="303375" y="2207450"/>
              <a:ext cx="70475" cy="65275"/>
            </a:xfrm>
            <a:custGeom>
              <a:rect b="b" l="l" r="r" t="t"/>
              <a:pathLst>
                <a:path extrusionOk="0" h="2611" w="2819">
                  <a:moveTo>
                    <a:pt x="1" y="0"/>
                  </a:moveTo>
                  <a:lnTo>
                    <a:pt x="42" y="125"/>
                  </a:lnTo>
                  <a:lnTo>
                    <a:pt x="83" y="456"/>
                  </a:lnTo>
                  <a:lnTo>
                    <a:pt x="166" y="995"/>
                  </a:lnTo>
                  <a:lnTo>
                    <a:pt x="291" y="1368"/>
                  </a:lnTo>
                  <a:lnTo>
                    <a:pt x="456" y="1699"/>
                  </a:lnTo>
                  <a:lnTo>
                    <a:pt x="705" y="1989"/>
                  </a:lnTo>
                  <a:lnTo>
                    <a:pt x="954" y="2238"/>
                  </a:lnTo>
                  <a:lnTo>
                    <a:pt x="1161" y="2362"/>
                  </a:lnTo>
                  <a:lnTo>
                    <a:pt x="1409" y="2487"/>
                  </a:lnTo>
                  <a:lnTo>
                    <a:pt x="1699" y="2569"/>
                  </a:lnTo>
                  <a:lnTo>
                    <a:pt x="1990" y="2611"/>
                  </a:lnTo>
                  <a:lnTo>
                    <a:pt x="2280" y="2569"/>
                  </a:lnTo>
                  <a:lnTo>
                    <a:pt x="2528" y="2487"/>
                  </a:lnTo>
                  <a:lnTo>
                    <a:pt x="2611" y="2404"/>
                  </a:lnTo>
                  <a:lnTo>
                    <a:pt x="2694" y="2321"/>
                  </a:lnTo>
                  <a:lnTo>
                    <a:pt x="2777" y="2197"/>
                  </a:lnTo>
                  <a:lnTo>
                    <a:pt x="2818" y="2031"/>
                  </a:lnTo>
                  <a:lnTo>
                    <a:pt x="2818" y="1782"/>
                  </a:lnTo>
                  <a:lnTo>
                    <a:pt x="2777" y="1575"/>
                  </a:lnTo>
                  <a:lnTo>
                    <a:pt x="2653" y="1326"/>
                  </a:lnTo>
                  <a:lnTo>
                    <a:pt x="2487" y="1161"/>
                  </a:lnTo>
                  <a:lnTo>
                    <a:pt x="2238" y="912"/>
                  </a:lnTo>
                  <a:lnTo>
                    <a:pt x="1948" y="705"/>
                  </a:lnTo>
                  <a:lnTo>
                    <a:pt x="1658" y="539"/>
                  </a:lnTo>
                  <a:lnTo>
                    <a:pt x="1327" y="373"/>
                  </a:lnTo>
                  <a:lnTo>
                    <a:pt x="995" y="249"/>
                  </a:lnTo>
                  <a:lnTo>
                    <a:pt x="664" y="125"/>
                  </a:lnTo>
                  <a:lnTo>
                    <a:pt x="332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66"/>
            <p:cNvSpPr/>
            <p:nvPr/>
          </p:nvSpPr>
          <p:spPr>
            <a:xfrm>
              <a:off x="636950" y="1853175"/>
              <a:ext cx="63200" cy="73575"/>
            </a:xfrm>
            <a:custGeom>
              <a:rect b="b" l="l" r="r" t="t"/>
              <a:pathLst>
                <a:path extrusionOk="0" h="2943" w="2528">
                  <a:moveTo>
                    <a:pt x="1658" y="0"/>
                  </a:moveTo>
                  <a:lnTo>
                    <a:pt x="1409" y="41"/>
                  </a:lnTo>
                  <a:lnTo>
                    <a:pt x="1202" y="207"/>
                  </a:lnTo>
                  <a:lnTo>
                    <a:pt x="1036" y="373"/>
                  </a:lnTo>
                  <a:lnTo>
                    <a:pt x="829" y="622"/>
                  </a:lnTo>
                  <a:lnTo>
                    <a:pt x="622" y="953"/>
                  </a:lnTo>
                  <a:lnTo>
                    <a:pt x="456" y="1243"/>
                  </a:lnTo>
                  <a:lnTo>
                    <a:pt x="332" y="1575"/>
                  </a:lnTo>
                  <a:lnTo>
                    <a:pt x="207" y="1906"/>
                  </a:lnTo>
                  <a:lnTo>
                    <a:pt x="125" y="2238"/>
                  </a:lnTo>
                  <a:lnTo>
                    <a:pt x="42" y="2569"/>
                  </a:lnTo>
                  <a:lnTo>
                    <a:pt x="0" y="2942"/>
                  </a:lnTo>
                  <a:lnTo>
                    <a:pt x="0" y="2942"/>
                  </a:lnTo>
                  <a:lnTo>
                    <a:pt x="166" y="2859"/>
                  </a:lnTo>
                  <a:lnTo>
                    <a:pt x="498" y="2776"/>
                  </a:lnTo>
                  <a:lnTo>
                    <a:pt x="1036" y="2652"/>
                  </a:lnTo>
                  <a:lnTo>
                    <a:pt x="1368" y="2528"/>
                  </a:lnTo>
                  <a:lnTo>
                    <a:pt x="1658" y="2362"/>
                  </a:lnTo>
                  <a:lnTo>
                    <a:pt x="1948" y="2113"/>
                  </a:lnTo>
                  <a:lnTo>
                    <a:pt x="2196" y="1823"/>
                  </a:lnTo>
                  <a:lnTo>
                    <a:pt x="2321" y="1616"/>
                  </a:lnTo>
                  <a:lnTo>
                    <a:pt x="2445" y="1326"/>
                  </a:lnTo>
                  <a:lnTo>
                    <a:pt x="2486" y="1077"/>
                  </a:lnTo>
                  <a:lnTo>
                    <a:pt x="2528" y="787"/>
                  </a:lnTo>
                  <a:lnTo>
                    <a:pt x="2486" y="497"/>
                  </a:lnTo>
                  <a:lnTo>
                    <a:pt x="2362" y="249"/>
                  </a:lnTo>
                  <a:lnTo>
                    <a:pt x="2279" y="166"/>
                  </a:lnTo>
                  <a:lnTo>
                    <a:pt x="2155" y="83"/>
                  </a:lnTo>
                  <a:lnTo>
                    <a:pt x="2031" y="41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66"/>
            <p:cNvSpPr/>
            <p:nvPr/>
          </p:nvSpPr>
          <p:spPr>
            <a:xfrm>
              <a:off x="295100" y="1881125"/>
              <a:ext cx="380200" cy="428900"/>
            </a:xfrm>
            <a:custGeom>
              <a:rect b="b" l="l" r="r" t="t"/>
              <a:pathLst>
                <a:path extrusionOk="0" h="17156" w="15208">
                  <a:moveTo>
                    <a:pt x="9572" y="1"/>
                  </a:moveTo>
                  <a:lnTo>
                    <a:pt x="9116" y="42"/>
                  </a:lnTo>
                  <a:lnTo>
                    <a:pt x="8909" y="84"/>
                  </a:lnTo>
                  <a:lnTo>
                    <a:pt x="8785" y="84"/>
                  </a:lnTo>
                  <a:lnTo>
                    <a:pt x="8495" y="167"/>
                  </a:lnTo>
                  <a:lnTo>
                    <a:pt x="8329" y="208"/>
                  </a:lnTo>
                  <a:lnTo>
                    <a:pt x="8122" y="249"/>
                  </a:lnTo>
                  <a:lnTo>
                    <a:pt x="7500" y="498"/>
                  </a:lnTo>
                  <a:lnTo>
                    <a:pt x="7086" y="664"/>
                  </a:lnTo>
                  <a:lnTo>
                    <a:pt x="6671" y="912"/>
                  </a:lnTo>
                  <a:lnTo>
                    <a:pt x="6340" y="1120"/>
                  </a:lnTo>
                  <a:lnTo>
                    <a:pt x="6008" y="1368"/>
                  </a:lnTo>
                  <a:lnTo>
                    <a:pt x="5926" y="1451"/>
                  </a:lnTo>
                  <a:lnTo>
                    <a:pt x="5677" y="1617"/>
                  </a:lnTo>
                  <a:lnTo>
                    <a:pt x="5594" y="1741"/>
                  </a:lnTo>
                  <a:lnTo>
                    <a:pt x="5553" y="1741"/>
                  </a:lnTo>
                  <a:lnTo>
                    <a:pt x="5470" y="1865"/>
                  </a:lnTo>
                  <a:lnTo>
                    <a:pt x="5180" y="2114"/>
                  </a:lnTo>
                  <a:lnTo>
                    <a:pt x="4890" y="2404"/>
                  </a:lnTo>
                  <a:lnTo>
                    <a:pt x="4641" y="2653"/>
                  </a:lnTo>
                  <a:lnTo>
                    <a:pt x="4641" y="2694"/>
                  </a:lnTo>
                  <a:lnTo>
                    <a:pt x="4351" y="3067"/>
                  </a:lnTo>
                  <a:lnTo>
                    <a:pt x="4185" y="3274"/>
                  </a:lnTo>
                  <a:lnTo>
                    <a:pt x="4019" y="3440"/>
                  </a:lnTo>
                  <a:lnTo>
                    <a:pt x="3978" y="3523"/>
                  </a:lnTo>
                  <a:lnTo>
                    <a:pt x="3729" y="3896"/>
                  </a:lnTo>
                  <a:lnTo>
                    <a:pt x="3564" y="4103"/>
                  </a:lnTo>
                  <a:lnTo>
                    <a:pt x="3315" y="4476"/>
                  </a:lnTo>
                  <a:lnTo>
                    <a:pt x="3149" y="4807"/>
                  </a:lnTo>
                  <a:lnTo>
                    <a:pt x="2901" y="5180"/>
                  </a:lnTo>
                  <a:lnTo>
                    <a:pt x="2735" y="5429"/>
                  </a:lnTo>
                  <a:lnTo>
                    <a:pt x="2528" y="5802"/>
                  </a:lnTo>
                  <a:lnTo>
                    <a:pt x="2113" y="6589"/>
                  </a:lnTo>
                  <a:lnTo>
                    <a:pt x="1823" y="7252"/>
                  </a:lnTo>
                  <a:lnTo>
                    <a:pt x="1740" y="7501"/>
                  </a:lnTo>
                  <a:lnTo>
                    <a:pt x="1658" y="7667"/>
                  </a:lnTo>
                  <a:lnTo>
                    <a:pt x="1575" y="7874"/>
                  </a:lnTo>
                  <a:lnTo>
                    <a:pt x="1409" y="8247"/>
                  </a:lnTo>
                  <a:lnTo>
                    <a:pt x="1367" y="8412"/>
                  </a:lnTo>
                  <a:lnTo>
                    <a:pt x="1326" y="8537"/>
                  </a:lnTo>
                  <a:lnTo>
                    <a:pt x="1202" y="8951"/>
                  </a:lnTo>
                  <a:lnTo>
                    <a:pt x="1077" y="9283"/>
                  </a:lnTo>
                  <a:lnTo>
                    <a:pt x="995" y="9531"/>
                  </a:lnTo>
                  <a:lnTo>
                    <a:pt x="953" y="9697"/>
                  </a:lnTo>
                  <a:lnTo>
                    <a:pt x="912" y="9863"/>
                  </a:lnTo>
                  <a:lnTo>
                    <a:pt x="870" y="10070"/>
                  </a:lnTo>
                  <a:lnTo>
                    <a:pt x="622" y="10899"/>
                  </a:lnTo>
                  <a:lnTo>
                    <a:pt x="622" y="11023"/>
                  </a:lnTo>
                  <a:lnTo>
                    <a:pt x="414" y="11893"/>
                  </a:lnTo>
                  <a:lnTo>
                    <a:pt x="414" y="11976"/>
                  </a:lnTo>
                  <a:lnTo>
                    <a:pt x="290" y="12805"/>
                  </a:lnTo>
                  <a:lnTo>
                    <a:pt x="249" y="12929"/>
                  </a:lnTo>
                  <a:lnTo>
                    <a:pt x="249" y="13012"/>
                  </a:lnTo>
                  <a:lnTo>
                    <a:pt x="249" y="13095"/>
                  </a:lnTo>
                  <a:lnTo>
                    <a:pt x="207" y="13261"/>
                  </a:lnTo>
                  <a:lnTo>
                    <a:pt x="207" y="13509"/>
                  </a:lnTo>
                  <a:lnTo>
                    <a:pt x="166" y="13551"/>
                  </a:lnTo>
                  <a:lnTo>
                    <a:pt x="166" y="13841"/>
                  </a:lnTo>
                  <a:lnTo>
                    <a:pt x="83" y="14504"/>
                  </a:lnTo>
                  <a:lnTo>
                    <a:pt x="83" y="14669"/>
                  </a:lnTo>
                  <a:lnTo>
                    <a:pt x="41" y="15167"/>
                  </a:lnTo>
                  <a:lnTo>
                    <a:pt x="41" y="15332"/>
                  </a:lnTo>
                  <a:lnTo>
                    <a:pt x="41" y="15415"/>
                  </a:lnTo>
                  <a:lnTo>
                    <a:pt x="41" y="15498"/>
                  </a:lnTo>
                  <a:lnTo>
                    <a:pt x="41" y="15830"/>
                  </a:lnTo>
                  <a:lnTo>
                    <a:pt x="41" y="15871"/>
                  </a:lnTo>
                  <a:lnTo>
                    <a:pt x="0" y="16078"/>
                  </a:lnTo>
                  <a:lnTo>
                    <a:pt x="0" y="16327"/>
                  </a:lnTo>
                  <a:lnTo>
                    <a:pt x="0" y="16700"/>
                  </a:lnTo>
                  <a:lnTo>
                    <a:pt x="0" y="16741"/>
                  </a:lnTo>
                  <a:lnTo>
                    <a:pt x="41" y="17073"/>
                  </a:lnTo>
                  <a:lnTo>
                    <a:pt x="83" y="17114"/>
                  </a:lnTo>
                  <a:lnTo>
                    <a:pt x="124" y="17156"/>
                  </a:lnTo>
                  <a:lnTo>
                    <a:pt x="166" y="17073"/>
                  </a:lnTo>
                  <a:lnTo>
                    <a:pt x="166" y="16907"/>
                  </a:lnTo>
                  <a:lnTo>
                    <a:pt x="207" y="16700"/>
                  </a:lnTo>
                  <a:lnTo>
                    <a:pt x="207" y="16534"/>
                  </a:lnTo>
                  <a:lnTo>
                    <a:pt x="207" y="16327"/>
                  </a:lnTo>
                  <a:lnTo>
                    <a:pt x="207" y="15954"/>
                  </a:lnTo>
                  <a:lnTo>
                    <a:pt x="207" y="15705"/>
                  </a:lnTo>
                  <a:lnTo>
                    <a:pt x="207" y="15622"/>
                  </a:lnTo>
                  <a:lnTo>
                    <a:pt x="207" y="15457"/>
                  </a:lnTo>
                  <a:lnTo>
                    <a:pt x="249" y="15208"/>
                  </a:lnTo>
                  <a:lnTo>
                    <a:pt x="249" y="14794"/>
                  </a:lnTo>
                  <a:lnTo>
                    <a:pt x="249" y="14669"/>
                  </a:lnTo>
                  <a:lnTo>
                    <a:pt x="332" y="13841"/>
                  </a:lnTo>
                  <a:lnTo>
                    <a:pt x="373" y="13799"/>
                  </a:lnTo>
                  <a:lnTo>
                    <a:pt x="373" y="13509"/>
                  </a:lnTo>
                  <a:lnTo>
                    <a:pt x="414" y="13095"/>
                  </a:lnTo>
                  <a:lnTo>
                    <a:pt x="456" y="12929"/>
                  </a:lnTo>
                  <a:lnTo>
                    <a:pt x="456" y="12805"/>
                  </a:lnTo>
                  <a:lnTo>
                    <a:pt x="580" y="12017"/>
                  </a:lnTo>
                  <a:lnTo>
                    <a:pt x="663" y="11645"/>
                  </a:lnTo>
                  <a:lnTo>
                    <a:pt x="746" y="11272"/>
                  </a:lnTo>
                  <a:lnTo>
                    <a:pt x="787" y="11189"/>
                  </a:lnTo>
                  <a:lnTo>
                    <a:pt x="787" y="11106"/>
                  </a:lnTo>
                  <a:lnTo>
                    <a:pt x="829" y="11023"/>
                  </a:lnTo>
                  <a:lnTo>
                    <a:pt x="870" y="10816"/>
                  </a:lnTo>
                  <a:lnTo>
                    <a:pt x="912" y="10609"/>
                  </a:lnTo>
                  <a:lnTo>
                    <a:pt x="953" y="10401"/>
                  </a:lnTo>
                  <a:lnTo>
                    <a:pt x="995" y="10236"/>
                  </a:lnTo>
                  <a:lnTo>
                    <a:pt x="1036" y="10070"/>
                  </a:lnTo>
                  <a:lnTo>
                    <a:pt x="1077" y="9987"/>
                  </a:lnTo>
                  <a:lnTo>
                    <a:pt x="1160" y="9697"/>
                  </a:lnTo>
                  <a:lnTo>
                    <a:pt x="1285" y="9241"/>
                  </a:lnTo>
                  <a:lnTo>
                    <a:pt x="1367" y="9117"/>
                  </a:lnTo>
                  <a:lnTo>
                    <a:pt x="1492" y="8661"/>
                  </a:lnTo>
                  <a:lnTo>
                    <a:pt x="1575" y="8412"/>
                  </a:lnTo>
                  <a:lnTo>
                    <a:pt x="1740" y="7998"/>
                  </a:lnTo>
                  <a:lnTo>
                    <a:pt x="1823" y="7708"/>
                  </a:lnTo>
                  <a:lnTo>
                    <a:pt x="1948" y="7418"/>
                  </a:lnTo>
                  <a:lnTo>
                    <a:pt x="2403" y="6424"/>
                  </a:lnTo>
                  <a:lnTo>
                    <a:pt x="2486" y="6299"/>
                  </a:lnTo>
                  <a:lnTo>
                    <a:pt x="2528" y="6175"/>
                  </a:lnTo>
                  <a:lnTo>
                    <a:pt x="2611" y="6051"/>
                  </a:lnTo>
                  <a:lnTo>
                    <a:pt x="2735" y="5843"/>
                  </a:lnTo>
                  <a:lnTo>
                    <a:pt x="2859" y="5595"/>
                  </a:lnTo>
                  <a:lnTo>
                    <a:pt x="3025" y="5305"/>
                  </a:lnTo>
                  <a:lnTo>
                    <a:pt x="3108" y="5180"/>
                  </a:lnTo>
                  <a:lnTo>
                    <a:pt x="3232" y="4973"/>
                  </a:lnTo>
                  <a:lnTo>
                    <a:pt x="3481" y="4600"/>
                  </a:lnTo>
                  <a:lnTo>
                    <a:pt x="3564" y="4435"/>
                  </a:lnTo>
                  <a:lnTo>
                    <a:pt x="3647" y="4310"/>
                  </a:lnTo>
                  <a:lnTo>
                    <a:pt x="3854" y="3979"/>
                  </a:lnTo>
                  <a:lnTo>
                    <a:pt x="4227" y="3523"/>
                  </a:lnTo>
                  <a:lnTo>
                    <a:pt x="4268" y="3440"/>
                  </a:lnTo>
                  <a:lnTo>
                    <a:pt x="4351" y="3274"/>
                  </a:lnTo>
                  <a:lnTo>
                    <a:pt x="4475" y="3150"/>
                  </a:lnTo>
                  <a:lnTo>
                    <a:pt x="5055" y="2528"/>
                  </a:lnTo>
                  <a:lnTo>
                    <a:pt x="5304" y="2238"/>
                  </a:lnTo>
                  <a:lnTo>
                    <a:pt x="5594" y="1948"/>
                  </a:lnTo>
                  <a:lnTo>
                    <a:pt x="5843" y="1741"/>
                  </a:lnTo>
                  <a:lnTo>
                    <a:pt x="6091" y="1534"/>
                  </a:lnTo>
                  <a:lnTo>
                    <a:pt x="6298" y="1368"/>
                  </a:lnTo>
                  <a:lnTo>
                    <a:pt x="6381" y="1327"/>
                  </a:lnTo>
                  <a:lnTo>
                    <a:pt x="6547" y="1202"/>
                  </a:lnTo>
                  <a:lnTo>
                    <a:pt x="6754" y="1078"/>
                  </a:lnTo>
                  <a:lnTo>
                    <a:pt x="7044" y="912"/>
                  </a:lnTo>
                  <a:lnTo>
                    <a:pt x="7169" y="830"/>
                  </a:lnTo>
                  <a:lnTo>
                    <a:pt x="7417" y="705"/>
                  </a:lnTo>
                  <a:lnTo>
                    <a:pt x="7624" y="622"/>
                  </a:lnTo>
                  <a:lnTo>
                    <a:pt x="7707" y="581"/>
                  </a:lnTo>
                  <a:lnTo>
                    <a:pt x="7997" y="457"/>
                  </a:lnTo>
                  <a:lnTo>
                    <a:pt x="8080" y="457"/>
                  </a:lnTo>
                  <a:lnTo>
                    <a:pt x="8205" y="415"/>
                  </a:lnTo>
                  <a:lnTo>
                    <a:pt x="8453" y="332"/>
                  </a:lnTo>
                  <a:lnTo>
                    <a:pt x="9116" y="208"/>
                  </a:lnTo>
                  <a:lnTo>
                    <a:pt x="9531" y="167"/>
                  </a:lnTo>
                  <a:lnTo>
                    <a:pt x="9945" y="167"/>
                  </a:lnTo>
                  <a:lnTo>
                    <a:pt x="10318" y="208"/>
                  </a:lnTo>
                  <a:lnTo>
                    <a:pt x="10732" y="249"/>
                  </a:lnTo>
                  <a:lnTo>
                    <a:pt x="11229" y="374"/>
                  </a:lnTo>
                  <a:lnTo>
                    <a:pt x="11561" y="457"/>
                  </a:lnTo>
                  <a:lnTo>
                    <a:pt x="11768" y="539"/>
                  </a:lnTo>
                  <a:lnTo>
                    <a:pt x="11975" y="664"/>
                  </a:lnTo>
                  <a:lnTo>
                    <a:pt x="12265" y="788"/>
                  </a:lnTo>
                  <a:lnTo>
                    <a:pt x="12597" y="954"/>
                  </a:lnTo>
                  <a:lnTo>
                    <a:pt x="12763" y="1037"/>
                  </a:lnTo>
                  <a:lnTo>
                    <a:pt x="12846" y="1120"/>
                  </a:lnTo>
                  <a:lnTo>
                    <a:pt x="13177" y="1368"/>
                  </a:lnTo>
                  <a:lnTo>
                    <a:pt x="13343" y="1493"/>
                  </a:lnTo>
                  <a:lnTo>
                    <a:pt x="13633" y="1783"/>
                  </a:lnTo>
                  <a:lnTo>
                    <a:pt x="14130" y="2363"/>
                  </a:lnTo>
                  <a:lnTo>
                    <a:pt x="14379" y="2694"/>
                  </a:lnTo>
                  <a:lnTo>
                    <a:pt x="14462" y="2819"/>
                  </a:lnTo>
                  <a:lnTo>
                    <a:pt x="14835" y="3523"/>
                  </a:lnTo>
                  <a:lnTo>
                    <a:pt x="14917" y="3689"/>
                  </a:lnTo>
                  <a:lnTo>
                    <a:pt x="15000" y="3937"/>
                  </a:lnTo>
                  <a:lnTo>
                    <a:pt x="15125" y="4144"/>
                  </a:lnTo>
                  <a:lnTo>
                    <a:pt x="15166" y="4144"/>
                  </a:lnTo>
                  <a:lnTo>
                    <a:pt x="15207" y="4103"/>
                  </a:lnTo>
                  <a:lnTo>
                    <a:pt x="15166" y="3896"/>
                  </a:lnTo>
                  <a:lnTo>
                    <a:pt x="15125" y="3689"/>
                  </a:lnTo>
                  <a:lnTo>
                    <a:pt x="14959" y="3316"/>
                  </a:lnTo>
                  <a:lnTo>
                    <a:pt x="14752" y="2901"/>
                  </a:lnTo>
                  <a:lnTo>
                    <a:pt x="14586" y="2694"/>
                  </a:lnTo>
                  <a:lnTo>
                    <a:pt x="14420" y="2446"/>
                  </a:lnTo>
                  <a:lnTo>
                    <a:pt x="14379" y="2363"/>
                  </a:lnTo>
                  <a:lnTo>
                    <a:pt x="14296" y="2238"/>
                  </a:lnTo>
                  <a:lnTo>
                    <a:pt x="14130" y="2031"/>
                  </a:lnTo>
                  <a:lnTo>
                    <a:pt x="13923" y="1824"/>
                  </a:lnTo>
                  <a:lnTo>
                    <a:pt x="13509" y="1410"/>
                  </a:lnTo>
                  <a:lnTo>
                    <a:pt x="13384" y="1285"/>
                  </a:lnTo>
                  <a:lnTo>
                    <a:pt x="13343" y="1244"/>
                  </a:lnTo>
                  <a:lnTo>
                    <a:pt x="13260" y="1202"/>
                  </a:lnTo>
                  <a:lnTo>
                    <a:pt x="12970" y="954"/>
                  </a:lnTo>
                  <a:lnTo>
                    <a:pt x="12887" y="912"/>
                  </a:lnTo>
                  <a:lnTo>
                    <a:pt x="12473" y="664"/>
                  </a:lnTo>
                  <a:lnTo>
                    <a:pt x="12431" y="664"/>
                  </a:lnTo>
                  <a:lnTo>
                    <a:pt x="11975" y="457"/>
                  </a:lnTo>
                  <a:lnTo>
                    <a:pt x="11520" y="249"/>
                  </a:lnTo>
                  <a:lnTo>
                    <a:pt x="11105" y="125"/>
                  </a:lnTo>
                  <a:lnTo>
                    <a:pt x="10981" y="125"/>
                  </a:lnTo>
                  <a:lnTo>
                    <a:pt x="10857" y="84"/>
                  </a:lnTo>
                  <a:lnTo>
                    <a:pt x="10649" y="42"/>
                  </a:lnTo>
                  <a:lnTo>
                    <a:pt x="10276" y="42"/>
                  </a:lnTo>
                  <a:lnTo>
                    <a:pt x="10152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66"/>
            <p:cNvSpPr/>
            <p:nvPr/>
          </p:nvSpPr>
          <p:spPr>
            <a:xfrm>
              <a:off x="452550" y="1925675"/>
              <a:ext cx="259000" cy="408175"/>
            </a:xfrm>
            <a:custGeom>
              <a:rect b="b" l="l" r="r" t="t"/>
              <a:pathLst>
                <a:path extrusionOk="0" h="16327" w="10360">
                  <a:moveTo>
                    <a:pt x="7542" y="1"/>
                  </a:moveTo>
                  <a:lnTo>
                    <a:pt x="7086" y="42"/>
                  </a:lnTo>
                  <a:lnTo>
                    <a:pt x="6713" y="83"/>
                  </a:lnTo>
                  <a:lnTo>
                    <a:pt x="6382" y="166"/>
                  </a:lnTo>
                  <a:lnTo>
                    <a:pt x="6257" y="208"/>
                  </a:lnTo>
                  <a:lnTo>
                    <a:pt x="6175" y="208"/>
                  </a:lnTo>
                  <a:lnTo>
                    <a:pt x="6050" y="291"/>
                  </a:lnTo>
                  <a:lnTo>
                    <a:pt x="5760" y="415"/>
                  </a:lnTo>
                  <a:lnTo>
                    <a:pt x="5636" y="456"/>
                  </a:lnTo>
                  <a:lnTo>
                    <a:pt x="5553" y="498"/>
                  </a:lnTo>
                  <a:lnTo>
                    <a:pt x="5263" y="664"/>
                  </a:lnTo>
                  <a:lnTo>
                    <a:pt x="4931" y="871"/>
                  </a:lnTo>
                  <a:lnTo>
                    <a:pt x="4807" y="995"/>
                  </a:lnTo>
                  <a:lnTo>
                    <a:pt x="4724" y="1037"/>
                  </a:lnTo>
                  <a:lnTo>
                    <a:pt x="4517" y="1202"/>
                  </a:lnTo>
                  <a:lnTo>
                    <a:pt x="4434" y="1285"/>
                  </a:lnTo>
                  <a:lnTo>
                    <a:pt x="4310" y="1409"/>
                  </a:lnTo>
                  <a:lnTo>
                    <a:pt x="3937" y="1782"/>
                  </a:lnTo>
                  <a:lnTo>
                    <a:pt x="3440" y="2362"/>
                  </a:lnTo>
                  <a:lnTo>
                    <a:pt x="3067" y="2901"/>
                  </a:lnTo>
                  <a:lnTo>
                    <a:pt x="3025" y="2984"/>
                  </a:lnTo>
                  <a:lnTo>
                    <a:pt x="2901" y="3191"/>
                  </a:lnTo>
                  <a:lnTo>
                    <a:pt x="2860" y="3274"/>
                  </a:lnTo>
                  <a:lnTo>
                    <a:pt x="2818" y="3316"/>
                  </a:lnTo>
                  <a:lnTo>
                    <a:pt x="2777" y="3398"/>
                  </a:lnTo>
                  <a:lnTo>
                    <a:pt x="2611" y="3688"/>
                  </a:lnTo>
                  <a:lnTo>
                    <a:pt x="2445" y="3937"/>
                  </a:lnTo>
                  <a:lnTo>
                    <a:pt x="2321" y="4186"/>
                  </a:lnTo>
                  <a:lnTo>
                    <a:pt x="2321" y="4227"/>
                  </a:lnTo>
                  <a:lnTo>
                    <a:pt x="2155" y="4559"/>
                  </a:lnTo>
                  <a:lnTo>
                    <a:pt x="2031" y="4766"/>
                  </a:lnTo>
                  <a:lnTo>
                    <a:pt x="1948" y="4932"/>
                  </a:lnTo>
                  <a:lnTo>
                    <a:pt x="1907" y="5014"/>
                  </a:lnTo>
                  <a:lnTo>
                    <a:pt x="1782" y="5305"/>
                  </a:lnTo>
                  <a:lnTo>
                    <a:pt x="1699" y="5512"/>
                  </a:lnTo>
                  <a:lnTo>
                    <a:pt x="1575" y="5843"/>
                  </a:lnTo>
                  <a:lnTo>
                    <a:pt x="1451" y="6133"/>
                  </a:lnTo>
                  <a:lnTo>
                    <a:pt x="1285" y="6465"/>
                  </a:lnTo>
                  <a:lnTo>
                    <a:pt x="1202" y="6672"/>
                  </a:lnTo>
                  <a:lnTo>
                    <a:pt x="1119" y="7003"/>
                  </a:lnTo>
                  <a:lnTo>
                    <a:pt x="871" y="7666"/>
                  </a:lnTo>
                  <a:lnTo>
                    <a:pt x="705" y="8247"/>
                  </a:lnTo>
                  <a:lnTo>
                    <a:pt x="663" y="8454"/>
                  </a:lnTo>
                  <a:lnTo>
                    <a:pt x="622" y="8619"/>
                  </a:lnTo>
                  <a:lnTo>
                    <a:pt x="581" y="8744"/>
                  </a:lnTo>
                  <a:lnTo>
                    <a:pt x="498" y="9075"/>
                  </a:lnTo>
                  <a:lnTo>
                    <a:pt x="456" y="9241"/>
                  </a:lnTo>
                  <a:lnTo>
                    <a:pt x="456" y="9324"/>
                  </a:lnTo>
                  <a:lnTo>
                    <a:pt x="373" y="9655"/>
                  </a:lnTo>
                  <a:lnTo>
                    <a:pt x="291" y="9945"/>
                  </a:lnTo>
                  <a:lnTo>
                    <a:pt x="291" y="10153"/>
                  </a:lnTo>
                  <a:lnTo>
                    <a:pt x="249" y="10277"/>
                  </a:lnTo>
                  <a:lnTo>
                    <a:pt x="249" y="10401"/>
                  </a:lnTo>
                  <a:lnTo>
                    <a:pt x="208" y="10567"/>
                  </a:lnTo>
                  <a:lnTo>
                    <a:pt x="125" y="11313"/>
                  </a:lnTo>
                  <a:lnTo>
                    <a:pt x="83" y="11396"/>
                  </a:lnTo>
                  <a:lnTo>
                    <a:pt x="42" y="12100"/>
                  </a:lnTo>
                  <a:lnTo>
                    <a:pt x="42" y="12142"/>
                  </a:lnTo>
                  <a:lnTo>
                    <a:pt x="0" y="12846"/>
                  </a:lnTo>
                  <a:lnTo>
                    <a:pt x="0" y="12929"/>
                  </a:lnTo>
                  <a:lnTo>
                    <a:pt x="0" y="13012"/>
                  </a:lnTo>
                  <a:lnTo>
                    <a:pt x="0" y="13095"/>
                  </a:lnTo>
                  <a:lnTo>
                    <a:pt x="0" y="13219"/>
                  </a:lnTo>
                  <a:lnTo>
                    <a:pt x="0" y="13426"/>
                  </a:lnTo>
                  <a:lnTo>
                    <a:pt x="0" y="13468"/>
                  </a:lnTo>
                  <a:lnTo>
                    <a:pt x="0" y="13675"/>
                  </a:lnTo>
                  <a:lnTo>
                    <a:pt x="0" y="14213"/>
                  </a:lnTo>
                  <a:lnTo>
                    <a:pt x="0" y="14338"/>
                  </a:lnTo>
                  <a:lnTo>
                    <a:pt x="0" y="14752"/>
                  </a:lnTo>
                  <a:lnTo>
                    <a:pt x="42" y="14918"/>
                  </a:lnTo>
                  <a:lnTo>
                    <a:pt x="42" y="14959"/>
                  </a:lnTo>
                  <a:lnTo>
                    <a:pt x="42" y="15042"/>
                  </a:lnTo>
                  <a:lnTo>
                    <a:pt x="83" y="15291"/>
                  </a:lnTo>
                  <a:lnTo>
                    <a:pt x="83" y="15332"/>
                  </a:lnTo>
                  <a:lnTo>
                    <a:pt x="83" y="15498"/>
                  </a:lnTo>
                  <a:lnTo>
                    <a:pt x="125" y="15705"/>
                  </a:lnTo>
                  <a:lnTo>
                    <a:pt x="166" y="15995"/>
                  </a:lnTo>
                  <a:lnTo>
                    <a:pt x="166" y="16037"/>
                  </a:lnTo>
                  <a:lnTo>
                    <a:pt x="249" y="16285"/>
                  </a:lnTo>
                  <a:lnTo>
                    <a:pt x="291" y="16327"/>
                  </a:lnTo>
                  <a:lnTo>
                    <a:pt x="332" y="16285"/>
                  </a:lnTo>
                  <a:lnTo>
                    <a:pt x="332" y="16120"/>
                  </a:lnTo>
                  <a:lnTo>
                    <a:pt x="332" y="15954"/>
                  </a:lnTo>
                  <a:lnTo>
                    <a:pt x="332" y="15829"/>
                  </a:lnTo>
                  <a:lnTo>
                    <a:pt x="291" y="15664"/>
                  </a:lnTo>
                  <a:lnTo>
                    <a:pt x="249" y="15374"/>
                  </a:lnTo>
                  <a:lnTo>
                    <a:pt x="249" y="15208"/>
                  </a:lnTo>
                  <a:lnTo>
                    <a:pt x="249" y="15084"/>
                  </a:lnTo>
                  <a:lnTo>
                    <a:pt x="249" y="14959"/>
                  </a:lnTo>
                  <a:lnTo>
                    <a:pt x="208" y="14752"/>
                  </a:lnTo>
                  <a:lnTo>
                    <a:pt x="208" y="14462"/>
                  </a:lnTo>
                  <a:lnTo>
                    <a:pt x="208" y="14338"/>
                  </a:lnTo>
                  <a:lnTo>
                    <a:pt x="208" y="13675"/>
                  </a:lnTo>
                  <a:lnTo>
                    <a:pt x="208" y="13633"/>
                  </a:lnTo>
                  <a:lnTo>
                    <a:pt x="166" y="13385"/>
                  </a:lnTo>
                  <a:lnTo>
                    <a:pt x="166" y="13053"/>
                  </a:lnTo>
                  <a:lnTo>
                    <a:pt x="166" y="12929"/>
                  </a:lnTo>
                  <a:lnTo>
                    <a:pt x="208" y="12846"/>
                  </a:lnTo>
                  <a:lnTo>
                    <a:pt x="208" y="12183"/>
                  </a:lnTo>
                  <a:lnTo>
                    <a:pt x="291" y="11561"/>
                  </a:lnTo>
                  <a:lnTo>
                    <a:pt x="291" y="11520"/>
                  </a:lnTo>
                  <a:lnTo>
                    <a:pt x="291" y="11437"/>
                  </a:lnTo>
                  <a:lnTo>
                    <a:pt x="291" y="11396"/>
                  </a:lnTo>
                  <a:lnTo>
                    <a:pt x="332" y="11189"/>
                  </a:lnTo>
                  <a:lnTo>
                    <a:pt x="332" y="11023"/>
                  </a:lnTo>
                  <a:lnTo>
                    <a:pt x="332" y="10857"/>
                  </a:lnTo>
                  <a:lnTo>
                    <a:pt x="373" y="10733"/>
                  </a:lnTo>
                  <a:lnTo>
                    <a:pt x="415" y="10567"/>
                  </a:lnTo>
                  <a:lnTo>
                    <a:pt x="415" y="10526"/>
                  </a:lnTo>
                  <a:lnTo>
                    <a:pt x="456" y="10277"/>
                  </a:lnTo>
                  <a:lnTo>
                    <a:pt x="539" y="9904"/>
                  </a:lnTo>
                  <a:lnTo>
                    <a:pt x="539" y="9780"/>
                  </a:lnTo>
                  <a:lnTo>
                    <a:pt x="622" y="9407"/>
                  </a:lnTo>
                  <a:lnTo>
                    <a:pt x="663" y="9200"/>
                  </a:lnTo>
                  <a:lnTo>
                    <a:pt x="746" y="8868"/>
                  </a:lnTo>
                  <a:lnTo>
                    <a:pt x="788" y="8619"/>
                  </a:lnTo>
                  <a:lnTo>
                    <a:pt x="871" y="8371"/>
                  </a:lnTo>
                  <a:lnTo>
                    <a:pt x="1119" y="7542"/>
                  </a:lnTo>
                  <a:lnTo>
                    <a:pt x="1161" y="7418"/>
                  </a:lnTo>
                  <a:lnTo>
                    <a:pt x="1161" y="7335"/>
                  </a:lnTo>
                  <a:lnTo>
                    <a:pt x="1244" y="7211"/>
                  </a:lnTo>
                  <a:lnTo>
                    <a:pt x="1285" y="7045"/>
                  </a:lnTo>
                  <a:lnTo>
                    <a:pt x="1368" y="6796"/>
                  </a:lnTo>
                  <a:lnTo>
                    <a:pt x="1451" y="6548"/>
                  </a:lnTo>
                  <a:lnTo>
                    <a:pt x="1492" y="6465"/>
                  </a:lnTo>
                  <a:lnTo>
                    <a:pt x="1575" y="6258"/>
                  </a:lnTo>
                  <a:lnTo>
                    <a:pt x="1699" y="5926"/>
                  </a:lnTo>
                  <a:lnTo>
                    <a:pt x="1782" y="5802"/>
                  </a:lnTo>
                  <a:lnTo>
                    <a:pt x="1824" y="5677"/>
                  </a:lnTo>
                  <a:lnTo>
                    <a:pt x="1948" y="5387"/>
                  </a:lnTo>
                  <a:lnTo>
                    <a:pt x="2155" y="4932"/>
                  </a:lnTo>
                  <a:lnTo>
                    <a:pt x="2197" y="4890"/>
                  </a:lnTo>
                  <a:lnTo>
                    <a:pt x="2238" y="4766"/>
                  </a:lnTo>
                  <a:lnTo>
                    <a:pt x="2321" y="4642"/>
                  </a:lnTo>
                  <a:lnTo>
                    <a:pt x="2611" y="4020"/>
                  </a:lnTo>
                  <a:lnTo>
                    <a:pt x="2777" y="3771"/>
                  </a:lnTo>
                  <a:lnTo>
                    <a:pt x="2943" y="3440"/>
                  </a:lnTo>
                  <a:lnTo>
                    <a:pt x="3067" y="3233"/>
                  </a:lnTo>
                  <a:lnTo>
                    <a:pt x="3191" y="3025"/>
                  </a:lnTo>
                  <a:lnTo>
                    <a:pt x="3315" y="2860"/>
                  </a:lnTo>
                  <a:lnTo>
                    <a:pt x="3357" y="2777"/>
                  </a:lnTo>
                  <a:lnTo>
                    <a:pt x="3481" y="2653"/>
                  </a:lnTo>
                  <a:lnTo>
                    <a:pt x="3564" y="2487"/>
                  </a:lnTo>
                  <a:lnTo>
                    <a:pt x="3730" y="2280"/>
                  </a:lnTo>
                  <a:lnTo>
                    <a:pt x="3813" y="2197"/>
                  </a:lnTo>
                  <a:lnTo>
                    <a:pt x="3978" y="1990"/>
                  </a:lnTo>
                  <a:lnTo>
                    <a:pt x="4103" y="1865"/>
                  </a:lnTo>
                  <a:lnTo>
                    <a:pt x="4144" y="1824"/>
                  </a:lnTo>
                  <a:lnTo>
                    <a:pt x="4310" y="1617"/>
                  </a:lnTo>
                  <a:lnTo>
                    <a:pt x="4351" y="1617"/>
                  </a:lnTo>
                  <a:lnTo>
                    <a:pt x="4434" y="1534"/>
                  </a:lnTo>
                  <a:lnTo>
                    <a:pt x="4600" y="1368"/>
                  </a:lnTo>
                  <a:lnTo>
                    <a:pt x="5014" y="1037"/>
                  </a:lnTo>
                  <a:lnTo>
                    <a:pt x="5263" y="871"/>
                  </a:lnTo>
                  <a:lnTo>
                    <a:pt x="5594" y="705"/>
                  </a:lnTo>
                  <a:lnTo>
                    <a:pt x="6175" y="415"/>
                  </a:lnTo>
                  <a:lnTo>
                    <a:pt x="6589" y="291"/>
                  </a:lnTo>
                  <a:lnTo>
                    <a:pt x="6838" y="249"/>
                  </a:lnTo>
                  <a:lnTo>
                    <a:pt x="7003" y="208"/>
                  </a:lnTo>
                  <a:lnTo>
                    <a:pt x="7874" y="208"/>
                  </a:lnTo>
                  <a:lnTo>
                    <a:pt x="7956" y="249"/>
                  </a:lnTo>
                  <a:lnTo>
                    <a:pt x="8329" y="332"/>
                  </a:lnTo>
                  <a:lnTo>
                    <a:pt x="8454" y="374"/>
                  </a:lnTo>
                  <a:lnTo>
                    <a:pt x="8744" y="498"/>
                  </a:lnTo>
                  <a:lnTo>
                    <a:pt x="9282" y="788"/>
                  </a:lnTo>
                  <a:lnTo>
                    <a:pt x="9531" y="995"/>
                  </a:lnTo>
                  <a:lnTo>
                    <a:pt x="9655" y="1119"/>
                  </a:lnTo>
                  <a:lnTo>
                    <a:pt x="9821" y="1368"/>
                  </a:lnTo>
                  <a:lnTo>
                    <a:pt x="9987" y="1575"/>
                  </a:lnTo>
                  <a:lnTo>
                    <a:pt x="10070" y="1741"/>
                  </a:lnTo>
                  <a:lnTo>
                    <a:pt x="10153" y="1907"/>
                  </a:lnTo>
                  <a:lnTo>
                    <a:pt x="10277" y="2072"/>
                  </a:lnTo>
                  <a:lnTo>
                    <a:pt x="10318" y="2072"/>
                  </a:lnTo>
                  <a:lnTo>
                    <a:pt x="10360" y="2031"/>
                  </a:lnTo>
                  <a:lnTo>
                    <a:pt x="10318" y="1865"/>
                  </a:lnTo>
                  <a:lnTo>
                    <a:pt x="10277" y="1699"/>
                  </a:lnTo>
                  <a:lnTo>
                    <a:pt x="10111" y="1409"/>
                  </a:lnTo>
                  <a:lnTo>
                    <a:pt x="9904" y="1119"/>
                  </a:lnTo>
                  <a:lnTo>
                    <a:pt x="9738" y="954"/>
                  </a:lnTo>
                  <a:lnTo>
                    <a:pt x="9572" y="788"/>
                  </a:lnTo>
                  <a:lnTo>
                    <a:pt x="9490" y="746"/>
                  </a:lnTo>
                  <a:lnTo>
                    <a:pt x="9407" y="664"/>
                  </a:lnTo>
                  <a:lnTo>
                    <a:pt x="9200" y="539"/>
                  </a:lnTo>
                  <a:lnTo>
                    <a:pt x="8992" y="415"/>
                  </a:lnTo>
                  <a:lnTo>
                    <a:pt x="8537" y="208"/>
                  </a:lnTo>
                  <a:lnTo>
                    <a:pt x="8412" y="166"/>
                  </a:lnTo>
                  <a:lnTo>
                    <a:pt x="8371" y="125"/>
                  </a:lnTo>
                  <a:lnTo>
                    <a:pt x="8329" y="125"/>
                  </a:lnTo>
                  <a:lnTo>
                    <a:pt x="8039" y="42"/>
                  </a:lnTo>
                  <a:lnTo>
                    <a:pt x="7956" y="42"/>
                  </a:lnTo>
                  <a:lnTo>
                    <a:pt x="7542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66"/>
            <p:cNvSpPr/>
            <p:nvPr/>
          </p:nvSpPr>
          <p:spPr>
            <a:xfrm>
              <a:off x="626575" y="1896675"/>
              <a:ext cx="302525" cy="418525"/>
            </a:xfrm>
            <a:custGeom>
              <a:rect b="b" l="l" r="r" t="t"/>
              <a:pathLst>
                <a:path extrusionOk="0" h="16741" w="12101">
                  <a:moveTo>
                    <a:pt x="5802" y="0"/>
                  </a:moveTo>
                  <a:lnTo>
                    <a:pt x="5015" y="83"/>
                  </a:lnTo>
                  <a:lnTo>
                    <a:pt x="4600" y="166"/>
                  </a:lnTo>
                  <a:lnTo>
                    <a:pt x="4227" y="290"/>
                  </a:lnTo>
                  <a:lnTo>
                    <a:pt x="3730" y="456"/>
                  </a:lnTo>
                  <a:lnTo>
                    <a:pt x="3440" y="580"/>
                  </a:lnTo>
                  <a:lnTo>
                    <a:pt x="3233" y="663"/>
                  </a:lnTo>
                  <a:lnTo>
                    <a:pt x="3026" y="746"/>
                  </a:lnTo>
                  <a:lnTo>
                    <a:pt x="2736" y="912"/>
                  </a:lnTo>
                  <a:lnTo>
                    <a:pt x="2446" y="1078"/>
                  </a:lnTo>
                  <a:lnTo>
                    <a:pt x="2321" y="1161"/>
                  </a:lnTo>
                  <a:lnTo>
                    <a:pt x="2239" y="1243"/>
                  </a:lnTo>
                  <a:lnTo>
                    <a:pt x="1866" y="1492"/>
                  </a:lnTo>
                  <a:lnTo>
                    <a:pt x="1700" y="1616"/>
                  </a:lnTo>
                  <a:lnTo>
                    <a:pt x="1410" y="1865"/>
                  </a:lnTo>
                  <a:lnTo>
                    <a:pt x="1120" y="2114"/>
                  </a:lnTo>
                  <a:lnTo>
                    <a:pt x="871" y="2404"/>
                  </a:lnTo>
                  <a:lnTo>
                    <a:pt x="622" y="2735"/>
                  </a:lnTo>
                  <a:lnTo>
                    <a:pt x="540" y="2859"/>
                  </a:lnTo>
                  <a:lnTo>
                    <a:pt x="332" y="3232"/>
                  </a:lnTo>
                  <a:lnTo>
                    <a:pt x="167" y="3522"/>
                  </a:lnTo>
                  <a:lnTo>
                    <a:pt x="84" y="3730"/>
                  </a:lnTo>
                  <a:lnTo>
                    <a:pt x="1" y="3978"/>
                  </a:lnTo>
                  <a:lnTo>
                    <a:pt x="1" y="4185"/>
                  </a:lnTo>
                  <a:lnTo>
                    <a:pt x="1" y="4227"/>
                  </a:lnTo>
                  <a:lnTo>
                    <a:pt x="42" y="4227"/>
                  </a:lnTo>
                  <a:lnTo>
                    <a:pt x="84" y="4185"/>
                  </a:lnTo>
                  <a:lnTo>
                    <a:pt x="167" y="4020"/>
                  </a:lnTo>
                  <a:lnTo>
                    <a:pt x="250" y="3854"/>
                  </a:lnTo>
                  <a:lnTo>
                    <a:pt x="415" y="3522"/>
                  </a:lnTo>
                  <a:lnTo>
                    <a:pt x="581" y="3150"/>
                  </a:lnTo>
                  <a:lnTo>
                    <a:pt x="747" y="2942"/>
                  </a:lnTo>
                  <a:lnTo>
                    <a:pt x="871" y="2735"/>
                  </a:lnTo>
                  <a:lnTo>
                    <a:pt x="954" y="2611"/>
                  </a:lnTo>
                  <a:lnTo>
                    <a:pt x="995" y="2528"/>
                  </a:lnTo>
                  <a:lnTo>
                    <a:pt x="1203" y="2321"/>
                  </a:lnTo>
                  <a:lnTo>
                    <a:pt x="1368" y="2114"/>
                  </a:lnTo>
                  <a:lnTo>
                    <a:pt x="1576" y="1948"/>
                  </a:lnTo>
                  <a:lnTo>
                    <a:pt x="1783" y="1782"/>
                  </a:lnTo>
                  <a:lnTo>
                    <a:pt x="1907" y="1658"/>
                  </a:lnTo>
                  <a:lnTo>
                    <a:pt x="1948" y="1658"/>
                  </a:lnTo>
                  <a:lnTo>
                    <a:pt x="2031" y="1616"/>
                  </a:lnTo>
                  <a:lnTo>
                    <a:pt x="2280" y="1409"/>
                  </a:lnTo>
                  <a:lnTo>
                    <a:pt x="2363" y="1368"/>
                  </a:lnTo>
                  <a:lnTo>
                    <a:pt x="2736" y="1119"/>
                  </a:lnTo>
                  <a:lnTo>
                    <a:pt x="2777" y="1119"/>
                  </a:lnTo>
                  <a:lnTo>
                    <a:pt x="3192" y="871"/>
                  </a:lnTo>
                  <a:lnTo>
                    <a:pt x="3606" y="705"/>
                  </a:lnTo>
                  <a:lnTo>
                    <a:pt x="3979" y="580"/>
                  </a:lnTo>
                  <a:lnTo>
                    <a:pt x="4103" y="539"/>
                  </a:lnTo>
                  <a:lnTo>
                    <a:pt x="4227" y="498"/>
                  </a:lnTo>
                  <a:lnTo>
                    <a:pt x="4393" y="456"/>
                  </a:lnTo>
                  <a:lnTo>
                    <a:pt x="4725" y="332"/>
                  </a:lnTo>
                  <a:lnTo>
                    <a:pt x="4849" y="332"/>
                  </a:lnTo>
                  <a:lnTo>
                    <a:pt x="4973" y="290"/>
                  </a:lnTo>
                  <a:lnTo>
                    <a:pt x="5346" y="208"/>
                  </a:lnTo>
                  <a:lnTo>
                    <a:pt x="5802" y="166"/>
                  </a:lnTo>
                  <a:lnTo>
                    <a:pt x="6507" y="166"/>
                  </a:lnTo>
                  <a:lnTo>
                    <a:pt x="6714" y="208"/>
                  </a:lnTo>
                  <a:lnTo>
                    <a:pt x="7004" y="249"/>
                  </a:lnTo>
                  <a:lnTo>
                    <a:pt x="7294" y="332"/>
                  </a:lnTo>
                  <a:lnTo>
                    <a:pt x="7708" y="498"/>
                  </a:lnTo>
                  <a:lnTo>
                    <a:pt x="8081" y="705"/>
                  </a:lnTo>
                  <a:lnTo>
                    <a:pt x="8413" y="912"/>
                  </a:lnTo>
                  <a:lnTo>
                    <a:pt x="8703" y="1119"/>
                  </a:lnTo>
                  <a:lnTo>
                    <a:pt x="8786" y="1202"/>
                  </a:lnTo>
                  <a:lnTo>
                    <a:pt x="8993" y="1368"/>
                  </a:lnTo>
                  <a:lnTo>
                    <a:pt x="9076" y="1451"/>
                  </a:lnTo>
                  <a:lnTo>
                    <a:pt x="9117" y="1451"/>
                  </a:lnTo>
                  <a:lnTo>
                    <a:pt x="9200" y="1575"/>
                  </a:lnTo>
                  <a:lnTo>
                    <a:pt x="9449" y="1824"/>
                  </a:lnTo>
                  <a:lnTo>
                    <a:pt x="9656" y="2114"/>
                  </a:lnTo>
                  <a:lnTo>
                    <a:pt x="9863" y="2404"/>
                  </a:lnTo>
                  <a:lnTo>
                    <a:pt x="9904" y="2404"/>
                  </a:lnTo>
                  <a:lnTo>
                    <a:pt x="10153" y="2777"/>
                  </a:lnTo>
                  <a:lnTo>
                    <a:pt x="10277" y="3025"/>
                  </a:lnTo>
                  <a:lnTo>
                    <a:pt x="10360" y="3191"/>
                  </a:lnTo>
                  <a:lnTo>
                    <a:pt x="10402" y="3274"/>
                  </a:lnTo>
                  <a:lnTo>
                    <a:pt x="10567" y="3647"/>
                  </a:lnTo>
                  <a:lnTo>
                    <a:pt x="10692" y="3854"/>
                  </a:lnTo>
                  <a:lnTo>
                    <a:pt x="10857" y="4227"/>
                  </a:lnTo>
                  <a:lnTo>
                    <a:pt x="10940" y="4434"/>
                  </a:lnTo>
                  <a:lnTo>
                    <a:pt x="10982" y="4600"/>
                  </a:lnTo>
                  <a:lnTo>
                    <a:pt x="11106" y="4973"/>
                  </a:lnTo>
                  <a:lnTo>
                    <a:pt x="11189" y="5263"/>
                  </a:lnTo>
                  <a:lnTo>
                    <a:pt x="11272" y="5636"/>
                  </a:lnTo>
                  <a:lnTo>
                    <a:pt x="11438" y="6465"/>
                  </a:lnTo>
                  <a:lnTo>
                    <a:pt x="11562" y="7169"/>
                  </a:lnTo>
                  <a:lnTo>
                    <a:pt x="11603" y="7376"/>
                  </a:lnTo>
                  <a:lnTo>
                    <a:pt x="11645" y="7583"/>
                  </a:lnTo>
                  <a:lnTo>
                    <a:pt x="11645" y="7749"/>
                  </a:lnTo>
                  <a:lnTo>
                    <a:pt x="11686" y="8122"/>
                  </a:lnTo>
                  <a:lnTo>
                    <a:pt x="11728" y="8329"/>
                  </a:lnTo>
                  <a:lnTo>
                    <a:pt x="11728" y="8453"/>
                  </a:lnTo>
                  <a:lnTo>
                    <a:pt x="11769" y="8826"/>
                  </a:lnTo>
                  <a:lnTo>
                    <a:pt x="11769" y="9199"/>
                  </a:lnTo>
                  <a:lnTo>
                    <a:pt x="11810" y="9407"/>
                  </a:lnTo>
                  <a:lnTo>
                    <a:pt x="11810" y="9572"/>
                  </a:lnTo>
                  <a:lnTo>
                    <a:pt x="11810" y="9738"/>
                  </a:lnTo>
                  <a:lnTo>
                    <a:pt x="11810" y="9945"/>
                  </a:lnTo>
                  <a:lnTo>
                    <a:pt x="11852" y="10774"/>
                  </a:lnTo>
                  <a:lnTo>
                    <a:pt x="11852" y="10898"/>
                  </a:lnTo>
                  <a:lnTo>
                    <a:pt x="11852" y="11727"/>
                  </a:lnTo>
                  <a:lnTo>
                    <a:pt x="11852" y="11810"/>
                  </a:lnTo>
                  <a:lnTo>
                    <a:pt x="11893" y="12597"/>
                  </a:lnTo>
                  <a:lnTo>
                    <a:pt x="11893" y="12721"/>
                  </a:lnTo>
                  <a:lnTo>
                    <a:pt x="11893" y="12804"/>
                  </a:lnTo>
                  <a:lnTo>
                    <a:pt x="11893" y="12887"/>
                  </a:lnTo>
                  <a:lnTo>
                    <a:pt x="11893" y="13053"/>
                  </a:lnTo>
                  <a:lnTo>
                    <a:pt x="11893" y="13260"/>
                  </a:lnTo>
                  <a:lnTo>
                    <a:pt x="11893" y="13343"/>
                  </a:lnTo>
                  <a:lnTo>
                    <a:pt x="11893" y="13592"/>
                  </a:lnTo>
                  <a:lnTo>
                    <a:pt x="11893" y="14213"/>
                  </a:lnTo>
                  <a:lnTo>
                    <a:pt x="11893" y="14379"/>
                  </a:lnTo>
                  <a:lnTo>
                    <a:pt x="11852" y="14876"/>
                  </a:lnTo>
                  <a:lnTo>
                    <a:pt x="11852" y="15042"/>
                  </a:lnTo>
                  <a:lnTo>
                    <a:pt x="11852" y="15083"/>
                  </a:lnTo>
                  <a:lnTo>
                    <a:pt x="11893" y="15166"/>
                  </a:lnTo>
                  <a:lnTo>
                    <a:pt x="11852" y="15498"/>
                  </a:lnTo>
                  <a:lnTo>
                    <a:pt x="11852" y="15539"/>
                  </a:lnTo>
                  <a:lnTo>
                    <a:pt x="11852" y="15705"/>
                  </a:lnTo>
                  <a:lnTo>
                    <a:pt x="11852" y="15995"/>
                  </a:lnTo>
                  <a:lnTo>
                    <a:pt x="11852" y="16326"/>
                  </a:lnTo>
                  <a:lnTo>
                    <a:pt x="11852" y="16368"/>
                  </a:lnTo>
                  <a:lnTo>
                    <a:pt x="11893" y="16658"/>
                  </a:lnTo>
                  <a:lnTo>
                    <a:pt x="11893" y="16741"/>
                  </a:lnTo>
                  <a:lnTo>
                    <a:pt x="11935" y="16741"/>
                  </a:lnTo>
                  <a:lnTo>
                    <a:pt x="11976" y="16699"/>
                  </a:lnTo>
                  <a:lnTo>
                    <a:pt x="12018" y="16492"/>
                  </a:lnTo>
                  <a:lnTo>
                    <a:pt x="12018" y="16326"/>
                  </a:lnTo>
                  <a:lnTo>
                    <a:pt x="12018" y="16161"/>
                  </a:lnTo>
                  <a:lnTo>
                    <a:pt x="12059" y="15954"/>
                  </a:lnTo>
                  <a:lnTo>
                    <a:pt x="12059" y="15622"/>
                  </a:lnTo>
                  <a:lnTo>
                    <a:pt x="12059" y="15373"/>
                  </a:lnTo>
                  <a:lnTo>
                    <a:pt x="12059" y="15291"/>
                  </a:lnTo>
                  <a:lnTo>
                    <a:pt x="12059" y="15125"/>
                  </a:lnTo>
                  <a:lnTo>
                    <a:pt x="12059" y="14876"/>
                  </a:lnTo>
                  <a:lnTo>
                    <a:pt x="12059" y="14503"/>
                  </a:lnTo>
                  <a:lnTo>
                    <a:pt x="12059" y="14379"/>
                  </a:lnTo>
                  <a:lnTo>
                    <a:pt x="12101" y="13592"/>
                  </a:lnTo>
                  <a:lnTo>
                    <a:pt x="12101" y="13550"/>
                  </a:lnTo>
                  <a:lnTo>
                    <a:pt x="12059" y="13260"/>
                  </a:lnTo>
                  <a:lnTo>
                    <a:pt x="12059" y="12846"/>
                  </a:lnTo>
                  <a:lnTo>
                    <a:pt x="12059" y="12680"/>
                  </a:lnTo>
                  <a:lnTo>
                    <a:pt x="12059" y="12597"/>
                  </a:lnTo>
                  <a:lnTo>
                    <a:pt x="12059" y="11810"/>
                  </a:lnTo>
                  <a:lnTo>
                    <a:pt x="12059" y="11105"/>
                  </a:lnTo>
                  <a:lnTo>
                    <a:pt x="12059" y="11023"/>
                  </a:lnTo>
                  <a:lnTo>
                    <a:pt x="12059" y="10898"/>
                  </a:lnTo>
                  <a:lnTo>
                    <a:pt x="12059" y="10857"/>
                  </a:lnTo>
                  <a:lnTo>
                    <a:pt x="12059" y="10650"/>
                  </a:lnTo>
                  <a:lnTo>
                    <a:pt x="12018" y="10442"/>
                  </a:lnTo>
                  <a:lnTo>
                    <a:pt x="12018" y="10235"/>
                  </a:lnTo>
                  <a:lnTo>
                    <a:pt x="12018" y="10070"/>
                  </a:lnTo>
                  <a:lnTo>
                    <a:pt x="12018" y="9904"/>
                  </a:lnTo>
                  <a:lnTo>
                    <a:pt x="12018" y="9779"/>
                  </a:lnTo>
                  <a:lnTo>
                    <a:pt x="12018" y="9531"/>
                  </a:lnTo>
                  <a:lnTo>
                    <a:pt x="11976" y="9075"/>
                  </a:lnTo>
                  <a:lnTo>
                    <a:pt x="11976" y="8909"/>
                  </a:lnTo>
                  <a:lnTo>
                    <a:pt x="11935" y="8495"/>
                  </a:lnTo>
                  <a:lnTo>
                    <a:pt x="11893" y="8246"/>
                  </a:lnTo>
                  <a:lnTo>
                    <a:pt x="11852" y="7790"/>
                  </a:lnTo>
                  <a:lnTo>
                    <a:pt x="11810" y="7500"/>
                  </a:lnTo>
                  <a:lnTo>
                    <a:pt x="11769" y="7210"/>
                  </a:lnTo>
                  <a:lnTo>
                    <a:pt x="11603" y="6174"/>
                  </a:lnTo>
                  <a:lnTo>
                    <a:pt x="11562" y="6009"/>
                  </a:lnTo>
                  <a:lnTo>
                    <a:pt x="11520" y="5926"/>
                  </a:lnTo>
                  <a:lnTo>
                    <a:pt x="11520" y="5760"/>
                  </a:lnTo>
                  <a:lnTo>
                    <a:pt x="11479" y="5553"/>
                  </a:lnTo>
                  <a:lnTo>
                    <a:pt x="11396" y="5263"/>
                  </a:lnTo>
                  <a:lnTo>
                    <a:pt x="11272" y="4931"/>
                  </a:lnTo>
                  <a:lnTo>
                    <a:pt x="11272" y="4848"/>
                  </a:lnTo>
                  <a:lnTo>
                    <a:pt x="11189" y="4600"/>
                  </a:lnTo>
                  <a:lnTo>
                    <a:pt x="11023" y="4185"/>
                  </a:lnTo>
                  <a:lnTo>
                    <a:pt x="10982" y="4061"/>
                  </a:lnTo>
                  <a:lnTo>
                    <a:pt x="10899" y="3895"/>
                  </a:lnTo>
                  <a:lnTo>
                    <a:pt x="10775" y="3564"/>
                  </a:lnTo>
                  <a:lnTo>
                    <a:pt x="10650" y="3315"/>
                  </a:lnTo>
                  <a:lnTo>
                    <a:pt x="10484" y="3025"/>
                  </a:lnTo>
                  <a:lnTo>
                    <a:pt x="10443" y="2942"/>
                  </a:lnTo>
                  <a:lnTo>
                    <a:pt x="10360" y="2818"/>
                  </a:lnTo>
                  <a:lnTo>
                    <a:pt x="10277" y="2652"/>
                  </a:lnTo>
                  <a:lnTo>
                    <a:pt x="10070" y="2321"/>
                  </a:lnTo>
                  <a:lnTo>
                    <a:pt x="9821" y="1989"/>
                  </a:lnTo>
                  <a:lnTo>
                    <a:pt x="9573" y="1699"/>
                  </a:lnTo>
                  <a:lnTo>
                    <a:pt x="9283" y="1409"/>
                  </a:lnTo>
                  <a:lnTo>
                    <a:pt x="9076" y="1202"/>
                  </a:lnTo>
                  <a:lnTo>
                    <a:pt x="8827" y="995"/>
                  </a:lnTo>
                  <a:lnTo>
                    <a:pt x="8620" y="829"/>
                  </a:lnTo>
                  <a:lnTo>
                    <a:pt x="8578" y="788"/>
                  </a:lnTo>
                  <a:lnTo>
                    <a:pt x="8413" y="663"/>
                  </a:lnTo>
                  <a:lnTo>
                    <a:pt x="8164" y="539"/>
                  </a:lnTo>
                  <a:lnTo>
                    <a:pt x="7915" y="415"/>
                  </a:lnTo>
                  <a:lnTo>
                    <a:pt x="7750" y="332"/>
                  </a:lnTo>
                  <a:lnTo>
                    <a:pt x="7501" y="208"/>
                  </a:lnTo>
                  <a:lnTo>
                    <a:pt x="7294" y="166"/>
                  </a:lnTo>
                  <a:lnTo>
                    <a:pt x="7252" y="125"/>
                  </a:lnTo>
                  <a:lnTo>
                    <a:pt x="6921" y="42"/>
                  </a:lnTo>
                  <a:lnTo>
                    <a:pt x="6838" y="42"/>
                  </a:lnTo>
                  <a:lnTo>
                    <a:pt x="671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66"/>
            <p:cNvSpPr/>
            <p:nvPr/>
          </p:nvSpPr>
          <p:spPr>
            <a:xfrm>
              <a:off x="686675" y="1932925"/>
              <a:ext cx="191675" cy="400925"/>
            </a:xfrm>
            <a:custGeom>
              <a:rect b="b" l="l" r="r" t="t"/>
              <a:pathLst>
                <a:path extrusionOk="0" h="16037" w="7667">
                  <a:moveTo>
                    <a:pt x="3978" y="1"/>
                  </a:moveTo>
                  <a:lnTo>
                    <a:pt x="3564" y="84"/>
                  </a:lnTo>
                  <a:lnTo>
                    <a:pt x="3274" y="166"/>
                  </a:lnTo>
                  <a:lnTo>
                    <a:pt x="3108" y="208"/>
                  </a:lnTo>
                  <a:lnTo>
                    <a:pt x="2901" y="291"/>
                  </a:lnTo>
                  <a:lnTo>
                    <a:pt x="2652" y="374"/>
                  </a:lnTo>
                  <a:lnTo>
                    <a:pt x="2362" y="539"/>
                  </a:lnTo>
                  <a:lnTo>
                    <a:pt x="2238" y="622"/>
                  </a:lnTo>
                  <a:lnTo>
                    <a:pt x="2196" y="664"/>
                  </a:lnTo>
                  <a:lnTo>
                    <a:pt x="1865" y="829"/>
                  </a:lnTo>
                  <a:lnTo>
                    <a:pt x="1699" y="912"/>
                  </a:lnTo>
                  <a:lnTo>
                    <a:pt x="1409" y="1119"/>
                  </a:lnTo>
                  <a:lnTo>
                    <a:pt x="1160" y="1327"/>
                  </a:lnTo>
                  <a:lnTo>
                    <a:pt x="912" y="1534"/>
                  </a:lnTo>
                  <a:lnTo>
                    <a:pt x="663" y="1782"/>
                  </a:lnTo>
                  <a:lnTo>
                    <a:pt x="580" y="1865"/>
                  </a:lnTo>
                  <a:lnTo>
                    <a:pt x="373" y="2155"/>
                  </a:lnTo>
                  <a:lnTo>
                    <a:pt x="207" y="2404"/>
                  </a:lnTo>
                  <a:lnTo>
                    <a:pt x="125" y="2570"/>
                  </a:lnTo>
                  <a:lnTo>
                    <a:pt x="42" y="2777"/>
                  </a:lnTo>
                  <a:lnTo>
                    <a:pt x="0" y="2901"/>
                  </a:lnTo>
                  <a:lnTo>
                    <a:pt x="0" y="2984"/>
                  </a:lnTo>
                  <a:lnTo>
                    <a:pt x="42" y="3026"/>
                  </a:lnTo>
                  <a:lnTo>
                    <a:pt x="125" y="2984"/>
                  </a:lnTo>
                  <a:lnTo>
                    <a:pt x="207" y="2860"/>
                  </a:lnTo>
                  <a:lnTo>
                    <a:pt x="290" y="2694"/>
                  </a:lnTo>
                  <a:lnTo>
                    <a:pt x="415" y="2445"/>
                  </a:lnTo>
                  <a:lnTo>
                    <a:pt x="622" y="2155"/>
                  </a:lnTo>
                  <a:lnTo>
                    <a:pt x="746" y="1948"/>
                  </a:lnTo>
                  <a:lnTo>
                    <a:pt x="912" y="1782"/>
                  </a:lnTo>
                  <a:lnTo>
                    <a:pt x="953" y="1741"/>
                  </a:lnTo>
                  <a:lnTo>
                    <a:pt x="1036" y="1658"/>
                  </a:lnTo>
                  <a:lnTo>
                    <a:pt x="1202" y="1534"/>
                  </a:lnTo>
                  <a:lnTo>
                    <a:pt x="1409" y="1368"/>
                  </a:lnTo>
                  <a:lnTo>
                    <a:pt x="1782" y="1119"/>
                  </a:lnTo>
                  <a:lnTo>
                    <a:pt x="1906" y="1037"/>
                  </a:lnTo>
                  <a:lnTo>
                    <a:pt x="1948" y="995"/>
                  </a:lnTo>
                  <a:lnTo>
                    <a:pt x="1989" y="995"/>
                  </a:lnTo>
                  <a:lnTo>
                    <a:pt x="2238" y="829"/>
                  </a:lnTo>
                  <a:lnTo>
                    <a:pt x="2321" y="788"/>
                  </a:lnTo>
                  <a:lnTo>
                    <a:pt x="2652" y="622"/>
                  </a:lnTo>
                  <a:lnTo>
                    <a:pt x="2694" y="622"/>
                  </a:lnTo>
                  <a:lnTo>
                    <a:pt x="3067" y="456"/>
                  </a:lnTo>
                  <a:lnTo>
                    <a:pt x="3440" y="332"/>
                  </a:lnTo>
                  <a:lnTo>
                    <a:pt x="3730" y="249"/>
                  </a:lnTo>
                  <a:lnTo>
                    <a:pt x="3854" y="249"/>
                  </a:lnTo>
                  <a:lnTo>
                    <a:pt x="3937" y="208"/>
                  </a:lnTo>
                  <a:lnTo>
                    <a:pt x="4103" y="208"/>
                  </a:lnTo>
                  <a:lnTo>
                    <a:pt x="4393" y="166"/>
                  </a:lnTo>
                  <a:lnTo>
                    <a:pt x="4600" y="166"/>
                  </a:lnTo>
                  <a:lnTo>
                    <a:pt x="4931" y="249"/>
                  </a:lnTo>
                  <a:lnTo>
                    <a:pt x="5263" y="332"/>
                  </a:lnTo>
                  <a:lnTo>
                    <a:pt x="5429" y="415"/>
                  </a:lnTo>
                  <a:lnTo>
                    <a:pt x="5511" y="456"/>
                  </a:lnTo>
                  <a:lnTo>
                    <a:pt x="5719" y="581"/>
                  </a:lnTo>
                  <a:lnTo>
                    <a:pt x="5801" y="622"/>
                  </a:lnTo>
                  <a:lnTo>
                    <a:pt x="5926" y="747"/>
                  </a:lnTo>
                  <a:lnTo>
                    <a:pt x="6340" y="1119"/>
                  </a:lnTo>
                  <a:lnTo>
                    <a:pt x="6547" y="1409"/>
                  </a:lnTo>
                  <a:lnTo>
                    <a:pt x="6713" y="1700"/>
                  </a:lnTo>
                  <a:lnTo>
                    <a:pt x="6879" y="1990"/>
                  </a:lnTo>
                  <a:lnTo>
                    <a:pt x="7003" y="2280"/>
                  </a:lnTo>
                  <a:lnTo>
                    <a:pt x="7045" y="2363"/>
                  </a:lnTo>
                  <a:lnTo>
                    <a:pt x="7127" y="2570"/>
                  </a:lnTo>
                  <a:lnTo>
                    <a:pt x="7169" y="2653"/>
                  </a:lnTo>
                  <a:lnTo>
                    <a:pt x="7169" y="2694"/>
                  </a:lnTo>
                  <a:lnTo>
                    <a:pt x="7210" y="2818"/>
                  </a:lnTo>
                  <a:lnTo>
                    <a:pt x="7293" y="3108"/>
                  </a:lnTo>
                  <a:lnTo>
                    <a:pt x="7335" y="3440"/>
                  </a:lnTo>
                  <a:lnTo>
                    <a:pt x="7376" y="3689"/>
                  </a:lnTo>
                  <a:lnTo>
                    <a:pt x="7376" y="3730"/>
                  </a:lnTo>
                  <a:lnTo>
                    <a:pt x="7417" y="4103"/>
                  </a:lnTo>
                  <a:lnTo>
                    <a:pt x="7459" y="4352"/>
                  </a:lnTo>
                  <a:lnTo>
                    <a:pt x="7459" y="4517"/>
                  </a:lnTo>
                  <a:lnTo>
                    <a:pt x="7459" y="4600"/>
                  </a:lnTo>
                  <a:lnTo>
                    <a:pt x="7459" y="4932"/>
                  </a:lnTo>
                  <a:lnTo>
                    <a:pt x="7459" y="5180"/>
                  </a:lnTo>
                  <a:lnTo>
                    <a:pt x="7500" y="5512"/>
                  </a:lnTo>
                  <a:lnTo>
                    <a:pt x="7500" y="5843"/>
                  </a:lnTo>
                  <a:lnTo>
                    <a:pt x="7459" y="6175"/>
                  </a:lnTo>
                  <a:lnTo>
                    <a:pt x="7500" y="6423"/>
                  </a:lnTo>
                  <a:lnTo>
                    <a:pt x="7459" y="6755"/>
                  </a:lnTo>
                  <a:lnTo>
                    <a:pt x="7376" y="8122"/>
                  </a:lnTo>
                  <a:lnTo>
                    <a:pt x="7335" y="8288"/>
                  </a:lnTo>
                  <a:lnTo>
                    <a:pt x="7335" y="8454"/>
                  </a:lnTo>
                  <a:lnTo>
                    <a:pt x="7335" y="8620"/>
                  </a:lnTo>
                  <a:lnTo>
                    <a:pt x="7293" y="8951"/>
                  </a:lnTo>
                  <a:lnTo>
                    <a:pt x="7252" y="9117"/>
                  </a:lnTo>
                  <a:lnTo>
                    <a:pt x="7252" y="9200"/>
                  </a:lnTo>
                  <a:lnTo>
                    <a:pt x="7210" y="9531"/>
                  </a:lnTo>
                  <a:lnTo>
                    <a:pt x="7169" y="9821"/>
                  </a:lnTo>
                  <a:lnTo>
                    <a:pt x="7127" y="10028"/>
                  </a:lnTo>
                  <a:lnTo>
                    <a:pt x="7127" y="10153"/>
                  </a:lnTo>
                  <a:lnTo>
                    <a:pt x="7086" y="10318"/>
                  </a:lnTo>
                  <a:lnTo>
                    <a:pt x="7045" y="10484"/>
                  </a:lnTo>
                  <a:lnTo>
                    <a:pt x="6920" y="11189"/>
                  </a:lnTo>
                  <a:lnTo>
                    <a:pt x="6879" y="11271"/>
                  </a:lnTo>
                  <a:lnTo>
                    <a:pt x="6713" y="11976"/>
                  </a:lnTo>
                  <a:lnTo>
                    <a:pt x="6713" y="12017"/>
                  </a:lnTo>
                  <a:lnTo>
                    <a:pt x="6547" y="12680"/>
                  </a:lnTo>
                  <a:lnTo>
                    <a:pt x="6506" y="12805"/>
                  </a:lnTo>
                  <a:lnTo>
                    <a:pt x="6506" y="12846"/>
                  </a:lnTo>
                  <a:lnTo>
                    <a:pt x="6464" y="12929"/>
                  </a:lnTo>
                  <a:lnTo>
                    <a:pt x="6423" y="13053"/>
                  </a:lnTo>
                  <a:lnTo>
                    <a:pt x="6382" y="13260"/>
                  </a:lnTo>
                  <a:lnTo>
                    <a:pt x="6382" y="13302"/>
                  </a:lnTo>
                  <a:lnTo>
                    <a:pt x="6299" y="13509"/>
                  </a:lnTo>
                  <a:lnTo>
                    <a:pt x="6133" y="14006"/>
                  </a:lnTo>
                  <a:lnTo>
                    <a:pt x="6091" y="14131"/>
                  </a:lnTo>
                  <a:lnTo>
                    <a:pt x="5926" y="14504"/>
                  </a:lnTo>
                  <a:lnTo>
                    <a:pt x="5884" y="14669"/>
                  </a:lnTo>
                  <a:lnTo>
                    <a:pt x="5884" y="14711"/>
                  </a:lnTo>
                  <a:lnTo>
                    <a:pt x="5843" y="14794"/>
                  </a:lnTo>
                  <a:lnTo>
                    <a:pt x="5760" y="15042"/>
                  </a:lnTo>
                  <a:lnTo>
                    <a:pt x="5719" y="15084"/>
                  </a:lnTo>
                  <a:lnTo>
                    <a:pt x="5677" y="15208"/>
                  </a:lnTo>
                  <a:lnTo>
                    <a:pt x="5594" y="15415"/>
                  </a:lnTo>
                  <a:lnTo>
                    <a:pt x="5470" y="15664"/>
                  </a:lnTo>
                  <a:lnTo>
                    <a:pt x="5470" y="15705"/>
                  </a:lnTo>
                  <a:lnTo>
                    <a:pt x="5387" y="15954"/>
                  </a:lnTo>
                  <a:lnTo>
                    <a:pt x="5387" y="16037"/>
                  </a:lnTo>
                  <a:lnTo>
                    <a:pt x="5470" y="16037"/>
                  </a:lnTo>
                  <a:lnTo>
                    <a:pt x="5553" y="15912"/>
                  </a:lnTo>
                  <a:lnTo>
                    <a:pt x="5636" y="15747"/>
                  </a:lnTo>
                  <a:lnTo>
                    <a:pt x="5677" y="15622"/>
                  </a:lnTo>
                  <a:lnTo>
                    <a:pt x="5760" y="15457"/>
                  </a:lnTo>
                  <a:lnTo>
                    <a:pt x="5884" y="15208"/>
                  </a:lnTo>
                  <a:lnTo>
                    <a:pt x="5926" y="15001"/>
                  </a:lnTo>
                  <a:lnTo>
                    <a:pt x="5967" y="14918"/>
                  </a:lnTo>
                  <a:lnTo>
                    <a:pt x="6009" y="14794"/>
                  </a:lnTo>
                  <a:lnTo>
                    <a:pt x="6091" y="14586"/>
                  </a:lnTo>
                  <a:lnTo>
                    <a:pt x="6216" y="14296"/>
                  </a:lnTo>
                  <a:lnTo>
                    <a:pt x="6257" y="14213"/>
                  </a:lnTo>
                  <a:lnTo>
                    <a:pt x="6464" y="13550"/>
                  </a:lnTo>
                  <a:lnTo>
                    <a:pt x="6506" y="13509"/>
                  </a:lnTo>
                  <a:lnTo>
                    <a:pt x="6547" y="13260"/>
                  </a:lnTo>
                  <a:lnTo>
                    <a:pt x="6630" y="12970"/>
                  </a:lnTo>
                  <a:lnTo>
                    <a:pt x="6713" y="12805"/>
                  </a:lnTo>
                  <a:lnTo>
                    <a:pt x="6713" y="12722"/>
                  </a:lnTo>
                  <a:lnTo>
                    <a:pt x="6879" y="12100"/>
                  </a:lnTo>
                  <a:lnTo>
                    <a:pt x="7045" y="11479"/>
                  </a:lnTo>
                  <a:lnTo>
                    <a:pt x="7045" y="11437"/>
                  </a:lnTo>
                  <a:lnTo>
                    <a:pt x="7086" y="11313"/>
                  </a:lnTo>
                  <a:lnTo>
                    <a:pt x="7086" y="11271"/>
                  </a:lnTo>
                  <a:lnTo>
                    <a:pt x="7127" y="11106"/>
                  </a:lnTo>
                  <a:lnTo>
                    <a:pt x="7169" y="10940"/>
                  </a:lnTo>
                  <a:lnTo>
                    <a:pt x="7169" y="10774"/>
                  </a:lnTo>
                  <a:lnTo>
                    <a:pt x="7210" y="10650"/>
                  </a:lnTo>
                  <a:lnTo>
                    <a:pt x="7252" y="10484"/>
                  </a:lnTo>
                  <a:lnTo>
                    <a:pt x="7252" y="10401"/>
                  </a:lnTo>
                  <a:lnTo>
                    <a:pt x="7293" y="10153"/>
                  </a:lnTo>
                  <a:lnTo>
                    <a:pt x="7376" y="9780"/>
                  </a:lnTo>
                  <a:lnTo>
                    <a:pt x="7376" y="9655"/>
                  </a:lnTo>
                  <a:lnTo>
                    <a:pt x="7459" y="9282"/>
                  </a:lnTo>
                  <a:lnTo>
                    <a:pt x="7459" y="9075"/>
                  </a:lnTo>
                  <a:lnTo>
                    <a:pt x="7500" y="8702"/>
                  </a:lnTo>
                  <a:lnTo>
                    <a:pt x="7542" y="8454"/>
                  </a:lnTo>
                  <a:lnTo>
                    <a:pt x="7542" y="8164"/>
                  </a:lnTo>
                  <a:lnTo>
                    <a:pt x="7625" y="7294"/>
                  </a:lnTo>
                  <a:lnTo>
                    <a:pt x="7625" y="7169"/>
                  </a:lnTo>
                  <a:lnTo>
                    <a:pt x="7625" y="7086"/>
                  </a:lnTo>
                  <a:lnTo>
                    <a:pt x="7666" y="6921"/>
                  </a:lnTo>
                  <a:lnTo>
                    <a:pt x="7666" y="6755"/>
                  </a:lnTo>
                  <a:lnTo>
                    <a:pt x="7666" y="6506"/>
                  </a:lnTo>
                  <a:lnTo>
                    <a:pt x="7666" y="6216"/>
                  </a:lnTo>
                  <a:lnTo>
                    <a:pt x="7666" y="6133"/>
                  </a:lnTo>
                  <a:lnTo>
                    <a:pt x="7666" y="5926"/>
                  </a:lnTo>
                  <a:lnTo>
                    <a:pt x="7666" y="5512"/>
                  </a:lnTo>
                  <a:lnTo>
                    <a:pt x="7666" y="5387"/>
                  </a:lnTo>
                  <a:lnTo>
                    <a:pt x="7666" y="5263"/>
                  </a:lnTo>
                  <a:lnTo>
                    <a:pt x="7666" y="4932"/>
                  </a:lnTo>
                  <a:lnTo>
                    <a:pt x="7625" y="4434"/>
                  </a:lnTo>
                  <a:lnTo>
                    <a:pt x="7625" y="4352"/>
                  </a:lnTo>
                  <a:lnTo>
                    <a:pt x="7625" y="4227"/>
                  </a:lnTo>
                  <a:lnTo>
                    <a:pt x="7625" y="4061"/>
                  </a:lnTo>
                  <a:lnTo>
                    <a:pt x="7583" y="3730"/>
                  </a:lnTo>
                  <a:lnTo>
                    <a:pt x="7542" y="3398"/>
                  </a:lnTo>
                  <a:lnTo>
                    <a:pt x="7459" y="3067"/>
                  </a:lnTo>
                  <a:lnTo>
                    <a:pt x="7376" y="2735"/>
                  </a:lnTo>
                  <a:lnTo>
                    <a:pt x="7293" y="2445"/>
                  </a:lnTo>
                  <a:lnTo>
                    <a:pt x="7210" y="2238"/>
                  </a:lnTo>
                  <a:lnTo>
                    <a:pt x="7127" y="2031"/>
                  </a:lnTo>
                  <a:lnTo>
                    <a:pt x="7086" y="1948"/>
                  </a:lnTo>
                  <a:lnTo>
                    <a:pt x="7003" y="1782"/>
                  </a:lnTo>
                  <a:lnTo>
                    <a:pt x="6920" y="1617"/>
                  </a:lnTo>
                  <a:lnTo>
                    <a:pt x="6754" y="1368"/>
                  </a:lnTo>
                  <a:lnTo>
                    <a:pt x="6672" y="1285"/>
                  </a:lnTo>
                  <a:lnTo>
                    <a:pt x="6547" y="1078"/>
                  </a:lnTo>
                  <a:lnTo>
                    <a:pt x="6423" y="954"/>
                  </a:lnTo>
                  <a:lnTo>
                    <a:pt x="6382" y="912"/>
                  </a:lnTo>
                  <a:lnTo>
                    <a:pt x="6174" y="705"/>
                  </a:lnTo>
                  <a:lnTo>
                    <a:pt x="6133" y="664"/>
                  </a:lnTo>
                  <a:lnTo>
                    <a:pt x="6050" y="581"/>
                  </a:lnTo>
                  <a:lnTo>
                    <a:pt x="5843" y="456"/>
                  </a:lnTo>
                  <a:lnTo>
                    <a:pt x="5594" y="291"/>
                  </a:lnTo>
                  <a:lnTo>
                    <a:pt x="5346" y="208"/>
                  </a:lnTo>
                  <a:lnTo>
                    <a:pt x="5014" y="84"/>
                  </a:lnTo>
                  <a:lnTo>
                    <a:pt x="468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66"/>
            <p:cNvSpPr/>
            <p:nvPr/>
          </p:nvSpPr>
          <p:spPr>
            <a:xfrm>
              <a:off x="684600" y="1851100"/>
              <a:ext cx="430975" cy="224800"/>
            </a:xfrm>
            <a:custGeom>
              <a:rect b="b" l="l" r="r" t="t"/>
              <a:pathLst>
                <a:path extrusionOk="0" h="8992" w="17239">
                  <a:moveTo>
                    <a:pt x="8702" y="0"/>
                  </a:moveTo>
                  <a:lnTo>
                    <a:pt x="8329" y="42"/>
                  </a:lnTo>
                  <a:lnTo>
                    <a:pt x="7998" y="83"/>
                  </a:lnTo>
                  <a:lnTo>
                    <a:pt x="7625" y="124"/>
                  </a:lnTo>
                  <a:lnTo>
                    <a:pt x="7335" y="207"/>
                  </a:lnTo>
                  <a:lnTo>
                    <a:pt x="7086" y="249"/>
                  </a:lnTo>
                  <a:lnTo>
                    <a:pt x="6879" y="290"/>
                  </a:lnTo>
                  <a:lnTo>
                    <a:pt x="6796" y="332"/>
                  </a:lnTo>
                  <a:lnTo>
                    <a:pt x="6589" y="373"/>
                  </a:lnTo>
                  <a:lnTo>
                    <a:pt x="6382" y="456"/>
                  </a:lnTo>
                  <a:lnTo>
                    <a:pt x="6133" y="539"/>
                  </a:lnTo>
                  <a:lnTo>
                    <a:pt x="5967" y="580"/>
                  </a:lnTo>
                  <a:lnTo>
                    <a:pt x="5760" y="663"/>
                  </a:lnTo>
                  <a:lnTo>
                    <a:pt x="5553" y="705"/>
                  </a:lnTo>
                  <a:lnTo>
                    <a:pt x="5512" y="746"/>
                  </a:lnTo>
                  <a:lnTo>
                    <a:pt x="5221" y="870"/>
                  </a:lnTo>
                  <a:lnTo>
                    <a:pt x="5180" y="870"/>
                  </a:lnTo>
                  <a:lnTo>
                    <a:pt x="5056" y="912"/>
                  </a:lnTo>
                  <a:lnTo>
                    <a:pt x="4849" y="1036"/>
                  </a:lnTo>
                  <a:lnTo>
                    <a:pt x="4351" y="1326"/>
                  </a:lnTo>
                  <a:lnTo>
                    <a:pt x="3688" y="1699"/>
                  </a:lnTo>
                  <a:lnTo>
                    <a:pt x="3108" y="2072"/>
                  </a:lnTo>
                  <a:lnTo>
                    <a:pt x="2735" y="2362"/>
                  </a:lnTo>
                  <a:lnTo>
                    <a:pt x="2528" y="2528"/>
                  </a:lnTo>
                  <a:lnTo>
                    <a:pt x="2362" y="2652"/>
                  </a:lnTo>
                  <a:lnTo>
                    <a:pt x="2197" y="2776"/>
                  </a:lnTo>
                  <a:lnTo>
                    <a:pt x="1989" y="2984"/>
                  </a:lnTo>
                  <a:lnTo>
                    <a:pt x="1741" y="3232"/>
                  </a:lnTo>
                  <a:lnTo>
                    <a:pt x="1658" y="3315"/>
                  </a:lnTo>
                  <a:lnTo>
                    <a:pt x="1575" y="3398"/>
                  </a:lnTo>
                  <a:lnTo>
                    <a:pt x="1326" y="3688"/>
                  </a:lnTo>
                  <a:lnTo>
                    <a:pt x="1202" y="3812"/>
                  </a:lnTo>
                  <a:lnTo>
                    <a:pt x="953" y="4102"/>
                  </a:lnTo>
                  <a:lnTo>
                    <a:pt x="746" y="4392"/>
                  </a:lnTo>
                  <a:lnTo>
                    <a:pt x="580" y="4682"/>
                  </a:lnTo>
                  <a:lnTo>
                    <a:pt x="415" y="5014"/>
                  </a:lnTo>
                  <a:lnTo>
                    <a:pt x="332" y="5138"/>
                  </a:lnTo>
                  <a:lnTo>
                    <a:pt x="208" y="5470"/>
                  </a:lnTo>
                  <a:lnTo>
                    <a:pt x="83" y="5760"/>
                  </a:lnTo>
                  <a:lnTo>
                    <a:pt x="42" y="5967"/>
                  </a:lnTo>
                  <a:lnTo>
                    <a:pt x="0" y="6174"/>
                  </a:lnTo>
                  <a:lnTo>
                    <a:pt x="0" y="6381"/>
                  </a:lnTo>
                  <a:lnTo>
                    <a:pt x="0" y="6423"/>
                  </a:lnTo>
                  <a:lnTo>
                    <a:pt x="42" y="6423"/>
                  </a:lnTo>
                  <a:lnTo>
                    <a:pt x="83" y="6381"/>
                  </a:lnTo>
                  <a:lnTo>
                    <a:pt x="166" y="6216"/>
                  </a:lnTo>
                  <a:lnTo>
                    <a:pt x="208" y="6050"/>
                  </a:lnTo>
                  <a:lnTo>
                    <a:pt x="332" y="5760"/>
                  </a:lnTo>
                  <a:lnTo>
                    <a:pt x="456" y="5387"/>
                  </a:lnTo>
                  <a:lnTo>
                    <a:pt x="539" y="5180"/>
                  </a:lnTo>
                  <a:lnTo>
                    <a:pt x="622" y="4973"/>
                  </a:lnTo>
                  <a:lnTo>
                    <a:pt x="705" y="4890"/>
                  </a:lnTo>
                  <a:lnTo>
                    <a:pt x="746" y="4807"/>
                  </a:lnTo>
                  <a:lnTo>
                    <a:pt x="871" y="4558"/>
                  </a:lnTo>
                  <a:lnTo>
                    <a:pt x="995" y="4351"/>
                  </a:lnTo>
                  <a:lnTo>
                    <a:pt x="1326" y="3978"/>
                  </a:lnTo>
                  <a:lnTo>
                    <a:pt x="1409" y="3854"/>
                  </a:lnTo>
                  <a:lnTo>
                    <a:pt x="1451" y="3812"/>
                  </a:lnTo>
                  <a:lnTo>
                    <a:pt x="1492" y="3771"/>
                  </a:lnTo>
                  <a:lnTo>
                    <a:pt x="1699" y="3564"/>
                  </a:lnTo>
                  <a:lnTo>
                    <a:pt x="1741" y="3481"/>
                  </a:lnTo>
                  <a:lnTo>
                    <a:pt x="2031" y="3191"/>
                  </a:lnTo>
                  <a:lnTo>
                    <a:pt x="2072" y="3191"/>
                  </a:lnTo>
                  <a:lnTo>
                    <a:pt x="2362" y="2859"/>
                  </a:lnTo>
                  <a:lnTo>
                    <a:pt x="2694" y="2611"/>
                  </a:lnTo>
                  <a:lnTo>
                    <a:pt x="2984" y="2403"/>
                  </a:lnTo>
                  <a:lnTo>
                    <a:pt x="3067" y="2321"/>
                  </a:lnTo>
                  <a:lnTo>
                    <a:pt x="3150" y="2279"/>
                  </a:lnTo>
                  <a:lnTo>
                    <a:pt x="3274" y="2196"/>
                  </a:lnTo>
                  <a:lnTo>
                    <a:pt x="3564" y="1989"/>
                  </a:lnTo>
                  <a:lnTo>
                    <a:pt x="3647" y="1906"/>
                  </a:lnTo>
                  <a:lnTo>
                    <a:pt x="3730" y="1865"/>
                  </a:lnTo>
                  <a:lnTo>
                    <a:pt x="4061" y="1658"/>
                  </a:lnTo>
                  <a:lnTo>
                    <a:pt x="4393" y="1492"/>
                  </a:lnTo>
                  <a:lnTo>
                    <a:pt x="4558" y="1409"/>
                  </a:lnTo>
                  <a:lnTo>
                    <a:pt x="4641" y="1326"/>
                  </a:lnTo>
                  <a:lnTo>
                    <a:pt x="4890" y="1202"/>
                  </a:lnTo>
                  <a:lnTo>
                    <a:pt x="4973" y="1160"/>
                  </a:lnTo>
                  <a:lnTo>
                    <a:pt x="5139" y="1077"/>
                  </a:lnTo>
                  <a:lnTo>
                    <a:pt x="5677" y="870"/>
                  </a:lnTo>
                  <a:lnTo>
                    <a:pt x="6423" y="622"/>
                  </a:lnTo>
                  <a:lnTo>
                    <a:pt x="7128" y="415"/>
                  </a:lnTo>
                  <a:lnTo>
                    <a:pt x="7169" y="415"/>
                  </a:lnTo>
                  <a:lnTo>
                    <a:pt x="7418" y="373"/>
                  </a:lnTo>
                  <a:lnTo>
                    <a:pt x="7542" y="332"/>
                  </a:lnTo>
                  <a:lnTo>
                    <a:pt x="7583" y="332"/>
                  </a:lnTo>
                  <a:lnTo>
                    <a:pt x="7708" y="290"/>
                  </a:lnTo>
                  <a:lnTo>
                    <a:pt x="8039" y="249"/>
                  </a:lnTo>
                  <a:lnTo>
                    <a:pt x="8371" y="207"/>
                  </a:lnTo>
                  <a:lnTo>
                    <a:pt x="8702" y="207"/>
                  </a:lnTo>
                  <a:lnTo>
                    <a:pt x="9075" y="166"/>
                  </a:lnTo>
                  <a:lnTo>
                    <a:pt x="9324" y="166"/>
                  </a:lnTo>
                  <a:lnTo>
                    <a:pt x="9531" y="207"/>
                  </a:lnTo>
                  <a:lnTo>
                    <a:pt x="9614" y="207"/>
                  </a:lnTo>
                  <a:lnTo>
                    <a:pt x="9987" y="249"/>
                  </a:lnTo>
                  <a:lnTo>
                    <a:pt x="10194" y="290"/>
                  </a:lnTo>
                  <a:lnTo>
                    <a:pt x="10567" y="373"/>
                  </a:lnTo>
                  <a:lnTo>
                    <a:pt x="10733" y="373"/>
                  </a:lnTo>
                  <a:lnTo>
                    <a:pt x="10898" y="456"/>
                  </a:lnTo>
                  <a:lnTo>
                    <a:pt x="11230" y="580"/>
                  </a:lnTo>
                  <a:lnTo>
                    <a:pt x="11478" y="663"/>
                  </a:lnTo>
                  <a:lnTo>
                    <a:pt x="11810" y="829"/>
                  </a:lnTo>
                  <a:lnTo>
                    <a:pt x="12431" y="1202"/>
                  </a:lnTo>
                  <a:lnTo>
                    <a:pt x="12970" y="1575"/>
                  </a:lnTo>
                  <a:lnTo>
                    <a:pt x="13094" y="1699"/>
                  </a:lnTo>
                  <a:lnTo>
                    <a:pt x="13260" y="1823"/>
                  </a:lnTo>
                  <a:lnTo>
                    <a:pt x="13385" y="1948"/>
                  </a:lnTo>
                  <a:lnTo>
                    <a:pt x="13633" y="2196"/>
                  </a:lnTo>
                  <a:lnTo>
                    <a:pt x="13757" y="2279"/>
                  </a:lnTo>
                  <a:lnTo>
                    <a:pt x="13840" y="2362"/>
                  </a:lnTo>
                  <a:lnTo>
                    <a:pt x="14089" y="2652"/>
                  </a:lnTo>
                  <a:lnTo>
                    <a:pt x="14255" y="2859"/>
                  </a:lnTo>
                  <a:lnTo>
                    <a:pt x="14420" y="3025"/>
                  </a:lnTo>
                  <a:lnTo>
                    <a:pt x="14503" y="3149"/>
                  </a:lnTo>
                  <a:lnTo>
                    <a:pt x="14586" y="3274"/>
                  </a:lnTo>
                  <a:lnTo>
                    <a:pt x="14711" y="3398"/>
                  </a:lnTo>
                  <a:lnTo>
                    <a:pt x="15125" y="4020"/>
                  </a:lnTo>
                  <a:lnTo>
                    <a:pt x="15208" y="4102"/>
                  </a:lnTo>
                  <a:lnTo>
                    <a:pt x="15581" y="4765"/>
                  </a:lnTo>
                  <a:lnTo>
                    <a:pt x="15622" y="4807"/>
                  </a:lnTo>
                  <a:lnTo>
                    <a:pt x="15954" y="5470"/>
                  </a:lnTo>
                  <a:lnTo>
                    <a:pt x="15995" y="5553"/>
                  </a:lnTo>
                  <a:lnTo>
                    <a:pt x="16037" y="5636"/>
                  </a:lnTo>
                  <a:lnTo>
                    <a:pt x="16078" y="5718"/>
                  </a:lnTo>
                  <a:lnTo>
                    <a:pt x="16119" y="5843"/>
                  </a:lnTo>
                  <a:lnTo>
                    <a:pt x="16202" y="6008"/>
                  </a:lnTo>
                  <a:lnTo>
                    <a:pt x="16244" y="6050"/>
                  </a:lnTo>
                  <a:lnTo>
                    <a:pt x="16327" y="6257"/>
                  </a:lnTo>
                  <a:lnTo>
                    <a:pt x="16534" y="6796"/>
                  </a:lnTo>
                  <a:lnTo>
                    <a:pt x="16575" y="6962"/>
                  </a:lnTo>
                  <a:lnTo>
                    <a:pt x="16700" y="7334"/>
                  </a:lnTo>
                  <a:lnTo>
                    <a:pt x="16741" y="7500"/>
                  </a:lnTo>
                  <a:lnTo>
                    <a:pt x="16782" y="7542"/>
                  </a:lnTo>
                  <a:lnTo>
                    <a:pt x="16782" y="7625"/>
                  </a:lnTo>
                  <a:lnTo>
                    <a:pt x="16865" y="7915"/>
                  </a:lnTo>
                  <a:lnTo>
                    <a:pt x="16907" y="7956"/>
                  </a:lnTo>
                  <a:lnTo>
                    <a:pt x="16907" y="8080"/>
                  </a:lnTo>
                  <a:lnTo>
                    <a:pt x="16990" y="8329"/>
                  </a:lnTo>
                  <a:lnTo>
                    <a:pt x="17031" y="8619"/>
                  </a:lnTo>
                  <a:lnTo>
                    <a:pt x="17031" y="8660"/>
                  </a:lnTo>
                  <a:lnTo>
                    <a:pt x="17114" y="8909"/>
                  </a:lnTo>
                  <a:lnTo>
                    <a:pt x="17155" y="8992"/>
                  </a:lnTo>
                  <a:lnTo>
                    <a:pt x="17197" y="8992"/>
                  </a:lnTo>
                  <a:lnTo>
                    <a:pt x="17238" y="8950"/>
                  </a:lnTo>
                  <a:lnTo>
                    <a:pt x="17238" y="8785"/>
                  </a:lnTo>
                  <a:lnTo>
                    <a:pt x="17197" y="8578"/>
                  </a:lnTo>
                  <a:lnTo>
                    <a:pt x="17197" y="8453"/>
                  </a:lnTo>
                  <a:lnTo>
                    <a:pt x="17155" y="8288"/>
                  </a:lnTo>
                  <a:lnTo>
                    <a:pt x="17072" y="7956"/>
                  </a:lnTo>
                  <a:lnTo>
                    <a:pt x="17031" y="7749"/>
                  </a:lnTo>
                  <a:lnTo>
                    <a:pt x="16990" y="7666"/>
                  </a:lnTo>
                  <a:lnTo>
                    <a:pt x="16948" y="7542"/>
                  </a:lnTo>
                  <a:lnTo>
                    <a:pt x="16907" y="7293"/>
                  </a:lnTo>
                  <a:lnTo>
                    <a:pt x="16782" y="7003"/>
                  </a:lnTo>
                  <a:lnTo>
                    <a:pt x="16782" y="6879"/>
                  </a:lnTo>
                  <a:lnTo>
                    <a:pt x="16534" y="6216"/>
                  </a:lnTo>
                  <a:lnTo>
                    <a:pt x="16492" y="6133"/>
                  </a:lnTo>
                  <a:lnTo>
                    <a:pt x="16368" y="5926"/>
                  </a:lnTo>
                  <a:lnTo>
                    <a:pt x="16244" y="5594"/>
                  </a:lnTo>
                  <a:lnTo>
                    <a:pt x="16161" y="5470"/>
                  </a:lnTo>
                  <a:lnTo>
                    <a:pt x="16119" y="5345"/>
                  </a:lnTo>
                  <a:lnTo>
                    <a:pt x="15788" y="4765"/>
                  </a:lnTo>
                  <a:lnTo>
                    <a:pt x="15456" y="4144"/>
                  </a:lnTo>
                  <a:lnTo>
                    <a:pt x="15415" y="4102"/>
                  </a:lnTo>
                  <a:lnTo>
                    <a:pt x="15374" y="4020"/>
                  </a:lnTo>
                  <a:lnTo>
                    <a:pt x="15332" y="3978"/>
                  </a:lnTo>
                  <a:lnTo>
                    <a:pt x="15249" y="3812"/>
                  </a:lnTo>
                  <a:lnTo>
                    <a:pt x="15125" y="3688"/>
                  </a:lnTo>
                  <a:lnTo>
                    <a:pt x="15001" y="3522"/>
                  </a:lnTo>
                  <a:lnTo>
                    <a:pt x="14918" y="3398"/>
                  </a:lnTo>
                  <a:lnTo>
                    <a:pt x="14835" y="3274"/>
                  </a:lnTo>
                  <a:lnTo>
                    <a:pt x="14793" y="3191"/>
                  </a:lnTo>
                  <a:lnTo>
                    <a:pt x="14628" y="2984"/>
                  </a:lnTo>
                  <a:lnTo>
                    <a:pt x="14379" y="2694"/>
                  </a:lnTo>
                  <a:lnTo>
                    <a:pt x="14255" y="2569"/>
                  </a:lnTo>
                  <a:lnTo>
                    <a:pt x="14006" y="2279"/>
                  </a:lnTo>
                  <a:lnTo>
                    <a:pt x="13840" y="2113"/>
                  </a:lnTo>
                  <a:lnTo>
                    <a:pt x="13550" y="1823"/>
                  </a:lnTo>
                  <a:lnTo>
                    <a:pt x="13343" y="1658"/>
                  </a:lnTo>
                  <a:lnTo>
                    <a:pt x="13136" y="1492"/>
                  </a:lnTo>
                  <a:lnTo>
                    <a:pt x="12763" y="1202"/>
                  </a:lnTo>
                  <a:lnTo>
                    <a:pt x="12349" y="912"/>
                  </a:lnTo>
                  <a:lnTo>
                    <a:pt x="12224" y="870"/>
                  </a:lnTo>
                  <a:lnTo>
                    <a:pt x="12141" y="787"/>
                  </a:lnTo>
                  <a:lnTo>
                    <a:pt x="12017" y="705"/>
                  </a:lnTo>
                  <a:lnTo>
                    <a:pt x="11851" y="622"/>
                  </a:lnTo>
                  <a:lnTo>
                    <a:pt x="11603" y="539"/>
                  </a:lnTo>
                  <a:lnTo>
                    <a:pt x="11313" y="415"/>
                  </a:lnTo>
                  <a:lnTo>
                    <a:pt x="11230" y="373"/>
                  </a:lnTo>
                  <a:lnTo>
                    <a:pt x="11023" y="290"/>
                  </a:lnTo>
                  <a:lnTo>
                    <a:pt x="10815" y="249"/>
                  </a:lnTo>
                  <a:lnTo>
                    <a:pt x="10608" y="166"/>
                  </a:lnTo>
                  <a:lnTo>
                    <a:pt x="10484" y="166"/>
                  </a:lnTo>
                  <a:lnTo>
                    <a:pt x="10318" y="124"/>
                  </a:lnTo>
                  <a:lnTo>
                    <a:pt x="9987" y="83"/>
                  </a:lnTo>
                  <a:lnTo>
                    <a:pt x="9738" y="42"/>
                  </a:lnTo>
                  <a:lnTo>
                    <a:pt x="944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66"/>
            <p:cNvSpPr/>
            <p:nvPr/>
          </p:nvSpPr>
          <p:spPr>
            <a:xfrm>
              <a:off x="564425" y="1967125"/>
              <a:ext cx="265225" cy="163700"/>
            </a:xfrm>
            <a:custGeom>
              <a:rect b="b" l="l" r="r" t="t"/>
              <a:pathLst>
                <a:path extrusionOk="0" h="6548" w="10609">
                  <a:moveTo>
                    <a:pt x="1" y="0"/>
                  </a:moveTo>
                  <a:lnTo>
                    <a:pt x="664" y="2901"/>
                  </a:lnTo>
                  <a:lnTo>
                    <a:pt x="747" y="3274"/>
                  </a:lnTo>
                  <a:lnTo>
                    <a:pt x="912" y="3647"/>
                  </a:lnTo>
                  <a:lnTo>
                    <a:pt x="1078" y="4019"/>
                  </a:lnTo>
                  <a:lnTo>
                    <a:pt x="1285" y="4351"/>
                  </a:lnTo>
                  <a:lnTo>
                    <a:pt x="1492" y="4682"/>
                  </a:lnTo>
                  <a:lnTo>
                    <a:pt x="1741" y="4972"/>
                  </a:lnTo>
                  <a:lnTo>
                    <a:pt x="1990" y="5263"/>
                  </a:lnTo>
                  <a:lnTo>
                    <a:pt x="2321" y="5511"/>
                  </a:lnTo>
                  <a:lnTo>
                    <a:pt x="2611" y="5718"/>
                  </a:lnTo>
                  <a:lnTo>
                    <a:pt x="2943" y="5926"/>
                  </a:lnTo>
                  <a:lnTo>
                    <a:pt x="3274" y="6133"/>
                  </a:lnTo>
                  <a:lnTo>
                    <a:pt x="3647" y="6257"/>
                  </a:lnTo>
                  <a:lnTo>
                    <a:pt x="4020" y="6381"/>
                  </a:lnTo>
                  <a:lnTo>
                    <a:pt x="4434" y="6464"/>
                  </a:lnTo>
                  <a:lnTo>
                    <a:pt x="4807" y="6506"/>
                  </a:lnTo>
                  <a:lnTo>
                    <a:pt x="5222" y="6547"/>
                  </a:lnTo>
                  <a:lnTo>
                    <a:pt x="5346" y="6547"/>
                  </a:lnTo>
                  <a:lnTo>
                    <a:pt x="5760" y="6506"/>
                  </a:lnTo>
                  <a:lnTo>
                    <a:pt x="6175" y="6464"/>
                  </a:lnTo>
                  <a:lnTo>
                    <a:pt x="6548" y="6381"/>
                  </a:lnTo>
                  <a:lnTo>
                    <a:pt x="6921" y="6257"/>
                  </a:lnTo>
                  <a:lnTo>
                    <a:pt x="7294" y="6133"/>
                  </a:lnTo>
                  <a:lnTo>
                    <a:pt x="7625" y="5926"/>
                  </a:lnTo>
                  <a:lnTo>
                    <a:pt x="7957" y="5718"/>
                  </a:lnTo>
                  <a:lnTo>
                    <a:pt x="8288" y="5511"/>
                  </a:lnTo>
                  <a:lnTo>
                    <a:pt x="8578" y="5263"/>
                  </a:lnTo>
                  <a:lnTo>
                    <a:pt x="8827" y="4972"/>
                  </a:lnTo>
                  <a:lnTo>
                    <a:pt x="9075" y="4682"/>
                  </a:lnTo>
                  <a:lnTo>
                    <a:pt x="9324" y="4351"/>
                  </a:lnTo>
                  <a:lnTo>
                    <a:pt x="9531" y="4019"/>
                  </a:lnTo>
                  <a:lnTo>
                    <a:pt x="9697" y="3647"/>
                  </a:lnTo>
                  <a:lnTo>
                    <a:pt x="9821" y="3274"/>
                  </a:lnTo>
                  <a:lnTo>
                    <a:pt x="9946" y="2901"/>
                  </a:lnTo>
                  <a:lnTo>
                    <a:pt x="10609" y="0"/>
                  </a:lnTo>
                  <a:close/>
                </a:path>
              </a:pathLst>
            </a:custGeom>
            <a:solidFill>
              <a:srgbClr val="C979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66"/>
            <p:cNvSpPr/>
            <p:nvPr/>
          </p:nvSpPr>
          <p:spPr>
            <a:xfrm>
              <a:off x="899025" y="2259250"/>
              <a:ext cx="46650" cy="89100"/>
            </a:xfrm>
            <a:custGeom>
              <a:rect b="b" l="l" r="r" t="t"/>
              <a:pathLst>
                <a:path extrusionOk="0" h="3564" w="1866">
                  <a:moveTo>
                    <a:pt x="1120" y="0"/>
                  </a:moveTo>
                  <a:lnTo>
                    <a:pt x="912" y="249"/>
                  </a:lnTo>
                  <a:lnTo>
                    <a:pt x="705" y="539"/>
                  </a:lnTo>
                  <a:lnTo>
                    <a:pt x="498" y="829"/>
                  </a:lnTo>
                  <a:lnTo>
                    <a:pt x="332" y="1160"/>
                  </a:lnTo>
                  <a:lnTo>
                    <a:pt x="208" y="1492"/>
                  </a:lnTo>
                  <a:lnTo>
                    <a:pt x="125" y="1823"/>
                  </a:lnTo>
                  <a:lnTo>
                    <a:pt x="42" y="2155"/>
                  </a:lnTo>
                  <a:lnTo>
                    <a:pt x="1" y="2528"/>
                  </a:lnTo>
                  <a:lnTo>
                    <a:pt x="1" y="2777"/>
                  </a:lnTo>
                  <a:lnTo>
                    <a:pt x="42" y="3025"/>
                  </a:lnTo>
                  <a:lnTo>
                    <a:pt x="125" y="3232"/>
                  </a:lnTo>
                  <a:lnTo>
                    <a:pt x="291" y="3398"/>
                  </a:lnTo>
                  <a:lnTo>
                    <a:pt x="457" y="3481"/>
                  </a:lnTo>
                  <a:lnTo>
                    <a:pt x="581" y="3522"/>
                  </a:lnTo>
                  <a:lnTo>
                    <a:pt x="705" y="3564"/>
                  </a:lnTo>
                  <a:lnTo>
                    <a:pt x="830" y="3564"/>
                  </a:lnTo>
                  <a:lnTo>
                    <a:pt x="1078" y="3481"/>
                  </a:lnTo>
                  <a:lnTo>
                    <a:pt x="1327" y="3315"/>
                  </a:lnTo>
                  <a:lnTo>
                    <a:pt x="1493" y="3108"/>
                  </a:lnTo>
                  <a:lnTo>
                    <a:pt x="1658" y="2859"/>
                  </a:lnTo>
                  <a:lnTo>
                    <a:pt x="1783" y="2569"/>
                  </a:lnTo>
                  <a:lnTo>
                    <a:pt x="1866" y="2321"/>
                  </a:lnTo>
                  <a:lnTo>
                    <a:pt x="1866" y="1989"/>
                  </a:lnTo>
                  <a:lnTo>
                    <a:pt x="1866" y="1616"/>
                  </a:lnTo>
                  <a:lnTo>
                    <a:pt x="1783" y="1243"/>
                  </a:lnTo>
                  <a:lnTo>
                    <a:pt x="1658" y="912"/>
                  </a:lnTo>
                  <a:lnTo>
                    <a:pt x="1368" y="415"/>
                  </a:lnTo>
                  <a:lnTo>
                    <a:pt x="1161" y="12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66"/>
            <p:cNvSpPr/>
            <p:nvPr/>
          </p:nvSpPr>
          <p:spPr>
            <a:xfrm>
              <a:off x="797525" y="2286175"/>
              <a:ext cx="53875" cy="83925"/>
            </a:xfrm>
            <a:custGeom>
              <a:rect b="b" l="l" r="r" t="t"/>
              <a:pathLst>
                <a:path extrusionOk="0" h="3357" w="2155">
                  <a:moveTo>
                    <a:pt x="1823" y="1"/>
                  </a:moveTo>
                  <a:lnTo>
                    <a:pt x="1533" y="166"/>
                  </a:lnTo>
                  <a:lnTo>
                    <a:pt x="1285" y="415"/>
                  </a:lnTo>
                  <a:lnTo>
                    <a:pt x="1036" y="664"/>
                  </a:lnTo>
                  <a:lnTo>
                    <a:pt x="787" y="912"/>
                  </a:lnTo>
                  <a:lnTo>
                    <a:pt x="580" y="1202"/>
                  </a:lnTo>
                  <a:lnTo>
                    <a:pt x="373" y="1492"/>
                  </a:lnTo>
                  <a:lnTo>
                    <a:pt x="207" y="1824"/>
                  </a:lnTo>
                  <a:lnTo>
                    <a:pt x="83" y="2114"/>
                  </a:lnTo>
                  <a:lnTo>
                    <a:pt x="0" y="2362"/>
                  </a:lnTo>
                  <a:lnTo>
                    <a:pt x="0" y="2611"/>
                  </a:lnTo>
                  <a:lnTo>
                    <a:pt x="41" y="2860"/>
                  </a:lnTo>
                  <a:lnTo>
                    <a:pt x="166" y="3067"/>
                  </a:lnTo>
                  <a:lnTo>
                    <a:pt x="290" y="3191"/>
                  </a:lnTo>
                  <a:lnTo>
                    <a:pt x="373" y="3274"/>
                  </a:lnTo>
                  <a:lnTo>
                    <a:pt x="497" y="3316"/>
                  </a:lnTo>
                  <a:lnTo>
                    <a:pt x="622" y="3357"/>
                  </a:lnTo>
                  <a:lnTo>
                    <a:pt x="912" y="3316"/>
                  </a:lnTo>
                  <a:lnTo>
                    <a:pt x="1160" y="3233"/>
                  </a:lnTo>
                  <a:lnTo>
                    <a:pt x="1409" y="3067"/>
                  </a:lnTo>
                  <a:lnTo>
                    <a:pt x="1616" y="2860"/>
                  </a:lnTo>
                  <a:lnTo>
                    <a:pt x="1782" y="2653"/>
                  </a:lnTo>
                  <a:lnTo>
                    <a:pt x="1948" y="2445"/>
                  </a:lnTo>
                  <a:lnTo>
                    <a:pt x="2072" y="2072"/>
                  </a:lnTo>
                  <a:lnTo>
                    <a:pt x="2113" y="1741"/>
                  </a:lnTo>
                  <a:lnTo>
                    <a:pt x="2155" y="1368"/>
                  </a:lnTo>
                  <a:lnTo>
                    <a:pt x="2113" y="995"/>
                  </a:lnTo>
                  <a:lnTo>
                    <a:pt x="1948" y="456"/>
                  </a:lnTo>
                  <a:lnTo>
                    <a:pt x="1865" y="125"/>
                  </a:lnTo>
                  <a:lnTo>
                    <a:pt x="1823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66"/>
            <p:cNvSpPr/>
            <p:nvPr/>
          </p:nvSpPr>
          <p:spPr>
            <a:xfrm>
              <a:off x="446325" y="2283075"/>
              <a:ext cx="44575" cy="89100"/>
            </a:xfrm>
            <a:custGeom>
              <a:rect b="b" l="l" r="r" t="t"/>
              <a:pathLst>
                <a:path extrusionOk="0" h="3564" w="1783">
                  <a:moveTo>
                    <a:pt x="415" y="0"/>
                  </a:moveTo>
                  <a:lnTo>
                    <a:pt x="291" y="332"/>
                  </a:lnTo>
                  <a:lnTo>
                    <a:pt x="167" y="663"/>
                  </a:lnTo>
                  <a:lnTo>
                    <a:pt x="84" y="995"/>
                  </a:lnTo>
                  <a:lnTo>
                    <a:pt x="1" y="1368"/>
                  </a:lnTo>
                  <a:lnTo>
                    <a:pt x="1" y="1699"/>
                  </a:lnTo>
                  <a:lnTo>
                    <a:pt x="1" y="2072"/>
                  </a:lnTo>
                  <a:lnTo>
                    <a:pt x="1" y="2404"/>
                  </a:lnTo>
                  <a:lnTo>
                    <a:pt x="42" y="2735"/>
                  </a:lnTo>
                  <a:lnTo>
                    <a:pt x="125" y="2984"/>
                  </a:lnTo>
                  <a:lnTo>
                    <a:pt x="249" y="3191"/>
                  </a:lnTo>
                  <a:lnTo>
                    <a:pt x="415" y="3398"/>
                  </a:lnTo>
                  <a:lnTo>
                    <a:pt x="622" y="3522"/>
                  </a:lnTo>
                  <a:lnTo>
                    <a:pt x="788" y="3564"/>
                  </a:lnTo>
                  <a:lnTo>
                    <a:pt x="912" y="3564"/>
                  </a:lnTo>
                  <a:lnTo>
                    <a:pt x="1037" y="3522"/>
                  </a:lnTo>
                  <a:lnTo>
                    <a:pt x="1161" y="3481"/>
                  </a:lnTo>
                  <a:lnTo>
                    <a:pt x="1368" y="3357"/>
                  </a:lnTo>
                  <a:lnTo>
                    <a:pt x="1534" y="3108"/>
                  </a:lnTo>
                  <a:lnTo>
                    <a:pt x="1658" y="2859"/>
                  </a:lnTo>
                  <a:lnTo>
                    <a:pt x="1741" y="2569"/>
                  </a:lnTo>
                  <a:lnTo>
                    <a:pt x="1783" y="2321"/>
                  </a:lnTo>
                  <a:lnTo>
                    <a:pt x="1783" y="2031"/>
                  </a:lnTo>
                  <a:lnTo>
                    <a:pt x="1700" y="1699"/>
                  </a:lnTo>
                  <a:lnTo>
                    <a:pt x="1575" y="1326"/>
                  </a:lnTo>
                  <a:lnTo>
                    <a:pt x="1410" y="1036"/>
                  </a:lnTo>
                  <a:lnTo>
                    <a:pt x="1161" y="746"/>
                  </a:lnTo>
                  <a:lnTo>
                    <a:pt x="747" y="373"/>
                  </a:lnTo>
                  <a:lnTo>
                    <a:pt x="540" y="125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66"/>
            <p:cNvSpPr/>
            <p:nvPr/>
          </p:nvSpPr>
          <p:spPr>
            <a:xfrm>
              <a:off x="281625" y="2248875"/>
              <a:ext cx="45600" cy="89125"/>
            </a:xfrm>
            <a:custGeom>
              <a:rect b="b" l="l" r="r" t="t"/>
              <a:pathLst>
                <a:path extrusionOk="0" h="3565" w="1824">
                  <a:moveTo>
                    <a:pt x="705" y="1"/>
                  </a:moveTo>
                  <a:lnTo>
                    <a:pt x="539" y="291"/>
                  </a:lnTo>
                  <a:lnTo>
                    <a:pt x="373" y="581"/>
                  </a:lnTo>
                  <a:lnTo>
                    <a:pt x="249" y="912"/>
                  </a:lnTo>
                  <a:lnTo>
                    <a:pt x="166" y="1244"/>
                  </a:lnTo>
                  <a:lnTo>
                    <a:pt x="83" y="1617"/>
                  </a:lnTo>
                  <a:lnTo>
                    <a:pt x="42" y="1948"/>
                  </a:lnTo>
                  <a:lnTo>
                    <a:pt x="0" y="2321"/>
                  </a:lnTo>
                  <a:lnTo>
                    <a:pt x="0" y="2653"/>
                  </a:lnTo>
                  <a:lnTo>
                    <a:pt x="42" y="2901"/>
                  </a:lnTo>
                  <a:lnTo>
                    <a:pt x="125" y="3109"/>
                  </a:lnTo>
                  <a:lnTo>
                    <a:pt x="290" y="3316"/>
                  </a:lnTo>
                  <a:lnTo>
                    <a:pt x="456" y="3482"/>
                  </a:lnTo>
                  <a:lnTo>
                    <a:pt x="622" y="3523"/>
                  </a:lnTo>
                  <a:lnTo>
                    <a:pt x="746" y="3564"/>
                  </a:lnTo>
                  <a:lnTo>
                    <a:pt x="912" y="3564"/>
                  </a:lnTo>
                  <a:lnTo>
                    <a:pt x="1036" y="3523"/>
                  </a:lnTo>
                  <a:lnTo>
                    <a:pt x="1243" y="3399"/>
                  </a:lnTo>
                  <a:lnTo>
                    <a:pt x="1451" y="3192"/>
                  </a:lnTo>
                  <a:lnTo>
                    <a:pt x="1616" y="2984"/>
                  </a:lnTo>
                  <a:lnTo>
                    <a:pt x="1741" y="2694"/>
                  </a:lnTo>
                  <a:lnTo>
                    <a:pt x="1782" y="2404"/>
                  </a:lnTo>
                  <a:lnTo>
                    <a:pt x="1824" y="2156"/>
                  </a:lnTo>
                  <a:lnTo>
                    <a:pt x="1782" y="1783"/>
                  </a:lnTo>
                  <a:lnTo>
                    <a:pt x="1699" y="1451"/>
                  </a:lnTo>
                  <a:lnTo>
                    <a:pt x="1575" y="1120"/>
                  </a:lnTo>
                  <a:lnTo>
                    <a:pt x="1368" y="788"/>
                  </a:lnTo>
                  <a:lnTo>
                    <a:pt x="995" y="374"/>
                  </a:lnTo>
                  <a:lnTo>
                    <a:pt x="788" y="125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66"/>
            <p:cNvSpPr/>
            <p:nvPr/>
          </p:nvSpPr>
          <p:spPr>
            <a:xfrm>
              <a:off x="1706025" y="1771325"/>
              <a:ext cx="315975" cy="319100"/>
            </a:xfrm>
            <a:custGeom>
              <a:rect b="b" l="l" r="r" t="t"/>
              <a:pathLst>
                <a:path extrusionOk="0" h="12764" w="12639">
                  <a:moveTo>
                    <a:pt x="7998" y="1"/>
                  </a:moveTo>
                  <a:lnTo>
                    <a:pt x="7583" y="42"/>
                  </a:lnTo>
                  <a:lnTo>
                    <a:pt x="7210" y="83"/>
                  </a:lnTo>
                  <a:lnTo>
                    <a:pt x="6796" y="166"/>
                  </a:lnTo>
                  <a:lnTo>
                    <a:pt x="6382" y="291"/>
                  </a:lnTo>
                  <a:lnTo>
                    <a:pt x="6009" y="456"/>
                  </a:lnTo>
                  <a:lnTo>
                    <a:pt x="5636" y="622"/>
                  </a:lnTo>
                  <a:lnTo>
                    <a:pt x="5263" y="829"/>
                  </a:lnTo>
                  <a:lnTo>
                    <a:pt x="4931" y="1078"/>
                  </a:lnTo>
                  <a:lnTo>
                    <a:pt x="4600" y="1326"/>
                  </a:lnTo>
                  <a:lnTo>
                    <a:pt x="4268" y="1617"/>
                  </a:lnTo>
                  <a:lnTo>
                    <a:pt x="3978" y="1907"/>
                  </a:lnTo>
                  <a:lnTo>
                    <a:pt x="3440" y="2570"/>
                  </a:lnTo>
                  <a:lnTo>
                    <a:pt x="3191" y="2943"/>
                  </a:lnTo>
                  <a:lnTo>
                    <a:pt x="2942" y="3357"/>
                  </a:lnTo>
                  <a:lnTo>
                    <a:pt x="2735" y="3771"/>
                  </a:lnTo>
                  <a:lnTo>
                    <a:pt x="2569" y="4227"/>
                  </a:lnTo>
                  <a:lnTo>
                    <a:pt x="2404" y="4890"/>
                  </a:lnTo>
                  <a:lnTo>
                    <a:pt x="2321" y="5553"/>
                  </a:lnTo>
                  <a:lnTo>
                    <a:pt x="2155" y="6920"/>
                  </a:lnTo>
                  <a:lnTo>
                    <a:pt x="2031" y="7666"/>
                  </a:lnTo>
                  <a:lnTo>
                    <a:pt x="1865" y="8454"/>
                  </a:lnTo>
                  <a:lnTo>
                    <a:pt x="1699" y="9241"/>
                  </a:lnTo>
                  <a:lnTo>
                    <a:pt x="1451" y="9987"/>
                  </a:lnTo>
                  <a:lnTo>
                    <a:pt x="1202" y="10774"/>
                  </a:lnTo>
                  <a:lnTo>
                    <a:pt x="871" y="11479"/>
                  </a:lnTo>
                  <a:lnTo>
                    <a:pt x="456" y="12100"/>
                  </a:lnTo>
                  <a:lnTo>
                    <a:pt x="249" y="12432"/>
                  </a:lnTo>
                  <a:lnTo>
                    <a:pt x="0" y="12680"/>
                  </a:lnTo>
                  <a:lnTo>
                    <a:pt x="290" y="12722"/>
                  </a:lnTo>
                  <a:lnTo>
                    <a:pt x="622" y="12763"/>
                  </a:lnTo>
                  <a:lnTo>
                    <a:pt x="953" y="12722"/>
                  </a:lnTo>
                  <a:lnTo>
                    <a:pt x="1285" y="12680"/>
                  </a:lnTo>
                  <a:lnTo>
                    <a:pt x="1948" y="12514"/>
                  </a:lnTo>
                  <a:lnTo>
                    <a:pt x="2569" y="12349"/>
                  </a:lnTo>
                  <a:lnTo>
                    <a:pt x="3440" y="12141"/>
                  </a:lnTo>
                  <a:lnTo>
                    <a:pt x="4310" y="11893"/>
                  </a:lnTo>
                  <a:lnTo>
                    <a:pt x="5221" y="11603"/>
                  </a:lnTo>
                  <a:lnTo>
                    <a:pt x="6050" y="11271"/>
                  </a:lnTo>
                  <a:lnTo>
                    <a:pt x="6920" y="10940"/>
                  </a:lnTo>
                  <a:lnTo>
                    <a:pt x="7749" y="10525"/>
                  </a:lnTo>
                  <a:lnTo>
                    <a:pt x="8536" y="10070"/>
                  </a:lnTo>
                  <a:lnTo>
                    <a:pt x="9324" y="9614"/>
                  </a:lnTo>
                  <a:lnTo>
                    <a:pt x="9779" y="9282"/>
                  </a:lnTo>
                  <a:lnTo>
                    <a:pt x="10194" y="8909"/>
                  </a:lnTo>
                  <a:lnTo>
                    <a:pt x="10608" y="8536"/>
                  </a:lnTo>
                  <a:lnTo>
                    <a:pt x="11023" y="8122"/>
                  </a:lnTo>
                  <a:lnTo>
                    <a:pt x="11354" y="7666"/>
                  </a:lnTo>
                  <a:lnTo>
                    <a:pt x="11686" y="7211"/>
                  </a:lnTo>
                  <a:lnTo>
                    <a:pt x="11976" y="6713"/>
                  </a:lnTo>
                  <a:lnTo>
                    <a:pt x="12224" y="6216"/>
                  </a:lnTo>
                  <a:lnTo>
                    <a:pt x="12431" y="5677"/>
                  </a:lnTo>
                  <a:lnTo>
                    <a:pt x="12556" y="5180"/>
                  </a:lnTo>
                  <a:lnTo>
                    <a:pt x="12639" y="4641"/>
                  </a:lnTo>
                  <a:lnTo>
                    <a:pt x="12639" y="4103"/>
                  </a:lnTo>
                  <a:lnTo>
                    <a:pt x="12597" y="3564"/>
                  </a:lnTo>
                  <a:lnTo>
                    <a:pt x="12431" y="3025"/>
                  </a:lnTo>
                  <a:lnTo>
                    <a:pt x="12224" y="2487"/>
                  </a:lnTo>
                  <a:lnTo>
                    <a:pt x="11934" y="1948"/>
                  </a:lnTo>
                  <a:lnTo>
                    <a:pt x="11686" y="1617"/>
                  </a:lnTo>
                  <a:lnTo>
                    <a:pt x="11396" y="1326"/>
                  </a:lnTo>
                  <a:lnTo>
                    <a:pt x="11064" y="1036"/>
                  </a:lnTo>
                  <a:lnTo>
                    <a:pt x="10733" y="788"/>
                  </a:lnTo>
                  <a:lnTo>
                    <a:pt x="10401" y="581"/>
                  </a:lnTo>
                  <a:lnTo>
                    <a:pt x="10028" y="415"/>
                  </a:lnTo>
                  <a:lnTo>
                    <a:pt x="9655" y="291"/>
                  </a:lnTo>
                  <a:lnTo>
                    <a:pt x="9241" y="166"/>
                  </a:lnTo>
                  <a:lnTo>
                    <a:pt x="8826" y="83"/>
                  </a:lnTo>
                  <a:lnTo>
                    <a:pt x="8412" y="42"/>
                  </a:lnTo>
                  <a:lnTo>
                    <a:pt x="79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66"/>
            <p:cNvSpPr/>
            <p:nvPr/>
          </p:nvSpPr>
          <p:spPr>
            <a:xfrm>
              <a:off x="1835500" y="1839700"/>
              <a:ext cx="91200" cy="148150"/>
            </a:xfrm>
            <a:custGeom>
              <a:rect b="b" l="l" r="r" t="t"/>
              <a:pathLst>
                <a:path extrusionOk="0" h="5926" w="3648">
                  <a:moveTo>
                    <a:pt x="3523" y="0"/>
                  </a:moveTo>
                  <a:lnTo>
                    <a:pt x="3067" y="125"/>
                  </a:lnTo>
                  <a:lnTo>
                    <a:pt x="2653" y="290"/>
                  </a:lnTo>
                  <a:lnTo>
                    <a:pt x="2280" y="498"/>
                  </a:lnTo>
                  <a:lnTo>
                    <a:pt x="1907" y="746"/>
                  </a:lnTo>
                  <a:lnTo>
                    <a:pt x="1534" y="1078"/>
                  </a:lnTo>
                  <a:lnTo>
                    <a:pt x="1244" y="1409"/>
                  </a:lnTo>
                  <a:lnTo>
                    <a:pt x="954" y="1741"/>
                  </a:lnTo>
                  <a:lnTo>
                    <a:pt x="705" y="2155"/>
                  </a:lnTo>
                  <a:lnTo>
                    <a:pt x="498" y="2569"/>
                  </a:lnTo>
                  <a:lnTo>
                    <a:pt x="332" y="2984"/>
                  </a:lnTo>
                  <a:lnTo>
                    <a:pt x="167" y="3440"/>
                  </a:lnTo>
                  <a:lnTo>
                    <a:pt x="84" y="3895"/>
                  </a:lnTo>
                  <a:lnTo>
                    <a:pt x="1" y="4393"/>
                  </a:lnTo>
                  <a:lnTo>
                    <a:pt x="1" y="4890"/>
                  </a:lnTo>
                  <a:lnTo>
                    <a:pt x="1" y="5387"/>
                  </a:lnTo>
                  <a:lnTo>
                    <a:pt x="42" y="5926"/>
                  </a:lnTo>
                  <a:lnTo>
                    <a:pt x="125" y="5926"/>
                  </a:lnTo>
                  <a:lnTo>
                    <a:pt x="250" y="5884"/>
                  </a:lnTo>
                  <a:lnTo>
                    <a:pt x="623" y="5719"/>
                  </a:lnTo>
                  <a:lnTo>
                    <a:pt x="1286" y="5429"/>
                  </a:lnTo>
                  <a:lnTo>
                    <a:pt x="1700" y="5138"/>
                  </a:lnTo>
                  <a:lnTo>
                    <a:pt x="2073" y="4848"/>
                  </a:lnTo>
                  <a:lnTo>
                    <a:pt x="2404" y="4476"/>
                  </a:lnTo>
                  <a:lnTo>
                    <a:pt x="2736" y="4103"/>
                  </a:lnTo>
                  <a:lnTo>
                    <a:pt x="2984" y="3688"/>
                  </a:lnTo>
                  <a:lnTo>
                    <a:pt x="3233" y="3274"/>
                  </a:lnTo>
                  <a:lnTo>
                    <a:pt x="3399" y="2818"/>
                  </a:lnTo>
                  <a:lnTo>
                    <a:pt x="3565" y="2362"/>
                  </a:lnTo>
                  <a:lnTo>
                    <a:pt x="3606" y="1906"/>
                  </a:lnTo>
                  <a:lnTo>
                    <a:pt x="3647" y="1078"/>
                  </a:lnTo>
                  <a:lnTo>
                    <a:pt x="3647" y="332"/>
                  </a:lnTo>
                  <a:lnTo>
                    <a:pt x="3606" y="83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66"/>
            <p:cNvSpPr/>
            <p:nvPr/>
          </p:nvSpPr>
          <p:spPr>
            <a:xfrm>
              <a:off x="1810650" y="1885275"/>
              <a:ext cx="83925" cy="132625"/>
            </a:xfrm>
            <a:custGeom>
              <a:rect b="b" l="l" r="r" t="t"/>
              <a:pathLst>
                <a:path extrusionOk="0" h="5305" w="3357">
                  <a:moveTo>
                    <a:pt x="3274" y="1"/>
                  </a:moveTo>
                  <a:lnTo>
                    <a:pt x="3233" y="42"/>
                  </a:lnTo>
                  <a:lnTo>
                    <a:pt x="3191" y="83"/>
                  </a:lnTo>
                  <a:lnTo>
                    <a:pt x="3191" y="166"/>
                  </a:lnTo>
                  <a:lnTo>
                    <a:pt x="3150" y="249"/>
                  </a:lnTo>
                  <a:lnTo>
                    <a:pt x="3108" y="291"/>
                  </a:lnTo>
                  <a:lnTo>
                    <a:pt x="3108" y="373"/>
                  </a:lnTo>
                  <a:lnTo>
                    <a:pt x="3067" y="373"/>
                  </a:lnTo>
                  <a:lnTo>
                    <a:pt x="3067" y="415"/>
                  </a:lnTo>
                  <a:lnTo>
                    <a:pt x="3067" y="456"/>
                  </a:lnTo>
                  <a:lnTo>
                    <a:pt x="3025" y="498"/>
                  </a:lnTo>
                  <a:lnTo>
                    <a:pt x="2984" y="622"/>
                  </a:lnTo>
                  <a:lnTo>
                    <a:pt x="2943" y="664"/>
                  </a:lnTo>
                  <a:lnTo>
                    <a:pt x="2901" y="746"/>
                  </a:lnTo>
                  <a:lnTo>
                    <a:pt x="2901" y="788"/>
                  </a:lnTo>
                  <a:lnTo>
                    <a:pt x="2860" y="871"/>
                  </a:lnTo>
                  <a:lnTo>
                    <a:pt x="2818" y="871"/>
                  </a:lnTo>
                  <a:lnTo>
                    <a:pt x="2735" y="1078"/>
                  </a:lnTo>
                  <a:lnTo>
                    <a:pt x="2694" y="1161"/>
                  </a:lnTo>
                  <a:lnTo>
                    <a:pt x="2652" y="1202"/>
                  </a:lnTo>
                  <a:lnTo>
                    <a:pt x="2652" y="1244"/>
                  </a:lnTo>
                  <a:lnTo>
                    <a:pt x="2611" y="1285"/>
                  </a:lnTo>
                  <a:lnTo>
                    <a:pt x="2611" y="1327"/>
                  </a:lnTo>
                  <a:lnTo>
                    <a:pt x="2611" y="1368"/>
                  </a:lnTo>
                  <a:lnTo>
                    <a:pt x="2570" y="1451"/>
                  </a:lnTo>
                  <a:lnTo>
                    <a:pt x="2487" y="1534"/>
                  </a:lnTo>
                  <a:lnTo>
                    <a:pt x="2487" y="1575"/>
                  </a:lnTo>
                  <a:lnTo>
                    <a:pt x="2445" y="1658"/>
                  </a:lnTo>
                  <a:lnTo>
                    <a:pt x="2404" y="1699"/>
                  </a:lnTo>
                  <a:lnTo>
                    <a:pt x="2321" y="1824"/>
                  </a:lnTo>
                  <a:lnTo>
                    <a:pt x="2155" y="2155"/>
                  </a:lnTo>
                  <a:lnTo>
                    <a:pt x="2155" y="2197"/>
                  </a:lnTo>
                  <a:lnTo>
                    <a:pt x="2114" y="2238"/>
                  </a:lnTo>
                  <a:lnTo>
                    <a:pt x="2114" y="2280"/>
                  </a:lnTo>
                  <a:lnTo>
                    <a:pt x="2072" y="2321"/>
                  </a:lnTo>
                  <a:lnTo>
                    <a:pt x="2031" y="2404"/>
                  </a:lnTo>
                  <a:lnTo>
                    <a:pt x="1989" y="2445"/>
                  </a:lnTo>
                  <a:lnTo>
                    <a:pt x="1948" y="2528"/>
                  </a:lnTo>
                  <a:lnTo>
                    <a:pt x="1907" y="2611"/>
                  </a:lnTo>
                  <a:lnTo>
                    <a:pt x="1865" y="2694"/>
                  </a:lnTo>
                  <a:lnTo>
                    <a:pt x="1865" y="2735"/>
                  </a:lnTo>
                  <a:lnTo>
                    <a:pt x="1824" y="2735"/>
                  </a:lnTo>
                  <a:lnTo>
                    <a:pt x="1782" y="2818"/>
                  </a:lnTo>
                  <a:lnTo>
                    <a:pt x="1782" y="2860"/>
                  </a:lnTo>
                  <a:lnTo>
                    <a:pt x="1741" y="2943"/>
                  </a:lnTo>
                  <a:lnTo>
                    <a:pt x="1699" y="3025"/>
                  </a:lnTo>
                  <a:lnTo>
                    <a:pt x="1617" y="3108"/>
                  </a:lnTo>
                  <a:lnTo>
                    <a:pt x="1575" y="3150"/>
                  </a:lnTo>
                  <a:lnTo>
                    <a:pt x="1534" y="3233"/>
                  </a:lnTo>
                  <a:lnTo>
                    <a:pt x="1326" y="3523"/>
                  </a:lnTo>
                  <a:lnTo>
                    <a:pt x="1326" y="3564"/>
                  </a:lnTo>
                  <a:lnTo>
                    <a:pt x="1285" y="3606"/>
                  </a:lnTo>
                  <a:lnTo>
                    <a:pt x="1285" y="3647"/>
                  </a:lnTo>
                  <a:lnTo>
                    <a:pt x="1202" y="3730"/>
                  </a:lnTo>
                  <a:lnTo>
                    <a:pt x="1202" y="3771"/>
                  </a:lnTo>
                  <a:lnTo>
                    <a:pt x="1161" y="3854"/>
                  </a:lnTo>
                  <a:lnTo>
                    <a:pt x="1078" y="3896"/>
                  </a:lnTo>
                  <a:lnTo>
                    <a:pt x="1078" y="3978"/>
                  </a:lnTo>
                  <a:lnTo>
                    <a:pt x="1036" y="3978"/>
                  </a:lnTo>
                  <a:lnTo>
                    <a:pt x="1036" y="4020"/>
                  </a:lnTo>
                  <a:lnTo>
                    <a:pt x="995" y="4061"/>
                  </a:lnTo>
                  <a:lnTo>
                    <a:pt x="871" y="4227"/>
                  </a:lnTo>
                  <a:lnTo>
                    <a:pt x="746" y="4393"/>
                  </a:lnTo>
                  <a:lnTo>
                    <a:pt x="622" y="4517"/>
                  </a:lnTo>
                  <a:lnTo>
                    <a:pt x="622" y="4559"/>
                  </a:lnTo>
                  <a:lnTo>
                    <a:pt x="581" y="4600"/>
                  </a:lnTo>
                  <a:lnTo>
                    <a:pt x="539" y="4600"/>
                  </a:lnTo>
                  <a:lnTo>
                    <a:pt x="539" y="4641"/>
                  </a:lnTo>
                  <a:lnTo>
                    <a:pt x="539" y="4683"/>
                  </a:lnTo>
                  <a:lnTo>
                    <a:pt x="498" y="4724"/>
                  </a:lnTo>
                  <a:lnTo>
                    <a:pt x="373" y="4807"/>
                  </a:lnTo>
                  <a:lnTo>
                    <a:pt x="373" y="4849"/>
                  </a:lnTo>
                  <a:lnTo>
                    <a:pt x="291" y="4890"/>
                  </a:lnTo>
                  <a:lnTo>
                    <a:pt x="249" y="4932"/>
                  </a:lnTo>
                  <a:lnTo>
                    <a:pt x="249" y="4973"/>
                  </a:lnTo>
                  <a:lnTo>
                    <a:pt x="166" y="5014"/>
                  </a:lnTo>
                  <a:lnTo>
                    <a:pt x="125" y="5056"/>
                  </a:lnTo>
                  <a:lnTo>
                    <a:pt x="83" y="5097"/>
                  </a:lnTo>
                  <a:lnTo>
                    <a:pt x="42" y="5139"/>
                  </a:lnTo>
                  <a:lnTo>
                    <a:pt x="0" y="5222"/>
                  </a:lnTo>
                  <a:lnTo>
                    <a:pt x="42" y="5263"/>
                  </a:lnTo>
                  <a:lnTo>
                    <a:pt x="42" y="5304"/>
                  </a:lnTo>
                  <a:lnTo>
                    <a:pt x="125" y="5263"/>
                  </a:lnTo>
                  <a:lnTo>
                    <a:pt x="166" y="5263"/>
                  </a:lnTo>
                  <a:lnTo>
                    <a:pt x="166" y="5222"/>
                  </a:lnTo>
                  <a:lnTo>
                    <a:pt x="208" y="5222"/>
                  </a:lnTo>
                  <a:lnTo>
                    <a:pt x="249" y="5139"/>
                  </a:lnTo>
                  <a:lnTo>
                    <a:pt x="291" y="5097"/>
                  </a:lnTo>
                  <a:lnTo>
                    <a:pt x="332" y="5097"/>
                  </a:lnTo>
                  <a:lnTo>
                    <a:pt x="373" y="5056"/>
                  </a:lnTo>
                  <a:lnTo>
                    <a:pt x="415" y="5014"/>
                  </a:lnTo>
                  <a:lnTo>
                    <a:pt x="456" y="4973"/>
                  </a:lnTo>
                  <a:lnTo>
                    <a:pt x="498" y="4973"/>
                  </a:lnTo>
                  <a:lnTo>
                    <a:pt x="622" y="4807"/>
                  </a:lnTo>
                  <a:lnTo>
                    <a:pt x="663" y="4766"/>
                  </a:lnTo>
                  <a:lnTo>
                    <a:pt x="705" y="4683"/>
                  </a:lnTo>
                  <a:lnTo>
                    <a:pt x="746" y="4641"/>
                  </a:lnTo>
                  <a:lnTo>
                    <a:pt x="871" y="4517"/>
                  </a:lnTo>
                  <a:lnTo>
                    <a:pt x="995" y="4393"/>
                  </a:lnTo>
                  <a:lnTo>
                    <a:pt x="995" y="4351"/>
                  </a:lnTo>
                  <a:lnTo>
                    <a:pt x="1036" y="4310"/>
                  </a:lnTo>
                  <a:lnTo>
                    <a:pt x="1078" y="4269"/>
                  </a:lnTo>
                  <a:lnTo>
                    <a:pt x="1078" y="4227"/>
                  </a:lnTo>
                  <a:lnTo>
                    <a:pt x="1119" y="4186"/>
                  </a:lnTo>
                  <a:lnTo>
                    <a:pt x="1119" y="4144"/>
                  </a:lnTo>
                  <a:lnTo>
                    <a:pt x="1161" y="4144"/>
                  </a:lnTo>
                  <a:lnTo>
                    <a:pt x="1202" y="4061"/>
                  </a:lnTo>
                  <a:lnTo>
                    <a:pt x="1244" y="3978"/>
                  </a:lnTo>
                  <a:lnTo>
                    <a:pt x="1285" y="3978"/>
                  </a:lnTo>
                  <a:lnTo>
                    <a:pt x="1326" y="3896"/>
                  </a:lnTo>
                  <a:lnTo>
                    <a:pt x="1368" y="3854"/>
                  </a:lnTo>
                  <a:lnTo>
                    <a:pt x="1409" y="3730"/>
                  </a:lnTo>
                  <a:lnTo>
                    <a:pt x="1451" y="3688"/>
                  </a:lnTo>
                  <a:lnTo>
                    <a:pt x="1492" y="3647"/>
                  </a:lnTo>
                  <a:lnTo>
                    <a:pt x="1617" y="3440"/>
                  </a:lnTo>
                  <a:lnTo>
                    <a:pt x="1617" y="3398"/>
                  </a:lnTo>
                  <a:lnTo>
                    <a:pt x="1658" y="3398"/>
                  </a:lnTo>
                  <a:lnTo>
                    <a:pt x="1658" y="3357"/>
                  </a:lnTo>
                  <a:lnTo>
                    <a:pt x="1699" y="3315"/>
                  </a:lnTo>
                  <a:lnTo>
                    <a:pt x="1741" y="3233"/>
                  </a:lnTo>
                  <a:lnTo>
                    <a:pt x="1782" y="3191"/>
                  </a:lnTo>
                  <a:lnTo>
                    <a:pt x="1782" y="3150"/>
                  </a:lnTo>
                  <a:lnTo>
                    <a:pt x="1824" y="3108"/>
                  </a:lnTo>
                  <a:lnTo>
                    <a:pt x="1865" y="3025"/>
                  </a:lnTo>
                  <a:lnTo>
                    <a:pt x="1865" y="2984"/>
                  </a:lnTo>
                  <a:lnTo>
                    <a:pt x="1907" y="2984"/>
                  </a:lnTo>
                  <a:lnTo>
                    <a:pt x="1948" y="2901"/>
                  </a:lnTo>
                  <a:lnTo>
                    <a:pt x="1989" y="2777"/>
                  </a:lnTo>
                  <a:lnTo>
                    <a:pt x="2031" y="2735"/>
                  </a:lnTo>
                  <a:lnTo>
                    <a:pt x="2031" y="2694"/>
                  </a:lnTo>
                  <a:lnTo>
                    <a:pt x="2155" y="2528"/>
                  </a:lnTo>
                  <a:lnTo>
                    <a:pt x="2197" y="2445"/>
                  </a:lnTo>
                  <a:lnTo>
                    <a:pt x="2238" y="2362"/>
                  </a:lnTo>
                  <a:lnTo>
                    <a:pt x="2238" y="2321"/>
                  </a:lnTo>
                  <a:lnTo>
                    <a:pt x="2280" y="2238"/>
                  </a:lnTo>
                  <a:lnTo>
                    <a:pt x="2321" y="2197"/>
                  </a:lnTo>
                  <a:lnTo>
                    <a:pt x="2362" y="2155"/>
                  </a:lnTo>
                  <a:lnTo>
                    <a:pt x="2362" y="2114"/>
                  </a:lnTo>
                  <a:lnTo>
                    <a:pt x="2404" y="2031"/>
                  </a:lnTo>
                  <a:lnTo>
                    <a:pt x="2445" y="1990"/>
                  </a:lnTo>
                  <a:lnTo>
                    <a:pt x="2445" y="1948"/>
                  </a:lnTo>
                  <a:lnTo>
                    <a:pt x="2487" y="1907"/>
                  </a:lnTo>
                  <a:lnTo>
                    <a:pt x="2528" y="1824"/>
                  </a:lnTo>
                  <a:lnTo>
                    <a:pt x="2528" y="1782"/>
                  </a:lnTo>
                  <a:lnTo>
                    <a:pt x="2570" y="1741"/>
                  </a:lnTo>
                  <a:lnTo>
                    <a:pt x="2652" y="1617"/>
                  </a:lnTo>
                  <a:lnTo>
                    <a:pt x="2735" y="1451"/>
                  </a:lnTo>
                  <a:lnTo>
                    <a:pt x="2818" y="1285"/>
                  </a:lnTo>
                  <a:lnTo>
                    <a:pt x="2860" y="1161"/>
                  </a:lnTo>
                  <a:lnTo>
                    <a:pt x="2901" y="1119"/>
                  </a:lnTo>
                  <a:lnTo>
                    <a:pt x="2901" y="1078"/>
                  </a:lnTo>
                  <a:lnTo>
                    <a:pt x="2943" y="1036"/>
                  </a:lnTo>
                  <a:lnTo>
                    <a:pt x="2984" y="954"/>
                  </a:lnTo>
                  <a:lnTo>
                    <a:pt x="3025" y="871"/>
                  </a:lnTo>
                  <a:lnTo>
                    <a:pt x="3025" y="829"/>
                  </a:lnTo>
                  <a:lnTo>
                    <a:pt x="3067" y="746"/>
                  </a:lnTo>
                  <a:lnTo>
                    <a:pt x="3108" y="705"/>
                  </a:lnTo>
                  <a:lnTo>
                    <a:pt x="3150" y="622"/>
                  </a:lnTo>
                  <a:lnTo>
                    <a:pt x="3233" y="456"/>
                  </a:lnTo>
                  <a:lnTo>
                    <a:pt x="3274" y="373"/>
                  </a:lnTo>
                  <a:lnTo>
                    <a:pt x="3274" y="332"/>
                  </a:lnTo>
                  <a:lnTo>
                    <a:pt x="3357" y="208"/>
                  </a:lnTo>
                  <a:lnTo>
                    <a:pt x="3357" y="166"/>
                  </a:lnTo>
                  <a:lnTo>
                    <a:pt x="3357" y="83"/>
                  </a:lnTo>
                  <a:lnTo>
                    <a:pt x="3357" y="42"/>
                  </a:lnTo>
                  <a:lnTo>
                    <a:pt x="3357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66"/>
            <p:cNvSpPr/>
            <p:nvPr/>
          </p:nvSpPr>
          <p:spPr>
            <a:xfrm>
              <a:off x="1847950" y="1935000"/>
              <a:ext cx="11425" cy="23850"/>
            </a:xfrm>
            <a:custGeom>
              <a:rect b="b" l="l" r="r" t="t"/>
              <a:pathLst>
                <a:path extrusionOk="0" h="954" w="457">
                  <a:moveTo>
                    <a:pt x="42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42" y="125"/>
                  </a:lnTo>
                  <a:lnTo>
                    <a:pt x="42" y="166"/>
                  </a:lnTo>
                  <a:lnTo>
                    <a:pt x="42" y="208"/>
                  </a:lnTo>
                  <a:lnTo>
                    <a:pt x="42" y="249"/>
                  </a:lnTo>
                  <a:lnTo>
                    <a:pt x="83" y="249"/>
                  </a:lnTo>
                  <a:lnTo>
                    <a:pt x="83" y="291"/>
                  </a:lnTo>
                  <a:lnTo>
                    <a:pt x="83" y="332"/>
                  </a:lnTo>
                  <a:lnTo>
                    <a:pt x="125" y="332"/>
                  </a:lnTo>
                  <a:lnTo>
                    <a:pt x="125" y="373"/>
                  </a:lnTo>
                  <a:lnTo>
                    <a:pt x="125" y="415"/>
                  </a:lnTo>
                  <a:lnTo>
                    <a:pt x="125" y="456"/>
                  </a:lnTo>
                  <a:lnTo>
                    <a:pt x="166" y="498"/>
                  </a:lnTo>
                  <a:lnTo>
                    <a:pt x="166" y="539"/>
                  </a:lnTo>
                  <a:lnTo>
                    <a:pt x="166" y="581"/>
                  </a:lnTo>
                  <a:lnTo>
                    <a:pt x="207" y="581"/>
                  </a:lnTo>
                  <a:lnTo>
                    <a:pt x="207" y="622"/>
                  </a:lnTo>
                  <a:lnTo>
                    <a:pt x="207" y="664"/>
                  </a:lnTo>
                  <a:lnTo>
                    <a:pt x="207" y="705"/>
                  </a:lnTo>
                  <a:lnTo>
                    <a:pt x="249" y="705"/>
                  </a:lnTo>
                  <a:lnTo>
                    <a:pt x="249" y="746"/>
                  </a:lnTo>
                  <a:lnTo>
                    <a:pt x="249" y="788"/>
                  </a:lnTo>
                  <a:lnTo>
                    <a:pt x="249" y="829"/>
                  </a:lnTo>
                  <a:lnTo>
                    <a:pt x="249" y="871"/>
                  </a:lnTo>
                  <a:lnTo>
                    <a:pt x="290" y="871"/>
                  </a:lnTo>
                  <a:lnTo>
                    <a:pt x="290" y="912"/>
                  </a:lnTo>
                  <a:lnTo>
                    <a:pt x="290" y="954"/>
                  </a:lnTo>
                  <a:lnTo>
                    <a:pt x="373" y="954"/>
                  </a:lnTo>
                  <a:lnTo>
                    <a:pt x="415" y="912"/>
                  </a:lnTo>
                  <a:lnTo>
                    <a:pt x="456" y="912"/>
                  </a:lnTo>
                  <a:lnTo>
                    <a:pt x="456" y="871"/>
                  </a:lnTo>
                  <a:lnTo>
                    <a:pt x="415" y="871"/>
                  </a:lnTo>
                  <a:lnTo>
                    <a:pt x="415" y="829"/>
                  </a:lnTo>
                  <a:lnTo>
                    <a:pt x="415" y="788"/>
                  </a:lnTo>
                  <a:lnTo>
                    <a:pt x="415" y="746"/>
                  </a:lnTo>
                  <a:lnTo>
                    <a:pt x="415" y="705"/>
                  </a:lnTo>
                  <a:lnTo>
                    <a:pt x="373" y="705"/>
                  </a:lnTo>
                  <a:lnTo>
                    <a:pt x="373" y="664"/>
                  </a:lnTo>
                  <a:lnTo>
                    <a:pt x="373" y="622"/>
                  </a:lnTo>
                  <a:lnTo>
                    <a:pt x="373" y="581"/>
                  </a:lnTo>
                  <a:lnTo>
                    <a:pt x="332" y="539"/>
                  </a:lnTo>
                  <a:lnTo>
                    <a:pt x="332" y="498"/>
                  </a:lnTo>
                  <a:lnTo>
                    <a:pt x="332" y="456"/>
                  </a:lnTo>
                  <a:lnTo>
                    <a:pt x="290" y="456"/>
                  </a:lnTo>
                  <a:lnTo>
                    <a:pt x="290" y="415"/>
                  </a:lnTo>
                  <a:lnTo>
                    <a:pt x="290" y="373"/>
                  </a:lnTo>
                  <a:lnTo>
                    <a:pt x="290" y="291"/>
                  </a:lnTo>
                  <a:lnTo>
                    <a:pt x="249" y="291"/>
                  </a:lnTo>
                  <a:lnTo>
                    <a:pt x="249" y="249"/>
                  </a:lnTo>
                  <a:lnTo>
                    <a:pt x="249" y="208"/>
                  </a:lnTo>
                  <a:lnTo>
                    <a:pt x="207" y="166"/>
                  </a:lnTo>
                  <a:lnTo>
                    <a:pt x="207" y="125"/>
                  </a:lnTo>
                  <a:lnTo>
                    <a:pt x="207" y="83"/>
                  </a:lnTo>
                  <a:lnTo>
                    <a:pt x="166" y="83"/>
                  </a:lnTo>
                  <a:lnTo>
                    <a:pt x="166" y="4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66"/>
            <p:cNvSpPr/>
            <p:nvPr/>
          </p:nvSpPr>
          <p:spPr>
            <a:xfrm>
              <a:off x="1866600" y="1893575"/>
              <a:ext cx="9325" cy="30050"/>
            </a:xfrm>
            <a:custGeom>
              <a:rect b="b" l="l" r="r" t="t"/>
              <a:pathLst>
                <a:path extrusionOk="0" h="1202" w="373">
                  <a:moveTo>
                    <a:pt x="0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124"/>
                  </a:lnTo>
                  <a:lnTo>
                    <a:pt x="0" y="166"/>
                  </a:lnTo>
                  <a:lnTo>
                    <a:pt x="42" y="166"/>
                  </a:lnTo>
                  <a:lnTo>
                    <a:pt x="42" y="207"/>
                  </a:lnTo>
                  <a:lnTo>
                    <a:pt x="42" y="249"/>
                  </a:lnTo>
                  <a:lnTo>
                    <a:pt x="42" y="290"/>
                  </a:lnTo>
                  <a:lnTo>
                    <a:pt x="42" y="332"/>
                  </a:lnTo>
                  <a:lnTo>
                    <a:pt x="42" y="373"/>
                  </a:lnTo>
                  <a:lnTo>
                    <a:pt x="83" y="414"/>
                  </a:lnTo>
                  <a:lnTo>
                    <a:pt x="83" y="456"/>
                  </a:lnTo>
                  <a:lnTo>
                    <a:pt x="83" y="497"/>
                  </a:lnTo>
                  <a:lnTo>
                    <a:pt x="83" y="539"/>
                  </a:lnTo>
                  <a:lnTo>
                    <a:pt x="83" y="580"/>
                  </a:lnTo>
                  <a:lnTo>
                    <a:pt x="124" y="580"/>
                  </a:lnTo>
                  <a:lnTo>
                    <a:pt x="124" y="622"/>
                  </a:lnTo>
                  <a:lnTo>
                    <a:pt x="124" y="663"/>
                  </a:lnTo>
                  <a:lnTo>
                    <a:pt x="124" y="704"/>
                  </a:lnTo>
                  <a:lnTo>
                    <a:pt x="166" y="746"/>
                  </a:lnTo>
                  <a:lnTo>
                    <a:pt x="166" y="787"/>
                  </a:lnTo>
                  <a:lnTo>
                    <a:pt x="166" y="829"/>
                  </a:lnTo>
                  <a:lnTo>
                    <a:pt x="166" y="870"/>
                  </a:lnTo>
                  <a:lnTo>
                    <a:pt x="166" y="912"/>
                  </a:lnTo>
                  <a:lnTo>
                    <a:pt x="166" y="953"/>
                  </a:lnTo>
                  <a:lnTo>
                    <a:pt x="166" y="995"/>
                  </a:lnTo>
                  <a:lnTo>
                    <a:pt x="207" y="995"/>
                  </a:lnTo>
                  <a:lnTo>
                    <a:pt x="166" y="1036"/>
                  </a:lnTo>
                  <a:lnTo>
                    <a:pt x="207" y="1036"/>
                  </a:lnTo>
                  <a:lnTo>
                    <a:pt x="207" y="1077"/>
                  </a:lnTo>
                  <a:lnTo>
                    <a:pt x="207" y="1119"/>
                  </a:lnTo>
                  <a:lnTo>
                    <a:pt x="207" y="1160"/>
                  </a:lnTo>
                  <a:lnTo>
                    <a:pt x="207" y="1202"/>
                  </a:lnTo>
                  <a:lnTo>
                    <a:pt x="373" y="1202"/>
                  </a:lnTo>
                  <a:lnTo>
                    <a:pt x="373" y="1160"/>
                  </a:lnTo>
                  <a:lnTo>
                    <a:pt x="373" y="1119"/>
                  </a:lnTo>
                  <a:lnTo>
                    <a:pt x="332" y="1077"/>
                  </a:lnTo>
                  <a:lnTo>
                    <a:pt x="373" y="1077"/>
                  </a:lnTo>
                  <a:lnTo>
                    <a:pt x="373" y="1036"/>
                  </a:lnTo>
                  <a:lnTo>
                    <a:pt x="332" y="995"/>
                  </a:lnTo>
                  <a:lnTo>
                    <a:pt x="332" y="953"/>
                  </a:lnTo>
                  <a:lnTo>
                    <a:pt x="332" y="912"/>
                  </a:lnTo>
                  <a:lnTo>
                    <a:pt x="332" y="870"/>
                  </a:lnTo>
                  <a:lnTo>
                    <a:pt x="332" y="829"/>
                  </a:lnTo>
                  <a:lnTo>
                    <a:pt x="332" y="787"/>
                  </a:lnTo>
                  <a:lnTo>
                    <a:pt x="290" y="704"/>
                  </a:lnTo>
                  <a:lnTo>
                    <a:pt x="290" y="663"/>
                  </a:lnTo>
                  <a:lnTo>
                    <a:pt x="290" y="622"/>
                  </a:lnTo>
                  <a:lnTo>
                    <a:pt x="249" y="622"/>
                  </a:lnTo>
                  <a:lnTo>
                    <a:pt x="290" y="580"/>
                  </a:lnTo>
                  <a:lnTo>
                    <a:pt x="249" y="580"/>
                  </a:lnTo>
                  <a:lnTo>
                    <a:pt x="249" y="539"/>
                  </a:lnTo>
                  <a:lnTo>
                    <a:pt x="249" y="497"/>
                  </a:lnTo>
                  <a:lnTo>
                    <a:pt x="249" y="456"/>
                  </a:lnTo>
                  <a:lnTo>
                    <a:pt x="249" y="414"/>
                  </a:lnTo>
                  <a:lnTo>
                    <a:pt x="249" y="373"/>
                  </a:lnTo>
                  <a:lnTo>
                    <a:pt x="249" y="332"/>
                  </a:lnTo>
                  <a:lnTo>
                    <a:pt x="207" y="332"/>
                  </a:lnTo>
                  <a:lnTo>
                    <a:pt x="207" y="290"/>
                  </a:lnTo>
                  <a:lnTo>
                    <a:pt x="207" y="249"/>
                  </a:lnTo>
                  <a:lnTo>
                    <a:pt x="207" y="207"/>
                  </a:lnTo>
                  <a:lnTo>
                    <a:pt x="207" y="166"/>
                  </a:lnTo>
                  <a:lnTo>
                    <a:pt x="207" y="124"/>
                  </a:lnTo>
                  <a:lnTo>
                    <a:pt x="166" y="124"/>
                  </a:lnTo>
                  <a:lnTo>
                    <a:pt x="166" y="83"/>
                  </a:lnTo>
                  <a:lnTo>
                    <a:pt x="166" y="41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66"/>
            <p:cNvSpPr/>
            <p:nvPr/>
          </p:nvSpPr>
          <p:spPr>
            <a:xfrm>
              <a:off x="1889375" y="1891500"/>
              <a:ext cx="21775" cy="8300"/>
            </a:xfrm>
            <a:custGeom>
              <a:rect b="b" l="l" r="r" t="t"/>
              <a:pathLst>
                <a:path extrusionOk="0" h="332" w="871">
                  <a:moveTo>
                    <a:pt x="747" y="0"/>
                  </a:moveTo>
                  <a:lnTo>
                    <a:pt x="747" y="42"/>
                  </a:lnTo>
                  <a:lnTo>
                    <a:pt x="581" y="42"/>
                  </a:lnTo>
                  <a:lnTo>
                    <a:pt x="581" y="83"/>
                  </a:lnTo>
                  <a:lnTo>
                    <a:pt x="374" y="83"/>
                  </a:lnTo>
                  <a:lnTo>
                    <a:pt x="332" y="124"/>
                  </a:lnTo>
                  <a:lnTo>
                    <a:pt x="84" y="124"/>
                  </a:lnTo>
                  <a:lnTo>
                    <a:pt x="42" y="166"/>
                  </a:lnTo>
                  <a:lnTo>
                    <a:pt x="1" y="166"/>
                  </a:lnTo>
                  <a:lnTo>
                    <a:pt x="1" y="207"/>
                  </a:lnTo>
                  <a:lnTo>
                    <a:pt x="1" y="249"/>
                  </a:lnTo>
                  <a:lnTo>
                    <a:pt x="1" y="290"/>
                  </a:lnTo>
                  <a:lnTo>
                    <a:pt x="42" y="332"/>
                  </a:lnTo>
                  <a:lnTo>
                    <a:pt x="84" y="332"/>
                  </a:lnTo>
                  <a:lnTo>
                    <a:pt x="84" y="290"/>
                  </a:lnTo>
                  <a:lnTo>
                    <a:pt x="249" y="290"/>
                  </a:lnTo>
                  <a:lnTo>
                    <a:pt x="249" y="249"/>
                  </a:lnTo>
                  <a:lnTo>
                    <a:pt x="291" y="249"/>
                  </a:lnTo>
                  <a:lnTo>
                    <a:pt x="291" y="290"/>
                  </a:lnTo>
                  <a:lnTo>
                    <a:pt x="374" y="249"/>
                  </a:lnTo>
                  <a:lnTo>
                    <a:pt x="456" y="249"/>
                  </a:lnTo>
                  <a:lnTo>
                    <a:pt x="498" y="207"/>
                  </a:lnTo>
                  <a:lnTo>
                    <a:pt x="539" y="207"/>
                  </a:lnTo>
                  <a:lnTo>
                    <a:pt x="581" y="249"/>
                  </a:lnTo>
                  <a:lnTo>
                    <a:pt x="581" y="207"/>
                  </a:lnTo>
                  <a:lnTo>
                    <a:pt x="747" y="207"/>
                  </a:lnTo>
                  <a:lnTo>
                    <a:pt x="747" y="166"/>
                  </a:lnTo>
                  <a:lnTo>
                    <a:pt x="871" y="166"/>
                  </a:lnTo>
                  <a:lnTo>
                    <a:pt x="871" y="124"/>
                  </a:lnTo>
                  <a:lnTo>
                    <a:pt x="871" y="83"/>
                  </a:lnTo>
                  <a:lnTo>
                    <a:pt x="871" y="42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66"/>
            <p:cNvSpPr/>
            <p:nvPr/>
          </p:nvSpPr>
          <p:spPr>
            <a:xfrm>
              <a:off x="1868650" y="1931900"/>
              <a:ext cx="25925" cy="8300"/>
            </a:xfrm>
            <a:custGeom>
              <a:rect b="b" l="l" r="r" t="t"/>
              <a:pathLst>
                <a:path extrusionOk="0" h="332" w="1037">
                  <a:moveTo>
                    <a:pt x="871" y="0"/>
                  </a:moveTo>
                  <a:lnTo>
                    <a:pt x="871" y="42"/>
                  </a:lnTo>
                  <a:lnTo>
                    <a:pt x="664" y="42"/>
                  </a:lnTo>
                  <a:lnTo>
                    <a:pt x="664" y="83"/>
                  </a:lnTo>
                  <a:lnTo>
                    <a:pt x="415" y="83"/>
                  </a:lnTo>
                  <a:lnTo>
                    <a:pt x="374" y="125"/>
                  </a:lnTo>
                  <a:lnTo>
                    <a:pt x="1" y="125"/>
                  </a:lnTo>
                  <a:lnTo>
                    <a:pt x="1" y="166"/>
                  </a:lnTo>
                  <a:lnTo>
                    <a:pt x="1" y="207"/>
                  </a:lnTo>
                  <a:lnTo>
                    <a:pt x="1" y="290"/>
                  </a:lnTo>
                  <a:lnTo>
                    <a:pt x="1" y="332"/>
                  </a:lnTo>
                  <a:lnTo>
                    <a:pt x="42" y="332"/>
                  </a:lnTo>
                  <a:lnTo>
                    <a:pt x="42" y="290"/>
                  </a:lnTo>
                  <a:lnTo>
                    <a:pt x="291" y="290"/>
                  </a:lnTo>
                  <a:lnTo>
                    <a:pt x="291" y="249"/>
                  </a:lnTo>
                  <a:lnTo>
                    <a:pt x="332" y="290"/>
                  </a:lnTo>
                  <a:lnTo>
                    <a:pt x="415" y="249"/>
                  </a:lnTo>
                  <a:lnTo>
                    <a:pt x="540" y="249"/>
                  </a:lnTo>
                  <a:lnTo>
                    <a:pt x="540" y="207"/>
                  </a:lnTo>
                  <a:lnTo>
                    <a:pt x="581" y="249"/>
                  </a:lnTo>
                  <a:lnTo>
                    <a:pt x="581" y="207"/>
                  </a:lnTo>
                  <a:lnTo>
                    <a:pt x="664" y="249"/>
                  </a:lnTo>
                  <a:lnTo>
                    <a:pt x="664" y="207"/>
                  </a:lnTo>
                  <a:lnTo>
                    <a:pt x="705" y="249"/>
                  </a:lnTo>
                  <a:lnTo>
                    <a:pt x="705" y="207"/>
                  </a:lnTo>
                  <a:lnTo>
                    <a:pt x="871" y="207"/>
                  </a:lnTo>
                  <a:lnTo>
                    <a:pt x="871" y="166"/>
                  </a:lnTo>
                  <a:lnTo>
                    <a:pt x="995" y="166"/>
                  </a:lnTo>
                  <a:lnTo>
                    <a:pt x="1037" y="125"/>
                  </a:lnTo>
                  <a:lnTo>
                    <a:pt x="1037" y="83"/>
                  </a:lnTo>
                  <a:lnTo>
                    <a:pt x="954" y="83"/>
                  </a:lnTo>
                  <a:lnTo>
                    <a:pt x="954" y="42"/>
                  </a:lnTo>
                  <a:lnTo>
                    <a:pt x="913" y="42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5" name="Google Shape;1475;p66"/>
          <p:cNvSpPr/>
          <p:nvPr/>
        </p:nvSpPr>
        <p:spPr>
          <a:xfrm>
            <a:off x="5636863" y="3748763"/>
            <a:ext cx="850200" cy="8406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6" name="Google Shape;1476;p66"/>
          <p:cNvGrpSpPr/>
          <p:nvPr/>
        </p:nvGrpSpPr>
        <p:grpSpPr>
          <a:xfrm>
            <a:off x="5876527" y="3968699"/>
            <a:ext cx="370879" cy="337755"/>
            <a:chOff x="-40378075" y="3267450"/>
            <a:chExt cx="317425" cy="289075"/>
          </a:xfrm>
        </p:grpSpPr>
        <p:sp>
          <p:nvSpPr>
            <p:cNvPr id="1477" name="Google Shape;1477;p66"/>
            <p:cNvSpPr/>
            <p:nvPr/>
          </p:nvSpPr>
          <p:spPr>
            <a:xfrm>
              <a:off x="-40218975" y="3308400"/>
              <a:ext cx="158325" cy="248125"/>
            </a:xfrm>
            <a:custGeom>
              <a:rect b="b" l="l" r="r" t="t"/>
              <a:pathLst>
                <a:path extrusionOk="0" h="9925" w="6333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66"/>
            <p:cNvSpPr/>
            <p:nvPr/>
          </p:nvSpPr>
          <p:spPr>
            <a:xfrm>
              <a:off x="-40316650" y="3267450"/>
              <a:ext cx="86675" cy="257575"/>
            </a:xfrm>
            <a:custGeom>
              <a:rect b="b" l="l" r="r" t="t"/>
              <a:pathLst>
                <a:path extrusionOk="0" h="10303" w="3467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66"/>
            <p:cNvSpPr/>
            <p:nvPr/>
          </p:nvSpPr>
          <p:spPr>
            <a:xfrm>
              <a:off x="-40209525" y="3267450"/>
              <a:ext cx="86650" cy="257575"/>
            </a:xfrm>
            <a:custGeom>
              <a:rect b="b" l="l" r="r" t="t"/>
              <a:pathLst>
                <a:path extrusionOk="0" h="10303" w="3466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66"/>
            <p:cNvSpPr/>
            <p:nvPr/>
          </p:nvSpPr>
          <p:spPr>
            <a:xfrm>
              <a:off x="-40378075" y="3308400"/>
              <a:ext cx="157550" cy="248125"/>
            </a:xfrm>
            <a:custGeom>
              <a:rect b="b" l="l" r="r" t="t"/>
              <a:pathLst>
                <a:path extrusionOk="0" h="9925" w="6302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1" name="Google Shape;1481;p66"/>
          <p:cNvSpPr/>
          <p:nvPr/>
        </p:nvSpPr>
        <p:spPr>
          <a:xfrm>
            <a:off x="5515763" y="1406363"/>
            <a:ext cx="850200" cy="840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66"/>
          <p:cNvSpPr/>
          <p:nvPr/>
        </p:nvSpPr>
        <p:spPr>
          <a:xfrm>
            <a:off x="7018375" y="2592713"/>
            <a:ext cx="850200" cy="8406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3" name="Google Shape;1483;p66"/>
          <p:cNvGrpSpPr/>
          <p:nvPr/>
        </p:nvGrpSpPr>
        <p:grpSpPr>
          <a:xfrm>
            <a:off x="5720938" y="1628972"/>
            <a:ext cx="413135" cy="337756"/>
            <a:chOff x="5629975" y="3255775"/>
            <a:chExt cx="504500" cy="397500"/>
          </a:xfrm>
        </p:grpSpPr>
        <p:sp>
          <p:nvSpPr>
            <p:cNvPr id="1484" name="Google Shape;1484;p66"/>
            <p:cNvSpPr/>
            <p:nvPr/>
          </p:nvSpPr>
          <p:spPr>
            <a:xfrm>
              <a:off x="5756375" y="3255775"/>
              <a:ext cx="112950" cy="143425"/>
            </a:xfrm>
            <a:custGeom>
              <a:rect b="b" l="l" r="r" t="t"/>
              <a:pathLst>
                <a:path extrusionOk="0" h="5737" w="4518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485" name="Google Shape;1485;p66"/>
            <p:cNvSpPr/>
            <p:nvPr/>
          </p:nvSpPr>
          <p:spPr>
            <a:xfrm>
              <a:off x="5629975" y="3374400"/>
              <a:ext cx="140575" cy="136175"/>
            </a:xfrm>
            <a:custGeom>
              <a:rect b="b" l="l" r="r" t="t"/>
              <a:pathLst>
                <a:path extrusionOk="0" h="5447" w="5623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486" name="Google Shape;1486;p66"/>
            <p:cNvSpPr/>
            <p:nvPr/>
          </p:nvSpPr>
          <p:spPr>
            <a:xfrm>
              <a:off x="5897525" y="3255775"/>
              <a:ext cx="112950" cy="143425"/>
            </a:xfrm>
            <a:custGeom>
              <a:rect b="b" l="l" r="r" t="t"/>
              <a:pathLst>
                <a:path extrusionOk="0" h="5737" w="4518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487" name="Google Shape;1487;p66"/>
            <p:cNvSpPr/>
            <p:nvPr/>
          </p:nvSpPr>
          <p:spPr>
            <a:xfrm>
              <a:off x="5996075" y="3373900"/>
              <a:ext cx="138400" cy="136200"/>
            </a:xfrm>
            <a:custGeom>
              <a:rect b="b" l="l" r="r" t="t"/>
              <a:pathLst>
                <a:path extrusionOk="0" h="5448" w="5536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488" name="Google Shape;1488;p66"/>
            <p:cNvSpPr/>
            <p:nvPr/>
          </p:nvSpPr>
          <p:spPr>
            <a:xfrm>
              <a:off x="5728150" y="3427400"/>
              <a:ext cx="310575" cy="225875"/>
            </a:xfrm>
            <a:custGeom>
              <a:rect b="b" l="l" r="r" t="t"/>
              <a:pathLst>
                <a:path extrusionOk="0" h="9035" w="12423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489" name="Google Shape;1489;p66"/>
          <p:cNvGrpSpPr/>
          <p:nvPr/>
        </p:nvGrpSpPr>
        <p:grpSpPr>
          <a:xfrm>
            <a:off x="7175981" y="2776259"/>
            <a:ext cx="534986" cy="503990"/>
            <a:chOff x="-31093575" y="3911725"/>
            <a:chExt cx="291450" cy="291425"/>
          </a:xfrm>
        </p:grpSpPr>
        <p:sp>
          <p:nvSpPr>
            <p:cNvPr id="1490" name="Google Shape;1490;p66"/>
            <p:cNvSpPr/>
            <p:nvPr/>
          </p:nvSpPr>
          <p:spPr>
            <a:xfrm>
              <a:off x="-31093575" y="3911725"/>
              <a:ext cx="291450" cy="291425"/>
            </a:xfrm>
            <a:custGeom>
              <a:rect b="b" l="l" r="r" t="t"/>
              <a:pathLst>
                <a:path extrusionOk="0" h="11657" w="11658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66"/>
            <p:cNvSpPr/>
            <p:nvPr/>
          </p:nvSpPr>
          <p:spPr>
            <a:xfrm>
              <a:off x="-31025825" y="3980250"/>
              <a:ext cx="156750" cy="154250"/>
            </a:xfrm>
            <a:custGeom>
              <a:rect b="b" l="l" r="r" t="t"/>
              <a:pathLst>
                <a:path extrusionOk="0" h="6170" w="627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67"/>
          <p:cNvSpPr txBox="1"/>
          <p:nvPr>
            <p:ph type="title"/>
          </p:nvPr>
        </p:nvSpPr>
        <p:spPr>
          <a:xfrm>
            <a:off x="4230675" y="1239525"/>
            <a:ext cx="3764100" cy="14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</a:t>
            </a:r>
            <a:r>
              <a:rPr lang="en">
                <a:solidFill>
                  <a:schemeClr val="accent4"/>
                </a:solidFill>
              </a:rPr>
              <a:t> THEME</a:t>
            </a:r>
            <a:endParaRPr>
              <a:solidFill>
                <a:schemeClr val="accent4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</a:t>
            </a:r>
            <a:r>
              <a:rPr lang="en">
                <a:solidFill>
                  <a:schemeClr val="dk2"/>
                </a:solidFill>
              </a:rPr>
              <a:t>WE GOING</a:t>
            </a:r>
            <a:r>
              <a:rPr lang="en">
                <a:solidFill>
                  <a:schemeClr val="accent3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TO USE?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497" name="Google Shape;1497;p67"/>
          <p:cNvSpPr txBox="1"/>
          <p:nvPr>
            <p:ph idx="1" type="subTitle"/>
          </p:nvPr>
        </p:nvSpPr>
        <p:spPr>
          <a:xfrm>
            <a:off x="5010775" y="2793875"/>
            <a:ext cx="29841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 based on scientifically proven colours that help reduce stress, anxiety and bring in happiness!</a:t>
            </a:r>
            <a:endParaRPr/>
          </a:p>
        </p:txBody>
      </p:sp>
      <p:sp>
        <p:nvSpPr>
          <p:cNvPr id="1498" name="Google Shape;1498;p67"/>
          <p:cNvSpPr/>
          <p:nvPr/>
        </p:nvSpPr>
        <p:spPr>
          <a:xfrm rot="-1871342">
            <a:off x="859848" y="1396199"/>
            <a:ext cx="3140403" cy="29809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68650" lIns="68650" spcFirstLastPara="1" rIns="68650" wrap="square" tIns="68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9" name="Google Shape;149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6570">
            <a:off x="528500" y="670200"/>
            <a:ext cx="3803100" cy="38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68"/>
          <p:cNvSpPr txBox="1"/>
          <p:nvPr>
            <p:ph type="title"/>
          </p:nvPr>
        </p:nvSpPr>
        <p:spPr>
          <a:xfrm>
            <a:off x="5059625" y="4391225"/>
            <a:ext cx="3829800" cy="6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VIDEO</a:t>
            </a:r>
            <a:endParaRPr/>
          </a:p>
        </p:txBody>
      </p:sp>
      <p:pic>
        <p:nvPicPr>
          <p:cNvPr id="1505" name="Google Shape;1505;p68" title="CookieTheDoggi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700" y="244475"/>
            <a:ext cx="6159250" cy="4146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68"/>
          <p:cNvGrpSpPr/>
          <p:nvPr/>
        </p:nvGrpSpPr>
        <p:grpSpPr>
          <a:xfrm flipH="1" rot="13899">
            <a:off x="7552515" y="625543"/>
            <a:ext cx="1548814" cy="2936478"/>
            <a:chOff x="5627350" y="4484475"/>
            <a:chExt cx="212275" cy="364925"/>
          </a:xfrm>
        </p:grpSpPr>
        <p:sp>
          <p:nvSpPr>
            <p:cNvPr id="1507" name="Google Shape;1507;p68"/>
            <p:cNvSpPr/>
            <p:nvPr/>
          </p:nvSpPr>
          <p:spPr>
            <a:xfrm>
              <a:off x="5687525" y="4484475"/>
              <a:ext cx="66225" cy="117100"/>
            </a:xfrm>
            <a:custGeom>
              <a:rect b="b" l="l" r="r" t="t"/>
              <a:pathLst>
                <a:path extrusionOk="0" h="4684" w="2649">
                  <a:moveTo>
                    <a:pt x="1532" y="1"/>
                  </a:moveTo>
                  <a:lnTo>
                    <a:pt x="1423" y="22"/>
                  </a:lnTo>
                  <a:lnTo>
                    <a:pt x="1248" y="88"/>
                  </a:lnTo>
                  <a:lnTo>
                    <a:pt x="1007" y="197"/>
                  </a:lnTo>
                  <a:lnTo>
                    <a:pt x="788" y="373"/>
                  </a:lnTo>
                  <a:lnTo>
                    <a:pt x="591" y="548"/>
                  </a:lnTo>
                  <a:lnTo>
                    <a:pt x="416" y="766"/>
                  </a:lnTo>
                  <a:lnTo>
                    <a:pt x="285" y="985"/>
                  </a:lnTo>
                  <a:lnTo>
                    <a:pt x="154" y="1248"/>
                  </a:lnTo>
                  <a:lnTo>
                    <a:pt x="88" y="1489"/>
                  </a:lnTo>
                  <a:lnTo>
                    <a:pt x="22" y="1773"/>
                  </a:lnTo>
                  <a:lnTo>
                    <a:pt x="1" y="2036"/>
                  </a:lnTo>
                  <a:lnTo>
                    <a:pt x="1" y="2298"/>
                  </a:lnTo>
                  <a:lnTo>
                    <a:pt x="22" y="2561"/>
                  </a:lnTo>
                  <a:lnTo>
                    <a:pt x="66" y="2845"/>
                  </a:lnTo>
                  <a:lnTo>
                    <a:pt x="132" y="3108"/>
                  </a:lnTo>
                  <a:lnTo>
                    <a:pt x="198" y="3371"/>
                  </a:lnTo>
                  <a:lnTo>
                    <a:pt x="307" y="3611"/>
                  </a:lnTo>
                  <a:lnTo>
                    <a:pt x="416" y="3874"/>
                  </a:lnTo>
                  <a:lnTo>
                    <a:pt x="504" y="4027"/>
                  </a:lnTo>
                  <a:lnTo>
                    <a:pt x="591" y="4158"/>
                  </a:lnTo>
                  <a:lnTo>
                    <a:pt x="701" y="4290"/>
                  </a:lnTo>
                  <a:lnTo>
                    <a:pt x="832" y="4421"/>
                  </a:lnTo>
                  <a:lnTo>
                    <a:pt x="963" y="4508"/>
                  </a:lnTo>
                  <a:lnTo>
                    <a:pt x="1117" y="4596"/>
                  </a:lnTo>
                  <a:lnTo>
                    <a:pt x="1270" y="4662"/>
                  </a:lnTo>
                  <a:lnTo>
                    <a:pt x="1445" y="4683"/>
                  </a:lnTo>
                  <a:lnTo>
                    <a:pt x="1642" y="4683"/>
                  </a:lnTo>
                  <a:lnTo>
                    <a:pt x="1795" y="4640"/>
                  </a:lnTo>
                  <a:lnTo>
                    <a:pt x="1948" y="4574"/>
                  </a:lnTo>
                  <a:lnTo>
                    <a:pt x="2036" y="4508"/>
                  </a:lnTo>
                  <a:lnTo>
                    <a:pt x="2123" y="4399"/>
                  </a:lnTo>
                  <a:lnTo>
                    <a:pt x="2189" y="4311"/>
                  </a:lnTo>
                  <a:lnTo>
                    <a:pt x="2233" y="4202"/>
                  </a:lnTo>
                  <a:lnTo>
                    <a:pt x="2298" y="3961"/>
                  </a:lnTo>
                  <a:lnTo>
                    <a:pt x="2364" y="3743"/>
                  </a:lnTo>
                  <a:lnTo>
                    <a:pt x="2517" y="3217"/>
                  </a:lnTo>
                  <a:lnTo>
                    <a:pt x="2605" y="2692"/>
                  </a:lnTo>
                  <a:lnTo>
                    <a:pt x="2627" y="2430"/>
                  </a:lnTo>
                  <a:lnTo>
                    <a:pt x="2648" y="2167"/>
                  </a:lnTo>
                  <a:lnTo>
                    <a:pt x="2648" y="1904"/>
                  </a:lnTo>
                  <a:lnTo>
                    <a:pt x="2627" y="1642"/>
                  </a:lnTo>
                  <a:lnTo>
                    <a:pt x="2583" y="1401"/>
                  </a:lnTo>
                  <a:lnTo>
                    <a:pt x="2517" y="1138"/>
                  </a:lnTo>
                  <a:lnTo>
                    <a:pt x="2451" y="898"/>
                  </a:lnTo>
                  <a:lnTo>
                    <a:pt x="2342" y="635"/>
                  </a:lnTo>
                  <a:lnTo>
                    <a:pt x="2233" y="416"/>
                  </a:lnTo>
                  <a:lnTo>
                    <a:pt x="2145" y="307"/>
                  </a:lnTo>
                  <a:lnTo>
                    <a:pt x="2058" y="219"/>
                  </a:lnTo>
                  <a:lnTo>
                    <a:pt x="1970" y="132"/>
                  </a:lnTo>
                  <a:lnTo>
                    <a:pt x="1861" y="66"/>
                  </a:lnTo>
                  <a:lnTo>
                    <a:pt x="1751" y="22"/>
                  </a:lnTo>
                  <a:lnTo>
                    <a:pt x="1620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68"/>
            <p:cNvSpPr/>
            <p:nvPr/>
          </p:nvSpPr>
          <p:spPr>
            <a:xfrm>
              <a:off x="5627350" y="4566000"/>
              <a:ext cx="77150" cy="82075"/>
            </a:xfrm>
            <a:custGeom>
              <a:rect b="b" l="l" r="r" t="t"/>
              <a:pathLst>
                <a:path extrusionOk="0" h="3283" w="3086">
                  <a:moveTo>
                    <a:pt x="876" y="0"/>
                  </a:moveTo>
                  <a:lnTo>
                    <a:pt x="657" y="22"/>
                  </a:lnTo>
                  <a:lnTo>
                    <a:pt x="438" y="66"/>
                  </a:lnTo>
                  <a:lnTo>
                    <a:pt x="307" y="131"/>
                  </a:lnTo>
                  <a:lnTo>
                    <a:pt x="176" y="241"/>
                  </a:lnTo>
                  <a:lnTo>
                    <a:pt x="110" y="306"/>
                  </a:lnTo>
                  <a:lnTo>
                    <a:pt x="44" y="394"/>
                  </a:lnTo>
                  <a:lnTo>
                    <a:pt x="22" y="503"/>
                  </a:lnTo>
                  <a:lnTo>
                    <a:pt x="1" y="613"/>
                  </a:lnTo>
                  <a:lnTo>
                    <a:pt x="22" y="832"/>
                  </a:lnTo>
                  <a:lnTo>
                    <a:pt x="66" y="1029"/>
                  </a:lnTo>
                  <a:lnTo>
                    <a:pt x="132" y="1247"/>
                  </a:lnTo>
                  <a:lnTo>
                    <a:pt x="219" y="1444"/>
                  </a:lnTo>
                  <a:lnTo>
                    <a:pt x="329" y="1619"/>
                  </a:lnTo>
                  <a:lnTo>
                    <a:pt x="438" y="1816"/>
                  </a:lnTo>
                  <a:lnTo>
                    <a:pt x="569" y="1991"/>
                  </a:lnTo>
                  <a:lnTo>
                    <a:pt x="723" y="2145"/>
                  </a:lnTo>
                  <a:lnTo>
                    <a:pt x="1029" y="2451"/>
                  </a:lnTo>
                  <a:lnTo>
                    <a:pt x="1379" y="2735"/>
                  </a:lnTo>
                  <a:lnTo>
                    <a:pt x="1729" y="2976"/>
                  </a:lnTo>
                  <a:lnTo>
                    <a:pt x="1904" y="3086"/>
                  </a:lnTo>
                  <a:lnTo>
                    <a:pt x="2079" y="3195"/>
                  </a:lnTo>
                  <a:lnTo>
                    <a:pt x="2276" y="3261"/>
                  </a:lnTo>
                  <a:lnTo>
                    <a:pt x="2364" y="3283"/>
                  </a:lnTo>
                  <a:lnTo>
                    <a:pt x="2473" y="3261"/>
                  </a:lnTo>
                  <a:lnTo>
                    <a:pt x="2605" y="3239"/>
                  </a:lnTo>
                  <a:lnTo>
                    <a:pt x="2714" y="3173"/>
                  </a:lnTo>
                  <a:lnTo>
                    <a:pt x="2845" y="3064"/>
                  </a:lnTo>
                  <a:lnTo>
                    <a:pt x="2933" y="2954"/>
                  </a:lnTo>
                  <a:lnTo>
                    <a:pt x="2998" y="2823"/>
                  </a:lnTo>
                  <a:lnTo>
                    <a:pt x="3042" y="2692"/>
                  </a:lnTo>
                  <a:lnTo>
                    <a:pt x="3086" y="2560"/>
                  </a:lnTo>
                  <a:lnTo>
                    <a:pt x="3086" y="2429"/>
                  </a:lnTo>
                  <a:lnTo>
                    <a:pt x="3086" y="2276"/>
                  </a:lnTo>
                  <a:lnTo>
                    <a:pt x="3020" y="1991"/>
                  </a:lnTo>
                  <a:lnTo>
                    <a:pt x="2977" y="1773"/>
                  </a:lnTo>
                  <a:lnTo>
                    <a:pt x="2889" y="1554"/>
                  </a:lnTo>
                  <a:lnTo>
                    <a:pt x="2801" y="1357"/>
                  </a:lnTo>
                  <a:lnTo>
                    <a:pt x="2692" y="1160"/>
                  </a:lnTo>
                  <a:lnTo>
                    <a:pt x="2583" y="963"/>
                  </a:lnTo>
                  <a:lnTo>
                    <a:pt x="2451" y="788"/>
                  </a:lnTo>
                  <a:lnTo>
                    <a:pt x="2298" y="613"/>
                  </a:lnTo>
                  <a:lnTo>
                    <a:pt x="2123" y="460"/>
                  </a:lnTo>
                  <a:lnTo>
                    <a:pt x="1948" y="328"/>
                  </a:lnTo>
                  <a:lnTo>
                    <a:pt x="1751" y="219"/>
                  </a:lnTo>
                  <a:lnTo>
                    <a:pt x="1554" y="110"/>
                  </a:lnTo>
                  <a:lnTo>
                    <a:pt x="1335" y="44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68"/>
            <p:cNvSpPr/>
            <p:nvPr/>
          </p:nvSpPr>
          <p:spPr>
            <a:xfrm>
              <a:off x="5757000" y="4619600"/>
              <a:ext cx="82625" cy="57475"/>
            </a:xfrm>
            <a:custGeom>
              <a:rect b="b" l="l" r="r" t="t"/>
              <a:pathLst>
                <a:path extrusionOk="0" h="2299" w="3305">
                  <a:moveTo>
                    <a:pt x="1992" y="1"/>
                  </a:moveTo>
                  <a:lnTo>
                    <a:pt x="1795" y="22"/>
                  </a:lnTo>
                  <a:lnTo>
                    <a:pt x="1598" y="44"/>
                  </a:lnTo>
                  <a:lnTo>
                    <a:pt x="1401" y="110"/>
                  </a:lnTo>
                  <a:lnTo>
                    <a:pt x="1226" y="198"/>
                  </a:lnTo>
                  <a:lnTo>
                    <a:pt x="1029" y="307"/>
                  </a:lnTo>
                  <a:lnTo>
                    <a:pt x="876" y="416"/>
                  </a:lnTo>
                  <a:lnTo>
                    <a:pt x="723" y="526"/>
                  </a:lnTo>
                  <a:lnTo>
                    <a:pt x="570" y="679"/>
                  </a:lnTo>
                  <a:lnTo>
                    <a:pt x="285" y="963"/>
                  </a:lnTo>
                  <a:lnTo>
                    <a:pt x="132" y="1182"/>
                  </a:lnTo>
                  <a:lnTo>
                    <a:pt x="88" y="1292"/>
                  </a:lnTo>
                  <a:lnTo>
                    <a:pt x="44" y="1423"/>
                  </a:lnTo>
                  <a:lnTo>
                    <a:pt x="1" y="1532"/>
                  </a:lnTo>
                  <a:lnTo>
                    <a:pt x="1" y="1664"/>
                  </a:lnTo>
                  <a:lnTo>
                    <a:pt x="1" y="1795"/>
                  </a:lnTo>
                  <a:lnTo>
                    <a:pt x="44" y="1926"/>
                  </a:lnTo>
                  <a:lnTo>
                    <a:pt x="110" y="2058"/>
                  </a:lnTo>
                  <a:lnTo>
                    <a:pt x="176" y="2145"/>
                  </a:lnTo>
                  <a:lnTo>
                    <a:pt x="263" y="2211"/>
                  </a:lnTo>
                  <a:lnTo>
                    <a:pt x="351" y="2255"/>
                  </a:lnTo>
                  <a:lnTo>
                    <a:pt x="438" y="2276"/>
                  </a:lnTo>
                  <a:lnTo>
                    <a:pt x="613" y="2298"/>
                  </a:lnTo>
                  <a:lnTo>
                    <a:pt x="788" y="2276"/>
                  </a:lnTo>
                  <a:lnTo>
                    <a:pt x="964" y="2255"/>
                  </a:lnTo>
                  <a:lnTo>
                    <a:pt x="1357" y="2189"/>
                  </a:lnTo>
                  <a:lnTo>
                    <a:pt x="1751" y="2079"/>
                  </a:lnTo>
                  <a:lnTo>
                    <a:pt x="2101" y="1948"/>
                  </a:lnTo>
                  <a:lnTo>
                    <a:pt x="2452" y="1773"/>
                  </a:lnTo>
                  <a:lnTo>
                    <a:pt x="2627" y="1686"/>
                  </a:lnTo>
                  <a:lnTo>
                    <a:pt x="2780" y="1554"/>
                  </a:lnTo>
                  <a:lnTo>
                    <a:pt x="2933" y="1445"/>
                  </a:lnTo>
                  <a:lnTo>
                    <a:pt x="3064" y="1292"/>
                  </a:lnTo>
                  <a:lnTo>
                    <a:pt x="3174" y="1139"/>
                  </a:lnTo>
                  <a:lnTo>
                    <a:pt x="3261" y="963"/>
                  </a:lnTo>
                  <a:lnTo>
                    <a:pt x="3283" y="876"/>
                  </a:lnTo>
                  <a:lnTo>
                    <a:pt x="3305" y="788"/>
                  </a:lnTo>
                  <a:lnTo>
                    <a:pt x="3305" y="701"/>
                  </a:lnTo>
                  <a:lnTo>
                    <a:pt x="3283" y="613"/>
                  </a:lnTo>
                  <a:lnTo>
                    <a:pt x="3196" y="482"/>
                  </a:lnTo>
                  <a:lnTo>
                    <a:pt x="3108" y="373"/>
                  </a:lnTo>
                  <a:lnTo>
                    <a:pt x="2955" y="241"/>
                  </a:lnTo>
                  <a:lnTo>
                    <a:pt x="2780" y="154"/>
                  </a:lnTo>
                  <a:lnTo>
                    <a:pt x="2583" y="66"/>
                  </a:lnTo>
                  <a:lnTo>
                    <a:pt x="2386" y="22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68"/>
            <p:cNvSpPr/>
            <p:nvPr/>
          </p:nvSpPr>
          <p:spPr>
            <a:xfrm>
              <a:off x="5657450" y="4596625"/>
              <a:ext cx="55275" cy="123675"/>
            </a:xfrm>
            <a:custGeom>
              <a:rect b="b" l="l" r="r" t="t"/>
              <a:pathLst>
                <a:path extrusionOk="0" h="4947" w="2211">
                  <a:moveTo>
                    <a:pt x="0" y="1"/>
                  </a:moveTo>
                  <a:lnTo>
                    <a:pt x="0" y="22"/>
                  </a:lnTo>
                  <a:lnTo>
                    <a:pt x="66" y="66"/>
                  </a:lnTo>
                  <a:lnTo>
                    <a:pt x="88" y="88"/>
                  </a:lnTo>
                  <a:lnTo>
                    <a:pt x="109" y="132"/>
                  </a:lnTo>
                  <a:lnTo>
                    <a:pt x="153" y="176"/>
                  </a:lnTo>
                  <a:lnTo>
                    <a:pt x="197" y="197"/>
                  </a:lnTo>
                  <a:lnTo>
                    <a:pt x="197" y="219"/>
                  </a:lnTo>
                  <a:lnTo>
                    <a:pt x="219" y="241"/>
                  </a:lnTo>
                  <a:lnTo>
                    <a:pt x="263" y="285"/>
                  </a:lnTo>
                  <a:lnTo>
                    <a:pt x="306" y="351"/>
                  </a:lnTo>
                  <a:lnTo>
                    <a:pt x="328" y="351"/>
                  </a:lnTo>
                  <a:lnTo>
                    <a:pt x="438" y="482"/>
                  </a:lnTo>
                  <a:lnTo>
                    <a:pt x="481" y="526"/>
                  </a:lnTo>
                  <a:lnTo>
                    <a:pt x="525" y="591"/>
                  </a:lnTo>
                  <a:lnTo>
                    <a:pt x="547" y="613"/>
                  </a:lnTo>
                  <a:lnTo>
                    <a:pt x="569" y="635"/>
                  </a:lnTo>
                  <a:lnTo>
                    <a:pt x="657" y="745"/>
                  </a:lnTo>
                  <a:lnTo>
                    <a:pt x="744" y="876"/>
                  </a:lnTo>
                  <a:lnTo>
                    <a:pt x="766" y="876"/>
                  </a:lnTo>
                  <a:lnTo>
                    <a:pt x="766" y="898"/>
                  </a:lnTo>
                  <a:lnTo>
                    <a:pt x="788" y="920"/>
                  </a:lnTo>
                  <a:lnTo>
                    <a:pt x="810" y="941"/>
                  </a:lnTo>
                  <a:lnTo>
                    <a:pt x="832" y="985"/>
                  </a:lnTo>
                  <a:lnTo>
                    <a:pt x="853" y="1007"/>
                  </a:lnTo>
                  <a:lnTo>
                    <a:pt x="875" y="1029"/>
                  </a:lnTo>
                  <a:lnTo>
                    <a:pt x="897" y="1073"/>
                  </a:lnTo>
                  <a:lnTo>
                    <a:pt x="897" y="1095"/>
                  </a:lnTo>
                  <a:lnTo>
                    <a:pt x="941" y="1138"/>
                  </a:lnTo>
                  <a:lnTo>
                    <a:pt x="985" y="1204"/>
                  </a:lnTo>
                  <a:lnTo>
                    <a:pt x="1007" y="1226"/>
                  </a:lnTo>
                  <a:lnTo>
                    <a:pt x="1050" y="1314"/>
                  </a:lnTo>
                  <a:lnTo>
                    <a:pt x="1072" y="1357"/>
                  </a:lnTo>
                  <a:lnTo>
                    <a:pt x="1116" y="1423"/>
                  </a:lnTo>
                  <a:lnTo>
                    <a:pt x="1160" y="1467"/>
                  </a:lnTo>
                  <a:lnTo>
                    <a:pt x="1182" y="1532"/>
                  </a:lnTo>
                  <a:lnTo>
                    <a:pt x="1291" y="1707"/>
                  </a:lnTo>
                  <a:lnTo>
                    <a:pt x="1313" y="1751"/>
                  </a:lnTo>
                  <a:lnTo>
                    <a:pt x="1335" y="1795"/>
                  </a:lnTo>
                  <a:lnTo>
                    <a:pt x="1357" y="1817"/>
                  </a:lnTo>
                  <a:lnTo>
                    <a:pt x="1379" y="1882"/>
                  </a:lnTo>
                  <a:lnTo>
                    <a:pt x="1401" y="1948"/>
                  </a:lnTo>
                  <a:lnTo>
                    <a:pt x="1422" y="1948"/>
                  </a:lnTo>
                  <a:lnTo>
                    <a:pt x="1444" y="2014"/>
                  </a:lnTo>
                  <a:lnTo>
                    <a:pt x="1466" y="2079"/>
                  </a:lnTo>
                  <a:lnTo>
                    <a:pt x="1488" y="2123"/>
                  </a:lnTo>
                  <a:lnTo>
                    <a:pt x="1510" y="2145"/>
                  </a:lnTo>
                  <a:lnTo>
                    <a:pt x="1532" y="2211"/>
                  </a:lnTo>
                  <a:lnTo>
                    <a:pt x="1576" y="2320"/>
                  </a:lnTo>
                  <a:lnTo>
                    <a:pt x="1597" y="2342"/>
                  </a:lnTo>
                  <a:lnTo>
                    <a:pt x="1597" y="2364"/>
                  </a:lnTo>
                  <a:lnTo>
                    <a:pt x="1619" y="2408"/>
                  </a:lnTo>
                  <a:lnTo>
                    <a:pt x="1685" y="2539"/>
                  </a:lnTo>
                  <a:lnTo>
                    <a:pt x="1707" y="2605"/>
                  </a:lnTo>
                  <a:lnTo>
                    <a:pt x="1729" y="2692"/>
                  </a:lnTo>
                  <a:lnTo>
                    <a:pt x="1751" y="2758"/>
                  </a:lnTo>
                  <a:lnTo>
                    <a:pt x="1773" y="2823"/>
                  </a:lnTo>
                  <a:lnTo>
                    <a:pt x="1794" y="2867"/>
                  </a:lnTo>
                  <a:lnTo>
                    <a:pt x="1816" y="2911"/>
                  </a:lnTo>
                  <a:lnTo>
                    <a:pt x="1838" y="2955"/>
                  </a:lnTo>
                  <a:lnTo>
                    <a:pt x="1838" y="3020"/>
                  </a:lnTo>
                  <a:lnTo>
                    <a:pt x="1860" y="3042"/>
                  </a:lnTo>
                  <a:lnTo>
                    <a:pt x="1860" y="3108"/>
                  </a:lnTo>
                  <a:lnTo>
                    <a:pt x="1882" y="3152"/>
                  </a:lnTo>
                  <a:lnTo>
                    <a:pt x="1904" y="3217"/>
                  </a:lnTo>
                  <a:lnTo>
                    <a:pt x="1904" y="3239"/>
                  </a:lnTo>
                  <a:lnTo>
                    <a:pt x="1926" y="3261"/>
                  </a:lnTo>
                  <a:lnTo>
                    <a:pt x="1926" y="3305"/>
                  </a:lnTo>
                  <a:lnTo>
                    <a:pt x="1969" y="3436"/>
                  </a:lnTo>
                  <a:lnTo>
                    <a:pt x="1991" y="3589"/>
                  </a:lnTo>
                  <a:lnTo>
                    <a:pt x="2035" y="3742"/>
                  </a:lnTo>
                  <a:lnTo>
                    <a:pt x="2057" y="3852"/>
                  </a:lnTo>
                  <a:lnTo>
                    <a:pt x="2057" y="3918"/>
                  </a:lnTo>
                  <a:lnTo>
                    <a:pt x="2079" y="3961"/>
                  </a:lnTo>
                  <a:lnTo>
                    <a:pt x="2079" y="4005"/>
                  </a:lnTo>
                  <a:lnTo>
                    <a:pt x="2079" y="4071"/>
                  </a:lnTo>
                  <a:lnTo>
                    <a:pt x="2101" y="4136"/>
                  </a:lnTo>
                  <a:lnTo>
                    <a:pt x="2101" y="4180"/>
                  </a:lnTo>
                  <a:lnTo>
                    <a:pt x="2101" y="4202"/>
                  </a:lnTo>
                  <a:lnTo>
                    <a:pt x="2123" y="4290"/>
                  </a:lnTo>
                  <a:lnTo>
                    <a:pt x="2123" y="4311"/>
                  </a:lnTo>
                  <a:lnTo>
                    <a:pt x="2123" y="4399"/>
                  </a:lnTo>
                  <a:lnTo>
                    <a:pt x="2145" y="4552"/>
                  </a:lnTo>
                  <a:lnTo>
                    <a:pt x="2145" y="4640"/>
                  </a:lnTo>
                  <a:lnTo>
                    <a:pt x="2145" y="4662"/>
                  </a:lnTo>
                  <a:lnTo>
                    <a:pt x="2166" y="4815"/>
                  </a:lnTo>
                  <a:lnTo>
                    <a:pt x="2166" y="4859"/>
                  </a:lnTo>
                  <a:lnTo>
                    <a:pt x="2166" y="4902"/>
                  </a:lnTo>
                  <a:lnTo>
                    <a:pt x="2166" y="4946"/>
                  </a:lnTo>
                  <a:lnTo>
                    <a:pt x="2188" y="4946"/>
                  </a:lnTo>
                  <a:lnTo>
                    <a:pt x="2210" y="4859"/>
                  </a:lnTo>
                  <a:lnTo>
                    <a:pt x="2188" y="4793"/>
                  </a:lnTo>
                  <a:lnTo>
                    <a:pt x="2188" y="4705"/>
                  </a:lnTo>
                  <a:lnTo>
                    <a:pt x="2188" y="4640"/>
                  </a:lnTo>
                  <a:lnTo>
                    <a:pt x="2188" y="4596"/>
                  </a:lnTo>
                  <a:lnTo>
                    <a:pt x="2188" y="4574"/>
                  </a:lnTo>
                  <a:lnTo>
                    <a:pt x="2188" y="4552"/>
                  </a:lnTo>
                  <a:lnTo>
                    <a:pt x="2166" y="4487"/>
                  </a:lnTo>
                  <a:lnTo>
                    <a:pt x="2166" y="4443"/>
                  </a:lnTo>
                  <a:lnTo>
                    <a:pt x="2166" y="4333"/>
                  </a:lnTo>
                  <a:lnTo>
                    <a:pt x="2145" y="4290"/>
                  </a:lnTo>
                  <a:lnTo>
                    <a:pt x="2145" y="4268"/>
                  </a:lnTo>
                  <a:lnTo>
                    <a:pt x="2145" y="4202"/>
                  </a:lnTo>
                  <a:lnTo>
                    <a:pt x="2145" y="4180"/>
                  </a:lnTo>
                  <a:lnTo>
                    <a:pt x="2123" y="4093"/>
                  </a:lnTo>
                  <a:lnTo>
                    <a:pt x="2123" y="4071"/>
                  </a:lnTo>
                  <a:lnTo>
                    <a:pt x="2101" y="3896"/>
                  </a:lnTo>
                  <a:lnTo>
                    <a:pt x="2079" y="3808"/>
                  </a:lnTo>
                  <a:lnTo>
                    <a:pt x="2079" y="3786"/>
                  </a:lnTo>
                  <a:lnTo>
                    <a:pt x="2079" y="3764"/>
                  </a:lnTo>
                  <a:lnTo>
                    <a:pt x="2057" y="3721"/>
                  </a:lnTo>
                  <a:lnTo>
                    <a:pt x="2057" y="3655"/>
                  </a:lnTo>
                  <a:lnTo>
                    <a:pt x="2035" y="3633"/>
                  </a:lnTo>
                  <a:lnTo>
                    <a:pt x="2035" y="3611"/>
                  </a:lnTo>
                  <a:lnTo>
                    <a:pt x="2013" y="3524"/>
                  </a:lnTo>
                  <a:lnTo>
                    <a:pt x="1991" y="3436"/>
                  </a:lnTo>
                  <a:lnTo>
                    <a:pt x="1991" y="3392"/>
                  </a:lnTo>
                  <a:lnTo>
                    <a:pt x="1991" y="3370"/>
                  </a:lnTo>
                  <a:lnTo>
                    <a:pt x="1969" y="3327"/>
                  </a:lnTo>
                  <a:lnTo>
                    <a:pt x="1969" y="3283"/>
                  </a:lnTo>
                  <a:lnTo>
                    <a:pt x="1948" y="3239"/>
                  </a:lnTo>
                  <a:lnTo>
                    <a:pt x="1926" y="3130"/>
                  </a:lnTo>
                  <a:lnTo>
                    <a:pt x="1816" y="2802"/>
                  </a:lnTo>
                  <a:lnTo>
                    <a:pt x="1816" y="2780"/>
                  </a:lnTo>
                  <a:lnTo>
                    <a:pt x="1794" y="2736"/>
                  </a:lnTo>
                  <a:lnTo>
                    <a:pt x="1773" y="2714"/>
                  </a:lnTo>
                  <a:lnTo>
                    <a:pt x="1773" y="2692"/>
                  </a:lnTo>
                  <a:lnTo>
                    <a:pt x="1773" y="2670"/>
                  </a:lnTo>
                  <a:lnTo>
                    <a:pt x="1751" y="2605"/>
                  </a:lnTo>
                  <a:lnTo>
                    <a:pt x="1707" y="2539"/>
                  </a:lnTo>
                  <a:lnTo>
                    <a:pt x="1685" y="2473"/>
                  </a:lnTo>
                  <a:lnTo>
                    <a:pt x="1685" y="2451"/>
                  </a:lnTo>
                  <a:lnTo>
                    <a:pt x="1641" y="2386"/>
                  </a:lnTo>
                  <a:lnTo>
                    <a:pt x="1619" y="2320"/>
                  </a:lnTo>
                  <a:lnTo>
                    <a:pt x="1619" y="2298"/>
                  </a:lnTo>
                  <a:lnTo>
                    <a:pt x="1597" y="2276"/>
                  </a:lnTo>
                  <a:lnTo>
                    <a:pt x="1576" y="2189"/>
                  </a:lnTo>
                  <a:lnTo>
                    <a:pt x="1554" y="2145"/>
                  </a:lnTo>
                  <a:lnTo>
                    <a:pt x="1510" y="2079"/>
                  </a:lnTo>
                  <a:lnTo>
                    <a:pt x="1488" y="1992"/>
                  </a:lnTo>
                  <a:lnTo>
                    <a:pt x="1444" y="1926"/>
                  </a:lnTo>
                  <a:lnTo>
                    <a:pt x="1422" y="1882"/>
                  </a:lnTo>
                  <a:lnTo>
                    <a:pt x="1379" y="1795"/>
                  </a:lnTo>
                  <a:lnTo>
                    <a:pt x="1225" y="1510"/>
                  </a:lnTo>
                  <a:lnTo>
                    <a:pt x="1204" y="1489"/>
                  </a:lnTo>
                  <a:lnTo>
                    <a:pt x="1182" y="1445"/>
                  </a:lnTo>
                  <a:lnTo>
                    <a:pt x="1160" y="1423"/>
                  </a:lnTo>
                  <a:lnTo>
                    <a:pt x="1138" y="1357"/>
                  </a:lnTo>
                  <a:lnTo>
                    <a:pt x="1094" y="1314"/>
                  </a:lnTo>
                  <a:lnTo>
                    <a:pt x="1094" y="1292"/>
                  </a:lnTo>
                  <a:lnTo>
                    <a:pt x="1050" y="1226"/>
                  </a:lnTo>
                  <a:lnTo>
                    <a:pt x="1007" y="1160"/>
                  </a:lnTo>
                  <a:lnTo>
                    <a:pt x="985" y="1138"/>
                  </a:lnTo>
                  <a:lnTo>
                    <a:pt x="963" y="1095"/>
                  </a:lnTo>
                  <a:lnTo>
                    <a:pt x="941" y="1073"/>
                  </a:lnTo>
                  <a:lnTo>
                    <a:pt x="919" y="1051"/>
                  </a:lnTo>
                  <a:lnTo>
                    <a:pt x="832" y="898"/>
                  </a:lnTo>
                  <a:lnTo>
                    <a:pt x="810" y="876"/>
                  </a:lnTo>
                  <a:lnTo>
                    <a:pt x="700" y="745"/>
                  </a:lnTo>
                  <a:lnTo>
                    <a:pt x="700" y="723"/>
                  </a:lnTo>
                  <a:lnTo>
                    <a:pt x="591" y="613"/>
                  </a:lnTo>
                  <a:lnTo>
                    <a:pt x="569" y="591"/>
                  </a:lnTo>
                  <a:lnTo>
                    <a:pt x="569" y="569"/>
                  </a:lnTo>
                  <a:lnTo>
                    <a:pt x="547" y="569"/>
                  </a:lnTo>
                  <a:lnTo>
                    <a:pt x="547" y="526"/>
                  </a:lnTo>
                  <a:lnTo>
                    <a:pt x="503" y="504"/>
                  </a:lnTo>
                  <a:lnTo>
                    <a:pt x="503" y="482"/>
                  </a:lnTo>
                  <a:lnTo>
                    <a:pt x="460" y="460"/>
                  </a:lnTo>
                  <a:lnTo>
                    <a:pt x="372" y="351"/>
                  </a:lnTo>
                  <a:lnTo>
                    <a:pt x="350" y="329"/>
                  </a:lnTo>
                  <a:lnTo>
                    <a:pt x="285" y="263"/>
                  </a:lnTo>
                  <a:lnTo>
                    <a:pt x="263" y="241"/>
                  </a:lnTo>
                  <a:lnTo>
                    <a:pt x="263" y="219"/>
                  </a:lnTo>
                  <a:lnTo>
                    <a:pt x="241" y="219"/>
                  </a:lnTo>
                  <a:lnTo>
                    <a:pt x="197" y="176"/>
                  </a:lnTo>
                  <a:lnTo>
                    <a:pt x="197" y="154"/>
                  </a:lnTo>
                  <a:lnTo>
                    <a:pt x="175" y="132"/>
                  </a:lnTo>
                  <a:lnTo>
                    <a:pt x="131" y="88"/>
                  </a:lnTo>
                  <a:lnTo>
                    <a:pt x="88" y="44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68"/>
            <p:cNvSpPr/>
            <p:nvPr/>
          </p:nvSpPr>
          <p:spPr>
            <a:xfrm>
              <a:off x="5719800" y="4534800"/>
              <a:ext cx="4400" cy="184400"/>
            </a:xfrm>
            <a:custGeom>
              <a:rect b="b" l="l" r="r" t="t"/>
              <a:pathLst>
                <a:path extrusionOk="0" h="7376" w="176">
                  <a:moveTo>
                    <a:pt x="1" y="1"/>
                  </a:moveTo>
                  <a:lnTo>
                    <a:pt x="1" y="23"/>
                  </a:lnTo>
                  <a:lnTo>
                    <a:pt x="1" y="110"/>
                  </a:lnTo>
                  <a:lnTo>
                    <a:pt x="1" y="154"/>
                  </a:lnTo>
                  <a:lnTo>
                    <a:pt x="1" y="220"/>
                  </a:lnTo>
                  <a:lnTo>
                    <a:pt x="1" y="307"/>
                  </a:lnTo>
                  <a:lnTo>
                    <a:pt x="1" y="373"/>
                  </a:lnTo>
                  <a:lnTo>
                    <a:pt x="1" y="395"/>
                  </a:lnTo>
                  <a:lnTo>
                    <a:pt x="1" y="438"/>
                  </a:lnTo>
                  <a:lnTo>
                    <a:pt x="23" y="504"/>
                  </a:lnTo>
                  <a:lnTo>
                    <a:pt x="23" y="613"/>
                  </a:lnTo>
                  <a:lnTo>
                    <a:pt x="23" y="635"/>
                  </a:lnTo>
                  <a:lnTo>
                    <a:pt x="23" y="854"/>
                  </a:lnTo>
                  <a:lnTo>
                    <a:pt x="44" y="876"/>
                  </a:lnTo>
                  <a:lnTo>
                    <a:pt x="44" y="942"/>
                  </a:lnTo>
                  <a:lnTo>
                    <a:pt x="44" y="1051"/>
                  </a:lnTo>
                  <a:lnTo>
                    <a:pt x="44" y="1095"/>
                  </a:lnTo>
                  <a:lnTo>
                    <a:pt x="44" y="1117"/>
                  </a:lnTo>
                  <a:lnTo>
                    <a:pt x="66" y="1336"/>
                  </a:lnTo>
                  <a:lnTo>
                    <a:pt x="66" y="1533"/>
                  </a:lnTo>
                  <a:lnTo>
                    <a:pt x="66" y="1554"/>
                  </a:lnTo>
                  <a:lnTo>
                    <a:pt x="66" y="1576"/>
                  </a:lnTo>
                  <a:lnTo>
                    <a:pt x="66" y="1598"/>
                  </a:lnTo>
                  <a:lnTo>
                    <a:pt x="66" y="1664"/>
                  </a:lnTo>
                  <a:lnTo>
                    <a:pt x="66" y="1708"/>
                  </a:lnTo>
                  <a:lnTo>
                    <a:pt x="88" y="1751"/>
                  </a:lnTo>
                  <a:lnTo>
                    <a:pt x="88" y="1795"/>
                  </a:lnTo>
                  <a:lnTo>
                    <a:pt x="88" y="1861"/>
                  </a:lnTo>
                  <a:lnTo>
                    <a:pt x="88" y="1883"/>
                  </a:lnTo>
                  <a:lnTo>
                    <a:pt x="88" y="1948"/>
                  </a:lnTo>
                  <a:lnTo>
                    <a:pt x="88" y="2080"/>
                  </a:lnTo>
                  <a:lnTo>
                    <a:pt x="88" y="2123"/>
                  </a:lnTo>
                  <a:lnTo>
                    <a:pt x="88" y="2233"/>
                  </a:lnTo>
                  <a:lnTo>
                    <a:pt x="88" y="2298"/>
                  </a:lnTo>
                  <a:lnTo>
                    <a:pt x="110" y="2430"/>
                  </a:lnTo>
                  <a:lnTo>
                    <a:pt x="110" y="2495"/>
                  </a:lnTo>
                  <a:lnTo>
                    <a:pt x="110" y="2583"/>
                  </a:lnTo>
                  <a:lnTo>
                    <a:pt x="110" y="2867"/>
                  </a:lnTo>
                  <a:lnTo>
                    <a:pt x="110" y="2911"/>
                  </a:lnTo>
                  <a:lnTo>
                    <a:pt x="110" y="2933"/>
                  </a:lnTo>
                  <a:lnTo>
                    <a:pt x="110" y="2977"/>
                  </a:lnTo>
                  <a:lnTo>
                    <a:pt x="110" y="3042"/>
                  </a:lnTo>
                  <a:lnTo>
                    <a:pt x="110" y="3108"/>
                  </a:lnTo>
                  <a:lnTo>
                    <a:pt x="110" y="3196"/>
                  </a:lnTo>
                  <a:lnTo>
                    <a:pt x="110" y="3239"/>
                  </a:lnTo>
                  <a:lnTo>
                    <a:pt x="110" y="3305"/>
                  </a:lnTo>
                  <a:lnTo>
                    <a:pt x="110" y="3414"/>
                  </a:lnTo>
                  <a:lnTo>
                    <a:pt x="110" y="3458"/>
                  </a:lnTo>
                  <a:lnTo>
                    <a:pt x="110" y="3502"/>
                  </a:lnTo>
                  <a:lnTo>
                    <a:pt x="110" y="3611"/>
                  </a:lnTo>
                  <a:lnTo>
                    <a:pt x="132" y="3765"/>
                  </a:lnTo>
                  <a:lnTo>
                    <a:pt x="132" y="3787"/>
                  </a:lnTo>
                  <a:lnTo>
                    <a:pt x="132" y="3830"/>
                  </a:lnTo>
                  <a:lnTo>
                    <a:pt x="132" y="3874"/>
                  </a:lnTo>
                  <a:lnTo>
                    <a:pt x="132" y="4093"/>
                  </a:lnTo>
                  <a:lnTo>
                    <a:pt x="132" y="4180"/>
                  </a:lnTo>
                  <a:lnTo>
                    <a:pt x="132" y="4312"/>
                  </a:lnTo>
                  <a:lnTo>
                    <a:pt x="132" y="4399"/>
                  </a:lnTo>
                  <a:lnTo>
                    <a:pt x="132" y="4465"/>
                  </a:lnTo>
                  <a:lnTo>
                    <a:pt x="132" y="4531"/>
                  </a:lnTo>
                  <a:lnTo>
                    <a:pt x="132" y="4552"/>
                  </a:lnTo>
                  <a:lnTo>
                    <a:pt x="132" y="4618"/>
                  </a:lnTo>
                  <a:lnTo>
                    <a:pt x="132" y="4684"/>
                  </a:lnTo>
                  <a:lnTo>
                    <a:pt x="110" y="4771"/>
                  </a:lnTo>
                  <a:lnTo>
                    <a:pt x="110" y="4815"/>
                  </a:lnTo>
                  <a:lnTo>
                    <a:pt x="110" y="4881"/>
                  </a:lnTo>
                  <a:lnTo>
                    <a:pt x="110" y="4946"/>
                  </a:lnTo>
                  <a:lnTo>
                    <a:pt x="110" y="4968"/>
                  </a:lnTo>
                  <a:lnTo>
                    <a:pt x="110" y="5056"/>
                  </a:lnTo>
                  <a:lnTo>
                    <a:pt x="110" y="5099"/>
                  </a:lnTo>
                  <a:lnTo>
                    <a:pt x="110" y="5165"/>
                  </a:lnTo>
                  <a:lnTo>
                    <a:pt x="110" y="5340"/>
                  </a:lnTo>
                  <a:lnTo>
                    <a:pt x="110" y="5559"/>
                  </a:lnTo>
                  <a:lnTo>
                    <a:pt x="88" y="5778"/>
                  </a:lnTo>
                  <a:lnTo>
                    <a:pt x="88" y="5909"/>
                  </a:lnTo>
                  <a:lnTo>
                    <a:pt x="88" y="5997"/>
                  </a:lnTo>
                  <a:lnTo>
                    <a:pt x="88" y="6062"/>
                  </a:lnTo>
                  <a:lnTo>
                    <a:pt x="88" y="6106"/>
                  </a:lnTo>
                  <a:lnTo>
                    <a:pt x="88" y="6194"/>
                  </a:lnTo>
                  <a:lnTo>
                    <a:pt x="66" y="6303"/>
                  </a:lnTo>
                  <a:lnTo>
                    <a:pt x="66" y="6347"/>
                  </a:lnTo>
                  <a:lnTo>
                    <a:pt x="66" y="6369"/>
                  </a:lnTo>
                  <a:lnTo>
                    <a:pt x="66" y="6478"/>
                  </a:lnTo>
                  <a:lnTo>
                    <a:pt x="66" y="6544"/>
                  </a:lnTo>
                  <a:lnTo>
                    <a:pt x="66" y="6653"/>
                  </a:lnTo>
                  <a:lnTo>
                    <a:pt x="44" y="6850"/>
                  </a:lnTo>
                  <a:lnTo>
                    <a:pt x="44" y="6960"/>
                  </a:lnTo>
                  <a:lnTo>
                    <a:pt x="44" y="7003"/>
                  </a:lnTo>
                  <a:lnTo>
                    <a:pt x="44" y="7200"/>
                  </a:lnTo>
                  <a:lnTo>
                    <a:pt x="23" y="7244"/>
                  </a:lnTo>
                  <a:lnTo>
                    <a:pt x="23" y="7332"/>
                  </a:lnTo>
                  <a:lnTo>
                    <a:pt x="44" y="7375"/>
                  </a:lnTo>
                  <a:lnTo>
                    <a:pt x="66" y="7266"/>
                  </a:lnTo>
                  <a:lnTo>
                    <a:pt x="88" y="7178"/>
                  </a:lnTo>
                  <a:lnTo>
                    <a:pt x="88" y="7047"/>
                  </a:lnTo>
                  <a:lnTo>
                    <a:pt x="88" y="6981"/>
                  </a:lnTo>
                  <a:lnTo>
                    <a:pt x="88" y="6916"/>
                  </a:lnTo>
                  <a:lnTo>
                    <a:pt x="88" y="6872"/>
                  </a:lnTo>
                  <a:lnTo>
                    <a:pt x="88" y="6850"/>
                  </a:lnTo>
                  <a:lnTo>
                    <a:pt x="88" y="6784"/>
                  </a:lnTo>
                  <a:lnTo>
                    <a:pt x="88" y="6697"/>
                  </a:lnTo>
                  <a:lnTo>
                    <a:pt x="110" y="6544"/>
                  </a:lnTo>
                  <a:lnTo>
                    <a:pt x="110" y="6500"/>
                  </a:lnTo>
                  <a:lnTo>
                    <a:pt x="110" y="6478"/>
                  </a:lnTo>
                  <a:lnTo>
                    <a:pt x="110" y="6391"/>
                  </a:lnTo>
                  <a:lnTo>
                    <a:pt x="110" y="6347"/>
                  </a:lnTo>
                  <a:lnTo>
                    <a:pt x="110" y="6237"/>
                  </a:lnTo>
                  <a:lnTo>
                    <a:pt x="110" y="6215"/>
                  </a:lnTo>
                  <a:lnTo>
                    <a:pt x="132" y="5975"/>
                  </a:lnTo>
                  <a:lnTo>
                    <a:pt x="132" y="5865"/>
                  </a:lnTo>
                  <a:lnTo>
                    <a:pt x="132" y="5822"/>
                  </a:lnTo>
                  <a:lnTo>
                    <a:pt x="132" y="5800"/>
                  </a:lnTo>
                  <a:lnTo>
                    <a:pt x="132" y="5756"/>
                  </a:lnTo>
                  <a:lnTo>
                    <a:pt x="132" y="5647"/>
                  </a:lnTo>
                  <a:lnTo>
                    <a:pt x="132" y="5603"/>
                  </a:lnTo>
                  <a:lnTo>
                    <a:pt x="132" y="5581"/>
                  </a:lnTo>
                  <a:lnTo>
                    <a:pt x="154" y="5471"/>
                  </a:lnTo>
                  <a:lnTo>
                    <a:pt x="154" y="5340"/>
                  </a:lnTo>
                  <a:lnTo>
                    <a:pt x="154" y="5296"/>
                  </a:lnTo>
                  <a:lnTo>
                    <a:pt x="154" y="5275"/>
                  </a:lnTo>
                  <a:lnTo>
                    <a:pt x="154" y="5187"/>
                  </a:lnTo>
                  <a:lnTo>
                    <a:pt x="154" y="5143"/>
                  </a:lnTo>
                  <a:lnTo>
                    <a:pt x="154" y="5099"/>
                  </a:lnTo>
                  <a:lnTo>
                    <a:pt x="154" y="4924"/>
                  </a:lnTo>
                  <a:lnTo>
                    <a:pt x="154" y="4465"/>
                  </a:lnTo>
                  <a:lnTo>
                    <a:pt x="154" y="4443"/>
                  </a:lnTo>
                  <a:lnTo>
                    <a:pt x="154" y="4377"/>
                  </a:lnTo>
                  <a:lnTo>
                    <a:pt x="154" y="4334"/>
                  </a:lnTo>
                  <a:lnTo>
                    <a:pt x="154" y="4290"/>
                  </a:lnTo>
                  <a:lnTo>
                    <a:pt x="154" y="4180"/>
                  </a:lnTo>
                  <a:lnTo>
                    <a:pt x="176" y="4093"/>
                  </a:lnTo>
                  <a:lnTo>
                    <a:pt x="154" y="4005"/>
                  </a:lnTo>
                  <a:lnTo>
                    <a:pt x="154" y="3983"/>
                  </a:lnTo>
                  <a:lnTo>
                    <a:pt x="154" y="3874"/>
                  </a:lnTo>
                  <a:lnTo>
                    <a:pt x="154" y="3787"/>
                  </a:lnTo>
                  <a:lnTo>
                    <a:pt x="154" y="3743"/>
                  </a:lnTo>
                  <a:lnTo>
                    <a:pt x="154" y="3721"/>
                  </a:lnTo>
                  <a:lnTo>
                    <a:pt x="154" y="3611"/>
                  </a:lnTo>
                  <a:lnTo>
                    <a:pt x="154" y="3524"/>
                  </a:lnTo>
                  <a:lnTo>
                    <a:pt x="154" y="3414"/>
                  </a:lnTo>
                  <a:lnTo>
                    <a:pt x="154" y="3327"/>
                  </a:lnTo>
                  <a:lnTo>
                    <a:pt x="154" y="3218"/>
                  </a:lnTo>
                  <a:lnTo>
                    <a:pt x="154" y="3130"/>
                  </a:lnTo>
                  <a:lnTo>
                    <a:pt x="154" y="3021"/>
                  </a:lnTo>
                  <a:lnTo>
                    <a:pt x="154" y="2605"/>
                  </a:lnTo>
                  <a:lnTo>
                    <a:pt x="154" y="2539"/>
                  </a:lnTo>
                  <a:lnTo>
                    <a:pt x="132" y="2495"/>
                  </a:lnTo>
                  <a:lnTo>
                    <a:pt x="132" y="2430"/>
                  </a:lnTo>
                  <a:lnTo>
                    <a:pt x="132" y="2342"/>
                  </a:lnTo>
                  <a:lnTo>
                    <a:pt x="132" y="2277"/>
                  </a:lnTo>
                  <a:lnTo>
                    <a:pt x="132" y="2255"/>
                  </a:lnTo>
                  <a:lnTo>
                    <a:pt x="132" y="2145"/>
                  </a:lnTo>
                  <a:lnTo>
                    <a:pt x="132" y="2058"/>
                  </a:lnTo>
                  <a:lnTo>
                    <a:pt x="132" y="1992"/>
                  </a:lnTo>
                  <a:lnTo>
                    <a:pt x="132" y="1948"/>
                  </a:lnTo>
                  <a:lnTo>
                    <a:pt x="132" y="1905"/>
                  </a:lnTo>
                  <a:lnTo>
                    <a:pt x="132" y="1839"/>
                  </a:lnTo>
                  <a:lnTo>
                    <a:pt x="110" y="1620"/>
                  </a:lnTo>
                  <a:lnTo>
                    <a:pt x="110" y="1576"/>
                  </a:lnTo>
                  <a:lnTo>
                    <a:pt x="110" y="1358"/>
                  </a:lnTo>
                  <a:lnTo>
                    <a:pt x="110" y="1336"/>
                  </a:lnTo>
                  <a:lnTo>
                    <a:pt x="88" y="1117"/>
                  </a:lnTo>
                  <a:lnTo>
                    <a:pt x="88" y="1095"/>
                  </a:lnTo>
                  <a:lnTo>
                    <a:pt x="88" y="1073"/>
                  </a:lnTo>
                  <a:lnTo>
                    <a:pt x="88" y="1029"/>
                  </a:lnTo>
                  <a:lnTo>
                    <a:pt x="88" y="985"/>
                  </a:lnTo>
                  <a:lnTo>
                    <a:pt x="88" y="942"/>
                  </a:lnTo>
                  <a:lnTo>
                    <a:pt x="88" y="920"/>
                  </a:lnTo>
                  <a:lnTo>
                    <a:pt x="66" y="854"/>
                  </a:lnTo>
                  <a:lnTo>
                    <a:pt x="66" y="679"/>
                  </a:lnTo>
                  <a:lnTo>
                    <a:pt x="66" y="635"/>
                  </a:lnTo>
                  <a:lnTo>
                    <a:pt x="66" y="504"/>
                  </a:lnTo>
                  <a:lnTo>
                    <a:pt x="44" y="460"/>
                  </a:lnTo>
                  <a:lnTo>
                    <a:pt x="44" y="438"/>
                  </a:lnTo>
                  <a:lnTo>
                    <a:pt x="44" y="417"/>
                  </a:lnTo>
                  <a:lnTo>
                    <a:pt x="44" y="329"/>
                  </a:lnTo>
                  <a:lnTo>
                    <a:pt x="44" y="285"/>
                  </a:lnTo>
                  <a:lnTo>
                    <a:pt x="44" y="198"/>
                  </a:lnTo>
                  <a:lnTo>
                    <a:pt x="23" y="110"/>
                  </a:lnTo>
                  <a:lnTo>
                    <a:pt x="23" y="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68"/>
            <p:cNvSpPr/>
            <p:nvPr/>
          </p:nvSpPr>
          <p:spPr>
            <a:xfrm>
              <a:off x="5725825" y="4648050"/>
              <a:ext cx="72225" cy="74425"/>
            </a:xfrm>
            <a:custGeom>
              <a:rect b="b" l="l" r="r" t="t"/>
              <a:pathLst>
                <a:path extrusionOk="0" h="2977" w="2889">
                  <a:moveTo>
                    <a:pt x="2801" y="1"/>
                  </a:moveTo>
                  <a:lnTo>
                    <a:pt x="2780" y="22"/>
                  </a:lnTo>
                  <a:lnTo>
                    <a:pt x="2758" y="22"/>
                  </a:lnTo>
                  <a:lnTo>
                    <a:pt x="2714" y="44"/>
                  </a:lnTo>
                  <a:lnTo>
                    <a:pt x="2670" y="66"/>
                  </a:lnTo>
                  <a:lnTo>
                    <a:pt x="2648" y="66"/>
                  </a:lnTo>
                  <a:lnTo>
                    <a:pt x="2626" y="88"/>
                  </a:lnTo>
                  <a:lnTo>
                    <a:pt x="2604" y="88"/>
                  </a:lnTo>
                  <a:lnTo>
                    <a:pt x="2539" y="110"/>
                  </a:lnTo>
                  <a:lnTo>
                    <a:pt x="2539" y="132"/>
                  </a:lnTo>
                  <a:lnTo>
                    <a:pt x="2407" y="176"/>
                  </a:lnTo>
                  <a:lnTo>
                    <a:pt x="2364" y="197"/>
                  </a:lnTo>
                  <a:lnTo>
                    <a:pt x="2320" y="241"/>
                  </a:lnTo>
                  <a:lnTo>
                    <a:pt x="2298" y="241"/>
                  </a:lnTo>
                  <a:lnTo>
                    <a:pt x="2276" y="263"/>
                  </a:lnTo>
                  <a:lnTo>
                    <a:pt x="2167" y="307"/>
                  </a:lnTo>
                  <a:lnTo>
                    <a:pt x="2079" y="373"/>
                  </a:lnTo>
                  <a:lnTo>
                    <a:pt x="2057" y="373"/>
                  </a:lnTo>
                  <a:lnTo>
                    <a:pt x="2057" y="394"/>
                  </a:lnTo>
                  <a:lnTo>
                    <a:pt x="2035" y="394"/>
                  </a:lnTo>
                  <a:lnTo>
                    <a:pt x="2014" y="416"/>
                  </a:lnTo>
                  <a:lnTo>
                    <a:pt x="1992" y="416"/>
                  </a:lnTo>
                  <a:lnTo>
                    <a:pt x="1970" y="438"/>
                  </a:lnTo>
                  <a:lnTo>
                    <a:pt x="1948" y="460"/>
                  </a:lnTo>
                  <a:lnTo>
                    <a:pt x="1904" y="482"/>
                  </a:lnTo>
                  <a:lnTo>
                    <a:pt x="1860" y="504"/>
                  </a:lnTo>
                  <a:lnTo>
                    <a:pt x="1817" y="548"/>
                  </a:lnTo>
                  <a:lnTo>
                    <a:pt x="1795" y="548"/>
                  </a:lnTo>
                  <a:lnTo>
                    <a:pt x="1729" y="591"/>
                  </a:lnTo>
                  <a:lnTo>
                    <a:pt x="1707" y="613"/>
                  </a:lnTo>
                  <a:lnTo>
                    <a:pt x="1642" y="657"/>
                  </a:lnTo>
                  <a:lnTo>
                    <a:pt x="1620" y="701"/>
                  </a:lnTo>
                  <a:lnTo>
                    <a:pt x="1576" y="723"/>
                  </a:lnTo>
                  <a:lnTo>
                    <a:pt x="1445" y="832"/>
                  </a:lnTo>
                  <a:lnTo>
                    <a:pt x="1423" y="832"/>
                  </a:lnTo>
                  <a:lnTo>
                    <a:pt x="1423" y="854"/>
                  </a:lnTo>
                  <a:lnTo>
                    <a:pt x="1401" y="876"/>
                  </a:lnTo>
                  <a:lnTo>
                    <a:pt x="1379" y="898"/>
                  </a:lnTo>
                  <a:lnTo>
                    <a:pt x="1335" y="920"/>
                  </a:lnTo>
                  <a:lnTo>
                    <a:pt x="1291" y="963"/>
                  </a:lnTo>
                  <a:lnTo>
                    <a:pt x="1270" y="985"/>
                  </a:lnTo>
                  <a:lnTo>
                    <a:pt x="1204" y="1029"/>
                  </a:lnTo>
                  <a:lnTo>
                    <a:pt x="1182" y="1051"/>
                  </a:lnTo>
                  <a:lnTo>
                    <a:pt x="1182" y="1073"/>
                  </a:lnTo>
                  <a:lnTo>
                    <a:pt x="1138" y="1117"/>
                  </a:lnTo>
                  <a:lnTo>
                    <a:pt x="1073" y="1182"/>
                  </a:lnTo>
                  <a:lnTo>
                    <a:pt x="1051" y="1182"/>
                  </a:lnTo>
                  <a:lnTo>
                    <a:pt x="1051" y="1204"/>
                  </a:lnTo>
                  <a:lnTo>
                    <a:pt x="1029" y="1226"/>
                  </a:lnTo>
                  <a:lnTo>
                    <a:pt x="941" y="1313"/>
                  </a:lnTo>
                  <a:lnTo>
                    <a:pt x="898" y="1357"/>
                  </a:lnTo>
                  <a:lnTo>
                    <a:pt x="854" y="1423"/>
                  </a:lnTo>
                  <a:lnTo>
                    <a:pt x="832" y="1467"/>
                  </a:lnTo>
                  <a:lnTo>
                    <a:pt x="810" y="1489"/>
                  </a:lnTo>
                  <a:lnTo>
                    <a:pt x="788" y="1532"/>
                  </a:lnTo>
                  <a:lnTo>
                    <a:pt x="766" y="1532"/>
                  </a:lnTo>
                  <a:lnTo>
                    <a:pt x="744" y="1554"/>
                  </a:lnTo>
                  <a:lnTo>
                    <a:pt x="723" y="1598"/>
                  </a:lnTo>
                  <a:lnTo>
                    <a:pt x="701" y="1620"/>
                  </a:lnTo>
                  <a:lnTo>
                    <a:pt x="679" y="1642"/>
                  </a:lnTo>
                  <a:lnTo>
                    <a:pt x="657" y="1685"/>
                  </a:lnTo>
                  <a:lnTo>
                    <a:pt x="635" y="1707"/>
                  </a:lnTo>
                  <a:lnTo>
                    <a:pt x="591" y="1751"/>
                  </a:lnTo>
                  <a:lnTo>
                    <a:pt x="591" y="1773"/>
                  </a:lnTo>
                  <a:lnTo>
                    <a:pt x="569" y="1817"/>
                  </a:lnTo>
                  <a:lnTo>
                    <a:pt x="504" y="1904"/>
                  </a:lnTo>
                  <a:lnTo>
                    <a:pt x="438" y="2014"/>
                  </a:lnTo>
                  <a:lnTo>
                    <a:pt x="372" y="2123"/>
                  </a:lnTo>
                  <a:lnTo>
                    <a:pt x="329" y="2189"/>
                  </a:lnTo>
                  <a:lnTo>
                    <a:pt x="307" y="2233"/>
                  </a:lnTo>
                  <a:lnTo>
                    <a:pt x="285" y="2254"/>
                  </a:lnTo>
                  <a:lnTo>
                    <a:pt x="285" y="2276"/>
                  </a:lnTo>
                  <a:lnTo>
                    <a:pt x="263" y="2320"/>
                  </a:lnTo>
                  <a:lnTo>
                    <a:pt x="219" y="2386"/>
                  </a:lnTo>
                  <a:lnTo>
                    <a:pt x="219" y="2408"/>
                  </a:lnTo>
                  <a:lnTo>
                    <a:pt x="175" y="2473"/>
                  </a:lnTo>
                  <a:lnTo>
                    <a:pt x="175" y="2517"/>
                  </a:lnTo>
                  <a:lnTo>
                    <a:pt x="154" y="2561"/>
                  </a:lnTo>
                  <a:lnTo>
                    <a:pt x="110" y="2670"/>
                  </a:lnTo>
                  <a:lnTo>
                    <a:pt x="66" y="2736"/>
                  </a:lnTo>
                  <a:lnTo>
                    <a:pt x="66" y="2758"/>
                  </a:lnTo>
                  <a:lnTo>
                    <a:pt x="22" y="2867"/>
                  </a:lnTo>
                  <a:lnTo>
                    <a:pt x="22" y="2889"/>
                  </a:lnTo>
                  <a:lnTo>
                    <a:pt x="0" y="2933"/>
                  </a:lnTo>
                  <a:lnTo>
                    <a:pt x="0" y="2977"/>
                  </a:lnTo>
                  <a:lnTo>
                    <a:pt x="22" y="2977"/>
                  </a:lnTo>
                  <a:lnTo>
                    <a:pt x="44" y="2911"/>
                  </a:lnTo>
                  <a:lnTo>
                    <a:pt x="66" y="2867"/>
                  </a:lnTo>
                  <a:lnTo>
                    <a:pt x="88" y="2802"/>
                  </a:lnTo>
                  <a:lnTo>
                    <a:pt x="110" y="2758"/>
                  </a:lnTo>
                  <a:lnTo>
                    <a:pt x="110" y="2714"/>
                  </a:lnTo>
                  <a:lnTo>
                    <a:pt x="132" y="2714"/>
                  </a:lnTo>
                  <a:lnTo>
                    <a:pt x="132" y="2692"/>
                  </a:lnTo>
                  <a:lnTo>
                    <a:pt x="154" y="2648"/>
                  </a:lnTo>
                  <a:lnTo>
                    <a:pt x="175" y="2605"/>
                  </a:lnTo>
                  <a:lnTo>
                    <a:pt x="197" y="2539"/>
                  </a:lnTo>
                  <a:lnTo>
                    <a:pt x="219" y="2517"/>
                  </a:lnTo>
                  <a:lnTo>
                    <a:pt x="219" y="2495"/>
                  </a:lnTo>
                  <a:lnTo>
                    <a:pt x="241" y="2451"/>
                  </a:lnTo>
                  <a:lnTo>
                    <a:pt x="263" y="2430"/>
                  </a:lnTo>
                  <a:lnTo>
                    <a:pt x="285" y="2364"/>
                  </a:lnTo>
                  <a:lnTo>
                    <a:pt x="351" y="2233"/>
                  </a:lnTo>
                  <a:lnTo>
                    <a:pt x="394" y="2167"/>
                  </a:lnTo>
                  <a:lnTo>
                    <a:pt x="416" y="2145"/>
                  </a:lnTo>
                  <a:lnTo>
                    <a:pt x="416" y="2123"/>
                  </a:lnTo>
                  <a:lnTo>
                    <a:pt x="438" y="2079"/>
                  </a:lnTo>
                  <a:lnTo>
                    <a:pt x="460" y="2058"/>
                  </a:lnTo>
                  <a:lnTo>
                    <a:pt x="460" y="2036"/>
                  </a:lnTo>
                  <a:lnTo>
                    <a:pt x="504" y="1992"/>
                  </a:lnTo>
                  <a:lnTo>
                    <a:pt x="547" y="1926"/>
                  </a:lnTo>
                  <a:lnTo>
                    <a:pt x="547" y="1904"/>
                  </a:lnTo>
                  <a:lnTo>
                    <a:pt x="569" y="1882"/>
                  </a:lnTo>
                  <a:lnTo>
                    <a:pt x="591" y="1839"/>
                  </a:lnTo>
                  <a:lnTo>
                    <a:pt x="613" y="1795"/>
                  </a:lnTo>
                  <a:lnTo>
                    <a:pt x="679" y="1729"/>
                  </a:lnTo>
                  <a:lnTo>
                    <a:pt x="832" y="1510"/>
                  </a:lnTo>
                  <a:lnTo>
                    <a:pt x="876" y="1467"/>
                  </a:lnTo>
                  <a:lnTo>
                    <a:pt x="876" y="1445"/>
                  </a:lnTo>
                  <a:lnTo>
                    <a:pt x="898" y="1423"/>
                  </a:lnTo>
                  <a:lnTo>
                    <a:pt x="941" y="1401"/>
                  </a:lnTo>
                  <a:lnTo>
                    <a:pt x="963" y="1357"/>
                  </a:lnTo>
                  <a:lnTo>
                    <a:pt x="1007" y="1313"/>
                  </a:lnTo>
                  <a:lnTo>
                    <a:pt x="1051" y="1248"/>
                  </a:lnTo>
                  <a:lnTo>
                    <a:pt x="1073" y="1226"/>
                  </a:lnTo>
                  <a:lnTo>
                    <a:pt x="1095" y="1204"/>
                  </a:lnTo>
                  <a:lnTo>
                    <a:pt x="1116" y="1182"/>
                  </a:lnTo>
                  <a:lnTo>
                    <a:pt x="1160" y="1138"/>
                  </a:lnTo>
                  <a:lnTo>
                    <a:pt x="1182" y="1117"/>
                  </a:lnTo>
                  <a:lnTo>
                    <a:pt x="1226" y="1073"/>
                  </a:lnTo>
                  <a:lnTo>
                    <a:pt x="1270" y="1029"/>
                  </a:lnTo>
                  <a:lnTo>
                    <a:pt x="1313" y="985"/>
                  </a:lnTo>
                  <a:lnTo>
                    <a:pt x="1357" y="963"/>
                  </a:lnTo>
                  <a:lnTo>
                    <a:pt x="1401" y="920"/>
                  </a:lnTo>
                  <a:lnTo>
                    <a:pt x="1598" y="766"/>
                  </a:lnTo>
                  <a:lnTo>
                    <a:pt x="1620" y="745"/>
                  </a:lnTo>
                  <a:lnTo>
                    <a:pt x="1642" y="723"/>
                  </a:lnTo>
                  <a:lnTo>
                    <a:pt x="1663" y="701"/>
                  </a:lnTo>
                  <a:lnTo>
                    <a:pt x="1707" y="657"/>
                  </a:lnTo>
                  <a:lnTo>
                    <a:pt x="1729" y="657"/>
                  </a:lnTo>
                  <a:lnTo>
                    <a:pt x="1751" y="635"/>
                  </a:lnTo>
                  <a:lnTo>
                    <a:pt x="1795" y="591"/>
                  </a:lnTo>
                  <a:lnTo>
                    <a:pt x="1839" y="569"/>
                  </a:lnTo>
                  <a:lnTo>
                    <a:pt x="1882" y="548"/>
                  </a:lnTo>
                  <a:lnTo>
                    <a:pt x="1904" y="526"/>
                  </a:lnTo>
                  <a:lnTo>
                    <a:pt x="1948" y="504"/>
                  </a:lnTo>
                  <a:lnTo>
                    <a:pt x="2057" y="438"/>
                  </a:lnTo>
                  <a:lnTo>
                    <a:pt x="2079" y="416"/>
                  </a:lnTo>
                  <a:lnTo>
                    <a:pt x="2189" y="351"/>
                  </a:lnTo>
                  <a:lnTo>
                    <a:pt x="2298" y="285"/>
                  </a:lnTo>
                  <a:lnTo>
                    <a:pt x="2320" y="285"/>
                  </a:lnTo>
                  <a:lnTo>
                    <a:pt x="2342" y="263"/>
                  </a:lnTo>
                  <a:lnTo>
                    <a:pt x="2364" y="263"/>
                  </a:lnTo>
                  <a:lnTo>
                    <a:pt x="2386" y="241"/>
                  </a:lnTo>
                  <a:lnTo>
                    <a:pt x="2407" y="241"/>
                  </a:lnTo>
                  <a:lnTo>
                    <a:pt x="2429" y="219"/>
                  </a:lnTo>
                  <a:lnTo>
                    <a:pt x="2517" y="176"/>
                  </a:lnTo>
                  <a:lnTo>
                    <a:pt x="2539" y="176"/>
                  </a:lnTo>
                  <a:lnTo>
                    <a:pt x="2604" y="132"/>
                  </a:lnTo>
                  <a:lnTo>
                    <a:pt x="2648" y="132"/>
                  </a:lnTo>
                  <a:lnTo>
                    <a:pt x="2648" y="110"/>
                  </a:lnTo>
                  <a:lnTo>
                    <a:pt x="2670" y="110"/>
                  </a:lnTo>
                  <a:lnTo>
                    <a:pt x="2714" y="88"/>
                  </a:lnTo>
                  <a:lnTo>
                    <a:pt x="2736" y="88"/>
                  </a:lnTo>
                  <a:lnTo>
                    <a:pt x="2780" y="66"/>
                  </a:lnTo>
                  <a:lnTo>
                    <a:pt x="2823" y="44"/>
                  </a:lnTo>
                  <a:lnTo>
                    <a:pt x="2867" y="22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68"/>
            <p:cNvSpPr/>
            <p:nvPr/>
          </p:nvSpPr>
          <p:spPr>
            <a:xfrm>
              <a:off x="5683150" y="4715350"/>
              <a:ext cx="73875" cy="134050"/>
            </a:xfrm>
            <a:custGeom>
              <a:rect b="b" l="l" r="r" t="t"/>
              <a:pathLst>
                <a:path extrusionOk="0" h="5362" w="2955">
                  <a:moveTo>
                    <a:pt x="591" y="0"/>
                  </a:moveTo>
                  <a:lnTo>
                    <a:pt x="22" y="3655"/>
                  </a:lnTo>
                  <a:lnTo>
                    <a:pt x="1" y="3830"/>
                  </a:lnTo>
                  <a:lnTo>
                    <a:pt x="1" y="4005"/>
                  </a:lnTo>
                  <a:lnTo>
                    <a:pt x="22" y="4158"/>
                  </a:lnTo>
                  <a:lnTo>
                    <a:pt x="66" y="4311"/>
                  </a:lnTo>
                  <a:lnTo>
                    <a:pt x="110" y="4464"/>
                  </a:lnTo>
                  <a:lnTo>
                    <a:pt x="176" y="4596"/>
                  </a:lnTo>
                  <a:lnTo>
                    <a:pt x="263" y="4727"/>
                  </a:lnTo>
                  <a:lnTo>
                    <a:pt x="351" y="4858"/>
                  </a:lnTo>
                  <a:lnTo>
                    <a:pt x="460" y="4968"/>
                  </a:lnTo>
                  <a:lnTo>
                    <a:pt x="591" y="5055"/>
                  </a:lnTo>
                  <a:lnTo>
                    <a:pt x="723" y="5143"/>
                  </a:lnTo>
                  <a:lnTo>
                    <a:pt x="854" y="5230"/>
                  </a:lnTo>
                  <a:lnTo>
                    <a:pt x="1007" y="5274"/>
                  </a:lnTo>
                  <a:lnTo>
                    <a:pt x="1160" y="5318"/>
                  </a:lnTo>
                  <a:lnTo>
                    <a:pt x="1314" y="5361"/>
                  </a:lnTo>
                  <a:lnTo>
                    <a:pt x="1642" y="5361"/>
                  </a:lnTo>
                  <a:lnTo>
                    <a:pt x="1817" y="5318"/>
                  </a:lnTo>
                  <a:lnTo>
                    <a:pt x="1970" y="5274"/>
                  </a:lnTo>
                  <a:lnTo>
                    <a:pt x="2101" y="5230"/>
                  </a:lnTo>
                  <a:lnTo>
                    <a:pt x="2254" y="5143"/>
                  </a:lnTo>
                  <a:lnTo>
                    <a:pt x="2386" y="5055"/>
                  </a:lnTo>
                  <a:lnTo>
                    <a:pt x="2495" y="4968"/>
                  </a:lnTo>
                  <a:lnTo>
                    <a:pt x="2605" y="4858"/>
                  </a:lnTo>
                  <a:lnTo>
                    <a:pt x="2692" y="4727"/>
                  </a:lnTo>
                  <a:lnTo>
                    <a:pt x="2780" y="4596"/>
                  </a:lnTo>
                  <a:lnTo>
                    <a:pt x="2845" y="4442"/>
                  </a:lnTo>
                  <a:lnTo>
                    <a:pt x="2889" y="4311"/>
                  </a:lnTo>
                  <a:lnTo>
                    <a:pt x="2933" y="4158"/>
                  </a:lnTo>
                  <a:lnTo>
                    <a:pt x="2955" y="3983"/>
                  </a:lnTo>
                  <a:lnTo>
                    <a:pt x="2955" y="3830"/>
                  </a:lnTo>
                  <a:lnTo>
                    <a:pt x="2933" y="3655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68"/>
            <p:cNvSpPr/>
            <p:nvPr/>
          </p:nvSpPr>
          <p:spPr>
            <a:xfrm>
              <a:off x="5721450" y="4545200"/>
              <a:ext cx="24650" cy="25750"/>
            </a:xfrm>
            <a:custGeom>
              <a:rect b="b" l="l" r="r" t="t"/>
              <a:pathLst>
                <a:path extrusionOk="0" h="1030" w="986">
                  <a:moveTo>
                    <a:pt x="963" y="1"/>
                  </a:moveTo>
                  <a:lnTo>
                    <a:pt x="963" y="22"/>
                  </a:lnTo>
                  <a:lnTo>
                    <a:pt x="941" y="22"/>
                  </a:lnTo>
                  <a:lnTo>
                    <a:pt x="919" y="44"/>
                  </a:lnTo>
                  <a:lnTo>
                    <a:pt x="898" y="66"/>
                  </a:lnTo>
                  <a:lnTo>
                    <a:pt x="876" y="66"/>
                  </a:lnTo>
                  <a:lnTo>
                    <a:pt x="854" y="110"/>
                  </a:lnTo>
                  <a:lnTo>
                    <a:pt x="832" y="110"/>
                  </a:lnTo>
                  <a:lnTo>
                    <a:pt x="832" y="132"/>
                  </a:lnTo>
                  <a:lnTo>
                    <a:pt x="810" y="132"/>
                  </a:lnTo>
                  <a:lnTo>
                    <a:pt x="788" y="176"/>
                  </a:lnTo>
                  <a:lnTo>
                    <a:pt x="766" y="197"/>
                  </a:lnTo>
                  <a:lnTo>
                    <a:pt x="744" y="197"/>
                  </a:lnTo>
                  <a:lnTo>
                    <a:pt x="744" y="219"/>
                  </a:lnTo>
                  <a:lnTo>
                    <a:pt x="722" y="219"/>
                  </a:lnTo>
                  <a:lnTo>
                    <a:pt x="722" y="241"/>
                  </a:lnTo>
                  <a:lnTo>
                    <a:pt x="701" y="241"/>
                  </a:lnTo>
                  <a:lnTo>
                    <a:pt x="679" y="263"/>
                  </a:lnTo>
                  <a:lnTo>
                    <a:pt x="657" y="285"/>
                  </a:lnTo>
                  <a:lnTo>
                    <a:pt x="635" y="307"/>
                  </a:lnTo>
                  <a:lnTo>
                    <a:pt x="635" y="329"/>
                  </a:lnTo>
                  <a:lnTo>
                    <a:pt x="613" y="329"/>
                  </a:lnTo>
                  <a:lnTo>
                    <a:pt x="591" y="373"/>
                  </a:lnTo>
                  <a:lnTo>
                    <a:pt x="569" y="373"/>
                  </a:lnTo>
                  <a:lnTo>
                    <a:pt x="569" y="394"/>
                  </a:lnTo>
                  <a:lnTo>
                    <a:pt x="547" y="394"/>
                  </a:lnTo>
                  <a:lnTo>
                    <a:pt x="526" y="416"/>
                  </a:lnTo>
                  <a:lnTo>
                    <a:pt x="526" y="438"/>
                  </a:lnTo>
                  <a:lnTo>
                    <a:pt x="504" y="438"/>
                  </a:lnTo>
                  <a:lnTo>
                    <a:pt x="504" y="460"/>
                  </a:lnTo>
                  <a:lnTo>
                    <a:pt x="482" y="460"/>
                  </a:lnTo>
                  <a:lnTo>
                    <a:pt x="460" y="482"/>
                  </a:lnTo>
                  <a:lnTo>
                    <a:pt x="460" y="504"/>
                  </a:lnTo>
                  <a:lnTo>
                    <a:pt x="438" y="504"/>
                  </a:lnTo>
                  <a:lnTo>
                    <a:pt x="416" y="526"/>
                  </a:lnTo>
                  <a:lnTo>
                    <a:pt x="394" y="548"/>
                  </a:lnTo>
                  <a:lnTo>
                    <a:pt x="394" y="569"/>
                  </a:lnTo>
                  <a:lnTo>
                    <a:pt x="372" y="569"/>
                  </a:lnTo>
                  <a:lnTo>
                    <a:pt x="372" y="591"/>
                  </a:lnTo>
                  <a:lnTo>
                    <a:pt x="350" y="591"/>
                  </a:lnTo>
                  <a:lnTo>
                    <a:pt x="350" y="613"/>
                  </a:lnTo>
                  <a:lnTo>
                    <a:pt x="329" y="635"/>
                  </a:lnTo>
                  <a:lnTo>
                    <a:pt x="307" y="635"/>
                  </a:lnTo>
                  <a:lnTo>
                    <a:pt x="307" y="657"/>
                  </a:lnTo>
                  <a:lnTo>
                    <a:pt x="285" y="679"/>
                  </a:lnTo>
                  <a:lnTo>
                    <a:pt x="263" y="723"/>
                  </a:lnTo>
                  <a:lnTo>
                    <a:pt x="219" y="745"/>
                  </a:lnTo>
                  <a:lnTo>
                    <a:pt x="197" y="766"/>
                  </a:lnTo>
                  <a:lnTo>
                    <a:pt x="175" y="788"/>
                  </a:lnTo>
                  <a:lnTo>
                    <a:pt x="175" y="810"/>
                  </a:lnTo>
                  <a:lnTo>
                    <a:pt x="154" y="810"/>
                  </a:lnTo>
                  <a:lnTo>
                    <a:pt x="132" y="832"/>
                  </a:lnTo>
                  <a:lnTo>
                    <a:pt x="132" y="854"/>
                  </a:lnTo>
                  <a:lnTo>
                    <a:pt x="110" y="876"/>
                  </a:lnTo>
                  <a:lnTo>
                    <a:pt x="88" y="898"/>
                  </a:lnTo>
                  <a:lnTo>
                    <a:pt x="66" y="920"/>
                  </a:lnTo>
                  <a:lnTo>
                    <a:pt x="44" y="942"/>
                  </a:lnTo>
                  <a:lnTo>
                    <a:pt x="22" y="985"/>
                  </a:lnTo>
                  <a:lnTo>
                    <a:pt x="0" y="1007"/>
                  </a:lnTo>
                  <a:lnTo>
                    <a:pt x="22" y="1029"/>
                  </a:lnTo>
                  <a:lnTo>
                    <a:pt x="44" y="1007"/>
                  </a:lnTo>
                  <a:lnTo>
                    <a:pt x="66" y="985"/>
                  </a:lnTo>
                  <a:lnTo>
                    <a:pt x="66" y="963"/>
                  </a:lnTo>
                  <a:lnTo>
                    <a:pt x="88" y="963"/>
                  </a:lnTo>
                  <a:lnTo>
                    <a:pt x="88" y="942"/>
                  </a:lnTo>
                  <a:lnTo>
                    <a:pt x="110" y="942"/>
                  </a:lnTo>
                  <a:lnTo>
                    <a:pt x="110" y="920"/>
                  </a:lnTo>
                  <a:lnTo>
                    <a:pt x="132" y="898"/>
                  </a:lnTo>
                  <a:lnTo>
                    <a:pt x="154" y="876"/>
                  </a:lnTo>
                  <a:lnTo>
                    <a:pt x="175" y="854"/>
                  </a:lnTo>
                  <a:lnTo>
                    <a:pt x="197" y="832"/>
                  </a:lnTo>
                  <a:lnTo>
                    <a:pt x="219" y="810"/>
                  </a:lnTo>
                  <a:lnTo>
                    <a:pt x="241" y="788"/>
                  </a:lnTo>
                  <a:lnTo>
                    <a:pt x="241" y="766"/>
                  </a:lnTo>
                  <a:lnTo>
                    <a:pt x="263" y="745"/>
                  </a:lnTo>
                  <a:lnTo>
                    <a:pt x="285" y="745"/>
                  </a:lnTo>
                  <a:lnTo>
                    <a:pt x="285" y="723"/>
                  </a:lnTo>
                  <a:lnTo>
                    <a:pt x="307" y="723"/>
                  </a:lnTo>
                  <a:lnTo>
                    <a:pt x="307" y="701"/>
                  </a:lnTo>
                  <a:lnTo>
                    <a:pt x="329" y="679"/>
                  </a:lnTo>
                  <a:lnTo>
                    <a:pt x="394" y="613"/>
                  </a:lnTo>
                  <a:lnTo>
                    <a:pt x="416" y="613"/>
                  </a:lnTo>
                  <a:lnTo>
                    <a:pt x="416" y="591"/>
                  </a:lnTo>
                  <a:lnTo>
                    <a:pt x="438" y="569"/>
                  </a:lnTo>
                  <a:lnTo>
                    <a:pt x="460" y="548"/>
                  </a:lnTo>
                  <a:lnTo>
                    <a:pt x="482" y="526"/>
                  </a:lnTo>
                  <a:lnTo>
                    <a:pt x="504" y="504"/>
                  </a:lnTo>
                  <a:lnTo>
                    <a:pt x="526" y="482"/>
                  </a:lnTo>
                  <a:lnTo>
                    <a:pt x="526" y="460"/>
                  </a:lnTo>
                  <a:lnTo>
                    <a:pt x="547" y="460"/>
                  </a:lnTo>
                  <a:lnTo>
                    <a:pt x="569" y="438"/>
                  </a:lnTo>
                  <a:lnTo>
                    <a:pt x="591" y="416"/>
                  </a:lnTo>
                  <a:lnTo>
                    <a:pt x="635" y="373"/>
                  </a:lnTo>
                  <a:lnTo>
                    <a:pt x="657" y="351"/>
                  </a:lnTo>
                  <a:lnTo>
                    <a:pt x="679" y="329"/>
                  </a:lnTo>
                  <a:lnTo>
                    <a:pt x="701" y="307"/>
                  </a:lnTo>
                  <a:lnTo>
                    <a:pt x="722" y="285"/>
                  </a:lnTo>
                  <a:lnTo>
                    <a:pt x="744" y="263"/>
                  </a:lnTo>
                  <a:lnTo>
                    <a:pt x="788" y="241"/>
                  </a:lnTo>
                  <a:lnTo>
                    <a:pt x="788" y="219"/>
                  </a:lnTo>
                  <a:lnTo>
                    <a:pt x="810" y="197"/>
                  </a:lnTo>
                  <a:lnTo>
                    <a:pt x="854" y="176"/>
                  </a:lnTo>
                  <a:lnTo>
                    <a:pt x="854" y="154"/>
                  </a:lnTo>
                  <a:lnTo>
                    <a:pt x="876" y="154"/>
                  </a:lnTo>
                  <a:lnTo>
                    <a:pt x="876" y="132"/>
                  </a:lnTo>
                  <a:lnTo>
                    <a:pt x="898" y="110"/>
                  </a:lnTo>
                  <a:lnTo>
                    <a:pt x="919" y="110"/>
                  </a:lnTo>
                  <a:lnTo>
                    <a:pt x="941" y="88"/>
                  </a:lnTo>
                  <a:lnTo>
                    <a:pt x="941" y="66"/>
                  </a:lnTo>
                  <a:lnTo>
                    <a:pt x="963" y="66"/>
                  </a:lnTo>
                  <a:lnTo>
                    <a:pt x="963" y="44"/>
                  </a:lnTo>
                  <a:lnTo>
                    <a:pt x="985" y="44"/>
                  </a:lnTo>
                  <a:lnTo>
                    <a:pt x="985" y="22"/>
                  </a:lnTo>
                  <a:lnTo>
                    <a:pt x="985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68"/>
            <p:cNvSpPr/>
            <p:nvPr/>
          </p:nvSpPr>
          <p:spPr>
            <a:xfrm>
              <a:off x="5697925" y="4532075"/>
              <a:ext cx="22450" cy="15350"/>
            </a:xfrm>
            <a:custGeom>
              <a:rect b="b" l="l" r="r" t="t"/>
              <a:pathLst>
                <a:path extrusionOk="0" h="614" w="898">
                  <a:moveTo>
                    <a:pt x="22" y="0"/>
                  </a:moveTo>
                  <a:lnTo>
                    <a:pt x="0" y="22"/>
                  </a:lnTo>
                  <a:lnTo>
                    <a:pt x="22" y="44"/>
                  </a:lnTo>
                  <a:lnTo>
                    <a:pt x="44" y="66"/>
                  </a:lnTo>
                  <a:lnTo>
                    <a:pt x="66" y="66"/>
                  </a:lnTo>
                  <a:lnTo>
                    <a:pt x="66" y="88"/>
                  </a:lnTo>
                  <a:lnTo>
                    <a:pt x="110" y="110"/>
                  </a:lnTo>
                  <a:lnTo>
                    <a:pt x="132" y="110"/>
                  </a:lnTo>
                  <a:lnTo>
                    <a:pt x="132" y="132"/>
                  </a:lnTo>
                  <a:lnTo>
                    <a:pt x="154" y="132"/>
                  </a:lnTo>
                  <a:lnTo>
                    <a:pt x="175" y="154"/>
                  </a:lnTo>
                  <a:lnTo>
                    <a:pt x="197" y="154"/>
                  </a:lnTo>
                  <a:lnTo>
                    <a:pt x="197" y="175"/>
                  </a:lnTo>
                  <a:lnTo>
                    <a:pt x="219" y="175"/>
                  </a:lnTo>
                  <a:lnTo>
                    <a:pt x="241" y="197"/>
                  </a:lnTo>
                  <a:lnTo>
                    <a:pt x="263" y="197"/>
                  </a:lnTo>
                  <a:lnTo>
                    <a:pt x="263" y="219"/>
                  </a:lnTo>
                  <a:lnTo>
                    <a:pt x="285" y="219"/>
                  </a:lnTo>
                  <a:lnTo>
                    <a:pt x="307" y="241"/>
                  </a:lnTo>
                  <a:lnTo>
                    <a:pt x="350" y="263"/>
                  </a:lnTo>
                  <a:lnTo>
                    <a:pt x="372" y="285"/>
                  </a:lnTo>
                  <a:lnTo>
                    <a:pt x="394" y="285"/>
                  </a:lnTo>
                  <a:lnTo>
                    <a:pt x="394" y="307"/>
                  </a:lnTo>
                  <a:lnTo>
                    <a:pt x="416" y="307"/>
                  </a:lnTo>
                  <a:lnTo>
                    <a:pt x="438" y="329"/>
                  </a:lnTo>
                  <a:lnTo>
                    <a:pt x="460" y="329"/>
                  </a:lnTo>
                  <a:lnTo>
                    <a:pt x="460" y="350"/>
                  </a:lnTo>
                  <a:lnTo>
                    <a:pt x="504" y="372"/>
                  </a:lnTo>
                  <a:lnTo>
                    <a:pt x="526" y="372"/>
                  </a:lnTo>
                  <a:lnTo>
                    <a:pt x="526" y="394"/>
                  </a:lnTo>
                  <a:lnTo>
                    <a:pt x="569" y="394"/>
                  </a:lnTo>
                  <a:lnTo>
                    <a:pt x="569" y="416"/>
                  </a:lnTo>
                  <a:lnTo>
                    <a:pt x="591" y="416"/>
                  </a:lnTo>
                  <a:lnTo>
                    <a:pt x="591" y="438"/>
                  </a:lnTo>
                  <a:lnTo>
                    <a:pt x="635" y="438"/>
                  </a:lnTo>
                  <a:lnTo>
                    <a:pt x="657" y="460"/>
                  </a:lnTo>
                  <a:lnTo>
                    <a:pt x="679" y="482"/>
                  </a:lnTo>
                  <a:lnTo>
                    <a:pt x="701" y="504"/>
                  </a:lnTo>
                  <a:lnTo>
                    <a:pt x="723" y="504"/>
                  </a:lnTo>
                  <a:lnTo>
                    <a:pt x="723" y="526"/>
                  </a:lnTo>
                  <a:lnTo>
                    <a:pt x="744" y="526"/>
                  </a:lnTo>
                  <a:lnTo>
                    <a:pt x="766" y="547"/>
                  </a:lnTo>
                  <a:lnTo>
                    <a:pt x="788" y="547"/>
                  </a:lnTo>
                  <a:lnTo>
                    <a:pt x="788" y="569"/>
                  </a:lnTo>
                  <a:lnTo>
                    <a:pt x="810" y="569"/>
                  </a:lnTo>
                  <a:lnTo>
                    <a:pt x="832" y="591"/>
                  </a:lnTo>
                  <a:lnTo>
                    <a:pt x="854" y="591"/>
                  </a:lnTo>
                  <a:lnTo>
                    <a:pt x="876" y="613"/>
                  </a:lnTo>
                  <a:lnTo>
                    <a:pt x="898" y="613"/>
                  </a:lnTo>
                  <a:lnTo>
                    <a:pt x="898" y="591"/>
                  </a:lnTo>
                  <a:lnTo>
                    <a:pt x="898" y="569"/>
                  </a:lnTo>
                  <a:lnTo>
                    <a:pt x="876" y="569"/>
                  </a:lnTo>
                  <a:lnTo>
                    <a:pt x="854" y="547"/>
                  </a:lnTo>
                  <a:lnTo>
                    <a:pt x="832" y="547"/>
                  </a:lnTo>
                  <a:lnTo>
                    <a:pt x="810" y="526"/>
                  </a:lnTo>
                  <a:lnTo>
                    <a:pt x="788" y="504"/>
                  </a:lnTo>
                  <a:lnTo>
                    <a:pt x="766" y="504"/>
                  </a:lnTo>
                  <a:lnTo>
                    <a:pt x="744" y="482"/>
                  </a:lnTo>
                  <a:lnTo>
                    <a:pt x="723" y="460"/>
                  </a:lnTo>
                  <a:lnTo>
                    <a:pt x="701" y="460"/>
                  </a:lnTo>
                  <a:lnTo>
                    <a:pt x="679" y="438"/>
                  </a:lnTo>
                  <a:lnTo>
                    <a:pt x="657" y="416"/>
                  </a:lnTo>
                  <a:lnTo>
                    <a:pt x="635" y="416"/>
                  </a:lnTo>
                  <a:lnTo>
                    <a:pt x="613" y="394"/>
                  </a:lnTo>
                  <a:lnTo>
                    <a:pt x="569" y="350"/>
                  </a:lnTo>
                  <a:lnTo>
                    <a:pt x="547" y="350"/>
                  </a:lnTo>
                  <a:lnTo>
                    <a:pt x="526" y="329"/>
                  </a:lnTo>
                  <a:lnTo>
                    <a:pt x="504" y="329"/>
                  </a:lnTo>
                  <a:lnTo>
                    <a:pt x="482" y="307"/>
                  </a:lnTo>
                  <a:lnTo>
                    <a:pt x="460" y="307"/>
                  </a:lnTo>
                  <a:lnTo>
                    <a:pt x="460" y="285"/>
                  </a:lnTo>
                  <a:lnTo>
                    <a:pt x="438" y="285"/>
                  </a:lnTo>
                  <a:lnTo>
                    <a:pt x="416" y="263"/>
                  </a:lnTo>
                  <a:lnTo>
                    <a:pt x="394" y="263"/>
                  </a:lnTo>
                  <a:lnTo>
                    <a:pt x="394" y="241"/>
                  </a:lnTo>
                  <a:lnTo>
                    <a:pt x="329" y="197"/>
                  </a:lnTo>
                  <a:lnTo>
                    <a:pt x="307" y="175"/>
                  </a:lnTo>
                  <a:lnTo>
                    <a:pt x="285" y="175"/>
                  </a:lnTo>
                  <a:lnTo>
                    <a:pt x="263" y="154"/>
                  </a:lnTo>
                  <a:lnTo>
                    <a:pt x="241" y="154"/>
                  </a:lnTo>
                  <a:lnTo>
                    <a:pt x="219" y="132"/>
                  </a:lnTo>
                  <a:lnTo>
                    <a:pt x="197" y="110"/>
                  </a:lnTo>
                  <a:lnTo>
                    <a:pt x="175" y="110"/>
                  </a:lnTo>
                  <a:lnTo>
                    <a:pt x="154" y="88"/>
                  </a:lnTo>
                  <a:lnTo>
                    <a:pt x="132" y="66"/>
                  </a:lnTo>
                  <a:lnTo>
                    <a:pt x="110" y="66"/>
                  </a:lnTo>
                  <a:lnTo>
                    <a:pt x="110" y="44"/>
                  </a:lnTo>
                  <a:lnTo>
                    <a:pt x="66" y="44"/>
                  </a:lnTo>
                  <a:lnTo>
                    <a:pt x="66" y="22"/>
                  </a:lnTo>
                  <a:lnTo>
                    <a:pt x="44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68"/>
            <p:cNvSpPr/>
            <p:nvPr/>
          </p:nvSpPr>
          <p:spPr>
            <a:xfrm>
              <a:off x="5647600" y="4608650"/>
              <a:ext cx="21350" cy="1675"/>
            </a:xfrm>
            <a:custGeom>
              <a:rect b="b" l="l" r="r" t="t"/>
              <a:pathLst>
                <a:path extrusionOk="0" h="67" w="854">
                  <a:moveTo>
                    <a:pt x="131" y="1"/>
                  </a:moveTo>
                  <a:lnTo>
                    <a:pt x="131" y="23"/>
                  </a:lnTo>
                  <a:lnTo>
                    <a:pt x="22" y="23"/>
                  </a:lnTo>
                  <a:lnTo>
                    <a:pt x="0" y="45"/>
                  </a:lnTo>
                  <a:lnTo>
                    <a:pt x="22" y="45"/>
                  </a:lnTo>
                  <a:lnTo>
                    <a:pt x="44" y="67"/>
                  </a:lnTo>
                  <a:lnTo>
                    <a:pt x="44" y="45"/>
                  </a:lnTo>
                  <a:lnTo>
                    <a:pt x="854" y="45"/>
                  </a:lnTo>
                  <a:lnTo>
                    <a:pt x="854" y="23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68"/>
            <p:cNvSpPr/>
            <p:nvPr/>
          </p:nvSpPr>
          <p:spPr>
            <a:xfrm>
              <a:off x="5680425" y="4594425"/>
              <a:ext cx="3850" cy="29575"/>
            </a:xfrm>
            <a:custGeom>
              <a:rect b="b" l="l" r="r" t="t"/>
              <a:pathLst>
                <a:path extrusionOk="0" h="1183" w="154">
                  <a:moveTo>
                    <a:pt x="131" y="1"/>
                  </a:moveTo>
                  <a:lnTo>
                    <a:pt x="131" y="23"/>
                  </a:lnTo>
                  <a:lnTo>
                    <a:pt x="110" y="23"/>
                  </a:lnTo>
                  <a:lnTo>
                    <a:pt x="110" y="45"/>
                  </a:lnTo>
                  <a:lnTo>
                    <a:pt x="110" y="67"/>
                  </a:lnTo>
                  <a:lnTo>
                    <a:pt x="110" y="89"/>
                  </a:lnTo>
                  <a:lnTo>
                    <a:pt x="110" y="132"/>
                  </a:lnTo>
                  <a:lnTo>
                    <a:pt x="110" y="154"/>
                  </a:lnTo>
                  <a:lnTo>
                    <a:pt x="110" y="176"/>
                  </a:lnTo>
                  <a:lnTo>
                    <a:pt x="110" y="220"/>
                  </a:lnTo>
                  <a:lnTo>
                    <a:pt x="88" y="242"/>
                  </a:lnTo>
                  <a:lnTo>
                    <a:pt x="88" y="264"/>
                  </a:lnTo>
                  <a:lnTo>
                    <a:pt x="88" y="285"/>
                  </a:lnTo>
                  <a:lnTo>
                    <a:pt x="88" y="307"/>
                  </a:lnTo>
                  <a:lnTo>
                    <a:pt x="88" y="329"/>
                  </a:lnTo>
                  <a:lnTo>
                    <a:pt x="88" y="351"/>
                  </a:lnTo>
                  <a:lnTo>
                    <a:pt x="88" y="373"/>
                  </a:lnTo>
                  <a:lnTo>
                    <a:pt x="88" y="395"/>
                  </a:lnTo>
                  <a:lnTo>
                    <a:pt x="88" y="417"/>
                  </a:lnTo>
                  <a:lnTo>
                    <a:pt x="88" y="461"/>
                  </a:lnTo>
                  <a:lnTo>
                    <a:pt x="66" y="461"/>
                  </a:lnTo>
                  <a:lnTo>
                    <a:pt x="66" y="482"/>
                  </a:lnTo>
                  <a:lnTo>
                    <a:pt x="66" y="504"/>
                  </a:lnTo>
                  <a:lnTo>
                    <a:pt x="66" y="526"/>
                  </a:lnTo>
                  <a:lnTo>
                    <a:pt x="66" y="548"/>
                  </a:lnTo>
                  <a:lnTo>
                    <a:pt x="66" y="570"/>
                  </a:lnTo>
                  <a:lnTo>
                    <a:pt x="66" y="592"/>
                  </a:lnTo>
                  <a:lnTo>
                    <a:pt x="66" y="614"/>
                  </a:lnTo>
                  <a:lnTo>
                    <a:pt x="66" y="657"/>
                  </a:lnTo>
                  <a:lnTo>
                    <a:pt x="44" y="657"/>
                  </a:lnTo>
                  <a:lnTo>
                    <a:pt x="44" y="679"/>
                  </a:lnTo>
                  <a:lnTo>
                    <a:pt x="44" y="701"/>
                  </a:lnTo>
                  <a:lnTo>
                    <a:pt x="44" y="723"/>
                  </a:lnTo>
                  <a:lnTo>
                    <a:pt x="44" y="745"/>
                  </a:lnTo>
                  <a:lnTo>
                    <a:pt x="44" y="767"/>
                  </a:lnTo>
                  <a:lnTo>
                    <a:pt x="44" y="789"/>
                  </a:lnTo>
                  <a:lnTo>
                    <a:pt x="44" y="811"/>
                  </a:lnTo>
                  <a:lnTo>
                    <a:pt x="44" y="833"/>
                  </a:lnTo>
                  <a:lnTo>
                    <a:pt x="44" y="854"/>
                  </a:lnTo>
                  <a:lnTo>
                    <a:pt x="44" y="876"/>
                  </a:lnTo>
                  <a:lnTo>
                    <a:pt x="22" y="920"/>
                  </a:lnTo>
                  <a:lnTo>
                    <a:pt x="22" y="942"/>
                  </a:lnTo>
                  <a:lnTo>
                    <a:pt x="22" y="964"/>
                  </a:lnTo>
                  <a:lnTo>
                    <a:pt x="22" y="986"/>
                  </a:lnTo>
                  <a:lnTo>
                    <a:pt x="22" y="1008"/>
                  </a:lnTo>
                  <a:lnTo>
                    <a:pt x="22" y="1029"/>
                  </a:lnTo>
                  <a:lnTo>
                    <a:pt x="0" y="1051"/>
                  </a:lnTo>
                  <a:lnTo>
                    <a:pt x="0" y="1095"/>
                  </a:lnTo>
                  <a:lnTo>
                    <a:pt x="0" y="1117"/>
                  </a:lnTo>
                  <a:lnTo>
                    <a:pt x="0" y="1139"/>
                  </a:lnTo>
                  <a:lnTo>
                    <a:pt x="0" y="1161"/>
                  </a:lnTo>
                  <a:lnTo>
                    <a:pt x="22" y="1183"/>
                  </a:lnTo>
                  <a:lnTo>
                    <a:pt x="44" y="1161"/>
                  </a:lnTo>
                  <a:lnTo>
                    <a:pt x="44" y="1139"/>
                  </a:lnTo>
                  <a:lnTo>
                    <a:pt x="44" y="1117"/>
                  </a:lnTo>
                  <a:lnTo>
                    <a:pt x="44" y="1095"/>
                  </a:lnTo>
                  <a:lnTo>
                    <a:pt x="44" y="1073"/>
                  </a:lnTo>
                  <a:lnTo>
                    <a:pt x="44" y="1051"/>
                  </a:lnTo>
                  <a:lnTo>
                    <a:pt x="44" y="1029"/>
                  </a:lnTo>
                  <a:lnTo>
                    <a:pt x="66" y="1029"/>
                  </a:lnTo>
                  <a:lnTo>
                    <a:pt x="66" y="1008"/>
                  </a:lnTo>
                  <a:lnTo>
                    <a:pt x="66" y="986"/>
                  </a:lnTo>
                  <a:lnTo>
                    <a:pt x="66" y="964"/>
                  </a:lnTo>
                  <a:lnTo>
                    <a:pt x="66" y="942"/>
                  </a:lnTo>
                  <a:lnTo>
                    <a:pt x="66" y="920"/>
                  </a:lnTo>
                  <a:lnTo>
                    <a:pt x="66" y="898"/>
                  </a:lnTo>
                  <a:lnTo>
                    <a:pt x="66" y="876"/>
                  </a:lnTo>
                  <a:lnTo>
                    <a:pt x="66" y="854"/>
                  </a:lnTo>
                  <a:lnTo>
                    <a:pt x="66" y="833"/>
                  </a:lnTo>
                  <a:lnTo>
                    <a:pt x="88" y="833"/>
                  </a:lnTo>
                  <a:lnTo>
                    <a:pt x="88" y="811"/>
                  </a:lnTo>
                  <a:lnTo>
                    <a:pt x="88" y="789"/>
                  </a:lnTo>
                  <a:lnTo>
                    <a:pt x="88" y="723"/>
                  </a:lnTo>
                  <a:lnTo>
                    <a:pt x="88" y="701"/>
                  </a:lnTo>
                  <a:lnTo>
                    <a:pt x="88" y="679"/>
                  </a:lnTo>
                  <a:lnTo>
                    <a:pt x="88" y="657"/>
                  </a:lnTo>
                  <a:lnTo>
                    <a:pt x="88" y="636"/>
                  </a:lnTo>
                  <a:lnTo>
                    <a:pt x="88" y="614"/>
                  </a:lnTo>
                  <a:lnTo>
                    <a:pt x="110" y="592"/>
                  </a:lnTo>
                  <a:lnTo>
                    <a:pt x="110" y="570"/>
                  </a:lnTo>
                  <a:lnTo>
                    <a:pt x="110" y="548"/>
                  </a:lnTo>
                  <a:lnTo>
                    <a:pt x="110" y="526"/>
                  </a:lnTo>
                  <a:lnTo>
                    <a:pt x="110" y="504"/>
                  </a:lnTo>
                  <a:lnTo>
                    <a:pt x="110" y="482"/>
                  </a:lnTo>
                  <a:lnTo>
                    <a:pt x="131" y="417"/>
                  </a:lnTo>
                  <a:lnTo>
                    <a:pt x="131" y="395"/>
                  </a:lnTo>
                  <a:lnTo>
                    <a:pt x="131" y="373"/>
                  </a:lnTo>
                  <a:lnTo>
                    <a:pt x="131" y="351"/>
                  </a:lnTo>
                  <a:lnTo>
                    <a:pt x="131" y="329"/>
                  </a:lnTo>
                  <a:lnTo>
                    <a:pt x="131" y="307"/>
                  </a:lnTo>
                  <a:lnTo>
                    <a:pt x="131" y="285"/>
                  </a:lnTo>
                  <a:lnTo>
                    <a:pt x="131" y="264"/>
                  </a:lnTo>
                  <a:lnTo>
                    <a:pt x="153" y="220"/>
                  </a:lnTo>
                  <a:lnTo>
                    <a:pt x="153" y="176"/>
                  </a:lnTo>
                  <a:lnTo>
                    <a:pt x="153" y="154"/>
                  </a:lnTo>
                  <a:lnTo>
                    <a:pt x="153" y="132"/>
                  </a:lnTo>
                  <a:lnTo>
                    <a:pt x="153" y="110"/>
                  </a:lnTo>
                  <a:lnTo>
                    <a:pt x="153" y="89"/>
                  </a:lnTo>
                  <a:lnTo>
                    <a:pt x="153" y="67"/>
                  </a:lnTo>
                  <a:lnTo>
                    <a:pt x="153" y="45"/>
                  </a:lnTo>
                  <a:lnTo>
                    <a:pt x="153" y="2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68"/>
            <p:cNvSpPr/>
            <p:nvPr/>
          </p:nvSpPr>
          <p:spPr>
            <a:xfrm>
              <a:off x="5777250" y="4639850"/>
              <a:ext cx="5500" cy="18075"/>
            </a:xfrm>
            <a:custGeom>
              <a:rect b="b" l="l" r="r" t="t"/>
              <a:pathLst>
                <a:path extrusionOk="0" h="723" w="220">
                  <a:moveTo>
                    <a:pt x="197" y="0"/>
                  </a:moveTo>
                  <a:lnTo>
                    <a:pt x="197" y="22"/>
                  </a:lnTo>
                  <a:lnTo>
                    <a:pt x="175" y="22"/>
                  </a:lnTo>
                  <a:lnTo>
                    <a:pt x="175" y="44"/>
                  </a:lnTo>
                  <a:lnTo>
                    <a:pt x="175" y="66"/>
                  </a:lnTo>
                  <a:lnTo>
                    <a:pt x="175" y="88"/>
                  </a:lnTo>
                  <a:lnTo>
                    <a:pt x="175" y="110"/>
                  </a:lnTo>
                  <a:lnTo>
                    <a:pt x="154" y="110"/>
                  </a:lnTo>
                  <a:lnTo>
                    <a:pt x="154" y="132"/>
                  </a:lnTo>
                  <a:lnTo>
                    <a:pt x="154" y="153"/>
                  </a:lnTo>
                  <a:lnTo>
                    <a:pt x="154" y="175"/>
                  </a:lnTo>
                  <a:lnTo>
                    <a:pt x="132" y="175"/>
                  </a:lnTo>
                  <a:lnTo>
                    <a:pt x="132" y="197"/>
                  </a:lnTo>
                  <a:lnTo>
                    <a:pt x="132" y="219"/>
                  </a:lnTo>
                  <a:lnTo>
                    <a:pt x="132" y="241"/>
                  </a:lnTo>
                  <a:lnTo>
                    <a:pt x="110" y="263"/>
                  </a:lnTo>
                  <a:lnTo>
                    <a:pt x="110" y="285"/>
                  </a:lnTo>
                  <a:lnTo>
                    <a:pt x="110" y="307"/>
                  </a:lnTo>
                  <a:lnTo>
                    <a:pt x="88" y="329"/>
                  </a:lnTo>
                  <a:lnTo>
                    <a:pt x="88" y="350"/>
                  </a:lnTo>
                  <a:lnTo>
                    <a:pt x="88" y="372"/>
                  </a:lnTo>
                  <a:lnTo>
                    <a:pt x="88" y="394"/>
                  </a:lnTo>
                  <a:lnTo>
                    <a:pt x="66" y="416"/>
                  </a:lnTo>
                  <a:lnTo>
                    <a:pt x="66" y="438"/>
                  </a:lnTo>
                  <a:lnTo>
                    <a:pt x="66" y="460"/>
                  </a:lnTo>
                  <a:lnTo>
                    <a:pt x="66" y="482"/>
                  </a:lnTo>
                  <a:lnTo>
                    <a:pt x="44" y="482"/>
                  </a:lnTo>
                  <a:lnTo>
                    <a:pt x="44" y="504"/>
                  </a:lnTo>
                  <a:lnTo>
                    <a:pt x="44" y="525"/>
                  </a:lnTo>
                  <a:lnTo>
                    <a:pt x="44" y="547"/>
                  </a:lnTo>
                  <a:lnTo>
                    <a:pt x="22" y="569"/>
                  </a:lnTo>
                  <a:lnTo>
                    <a:pt x="22" y="591"/>
                  </a:lnTo>
                  <a:lnTo>
                    <a:pt x="22" y="613"/>
                  </a:lnTo>
                  <a:lnTo>
                    <a:pt x="0" y="635"/>
                  </a:lnTo>
                  <a:lnTo>
                    <a:pt x="0" y="657"/>
                  </a:lnTo>
                  <a:lnTo>
                    <a:pt x="0" y="679"/>
                  </a:lnTo>
                  <a:lnTo>
                    <a:pt x="0" y="701"/>
                  </a:lnTo>
                  <a:lnTo>
                    <a:pt x="0" y="722"/>
                  </a:lnTo>
                  <a:lnTo>
                    <a:pt x="22" y="722"/>
                  </a:lnTo>
                  <a:lnTo>
                    <a:pt x="22" y="701"/>
                  </a:lnTo>
                  <a:lnTo>
                    <a:pt x="44" y="701"/>
                  </a:lnTo>
                  <a:lnTo>
                    <a:pt x="44" y="679"/>
                  </a:lnTo>
                  <a:lnTo>
                    <a:pt x="44" y="657"/>
                  </a:lnTo>
                  <a:lnTo>
                    <a:pt x="44" y="635"/>
                  </a:lnTo>
                  <a:lnTo>
                    <a:pt x="44" y="613"/>
                  </a:lnTo>
                  <a:lnTo>
                    <a:pt x="66" y="613"/>
                  </a:lnTo>
                  <a:lnTo>
                    <a:pt x="66" y="591"/>
                  </a:lnTo>
                  <a:lnTo>
                    <a:pt x="66" y="569"/>
                  </a:lnTo>
                  <a:lnTo>
                    <a:pt x="66" y="547"/>
                  </a:lnTo>
                  <a:lnTo>
                    <a:pt x="88" y="525"/>
                  </a:lnTo>
                  <a:lnTo>
                    <a:pt x="88" y="504"/>
                  </a:lnTo>
                  <a:lnTo>
                    <a:pt x="88" y="482"/>
                  </a:lnTo>
                  <a:lnTo>
                    <a:pt x="110" y="438"/>
                  </a:lnTo>
                  <a:lnTo>
                    <a:pt x="110" y="416"/>
                  </a:lnTo>
                  <a:lnTo>
                    <a:pt x="110" y="394"/>
                  </a:lnTo>
                  <a:lnTo>
                    <a:pt x="132" y="394"/>
                  </a:lnTo>
                  <a:lnTo>
                    <a:pt x="132" y="372"/>
                  </a:lnTo>
                  <a:lnTo>
                    <a:pt x="132" y="350"/>
                  </a:lnTo>
                  <a:lnTo>
                    <a:pt x="132" y="329"/>
                  </a:lnTo>
                  <a:lnTo>
                    <a:pt x="154" y="307"/>
                  </a:lnTo>
                  <a:lnTo>
                    <a:pt x="154" y="263"/>
                  </a:lnTo>
                  <a:lnTo>
                    <a:pt x="154" y="241"/>
                  </a:lnTo>
                  <a:lnTo>
                    <a:pt x="175" y="241"/>
                  </a:lnTo>
                  <a:lnTo>
                    <a:pt x="175" y="219"/>
                  </a:lnTo>
                  <a:lnTo>
                    <a:pt x="175" y="197"/>
                  </a:lnTo>
                  <a:lnTo>
                    <a:pt x="175" y="175"/>
                  </a:lnTo>
                  <a:lnTo>
                    <a:pt x="197" y="153"/>
                  </a:lnTo>
                  <a:lnTo>
                    <a:pt x="197" y="132"/>
                  </a:lnTo>
                  <a:lnTo>
                    <a:pt x="197" y="110"/>
                  </a:lnTo>
                  <a:lnTo>
                    <a:pt x="197" y="88"/>
                  </a:lnTo>
                  <a:lnTo>
                    <a:pt x="219" y="66"/>
                  </a:lnTo>
                  <a:lnTo>
                    <a:pt x="219" y="44"/>
                  </a:lnTo>
                  <a:lnTo>
                    <a:pt x="219" y="22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68"/>
            <p:cNvSpPr/>
            <p:nvPr/>
          </p:nvSpPr>
          <p:spPr>
            <a:xfrm>
              <a:off x="5787650" y="4652425"/>
              <a:ext cx="22450" cy="7150"/>
            </a:xfrm>
            <a:custGeom>
              <a:rect b="b" l="l" r="r" t="t"/>
              <a:pathLst>
                <a:path extrusionOk="0" h="286" w="898">
                  <a:moveTo>
                    <a:pt x="22" y="1"/>
                  </a:moveTo>
                  <a:lnTo>
                    <a:pt x="22" y="22"/>
                  </a:lnTo>
                  <a:lnTo>
                    <a:pt x="0" y="22"/>
                  </a:lnTo>
                  <a:lnTo>
                    <a:pt x="22" y="44"/>
                  </a:lnTo>
                  <a:lnTo>
                    <a:pt x="88" y="44"/>
                  </a:lnTo>
                  <a:lnTo>
                    <a:pt x="110" y="66"/>
                  </a:lnTo>
                  <a:lnTo>
                    <a:pt x="153" y="66"/>
                  </a:lnTo>
                  <a:lnTo>
                    <a:pt x="175" y="88"/>
                  </a:lnTo>
                  <a:lnTo>
                    <a:pt x="219" y="88"/>
                  </a:lnTo>
                  <a:lnTo>
                    <a:pt x="241" y="110"/>
                  </a:lnTo>
                  <a:lnTo>
                    <a:pt x="285" y="110"/>
                  </a:lnTo>
                  <a:lnTo>
                    <a:pt x="307" y="132"/>
                  </a:lnTo>
                  <a:lnTo>
                    <a:pt x="372" y="132"/>
                  </a:lnTo>
                  <a:lnTo>
                    <a:pt x="394" y="154"/>
                  </a:lnTo>
                  <a:lnTo>
                    <a:pt x="438" y="154"/>
                  </a:lnTo>
                  <a:lnTo>
                    <a:pt x="460" y="176"/>
                  </a:lnTo>
                  <a:lnTo>
                    <a:pt x="525" y="176"/>
                  </a:lnTo>
                  <a:lnTo>
                    <a:pt x="569" y="198"/>
                  </a:lnTo>
                  <a:lnTo>
                    <a:pt x="591" y="198"/>
                  </a:lnTo>
                  <a:lnTo>
                    <a:pt x="591" y="219"/>
                  </a:lnTo>
                  <a:lnTo>
                    <a:pt x="657" y="219"/>
                  </a:lnTo>
                  <a:lnTo>
                    <a:pt x="700" y="241"/>
                  </a:lnTo>
                  <a:lnTo>
                    <a:pt x="722" y="241"/>
                  </a:lnTo>
                  <a:lnTo>
                    <a:pt x="744" y="263"/>
                  </a:lnTo>
                  <a:lnTo>
                    <a:pt x="810" y="263"/>
                  </a:lnTo>
                  <a:lnTo>
                    <a:pt x="832" y="285"/>
                  </a:lnTo>
                  <a:lnTo>
                    <a:pt x="875" y="285"/>
                  </a:lnTo>
                  <a:lnTo>
                    <a:pt x="897" y="263"/>
                  </a:lnTo>
                  <a:lnTo>
                    <a:pt x="875" y="241"/>
                  </a:lnTo>
                  <a:lnTo>
                    <a:pt x="832" y="241"/>
                  </a:lnTo>
                  <a:lnTo>
                    <a:pt x="832" y="219"/>
                  </a:lnTo>
                  <a:lnTo>
                    <a:pt x="766" y="219"/>
                  </a:lnTo>
                  <a:lnTo>
                    <a:pt x="744" y="198"/>
                  </a:lnTo>
                  <a:lnTo>
                    <a:pt x="679" y="198"/>
                  </a:lnTo>
                  <a:lnTo>
                    <a:pt x="657" y="176"/>
                  </a:lnTo>
                  <a:lnTo>
                    <a:pt x="591" y="176"/>
                  </a:lnTo>
                  <a:lnTo>
                    <a:pt x="547" y="154"/>
                  </a:lnTo>
                  <a:lnTo>
                    <a:pt x="525" y="154"/>
                  </a:lnTo>
                  <a:lnTo>
                    <a:pt x="525" y="132"/>
                  </a:lnTo>
                  <a:lnTo>
                    <a:pt x="438" y="132"/>
                  </a:lnTo>
                  <a:lnTo>
                    <a:pt x="438" y="110"/>
                  </a:lnTo>
                  <a:lnTo>
                    <a:pt x="350" y="110"/>
                  </a:lnTo>
                  <a:lnTo>
                    <a:pt x="350" y="88"/>
                  </a:lnTo>
                  <a:lnTo>
                    <a:pt x="285" y="88"/>
                  </a:lnTo>
                  <a:lnTo>
                    <a:pt x="285" y="66"/>
                  </a:lnTo>
                  <a:lnTo>
                    <a:pt x="241" y="66"/>
                  </a:lnTo>
                  <a:lnTo>
                    <a:pt x="219" y="44"/>
                  </a:lnTo>
                  <a:lnTo>
                    <a:pt x="153" y="44"/>
                  </a:lnTo>
                  <a:lnTo>
                    <a:pt x="153" y="22"/>
                  </a:lnTo>
                  <a:lnTo>
                    <a:pt x="88" y="2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68"/>
            <p:cNvSpPr/>
            <p:nvPr/>
          </p:nvSpPr>
          <p:spPr>
            <a:xfrm>
              <a:off x="5696825" y="4726275"/>
              <a:ext cx="46525" cy="1675"/>
            </a:xfrm>
            <a:custGeom>
              <a:rect b="b" l="l" r="r" t="t"/>
              <a:pathLst>
                <a:path extrusionOk="0" h="67" w="1861">
                  <a:moveTo>
                    <a:pt x="1642" y="1"/>
                  </a:moveTo>
                  <a:lnTo>
                    <a:pt x="1620" y="23"/>
                  </a:lnTo>
                  <a:lnTo>
                    <a:pt x="1" y="23"/>
                  </a:lnTo>
                  <a:lnTo>
                    <a:pt x="1" y="45"/>
                  </a:lnTo>
                  <a:lnTo>
                    <a:pt x="22" y="66"/>
                  </a:lnTo>
                  <a:lnTo>
                    <a:pt x="88" y="66"/>
                  </a:lnTo>
                  <a:lnTo>
                    <a:pt x="110" y="45"/>
                  </a:lnTo>
                  <a:lnTo>
                    <a:pt x="219" y="45"/>
                  </a:lnTo>
                  <a:lnTo>
                    <a:pt x="219" y="66"/>
                  </a:lnTo>
                  <a:lnTo>
                    <a:pt x="263" y="66"/>
                  </a:lnTo>
                  <a:lnTo>
                    <a:pt x="285" y="45"/>
                  </a:lnTo>
                  <a:lnTo>
                    <a:pt x="307" y="45"/>
                  </a:lnTo>
                  <a:lnTo>
                    <a:pt x="351" y="66"/>
                  </a:lnTo>
                  <a:lnTo>
                    <a:pt x="438" y="66"/>
                  </a:lnTo>
                  <a:lnTo>
                    <a:pt x="460" y="45"/>
                  </a:lnTo>
                  <a:lnTo>
                    <a:pt x="482" y="45"/>
                  </a:lnTo>
                  <a:lnTo>
                    <a:pt x="526" y="66"/>
                  </a:lnTo>
                  <a:lnTo>
                    <a:pt x="526" y="45"/>
                  </a:lnTo>
                  <a:lnTo>
                    <a:pt x="570" y="45"/>
                  </a:lnTo>
                  <a:lnTo>
                    <a:pt x="591" y="66"/>
                  </a:lnTo>
                  <a:lnTo>
                    <a:pt x="767" y="66"/>
                  </a:lnTo>
                  <a:lnTo>
                    <a:pt x="767" y="45"/>
                  </a:lnTo>
                  <a:lnTo>
                    <a:pt x="810" y="45"/>
                  </a:lnTo>
                  <a:lnTo>
                    <a:pt x="832" y="66"/>
                  </a:lnTo>
                  <a:lnTo>
                    <a:pt x="854" y="66"/>
                  </a:lnTo>
                  <a:lnTo>
                    <a:pt x="898" y="45"/>
                  </a:lnTo>
                  <a:lnTo>
                    <a:pt x="1095" y="45"/>
                  </a:lnTo>
                  <a:lnTo>
                    <a:pt x="1204" y="66"/>
                  </a:lnTo>
                  <a:lnTo>
                    <a:pt x="1226" y="66"/>
                  </a:lnTo>
                  <a:lnTo>
                    <a:pt x="1248" y="45"/>
                  </a:lnTo>
                  <a:lnTo>
                    <a:pt x="1248" y="66"/>
                  </a:lnTo>
                  <a:lnTo>
                    <a:pt x="1270" y="66"/>
                  </a:lnTo>
                  <a:lnTo>
                    <a:pt x="1292" y="45"/>
                  </a:lnTo>
                  <a:lnTo>
                    <a:pt x="1467" y="45"/>
                  </a:lnTo>
                  <a:lnTo>
                    <a:pt x="1532" y="66"/>
                  </a:lnTo>
                  <a:lnTo>
                    <a:pt x="1576" y="45"/>
                  </a:lnTo>
                  <a:lnTo>
                    <a:pt x="1861" y="45"/>
                  </a:lnTo>
                  <a:lnTo>
                    <a:pt x="1861" y="23"/>
                  </a:lnTo>
                  <a:lnTo>
                    <a:pt x="1839" y="23"/>
                  </a:lnTo>
                  <a:lnTo>
                    <a:pt x="1817" y="1"/>
                  </a:lnTo>
                  <a:lnTo>
                    <a:pt x="1795" y="23"/>
                  </a:lnTo>
                  <a:lnTo>
                    <a:pt x="1729" y="23"/>
                  </a:lnTo>
                  <a:lnTo>
                    <a:pt x="1707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69"/>
          <p:cNvSpPr txBox="1"/>
          <p:nvPr/>
        </p:nvSpPr>
        <p:spPr>
          <a:xfrm>
            <a:off x="3765450" y="2923052"/>
            <a:ext cx="16131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2020</a:t>
            </a:r>
            <a:endParaRPr b="1"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26" name="Google Shape;1526;p69"/>
          <p:cNvSpPr txBox="1"/>
          <p:nvPr/>
        </p:nvSpPr>
        <p:spPr>
          <a:xfrm>
            <a:off x="6220325" y="2923052"/>
            <a:ext cx="16131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2020</a:t>
            </a:r>
            <a:endParaRPr b="1"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27" name="Google Shape;1527;p69"/>
          <p:cNvSpPr txBox="1"/>
          <p:nvPr/>
        </p:nvSpPr>
        <p:spPr>
          <a:xfrm>
            <a:off x="1310575" y="2923052"/>
            <a:ext cx="16131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2020</a:t>
            </a:r>
            <a:endParaRPr b="1"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28" name="Google Shape;1528;p69"/>
          <p:cNvSpPr/>
          <p:nvPr/>
        </p:nvSpPr>
        <p:spPr>
          <a:xfrm>
            <a:off x="6608825" y="1565138"/>
            <a:ext cx="836100" cy="836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69"/>
          <p:cNvSpPr/>
          <p:nvPr/>
        </p:nvSpPr>
        <p:spPr>
          <a:xfrm>
            <a:off x="4153950" y="1565138"/>
            <a:ext cx="836100" cy="8361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69"/>
          <p:cNvSpPr/>
          <p:nvPr/>
        </p:nvSpPr>
        <p:spPr>
          <a:xfrm>
            <a:off x="1699075" y="1565138"/>
            <a:ext cx="836100" cy="8361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THE </a:t>
            </a:r>
            <a:r>
              <a:rPr lang="en"/>
              <a:t>PLATFORMS </a:t>
            </a:r>
            <a:r>
              <a:rPr lang="en">
                <a:solidFill>
                  <a:schemeClr val="accent3"/>
                </a:solidFill>
              </a:rPr>
              <a:t>WE’RE GOING TO USE</a:t>
            </a:r>
            <a:endParaRPr>
              <a:solidFill>
                <a:schemeClr val="accent3"/>
              </a:solidFill>
            </a:endParaRPr>
          </a:p>
        </p:txBody>
      </p:sp>
      <p:cxnSp>
        <p:nvCxnSpPr>
          <p:cNvPr id="1532" name="Google Shape;1532;p69"/>
          <p:cNvCxnSpPr/>
          <p:nvPr/>
        </p:nvCxnSpPr>
        <p:spPr>
          <a:xfrm>
            <a:off x="4295700" y="3383077"/>
            <a:ext cx="552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3" name="Google Shape;1533;p69"/>
          <p:cNvSpPr txBox="1"/>
          <p:nvPr/>
        </p:nvSpPr>
        <p:spPr>
          <a:xfrm>
            <a:off x="3765450" y="2664727"/>
            <a:ext cx="16131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WEBSITE</a:t>
            </a:r>
            <a:endParaRPr sz="16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34" name="Google Shape;1534;p69"/>
          <p:cNvSpPr txBox="1"/>
          <p:nvPr/>
        </p:nvSpPr>
        <p:spPr>
          <a:xfrm>
            <a:off x="6220325" y="2664725"/>
            <a:ext cx="17181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SOCIAL MEDIA</a:t>
            </a:r>
            <a:endParaRPr sz="16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35" name="Google Shape;1535;p69"/>
          <p:cNvSpPr txBox="1"/>
          <p:nvPr/>
        </p:nvSpPr>
        <p:spPr>
          <a:xfrm>
            <a:off x="1310575" y="2664727"/>
            <a:ext cx="16131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APPLICATION</a:t>
            </a:r>
            <a:endParaRPr sz="16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536" name="Google Shape;1536;p69"/>
          <p:cNvCxnSpPr/>
          <p:nvPr/>
        </p:nvCxnSpPr>
        <p:spPr>
          <a:xfrm>
            <a:off x="6750575" y="3383077"/>
            <a:ext cx="552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7" name="Google Shape;1537;p69"/>
          <p:cNvCxnSpPr/>
          <p:nvPr/>
        </p:nvCxnSpPr>
        <p:spPr>
          <a:xfrm>
            <a:off x="1840825" y="3383077"/>
            <a:ext cx="552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8" name="Google Shape;1538;p69"/>
          <p:cNvCxnSpPr/>
          <p:nvPr/>
        </p:nvCxnSpPr>
        <p:spPr>
          <a:xfrm>
            <a:off x="720000" y="107450"/>
            <a:ext cx="0" cy="260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9" name="Google Shape;1539;p69"/>
          <p:cNvCxnSpPr/>
          <p:nvPr/>
        </p:nvCxnSpPr>
        <p:spPr>
          <a:xfrm>
            <a:off x="8424000" y="-48175"/>
            <a:ext cx="0" cy="260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40" name="Google Shape;1540;p69"/>
          <p:cNvGrpSpPr/>
          <p:nvPr/>
        </p:nvGrpSpPr>
        <p:grpSpPr>
          <a:xfrm>
            <a:off x="1909298" y="1723697"/>
            <a:ext cx="484063" cy="572697"/>
            <a:chOff x="3907325" y="2620775"/>
            <a:chExt cx="395250" cy="481825"/>
          </a:xfrm>
        </p:grpSpPr>
        <p:sp>
          <p:nvSpPr>
            <p:cNvPr id="1541" name="Google Shape;1541;p69"/>
            <p:cNvSpPr/>
            <p:nvPr/>
          </p:nvSpPr>
          <p:spPr>
            <a:xfrm>
              <a:off x="3907325" y="3016975"/>
              <a:ext cx="74550" cy="56475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42" name="Google Shape;1542;p69"/>
            <p:cNvSpPr/>
            <p:nvPr/>
          </p:nvSpPr>
          <p:spPr>
            <a:xfrm>
              <a:off x="3907325" y="2705450"/>
              <a:ext cx="282325" cy="283325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43" name="Google Shape;1543;p69"/>
            <p:cNvSpPr/>
            <p:nvPr/>
          </p:nvSpPr>
          <p:spPr>
            <a:xfrm>
              <a:off x="3907325" y="2620775"/>
              <a:ext cx="282325" cy="56475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44" name="Google Shape;1544;p69"/>
            <p:cNvSpPr/>
            <p:nvPr/>
          </p:nvSpPr>
          <p:spPr>
            <a:xfrm>
              <a:off x="3992025" y="2762900"/>
              <a:ext cx="310550" cy="339700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545" name="Google Shape;1545;p69"/>
          <p:cNvGrpSpPr/>
          <p:nvPr/>
        </p:nvGrpSpPr>
        <p:grpSpPr>
          <a:xfrm>
            <a:off x="6750651" y="1760276"/>
            <a:ext cx="552597" cy="418289"/>
            <a:chOff x="-2310650" y="3958175"/>
            <a:chExt cx="293825" cy="291450"/>
          </a:xfrm>
        </p:grpSpPr>
        <p:sp>
          <p:nvSpPr>
            <p:cNvPr id="1546" name="Google Shape;1546;p69"/>
            <p:cNvSpPr/>
            <p:nvPr/>
          </p:nvSpPr>
          <p:spPr>
            <a:xfrm>
              <a:off x="-2310650" y="3958175"/>
              <a:ext cx="185925" cy="118950"/>
            </a:xfrm>
            <a:custGeom>
              <a:rect b="b" l="l" r="r" t="t"/>
              <a:pathLst>
                <a:path extrusionOk="0" h="4758" w="7437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69"/>
            <p:cNvSpPr/>
            <p:nvPr/>
          </p:nvSpPr>
          <p:spPr>
            <a:xfrm>
              <a:off x="-2309075" y="3992050"/>
              <a:ext cx="292250" cy="257575"/>
            </a:xfrm>
            <a:custGeom>
              <a:rect b="b" l="l" r="r" t="t"/>
              <a:pathLst>
                <a:path extrusionOk="0" h="10303" w="1169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8" name="Google Shape;1548;p69"/>
          <p:cNvGrpSpPr/>
          <p:nvPr/>
        </p:nvGrpSpPr>
        <p:grpSpPr>
          <a:xfrm>
            <a:off x="4295706" y="1723693"/>
            <a:ext cx="552587" cy="572714"/>
            <a:chOff x="-6689825" y="3992050"/>
            <a:chExt cx="293025" cy="291250"/>
          </a:xfrm>
        </p:grpSpPr>
        <p:sp>
          <p:nvSpPr>
            <p:cNvPr id="1549" name="Google Shape;1549;p69"/>
            <p:cNvSpPr/>
            <p:nvPr/>
          </p:nvSpPr>
          <p:spPr>
            <a:xfrm>
              <a:off x="-6547275" y="3992050"/>
              <a:ext cx="30750" cy="65400"/>
            </a:xfrm>
            <a:custGeom>
              <a:rect b="b" l="l" r="r" t="t"/>
              <a:pathLst>
                <a:path extrusionOk="0" h="2616" w="123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69"/>
            <p:cNvSpPr/>
            <p:nvPr/>
          </p:nvSpPr>
          <p:spPr>
            <a:xfrm>
              <a:off x="-6547275" y="4143275"/>
              <a:ext cx="30750" cy="64600"/>
            </a:xfrm>
            <a:custGeom>
              <a:rect b="b" l="l" r="r" t="t"/>
              <a:pathLst>
                <a:path extrusionOk="0" h="2584" w="123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69"/>
            <p:cNvSpPr/>
            <p:nvPr/>
          </p:nvSpPr>
          <p:spPr>
            <a:xfrm>
              <a:off x="-6551200" y="4073975"/>
              <a:ext cx="34675" cy="51200"/>
            </a:xfrm>
            <a:custGeom>
              <a:rect b="b" l="l" r="r" t="t"/>
              <a:pathLst>
                <a:path extrusionOk="0" h="2048" w="1387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69"/>
            <p:cNvSpPr/>
            <p:nvPr/>
          </p:nvSpPr>
          <p:spPr>
            <a:xfrm>
              <a:off x="-6475600" y="3994425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69"/>
            <p:cNvSpPr/>
            <p:nvPr/>
          </p:nvSpPr>
          <p:spPr>
            <a:xfrm>
              <a:off x="-6449600" y="4073975"/>
              <a:ext cx="52800" cy="51200"/>
            </a:xfrm>
            <a:custGeom>
              <a:rect b="b" l="l" r="r" t="t"/>
              <a:pathLst>
                <a:path extrusionOk="0" h="2048" w="2112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69"/>
            <p:cNvSpPr/>
            <p:nvPr/>
          </p:nvSpPr>
          <p:spPr>
            <a:xfrm>
              <a:off x="-6500000" y="3992050"/>
              <a:ext cx="30725" cy="65400"/>
            </a:xfrm>
            <a:custGeom>
              <a:rect b="b" l="l" r="r" t="t"/>
              <a:pathLst>
                <a:path extrusionOk="0" h="2616" w="1229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69"/>
            <p:cNvSpPr/>
            <p:nvPr/>
          </p:nvSpPr>
          <p:spPr>
            <a:xfrm>
              <a:off x="-6500000" y="4143275"/>
              <a:ext cx="30725" cy="64600"/>
            </a:xfrm>
            <a:custGeom>
              <a:rect b="b" l="l" r="r" t="t"/>
              <a:pathLst>
                <a:path extrusionOk="0" h="2584" w="1229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69"/>
            <p:cNvSpPr/>
            <p:nvPr/>
          </p:nvSpPr>
          <p:spPr>
            <a:xfrm>
              <a:off x="-6689825" y="4141700"/>
              <a:ext cx="149675" cy="141600"/>
            </a:xfrm>
            <a:custGeom>
              <a:rect b="b" l="l" r="r" t="t"/>
              <a:pathLst>
                <a:path extrusionOk="0" h="5664" w="5987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69"/>
            <p:cNvSpPr/>
            <p:nvPr/>
          </p:nvSpPr>
          <p:spPr>
            <a:xfrm>
              <a:off x="-6475600" y="4141700"/>
              <a:ext cx="70125" cy="64600"/>
            </a:xfrm>
            <a:custGeom>
              <a:rect b="b" l="l" r="r" t="t"/>
              <a:pathLst>
                <a:path extrusionOk="0" h="2584" w="2805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69"/>
            <p:cNvSpPr/>
            <p:nvPr/>
          </p:nvSpPr>
          <p:spPr>
            <a:xfrm>
              <a:off x="-6618950" y="4073975"/>
              <a:ext cx="52025" cy="51200"/>
            </a:xfrm>
            <a:custGeom>
              <a:rect b="b" l="l" r="r" t="t"/>
              <a:pathLst>
                <a:path extrusionOk="0" h="2048" w="2081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69"/>
            <p:cNvSpPr/>
            <p:nvPr/>
          </p:nvSpPr>
          <p:spPr>
            <a:xfrm>
              <a:off x="-6610275" y="3992850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69"/>
            <p:cNvSpPr/>
            <p:nvPr/>
          </p:nvSpPr>
          <p:spPr>
            <a:xfrm>
              <a:off x="-6500000" y="4073975"/>
              <a:ext cx="35450" cy="51200"/>
            </a:xfrm>
            <a:custGeom>
              <a:rect b="b" l="l" r="r" t="t"/>
              <a:pathLst>
                <a:path extrusionOk="0" h="2048" w="1418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70"/>
          <p:cNvSpPr txBox="1"/>
          <p:nvPr>
            <p:ph type="title"/>
          </p:nvPr>
        </p:nvSpPr>
        <p:spPr>
          <a:xfrm>
            <a:off x="1102175" y="2128925"/>
            <a:ext cx="4468800" cy="6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grpSp>
        <p:nvGrpSpPr>
          <p:cNvPr id="1566" name="Google Shape;1566;p70"/>
          <p:cNvGrpSpPr/>
          <p:nvPr/>
        </p:nvGrpSpPr>
        <p:grpSpPr>
          <a:xfrm>
            <a:off x="3715909" y="754724"/>
            <a:ext cx="4248640" cy="3385194"/>
            <a:chOff x="3797550" y="1553775"/>
            <a:chExt cx="2375400" cy="1892650"/>
          </a:xfrm>
        </p:grpSpPr>
        <p:sp>
          <p:nvSpPr>
            <p:cNvPr id="1567" name="Google Shape;1567;p70"/>
            <p:cNvSpPr/>
            <p:nvPr/>
          </p:nvSpPr>
          <p:spPr>
            <a:xfrm>
              <a:off x="3797550" y="3053800"/>
              <a:ext cx="2375400" cy="342900"/>
            </a:xfrm>
            <a:custGeom>
              <a:rect b="b" l="l" r="r" t="t"/>
              <a:pathLst>
                <a:path extrusionOk="0" h="13716" w="95016">
                  <a:moveTo>
                    <a:pt x="43675" y="4103"/>
                  </a:moveTo>
                  <a:lnTo>
                    <a:pt x="40319" y="4144"/>
                  </a:lnTo>
                  <a:lnTo>
                    <a:pt x="37087" y="4227"/>
                  </a:lnTo>
                  <a:lnTo>
                    <a:pt x="34062" y="4310"/>
                  </a:lnTo>
                  <a:lnTo>
                    <a:pt x="31244" y="4434"/>
                  </a:lnTo>
                  <a:lnTo>
                    <a:pt x="28592" y="4600"/>
                  </a:lnTo>
                  <a:lnTo>
                    <a:pt x="26148" y="4766"/>
                  </a:lnTo>
                  <a:lnTo>
                    <a:pt x="23910" y="4931"/>
                  </a:lnTo>
                  <a:lnTo>
                    <a:pt x="21921" y="5138"/>
                  </a:lnTo>
                  <a:lnTo>
                    <a:pt x="20139" y="5346"/>
                  </a:lnTo>
                  <a:lnTo>
                    <a:pt x="18606" y="5553"/>
                  </a:lnTo>
                  <a:lnTo>
                    <a:pt x="17363" y="5760"/>
                  </a:lnTo>
                  <a:lnTo>
                    <a:pt x="16368" y="6009"/>
                  </a:lnTo>
                  <a:lnTo>
                    <a:pt x="15623" y="6216"/>
                  </a:lnTo>
                  <a:lnTo>
                    <a:pt x="15374" y="6340"/>
                  </a:lnTo>
                  <a:lnTo>
                    <a:pt x="15167" y="6464"/>
                  </a:lnTo>
                  <a:lnTo>
                    <a:pt x="15084" y="6589"/>
                  </a:lnTo>
                  <a:lnTo>
                    <a:pt x="15042" y="6713"/>
                  </a:lnTo>
                  <a:lnTo>
                    <a:pt x="15084" y="6837"/>
                  </a:lnTo>
                  <a:lnTo>
                    <a:pt x="15167" y="6962"/>
                  </a:lnTo>
                  <a:lnTo>
                    <a:pt x="15374" y="7086"/>
                  </a:lnTo>
                  <a:lnTo>
                    <a:pt x="15623" y="7169"/>
                  </a:lnTo>
                  <a:lnTo>
                    <a:pt x="16368" y="7417"/>
                  </a:lnTo>
                  <a:lnTo>
                    <a:pt x="17363" y="7666"/>
                  </a:lnTo>
                  <a:lnTo>
                    <a:pt x="18606" y="7873"/>
                  </a:lnTo>
                  <a:lnTo>
                    <a:pt x="20139" y="8080"/>
                  </a:lnTo>
                  <a:lnTo>
                    <a:pt x="21921" y="8288"/>
                  </a:lnTo>
                  <a:lnTo>
                    <a:pt x="23910" y="8495"/>
                  </a:lnTo>
                  <a:lnTo>
                    <a:pt x="26148" y="8661"/>
                  </a:lnTo>
                  <a:lnTo>
                    <a:pt x="28592" y="8826"/>
                  </a:lnTo>
                  <a:lnTo>
                    <a:pt x="31244" y="8992"/>
                  </a:lnTo>
                  <a:lnTo>
                    <a:pt x="34062" y="9116"/>
                  </a:lnTo>
                  <a:lnTo>
                    <a:pt x="37087" y="9199"/>
                  </a:lnTo>
                  <a:lnTo>
                    <a:pt x="40319" y="9282"/>
                  </a:lnTo>
                  <a:lnTo>
                    <a:pt x="43675" y="9324"/>
                  </a:lnTo>
                  <a:lnTo>
                    <a:pt x="50761" y="9324"/>
                  </a:lnTo>
                  <a:lnTo>
                    <a:pt x="54118" y="9282"/>
                  </a:lnTo>
                  <a:lnTo>
                    <a:pt x="57350" y="9199"/>
                  </a:lnTo>
                  <a:lnTo>
                    <a:pt x="60375" y="9116"/>
                  </a:lnTo>
                  <a:lnTo>
                    <a:pt x="63234" y="8992"/>
                  </a:lnTo>
                  <a:lnTo>
                    <a:pt x="65886" y="8826"/>
                  </a:lnTo>
                  <a:lnTo>
                    <a:pt x="68330" y="8661"/>
                  </a:lnTo>
                  <a:lnTo>
                    <a:pt x="70527" y="8495"/>
                  </a:lnTo>
                  <a:lnTo>
                    <a:pt x="72557" y="8288"/>
                  </a:lnTo>
                  <a:lnTo>
                    <a:pt x="74297" y="8080"/>
                  </a:lnTo>
                  <a:lnTo>
                    <a:pt x="75831" y="7873"/>
                  </a:lnTo>
                  <a:lnTo>
                    <a:pt x="77115" y="7666"/>
                  </a:lnTo>
                  <a:lnTo>
                    <a:pt x="78110" y="7417"/>
                  </a:lnTo>
                  <a:lnTo>
                    <a:pt x="78814" y="7169"/>
                  </a:lnTo>
                  <a:lnTo>
                    <a:pt x="79063" y="7086"/>
                  </a:lnTo>
                  <a:lnTo>
                    <a:pt x="79270" y="6962"/>
                  </a:lnTo>
                  <a:lnTo>
                    <a:pt x="79394" y="6837"/>
                  </a:lnTo>
                  <a:lnTo>
                    <a:pt x="79436" y="6713"/>
                  </a:lnTo>
                  <a:lnTo>
                    <a:pt x="79394" y="6589"/>
                  </a:lnTo>
                  <a:lnTo>
                    <a:pt x="79311" y="6506"/>
                  </a:lnTo>
                  <a:lnTo>
                    <a:pt x="79187" y="6423"/>
                  </a:lnTo>
                  <a:lnTo>
                    <a:pt x="78980" y="6299"/>
                  </a:lnTo>
                  <a:lnTo>
                    <a:pt x="78441" y="6091"/>
                  </a:lnTo>
                  <a:lnTo>
                    <a:pt x="77695" y="5884"/>
                  </a:lnTo>
                  <a:lnTo>
                    <a:pt x="76742" y="5719"/>
                  </a:lnTo>
                  <a:lnTo>
                    <a:pt x="75623" y="5511"/>
                  </a:lnTo>
                  <a:lnTo>
                    <a:pt x="74297" y="5304"/>
                  </a:lnTo>
                  <a:lnTo>
                    <a:pt x="72764" y="5138"/>
                  </a:lnTo>
                  <a:lnTo>
                    <a:pt x="71107" y="4973"/>
                  </a:lnTo>
                  <a:lnTo>
                    <a:pt x="69242" y="4807"/>
                  </a:lnTo>
                  <a:lnTo>
                    <a:pt x="65057" y="4558"/>
                  </a:lnTo>
                  <a:lnTo>
                    <a:pt x="60250" y="4310"/>
                  </a:lnTo>
                  <a:lnTo>
                    <a:pt x="54946" y="4185"/>
                  </a:lnTo>
                  <a:lnTo>
                    <a:pt x="54946" y="4310"/>
                  </a:lnTo>
                  <a:lnTo>
                    <a:pt x="54988" y="4434"/>
                  </a:lnTo>
                  <a:lnTo>
                    <a:pt x="55071" y="4641"/>
                  </a:lnTo>
                  <a:lnTo>
                    <a:pt x="55153" y="4931"/>
                  </a:lnTo>
                  <a:lnTo>
                    <a:pt x="55195" y="5097"/>
                  </a:lnTo>
                  <a:lnTo>
                    <a:pt x="55195" y="5221"/>
                  </a:lnTo>
                  <a:lnTo>
                    <a:pt x="55236" y="5387"/>
                  </a:lnTo>
                  <a:lnTo>
                    <a:pt x="55195" y="5594"/>
                  </a:lnTo>
                  <a:lnTo>
                    <a:pt x="55153" y="5636"/>
                  </a:lnTo>
                  <a:lnTo>
                    <a:pt x="55112" y="5636"/>
                  </a:lnTo>
                  <a:lnTo>
                    <a:pt x="55029" y="5594"/>
                  </a:lnTo>
                  <a:lnTo>
                    <a:pt x="54946" y="5470"/>
                  </a:lnTo>
                  <a:lnTo>
                    <a:pt x="54905" y="5346"/>
                  </a:lnTo>
                  <a:lnTo>
                    <a:pt x="54905" y="5304"/>
                  </a:lnTo>
                  <a:lnTo>
                    <a:pt x="54822" y="5014"/>
                  </a:lnTo>
                  <a:lnTo>
                    <a:pt x="54739" y="4766"/>
                  </a:lnTo>
                  <a:lnTo>
                    <a:pt x="54739" y="4641"/>
                  </a:lnTo>
                  <a:lnTo>
                    <a:pt x="54698" y="4600"/>
                  </a:lnTo>
                  <a:lnTo>
                    <a:pt x="54656" y="4310"/>
                  </a:lnTo>
                  <a:lnTo>
                    <a:pt x="54615" y="4227"/>
                  </a:lnTo>
                  <a:lnTo>
                    <a:pt x="54573" y="4185"/>
                  </a:lnTo>
                  <a:lnTo>
                    <a:pt x="54573" y="4144"/>
                  </a:lnTo>
                  <a:lnTo>
                    <a:pt x="51010" y="4103"/>
                  </a:lnTo>
                  <a:close/>
                  <a:moveTo>
                    <a:pt x="42640" y="0"/>
                  </a:moveTo>
                  <a:lnTo>
                    <a:pt x="37916" y="125"/>
                  </a:lnTo>
                  <a:lnTo>
                    <a:pt x="33358" y="290"/>
                  </a:lnTo>
                  <a:lnTo>
                    <a:pt x="29007" y="539"/>
                  </a:lnTo>
                  <a:lnTo>
                    <a:pt x="24863" y="829"/>
                  </a:lnTo>
                  <a:lnTo>
                    <a:pt x="20926" y="1161"/>
                  </a:lnTo>
                  <a:lnTo>
                    <a:pt x="17280" y="1533"/>
                  </a:lnTo>
                  <a:lnTo>
                    <a:pt x="13924" y="1989"/>
                  </a:lnTo>
                  <a:lnTo>
                    <a:pt x="10857" y="2486"/>
                  </a:lnTo>
                  <a:lnTo>
                    <a:pt x="9407" y="2735"/>
                  </a:lnTo>
                  <a:lnTo>
                    <a:pt x="8122" y="3025"/>
                  </a:lnTo>
                  <a:lnTo>
                    <a:pt x="6879" y="3274"/>
                  </a:lnTo>
                  <a:lnTo>
                    <a:pt x="5719" y="3564"/>
                  </a:lnTo>
                  <a:lnTo>
                    <a:pt x="4683" y="3854"/>
                  </a:lnTo>
                  <a:lnTo>
                    <a:pt x="3730" y="4185"/>
                  </a:lnTo>
                  <a:lnTo>
                    <a:pt x="2860" y="4475"/>
                  </a:lnTo>
                  <a:lnTo>
                    <a:pt x="2114" y="4807"/>
                  </a:lnTo>
                  <a:lnTo>
                    <a:pt x="1492" y="5138"/>
                  </a:lnTo>
                  <a:lnTo>
                    <a:pt x="954" y="5470"/>
                  </a:lnTo>
                  <a:lnTo>
                    <a:pt x="539" y="5801"/>
                  </a:lnTo>
                  <a:lnTo>
                    <a:pt x="249" y="6133"/>
                  </a:lnTo>
                  <a:lnTo>
                    <a:pt x="125" y="6340"/>
                  </a:lnTo>
                  <a:lnTo>
                    <a:pt x="42" y="6506"/>
                  </a:lnTo>
                  <a:lnTo>
                    <a:pt x="1" y="6672"/>
                  </a:lnTo>
                  <a:lnTo>
                    <a:pt x="1" y="6837"/>
                  </a:lnTo>
                  <a:lnTo>
                    <a:pt x="1" y="7045"/>
                  </a:lnTo>
                  <a:lnTo>
                    <a:pt x="42" y="7210"/>
                  </a:lnTo>
                  <a:lnTo>
                    <a:pt x="125" y="7376"/>
                  </a:lnTo>
                  <a:lnTo>
                    <a:pt x="249" y="7542"/>
                  </a:lnTo>
                  <a:lnTo>
                    <a:pt x="539" y="7915"/>
                  </a:lnTo>
                  <a:lnTo>
                    <a:pt x="954" y="8246"/>
                  </a:lnTo>
                  <a:lnTo>
                    <a:pt x="1492" y="8578"/>
                  </a:lnTo>
                  <a:lnTo>
                    <a:pt x="2114" y="8909"/>
                  </a:lnTo>
                  <a:lnTo>
                    <a:pt x="2860" y="9199"/>
                  </a:lnTo>
                  <a:lnTo>
                    <a:pt x="3730" y="9531"/>
                  </a:lnTo>
                  <a:lnTo>
                    <a:pt x="4683" y="9821"/>
                  </a:lnTo>
                  <a:lnTo>
                    <a:pt x="5719" y="10111"/>
                  </a:lnTo>
                  <a:lnTo>
                    <a:pt x="6879" y="10401"/>
                  </a:lnTo>
                  <a:lnTo>
                    <a:pt x="8122" y="10691"/>
                  </a:lnTo>
                  <a:lnTo>
                    <a:pt x="9407" y="10940"/>
                  </a:lnTo>
                  <a:lnTo>
                    <a:pt x="10857" y="11230"/>
                  </a:lnTo>
                  <a:lnTo>
                    <a:pt x="13924" y="11727"/>
                  </a:lnTo>
                  <a:lnTo>
                    <a:pt x="17280" y="12141"/>
                  </a:lnTo>
                  <a:lnTo>
                    <a:pt x="20926" y="12556"/>
                  </a:lnTo>
                  <a:lnTo>
                    <a:pt x="24863" y="12887"/>
                  </a:lnTo>
                  <a:lnTo>
                    <a:pt x="29007" y="13177"/>
                  </a:lnTo>
                  <a:lnTo>
                    <a:pt x="33358" y="13426"/>
                  </a:lnTo>
                  <a:lnTo>
                    <a:pt x="37916" y="13592"/>
                  </a:lnTo>
                  <a:lnTo>
                    <a:pt x="42640" y="13674"/>
                  </a:lnTo>
                  <a:lnTo>
                    <a:pt x="47488" y="13716"/>
                  </a:lnTo>
                  <a:lnTo>
                    <a:pt x="52336" y="13674"/>
                  </a:lnTo>
                  <a:lnTo>
                    <a:pt x="57060" y="13592"/>
                  </a:lnTo>
                  <a:lnTo>
                    <a:pt x="61618" y="13426"/>
                  </a:lnTo>
                  <a:lnTo>
                    <a:pt x="65969" y="13177"/>
                  </a:lnTo>
                  <a:lnTo>
                    <a:pt x="70154" y="12887"/>
                  </a:lnTo>
                  <a:lnTo>
                    <a:pt x="74049" y="12556"/>
                  </a:lnTo>
                  <a:lnTo>
                    <a:pt x="77695" y="12141"/>
                  </a:lnTo>
                  <a:lnTo>
                    <a:pt x="81093" y="11727"/>
                  </a:lnTo>
                  <a:lnTo>
                    <a:pt x="84159" y="11230"/>
                  </a:lnTo>
                  <a:lnTo>
                    <a:pt x="85568" y="10940"/>
                  </a:lnTo>
                  <a:lnTo>
                    <a:pt x="86894" y="10691"/>
                  </a:lnTo>
                  <a:lnTo>
                    <a:pt x="88137" y="10401"/>
                  </a:lnTo>
                  <a:lnTo>
                    <a:pt x="89256" y="10111"/>
                  </a:lnTo>
                  <a:lnTo>
                    <a:pt x="90334" y="9821"/>
                  </a:lnTo>
                  <a:lnTo>
                    <a:pt x="91245" y="9531"/>
                  </a:lnTo>
                  <a:lnTo>
                    <a:pt x="92115" y="9199"/>
                  </a:lnTo>
                  <a:lnTo>
                    <a:pt x="92861" y="8909"/>
                  </a:lnTo>
                  <a:lnTo>
                    <a:pt x="93483" y="8578"/>
                  </a:lnTo>
                  <a:lnTo>
                    <a:pt x="94021" y="8246"/>
                  </a:lnTo>
                  <a:lnTo>
                    <a:pt x="94436" y="7915"/>
                  </a:lnTo>
                  <a:lnTo>
                    <a:pt x="94767" y="7542"/>
                  </a:lnTo>
                  <a:lnTo>
                    <a:pt x="94850" y="7376"/>
                  </a:lnTo>
                  <a:lnTo>
                    <a:pt x="94933" y="7210"/>
                  </a:lnTo>
                  <a:lnTo>
                    <a:pt x="94975" y="7045"/>
                  </a:lnTo>
                  <a:lnTo>
                    <a:pt x="95016" y="6837"/>
                  </a:lnTo>
                  <a:lnTo>
                    <a:pt x="94975" y="6672"/>
                  </a:lnTo>
                  <a:lnTo>
                    <a:pt x="94933" y="6506"/>
                  </a:lnTo>
                  <a:lnTo>
                    <a:pt x="94809" y="6216"/>
                  </a:lnTo>
                  <a:lnTo>
                    <a:pt x="94519" y="5884"/>
                  </a:lnTo>
                  <a:lnTo>
                    <a:pt x="94187" y="5594"/>
                  </a:lnTo>
                  <a:lnTo>
                    <a:pt x="93731" y="5263"/>
                  </a:lnTo>
                  <a:lnTo>
                    <a:pt x="93193" y="4973"/>
                  </a:lnTo>
                  <a:lnTo>
                    <a:pt x="92571" y="4683"/>
                  </a:lnTo>
                  <a:lnTo>
                    <a:pt x="91825" y="4393"/>
                  </a:lnTo>
                  <a:lnTo>
                    <a:pt x="91038" y="4103"/>
                  </a:lnTo>
                  <a:lnTo>
                    <a:pt x="90126" y="3812"/>
                  </a:lnTo>
                  <a:lnTo>
                    <a:pt x="89173" y="3564"/>
                  </a:lnTo>
                  <a:lnTo>
                    <a:pt x="88096" y="3274"/>
                  </a:lnTo>
                  <a:lnTo>
                    <a:pt x="85775" y="2777"/>
                  </a:lnTo>
                  <a:lnTo>
                    <a:pt x="83165" y="2321"/>
                  </a:lnTo>
                  <a:lnTo>
                    <a:pt x="80264" y="1865"/>
                  </a:lnTo>
                  <a:lnTo>
                    <a:pt x="77115" y="1492"/>
                  </a:lnTo>
                  <a:lnTo>
                    <a:pt x="73717" y="1119"/>
                  </a:lnTo>
                  <a:lnTo>
                    <a:pt x="70112" y="788"/>
                  </a:lnTo>
                  <a:lnTo>
                    <a:pt x="66300" y="539"/>
                  </a:lnTo>
                  <a:lnTo>
                    <a:pt x="62322" y="332"/>
                  </a:lnTo>
                  <a:lnTo>
                    <a:pt x="58178" y="166"/>
                  </a:lnTo>
                  <a:lnTo>
                    <a:pt x="53910" y="42"/>
                  </a:lnTo>
                  <a:lnTo>
                    <a:pt x="53910" y="83"/>
                  </a:lnTo>
                  <a:lnTo>
                    <a:pt x="53952" y="249"/>
                  </a:lnTo>
                  <a:lnTo>
                    <a:pt x="54035" y="456"/>
                  </a:lnTo>
                  <a:lnTo>
                    <a:pt x="54035" y="498"/>
                  </a:lnTo>
                  <a:lnTo>
                    <a:pt x="54076" y="580"/>
                  </a:lnTo>
                  <a:lnTo>
                    <a:pt x="54076" y="663"/>
                  </a:lnTo>
                  <a:lnTo>
                    <a:pt x="54118" y="995"/>
                  </a:lnTo>
                  <a:lnTo>
                    <a:pt x="54200" y="1285"/>
                  </a:lnTo>
                  <a:lnTo>
                    <a:pt x="54366" y="1948"/>
                  </a:lnTo>
                  <a:lnTo>
                    <a:pt x="54408" y="2072"/>
                  </a:lnTo>
                  <a:lnTo>
                    <a:pt x="54408" y="2196"/>
                  </a:lnTo>
                  <a:lnTo>
                    <a:pt x="54532" y="2528"/>
                  </a:lnTo>
                  <a:lnTo>
                    <a:pt x="54615" y="2777"/>
                  </a:lnTo>
                  <a:lnTo>
                    <a:pt x="54615" y="2859"/>
                  </a:lnTo>
                  <a:lnTo>
                    <a:pt x="54781" y="3522"/>
                  </a:lnTo>
                  <a:lnTo>
                    <a:pt x="54822" y="3647"/>
                  </a:lnTo>
                  <a:lnTo>
                    <a:pt x="54905" y="3978"/>
                  </a:lnTo>
                  <a:lnTo>
                    <a:pt x="59049" y="4103"/>
                  </a:lnTo>
                  <a:lnTo>
                    <a:pt x="63027" y="4268"/>
                  </a:lnTo>
                  <a:lnTo>
                    <a:pt x="66714" y="4475"/>
                  </a:lnTo>
                  <a:lnTo>
                    <a:pt x="70071" y="4724"/>
                  </a:lnTo>
                  <a:lnTo>
                    <a:pt x="72308" y="4890"/>
                  </a:lnTo>
                  <a:lnTo>
                    <a:pt x="74215" y="5138"/>
                  </a:lnTo>
                  <a:lnTo>
                    <a:pt x="75872" y="5346"/>
                  </a:lnTo>
                  <a:lnTo>
                    <a:pt x="77198" y="5594"/>
                  </a:lnTo>
                  <a:lnTo>
                    <a:pt x="78234" y="5884"/>
                  </a:lnTo>
                  <a:lnTo>
                    <a:pt x="78648" y="6009"/>
                  </a:lnTo>
                  <a:lnTo>
                    <a:pt x="78980" y="6133"/>
                  </a:lnTo>
                  <a:lnTo>
                    <a:pt x="79270" y="6257"/>
                  </a:lnTo>
                  <a:lnTo>
                    <a:pt x="79436" y="6423"/>
                  </a:lnTo>
                  <a:lnTo>
                    <a:pt x="79560" y="6547"/>
                  </a:lnTo>
                  <a:lnTo>
                    <a:pt x="79601" y="6713"/>
                  </a:lnTo>
                  <a:lnTo>
                    <a:pt x="79560" y="6879"/>
                  </a:lnTo>
                  <a:lnTo>
                    <a:pt x="79436" y="7003"/>
                  </a:lnTo>
                  <a:lnTo>
                    <a:pt x="79270" y="7127"/>
                  </a:lnTo>
                  <a:lnTo>
                    <a:pt x="78980" y="7293"/>
                  </a:lnTo>
                  <a:lnTo>
                    <a:pt x="78648" y="7417"/>
                  </a:lnTo>
                  <a:lnTo>
                    <a:pt x="78234" y="7542"/>
                  </a:lnTo>
                  <a:lnTo>
                    <a:pt x="77198" y="7832"/>
                  </a:lnTo>
                  <a:lnTo>
                    <a:pt x="75872" y="8080"/>
                  </a:lnTo>
                  <a:lnTo>
                    <a:pt x="74215" y="8288"/>
                  </a:lnTo>
                  <a:lnTo>
                    <a:pt x="72308" y="8495"/>
                  </a:lnTo>
                  <a:lnTo>
                    <a:pt x="70071" y="8702"/>
                  </a:lnTo>
                  <a:lnTo>
                    <a:pt x="67667" y="8909"/>
                  </a:lnTo>
                  <a:lnTo>
                    <a:pt x="65140" y="9075"/>
                  </a:lnTo>
                  <a:lnTo>
                    <a:pt x="62446" y="9199"/>
                  </a:lnTo>
                  <a:lnTo>
                    <a:pt x="59587" y="9324"/>
                  </a:lnTo>
                  <a:lnTo>
                    <a:pt x="56645" y="9406"/>
                  </a:lnTo>
                  <a:lnTo>
                    <a:pt x="53579" y="9448"/>
                  </a:lnTo>
                  <a:lnTo>
                    <a:pt x="50430" y="9489"/>
                  </a:lnTo>
                  <a:lnTo>
                    <a:pt x="47239" y="9531"/>
                  </a:lnTo>
                  <a:lnTo>
                    <a:pt x="44007" y="9489"/>
                  </a:lnTo>
                  <a:lnTo>
                    <a:pt x="40858" y="9448"/>
                  </a:lnTo>
                  <a:lnTo>
                    <a:pt x="37833" y="9406"/>
                  </a:lnTo>
                  <a:lnTo>
                    <a:pt x="34849" y="9324"/>
                  </a:lnTo>
                  <a:lnTo>
                    <a:pt x="32032" y="9199"/>
                  </a:lnTo>
                  <a:lnTo>
                    <a:pt x="29338" y="9075"/>
                  </a:lnTo>
                  <a:lnTo>
                    <a:pt x="26769" y="8909"/>
                  </a:lnTo>
                  <a:lnTo>
                    <a:pt x="24407" y="8702"/>
                  </a:lnTo>
                  <a:lnTo>
                    <a:pt x="22170" y="8495"/>
                  </a:lnTo>
                  <a:lnTo>
                    <a:pt x="20222" y="8288"/>
                  </a:lnTo>
                  <a:lnTo>
                    <a:pt x="18606" y="8080"/>
                  </a:lnTo>
                  <a:lnTo>
                    <a:pt x="17239" y="7832"/>
                  </a:lnTo>
                  <a:lnTo>
                    <a:pt x="16203" y="7542"/>
                  </a:lnTo>
                  <a:lnTo>
                    <a:pt x="15788" y="7417"/>
                  </a:lnTo>
                  <a:lnTo>
                    <a:pt x="15457" y="7293"/>
                  </a:lnTo>
                  <a:lnTo>
                    <a:pt x="15208" y="7127"/>
                  </a:lnTo>
                  <a:lnTo>
                    <a:pt x="15001" y="7003"/>
                  </a:lnTo>
                  <a:lnTo>
                    <a:pt x="14877" y="6879"/>
                  </a:lnTo>
                  <a:lnTo>
                    <a:pt x="14835" y="6713"/>
                  </a:lnTo>
                  <a:lnTo>
                    <a:pt x="14877" y="6547"/>
                  </a:lnTo>
                  <a:lnTo>
                    <a:pt x="15001" y="6423"/>
                  </a:lnTo>
                  <a:lnTo>
                    <a:pt x="15208" y="6257"/>
                  </a:lnTo>
                  <a:lnTo>
                    <a:pt x="15457" y="6133"/>
                  </a:lnTo>
                  <a:lnTo>
                    <a:pt x="15788" y="6009"/>
                  </a:lnTo>
                  <a:lnTo>
                    <a:pt x="16203" y="5884"/>
                  </a:lnTo>
                  <a:lnTo>
                    <a:pt x="17239" y="5594"/>
                  </a:lnTo>
                  <a:lnTo>
                    <a:pt x="18606" y="5346"/>
                  </a:lnTo>
                  <a:lnTo>
                    <a:pt x="20222" y="5138"/>
                  </a:lnTo>
                  <a:lnTo>
                    <a:pt x="22170" y="4890"/>
                  </a:lnTo>
                  <a:lnTo>
                    <a:pt x="24407" y="4724"/>
                  </a:lnTo>
                  <a:lnTo>
                    <a:pt x="26769" y="4517"/>
                  </a:lnTo>
                  <a:lnTo>
                    <a:pt x="29338" y="4351"/>
                  </a:lnTo>
                  <a:lnTo>
                    <a:pt x="32032" y="4227"/>
                  </a:lnTo>
                  <a:lnTo>
                    <a:pt x="34849" y="4103"/>
                  </a:lnTo>
                  <a:lnTo>
                    <a:pt x="37833" y="4020"/>
                  </a:lnTo>
                  <a:lnTo>
                    <a:pt x="40858" y="3978"/>
                  </a:lnTo>
                  <a:lnTo>
                    <a:pt x="44007" y="3937"/>
                  </a:lnTo>
                  <a:lnTo>
                    <a:pt x="47239" y="3895"/>
                  </a:lnTo>
                  <a:lnTo>
                    <a:pt x="50927" y="3937"/>
                  </a:lnTo>
                  <a:lnTo>
                    <a:pt x="54532" y="3978"/>
                  </a:lnTo>
                  <a:lnTo>
                    <a:pt x="54532" y="3978"/>
                  </a:lnTo>
                  <a:lnTo>
                    <a:pt x="54449" y="3647"/>
                  </a:lnTo>
                  <a:lnTo>
                    <a:pt x="54408" y="3481"/>
                  </a:lnTo>
                  <a:lnTo>
                    <a:pt x="54283" y="2901"/>
                  </a:lnTo>
                  <a:lnTo>
                    <a:pt x="54242" y="2694"/>
                  </a:lnTo>
                  <a:lnTo>
                    <a:pt x="54200" y="2652"/>
                  </a:lnTo>
                  <a:lnTo>
                    <a:pt x="54159" y="2445"/>
                  </a:lnTo>
                  <a:lnTo>
                    <a:pt x="54118" y="2321"/>
                  </a:lnTo>
                  <a:lnTo>
                    <a:pt x="54118" y="2238"/>
                  </a:lnTo>
                  <a:lnTo>
                    <a:pt x="54076" y="2155"/>
                  </a:lnTo>
                  <a:lnTo>
                    <a:pt x="54035" y="2072"/>
                  </a:lnTo>
                  <a:lnTo>
                    <a:pt x="53869" y="1368"/>
                  </a:lnTo>
                  <a:lnTo>
                    <a:pt x="53869" y="1326"/>
                  </a:lnTo>
                  <a:lnTo>
                    <a:pt x="53662" y="580"/>
                  </a:lnTo>
                  <a:lnTo>
                    <a:pt x="53662" y="456"/>
                  </a:lnTo>
                  <a:lnTo>
                    <a:pt x="53537" y="42"/>
                  </a:lnTo>
                  <a:lnTo>
                    <a:pt x="49559" y="0"/>
                  </a:lnTo>
                  <a:lnTo>
                    <a:pt x="49559" y="125"/>
                  </a:lnTo>
                  <a:lnTo>
                    <a:pt x="49601" y="166"/>
                  </a:lnTo>
                  <a:lnTo>
                    <a:pt x="49767" y="870"/>
                  </a:lnTo>
                  <a:lnTo>
                    <a:pt x="49808" y="995"/>
                  </a:lnTo>
                  <a:lnTo>
                    <a:pt x="49850" y="1326"/>
                  </a:lnTo>
                  <a:lnTo>
                    <a:pt x="49891" y="1533"/>
                  </a:lnTo>
                  <a:lnTo>
                    <a:pt x="49932" y="1699"/>
                  </a:lnTo>
                  <a:lnTo>
                    <a:pt x="49974" y="1782"/>
                  </a:lnTo>
                  <a:lnTo>
                    <a:pt x="50015" y="1989"/>
                  </a:lnTo>
                  <a:lnTo>
                    <a:pt x="50140" y="2321"/>
                  </a:lnTo>
                  <a:lnTo>
                    <a:pt x="50140" y="2486"/>
                  </a:lnTo>
                  <a:lnTo>
                    <a:pt x="50181" y="2611"/>
                  </a:lnTo>
                  <a:lnTo>
                    <a:pt x="50222" y="2818"/>
                  </a:lnTo>
                  <a:lnTo>
                    <a:pt x="50181" y="2984"/>
                  </a:lnTo>
                  <a:lnTo>
                    <a:pt x="50140" y="3025"/>
                  </a:lnTo>
                  <a:lnTo>
                    <a:pt x="50098" y="3067"/>
                  </a:lnTo>
                  <a:lnTo>
                    <a:pt x="50015" y="2984"/>
                  </a:lnTo>
                  <a:lnTo>
                    <a:pt x="49932" y="2859"/>
                  </a:lnTo>
                  <a:lnTo>
                    <a:pt x="49891" y="2735"/>
                  </a:lnTo>
                  <a:lnTo>
                    <a:pt x="49891" y="2694"/>
                  </a:lnTo>
                  <a:lnTo>
                    <a:pt x="49767" y="2404"/>
                  </a:lnTo>
                  <a:lnTo>
                    <a:pt x="49725" y="2155"/>
                  </a:lnTo>
                  <a:lnTo>
                    <a:pt x="49684" y="2031"/>
                  </a:lnTo>
                  <a:lnTo>
                    <a:pt x="49684" y="1948"/>
                  </a:lnTo>
                  <a:lnTo>
                    <a:pt x="49601" y="1699"/>
                  </a:lnTo>
                  <a:lnTo>
                    <a:pt x="49601" y="1616"/>
                  </a:lnTo>
                  <a:lnTo>
                    <a:pt x="49559" y="1533"/>
                  </a:lnTo>
                  <a:lnTo>
                    <a:pt x="49518" y="1409"/>
                  </a:lnTo>
                  <a:lnTo>
                    <a:pt x="49435" y="953"/>
                  </a:lnTo>
                  <a:lnTo>
                    <a:pt x="49394" y="829"/>
                  </a:lnTo>
                  <a:lnTo>
                    <a:pt x="49269" y="249"/>
                  </a:lnTo>
                  <a:lnTo>
                    <a:pt x="49187" y="0"/>
                  </a:lnTo>
                  <a:close/>
                </a:path>
              </a:pathLst>
            </a:custGeom>
            <a:solidFill>
              <a:srgbClr val="F0EAE1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70"/>
            <p:cNvSpPr/>
            <p:nvPr/>
          </p:nvSpPr>
          <p:spPr>
            <a:xfrm>
              <a:off x="4173600" y="3156350"/>
              <a:ext cx="1609850" cy="130550"/>
            </a:xfrm>
            <a:custGeom>
              <a:rect b="b" l="l" r="r" t="t"/>
              <a:pathLst>
                <a:path extrusionOk="0" fill="none" h="5222" w="64394">
                  <a:moveTo>
                    <a:pt x="32197" y="1"/>
                  </a:moveTo>
                  <a:lnTo>
                    <a:pt x="32197" y="1"/>
                  </a:lnTo>
                  <a:lnTo>
                    <a:pt x="28633" y="1"/>
                  </a:lnTo>
                  <a:lnTo>
                    <a:pt x="25277" y="42"/>
                  </a:lnTo>
                  <a:lnTo>
                    <a:pt x="22045" y="125"/>
                  </a:lnTo>
                  <a:lnTo>
                    <a:pt x="19020" y="208"/>
                  </a:lnTo>
                  <a:lnTo>
                    <a:pt x="16202" y="332"/>
                  </a:lnTo>
                  <a:lnTo>
                    <a:pt x="13550" y="498"/>
                  </a:lnTo>
                  <a:lnTo>
                    <a:pt x="11106" y="664"/>
                  </a:lnTo>
                  <a:lnTo>
                    <a:pt x="8868" y="829"/>
                  </a:lnTo>
                  <a:lnTo>
                    <a:pt x="6879" y="1036"/>
                  </a:lnTo>
                  <a:lnTo>
                    <a:pt x="5097" y="1244"/>
                  </a:lnTo>
                  <a:lnTo>
                    <a:pt x="3564" y="1451"/>
                  </a:lnTo>
                  <a:lnTo>
                    <a:pt x="2321" y="1658"/>
                  </a:lnTo>
                  <a:lnTo>
                    <a:pt x="1326" y="1907"/>
                  </a:lnTo>
                  <a:lnTo>
                    <a:pt x="581" y="2114"/>
                  </a:lnTo>
                  <a:lnTo>
                    <a:pt x="332" y="2238"/>
                  </a:lnTo>
                  <a:lnTo>
                    <a:pt x="125" y="2362"/>
                  </a:lnTo>
                  <a:lnTo>
                    <a:pt x="42" y="2487"/>
                  </a:lnTo>
                  <a:lnTo>
                    <a:pt x="0" y="2611"/>
                  </a:lnTo>
                  <a:lnTo>
                    <a:pt x="0" y="2611"/>
                  </a:lnTo>
                  <a:lnTo>
                    <a:pt x="42" y="2735"/>
                  </a:lnTo>
                  <a:lnTo>
                    <a:pt x="125" y="2860"/>
                  </a:lnTo>
                  <a:lnTo>
                    <a:pt x="332" y="2984"/>
                  </a:lnTo>
                  <a:lnTo>
                    <a:pt x="581" y="3067"/>
                  </a:lnTo>
                  <a:lnTo>
                    <a:pt x="1326" y="3315"/>
                  </a:lnTo>
                  <a:lnTo>
                    <a:pt x="2321" y="3564"/>
                  </a:lnTo>
                  <a:lnTo>
                    <a:pt x="3564" y="3771"/>
                  </a:lnTo>
                  <a:lnTo>
                    <a:pt x="5097" y="3978"/>
                  </a:lnTo>
                  <a:lnTo>
                    <a:pt x="6879" y="4186"/>
                  </a:lnTo>
                  <a:lnTo>
                    <a:pt x="8868" y="4393"/>
                  </a:lnTo>
                  <a:lnTo>
                    <a:pt x="11106" y="4559"/>
                  </a:lnTo>
                  <a:lnTo>
                    <a:pt x="13550" y="4724"/>
                  </a:lnTo>
                  <a:lnTo>
                    <a:pt x="16202" y="4890"/>
                  </a:lnTo>
                  <a:lnTo>
                    <a:pt x="19020" y="5014"/>
                  </a:lnTo>
                  <a:lnTo>
                    <a:pt x="22045" y="5097"/>
                  </a:lnTo>
                  <a:lnTo>
                    <a:pt x="25277" y="5180"/>
                  </a:lnTo>
                  <a:lnTo>
                    <a:pt x="28633" y="5222"/>
                  </a:lnTo>
                  <a:lnTo>
                    <a:pt x="32197" y="5222"/>
                  </a:lnTo>
                  <a:lnTo>
                    <a:pt x="32197" y="5222"/>
                  </a:lnTo>
                  <a:lnTo>
                    <a:pt x="35719" y="5222"/>
                  </a:lnTo>
                  <a:lnTo>
                    <a:pt x="39076" y="5180"/>
                  </a:lnTo>
                  <a:lnTo>
                    <a:pt x="42308" y="5097"/>
                  </a:lnTo>
                  <a:lnTo>
                    <a:pt x="45333" y="5014"/>
                  </a:lnTo>
                  <a:lnTo>
                    <a:pt x="48192" y="4890"/>
                  </a:lnTo>
                  <a:lnTo>
                    <a:pt x="50844" y="4724"/>
                  </a:lnTo>
                  <a:lnTo>
                    <a:pt x="53288" y="4559"/>
                  </a:lnTo>
                  <a:lnTo>
                    <a:pt x="55485" y="4393"/>
                  </a:lnTo>
                  <a:lnTo>
                    <a:pt x="57515" y="4186"/>
                  </a:lnTo>
                  <a:lnTo>
                    <a:pt x="59255" y="3978"/>
                  </a:lnTo>
                  <a:lnTo>
                    <a:pt x="60789" y="3771"/>
                  </a:lnTo>
                  <a:lnTo>
                    <a:pt x="62073" y="3564"/>
                  </a:lnTo>
                  <a:lnTo>
                    <a:pt x="63068" y="3315"/>
                  </a:lnTo>
                  <a:lnTo>
                    <a:pt x="63772" y="3067"/>
                  </a:lnTo>
                  <a:lnTo>
                    <a:pt x="64021" y="2984"/>
                  </a:lnTo>
                  <a:lnTo>
                    <a:pt x="64228" y="2860"/>
                  </a:lnTo>
                  <a:lnTo>
                    <a:pt x="64352" y="2735"/>
                  </a:lnTo>
                  <a:lnTo>
                    <a:pt x="64394" y="2611"/>
                  </a:lnTo>
                  <a:lnTo>
                    <a:pt x="64394" y="2611"/>
                  </a:lnTo>
                  <a:lnTo>
                    <a:pt x="64352" y="2487"/>
                  </a:lnTo>
                  <a:lnTo>
                    <a:pt x="64269" y="2404"/>
                  </a:lnTo>
                  <a:lnTo>
                    <a:pt x="64145" y="2321"/>
                  </a:lnTo>
                  <a:lnTo>
                    <a:pt x="63938" y="2197"/>
                  </a:lnTo>
                  <a:lnTo>
                    <a:pt x="63399" y="1989"/>
                  </a:lnTo>
                  <a:lnTo>
                    <a:pt x="62653" y="1782"/>
                  </a:lnTo>
                  <a:lnTo>
                    <a:pt x="61700" y="1617"/>
                  </a:lnTo>
                  <a:lnTo>
                    <a:pt x="60581" y="1409"/>
                  </a:lnTo>
                  <a:lnTo>
                    <a:pt x="59255" y="1202"/>
                  </a:lnTo>
                  <a:lnTo>
                    <a:pt x="57722" y="1036"/>
                  </a:lnTo>
                  <a:lnTo>
                    <a:pt x="56065" y="871"/>
                  </a:lnTo>
                  <a:lnTo>
                    <a:pt x="54200" y="705"/>
                  </a:lnTo>
                  <a:lnTo>
                    <a:pt x="50015" y="456"/>
                  </a:lnTo>
                  <a:lnTo>
                    <a:pt x="45208" y="208"/>
                  </a:lnTo>
                  <a:lnTo>
                    <a:pt x="39904" y="83"/>
                  </a:lnTo>
                  <a:lnTo>
                    <a:pt x="39904" y="83"/>
                  </a:lnTo>
                  <a:lnTo>
                    <a:pt x="39904" y="83"/>
                  </a:lnTo>
                  <a:lnTo>
                    <a:pt x="39904" y="208"/>
                  </a:lnTo>
                  <a:lnTo>
                    <a:pt x="39946" y="332"/>
                  </a:lnTo>
                  <a:lnTo>
                    <a:pt x="39946" y="332"/>
                  </a:lnTo>
                  <a:lnTo>
                    <a:pt x="40029" y="539"/>
                  </a:lnTo>
                  <a:lnTo>
                    <a:pt x="40029" y="539"/>
                  </a:lnTo>
                  <a:lnTo>
                    <a:pt x="40111" y="829"/>
                  </a:lnTo>
                  <a:lnTo>
                    <a:pt x="40111" y="829"/>
                  </a:lnTo>
                  <a:lnTo>
                    <a:pt x="40153" y="995"/>
                  </a:lnTo>
                  <a:lnTo>
                    <a:pt x="40153" y="1119"/>
                  </a:lnTo>
                  <a:lnTo>
                    <a:pt x="40153" y="1119"/>
                  </a:lnTo>
                  <a:lnTo>
                    <a:pt x="40194" y="1285"/>
                  </a:lnTo>
                  <a:lnTo>
                    <a:pt x="40153" y="1492"/>
                  </a:lnTo>
                  <a:lnTo>
                    <a:pt x="40153" y="1492"/>
                  </a:lnTo>
                  <a:lnTo>
                    <a:pt x="40111" y="1534"/>
                  </a:lnTo>
                  <a:lnTo>
                    <a:pt x="40111" y="1534"/>
                  </a:lnTo>
                  <a:lnTo>
                    <a:pt x="40070" y="1534"/>
                  </a:lnTo>
                  <a:lnTo>
                    <a:pt x="40070" y="1534"/>
                  </a:lnTo>
                  <a:lnTo>
                    <a:pt x="39987" y="1492"/>
                  </a:lnTo>
                  <a:lnTo>
                    <a:pt x="39987" y="1492"/>
                  </a:lnTo>
                  <a:lnTo>
                    <a:pt x="39904" y="1368"/>
                  </a:lnTo>
                  <a:lnTo>
                    <a:pt x="39863" y="1244"/>
                  </a:lnTo>
                  <a:lnTo>
                    <a:pt x="39863" y="1202"/>
                  </a:lnTo>
                  <a:lnTo>
                    <a:pt x="39863" y="1202"/>
                  </a:lnTo>
                  <a:lnTo>
                    <a:pt x="39780" y="912"/>
                  </a:lnTo>
                  <a:lnTo>
                    <a:pt x="39780" y="912"/>
                  </a:lnTo>
                  <a:lnTo>
                    <a:pt x="39697" y="664"/>
                  </a:lnTo>
                  <a:lnTo>
                    <a:pt x="39697" y="539"/>
                  </a:lnTo>
                  <a:lnTo>
                    <a:pt x="39656" y="498"/>
                  </a:lnTo>
                  <a:lnTo>
                    <a:pt x="39656" y="498"/>
                  </a:lnTo>
                  <a:lnTo>
                    <a:pt x="39614" y="208"/>
                  </a:lnTo>
                  <a:lnTo>
                    <a:pt x="39614" y="208"/>
                  </a:lnTo>
                  <a:lnTo>
                    <a:pt x="39573" y="125"/>
                  </a:lnTo>
                  <a:lnTo>
                    <a:pt x="39573" y="125"/>
                  </a:lnTo>
                  <a:lnTo>
                    <a:pt x="39531" y="83"/>
                  </a:lnTo>
                  <a:lnTo>
                    <a:pt x="39531" y="42"/>
                  </a:lnTo>
                  <a:lnTo>
                    <a:pt x="39531" y="42"/>
                  </a:lnTo>
                  <a:lnTo>
                    <a:pt x="35968" y="1"/>
                  </a:lnTo>
                  <a:lnTo>
                    <a:pt x="3219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70"/>
            <p:cNvSpPr/>
            <p:nvPr/>
          </p:nvSpPr>
          <p:spPr>
            <a:xfrm>
              <a:off x="3797550" y="3053800"/>
              <a:ext cx="2375400" cy="342900"/>
            </a:xfrm>
            <a:custGeom>
              <a:rect b="b" l="l" r="r" t="t"/>
              <a:pathLst>
                <a:path extrusionOk="0" fill="none" h="13716" w="95016">
                  <a:moveTo>
                    <a:pt x="47488" y="0"/>
                  </a:moveTo>
                  <a:lnTo>
                    <a:pt x="47488" y="0"/>
                  </a:lnTo>
                  <a:lnTo>
                    <a:pt x="42640" y="0"/>
                  </a:lnTo>
                  <a:lnTo>
                    <a:pt x="37916" y="125"/>
                  </a:lnTo>
                  <a:lnTo>
                    <a:pt x="33358" y="290"/>
                  </a:lnTo>
                  <a:lnTo>
                    <a:pt x="29007" y="539"/>
                  </a:lnTo>
                  <a:lnTo>
                    <a:pt x="24863" y="829"/>
                  </a:lnTo>
                  <a:lnTo>
                    <a:pt x="20926" y="1161"/>
                  </a:lnTo>
                  <a:lnTo>
                    <a:pt x="17280" y="1533"/>
                  </a:lnTo>
                  <a:lnTo>
                    <a:pt x="13924" y="1989"/>
                  </a:lnTo>
                  <a:lnTo>
                    <a:pt x="10857" y="2486"/>
                  </a:lnTo>
                  <a:lnTo>
                    <a:pt x="9407" y="2735"/>
                  </a:lnTo>
                  <a:lnTo>
                    <a:pt x="8122" y="3025"/>
                  </a:lnTo>
                  <a:lnTo>
                    <a:pt x="6879" y="3274"/>
                  </a:lnTo>
                  <a:lnTo>
                    <a:pt x="5719" y="3564"/>
                  </a:lnTo>
                  <a:lnTo>
                    <a:pt x="4683" y="3854"/>
                  </a:lnTo>
                  <a:lnTo>
                    <a:pt x="3730" y="4185"/>
                  </a:lnTo>
                  <a:lnTo>
                    <a:pt x="2860" y="4475"/>
                  </a:lnTo>
                  <a:lnTo>
                    <a:pt x="2114" y="4807"/>
                  </a:lnTo>
                  <a:lnTo>
                    <a:pt x="1492" y="5138"/>
                  </a:lnTo>
                  <a:lnTo>
                    <a:pt x="954" y="5470"/>
                  </a:lnTo>
                  <a:lnTo>
                    <a:pt x="539" y="5801"/>
                  </a:lnTo>
                  <a:lnTo>
                    <a:pt x="249" y="6133"/>
                  </a:lnTo>
                  <a:lnTo>
                    <a:pt x="125" y="6340"/>
                  </a:lnTo>
                  <a:lnTo>
                    <a:pt x="42" y="6506"/>
                  </a:lnTo>
                  <a:lnTo>
                    <a:pt x="1" y="6672"/>
                  </a:lnTo>
                  <a:lnTo>
                    <a:pt x="1" y="6837"/>
                  </a:lnTo>
                  <a:lnTo>
                    <a:pt x="1" y="6837"/>
                  </a:lnTo>
                  <a:lnTo>
                    <a:pt x="1" y="7045"/>
                  </a:lnTo>
                  <a:lnTo>
                    <a:pt x="42" y="7210"/>
                  </a:lnTo>
                  <a:lnTo>
                    <a:pt x="125" y="7376"/>
                  </a:lnTo>
                  <a:lnTo>
                    <a:pt x="249" y="7542"/>
                  </a:lnTo>
                  <a:lnTo>
                    <a:pt x="539" y="7915"/>
                  </a:lnTo>
                  <a:lnTo>
                    <a:pt x="954" y="8246"/>
                  </a:lnTo>
                  <a:lnTo>
                    <a:pt x="1492" y="8578"/>
                  </a:lnTo>
                  <a:lnTo>
                    <a:pt x="2114" y="8909"/>
                  </a:lnTo>
                  <a:lnTo>
                    <a:pt x="2860" y="9199"/>
                  </a:lnTo>
                  <a:lnTo>
                    <a:pt x="3730" y="9531"/>
                  </a:lnTo>
                  <a:lnTo>
                    <a:pt x="4683" y="9821"/>
                  </a:lnTo>
                  <a:lnTo>
                    <a:pt x="5719" y="10111"/>
                  </a:lnTo>
                  <a:lnTo>
                    <a:pt x="6879" y="10401"/>
                  </a:lnTo>
                  <a:lnTo>
                    <a:pt x="8122" y="10691"/>
                  </a:lnTo>
                  <a:lnTo>
                    <a:pt x="9407" y="10940"/>
                  </a:lnTo>
                  <a:lnTo>
                    <a:pt x="10857" y="11230"/>
                  </a:lnTo>
                  <a:lnTo>
                    <a:pt x="13924" y="11727"/>
                  </a:lnTo>
                  <a:lnTo>
                    <a:pt x="17280" y="12141"/>
                  </a:lnTo>
                  <a:lnTo>
                    <a:pt x="20926" y="12556"/>
                  </a:lnTo>
                  <a:lnTo>
                    <a:pt x="24863" y="12887"/>
                  </a:lnTo>
                  <a:lnTo>
                    <a:pt x="29007" y="13177"/>
                  </a:lnTo>
                  <a:lnTo>
                    <a:pt x="33358" y="13426"/>
                  </a:lnTo>
                  <a:lnTo>
                    <a:pt x="37916" y="13592"/>
                  </a:lnTo>
                  <a:lnTo>
                    <a:pt x="42640" y="13674"/>
                  </a:lnTo>
                  <a:lnTo>
                    <a:pt x="47488" y="13716"/>
                  </a:lnTo>
                  <a:lnTo>
                    <a:pt x="47488" y="13716"/>
                  </a:lnTo>
                  <a:lnTo>
                    <a:pt x="52336" y="13674"/>
                  </a:lnTo>
                  <a:lnTo>
                    <a:pt x="57060" y="13592"/>
                  </a:lnTo>
                  <a:lnTo>
                    <a:pt x="61618" y="13426"/>
                  </a:lnTo>
                  <a:lnTo>
                    <a:pt x="65969" y="13177"/>
                  </a:lnTo>
                  <a:lnTo>
                    <a:pt x="70154" y="12887"/>
                  </a:lnTo>
                  <a:lnTo>
                    <a:pt x="74049" y="12556"/>
                  </a:lnTo>
                  <a:lnTo>
                    <a:pt x="77695" y="12141"/>
                  </a:lnTo>
                  <a:lnTo>
                    <a:pt x="81093" y="11727"/>
                  </a:lnTo>
                  <a:lnTo>
                    <a:pt x="84159" y="11230"/>
                  </a:lnTo>
                  <a:lnTo>
                    <a:pt x="85568" y="10940"/>
                  </a:lnTo>
                  <a:lnTo>
                    <a:pt x="86894" y="10691"/>
                  </a:lnTo>
                  <a:lnTo>
                    <a:pt x="88137" y="10401"/>
                  </a:lnTo>
                  <a:lnTo>
                    <a:pt x="89256" y="10111"/>
                  </a:lnTo>
                  <a:lnTo>
                    <a:pt x="90334" y="9821"/>
                  </a:lnTo>
                  <a:lnTo>
                    <a:pt x="91245" y="9531"/>
                  </a:lnTo>
                  <a:lnTo>
                    <a:pt x="92115" y="9199"/>
                  </a:lnTo>
                  <a:lnTo>
                    <a:pt x="92861" y="8909"/>
                  </a:lnTo>
                  <a:lnTo>
                    <a:pt x="93483" y="8578"/>
                  </a:lnTo>
                  <a:lnTo>
                    <a:pt x="94021" y="8246"/>
                  </a:lnTo>
                  <a:lnTo>
                    <a:pt x="94436" y="7915"/>
                  </a:lnTo>
                  <a:lnTo>
                    <a:pt x="94767" y="7542"/>
                  </a:lnTo>
                  <a:lnTo>
                    <a:pt x="94850" y="7376"/>
                  </a:lnTo>
                  <a:lnTo>
                    <a:pt x="94933" y="7210"/>
                  </a:lnTo>
                  <a:lnTo>
                    <a:pt x="94975" y="7045"/>
                  </a:lnTo>
                  <a:lnTo>
                    <a:pt x="95016" y="6837"/>
                  </a:lnTo>
                  <a:lnTo>
                    <a:pt x="95016" y="6837"/>
                  </a:lnTo>
                  <a:lnTo>
                    <a:pt x="94975" y="6672"/>
                  </a:lnTo>
                  <a:lnTo>
                    <a:pt x="94933" y="6506"/>
                  </a:lnTo>
                  <a:lnTo>
                    <a:pt x="94809" y="6216"/>
                  </a:lnTo>
                  <a:lnTo>
                    <a:pt x="94519" y="5884"/>
                  </a:lnTo>
                  <a:lnTo>
                    <a:pt x="94187" y="5594"/>
                  </a:lnTo>
                  <a:lnTo>
                    <a:pt x="93731" y="5263"/>
                  </a:lnTo>
                  <a:lnTo>
                    <a:pt x="93193" y="4973"/>
                  </a:lnTo>
                  <a:lnTo>
                    <a:pt x="92571" y="4683"/>
                  </a:lnTo>
                  <a:lnTo>
                    <a:pt x="91825" y="4393"/>
                  </a:lnTo>
                  <a:lnTo>
                    <a:pt x="91038" y="4103"/>
                  </a:lnTo>
                  <a:lnTo>
                    <a:pt x="90126" y="3812"/>
                  </a:lnTo>
                  <a:lnTo>
                    <a:pt x="89173" y="3564"/>
                  </a:lnTo>
                  <a:lnTo>
                    <a:pt x="88096" y="3274"/>
                  </a:lnTo>
                  <a:lnTo>
                    <a:pt x="85775" y="2777"/>
                  </a:lnTo>
                  <a:lnTo>
                    <a:pt x="83165" y="2321"/>
                  </a:lnTo>
                  <a:lnTo>
                    <a:pt x="80264" y="1865"/>
                  </a:lnTo>
                  <a:lnTo>
                    <a:pt x="77115" y="1492"/>
                  </a:lnTo>
                  <a:lnTo>
                    <a:pt x="73717" y="1119"/>
                  </a:lnTo>
                  <a:lnTo>
                    <a:pt x="70112" y="788"/>
                  </a:lnTo>
                  <a:lnTo>
                    <a:pt x="66300" y="539"/>
                  </a:lnTo>
                  <a:lnTo>
                    <a:pt x="62322" y="332"/>
                  </a:lnTo>
                  <a:lnTo>
                    <a:pt x="58178" y="166"/>
                  </a:lnTo>
                  <a:lnTo>
                    <a:pt x="53910" y="42"/>
                  </a:lnTo>
                  <a:lnTo>
                    <a:pt x="53910" y="83"/>
                  </a:lnTo>
                  <a:lnTo>
                    <a:pt x="53952" y="249"/>
                  </a:lnTo>
                  <a:lnTo>
                    <a:pt x="53952" y="249"/>
                  </a:lnTo>
                  <a:lnTo>
                    <a:pt x="54035" y="456"/>
                  </a:lnTo>
                  <a:lnTo>
                    <a:pt x="54035" y="456"/>
                  </a:lnTo>
                  <a:lnTo>
                    <a:pt x="54035" y="498"/>
                  </a:lnTo>
                  <a:lnTo>
                    <a:pt x="54035" y="498"/>
                  </a:lnTo>
                  <a:lnTo>
                    <a:pt x="54076" y="580"/>
                  </a:lnTo>
                  <a:lnTo>
                    <a:pt x="54076" y="663"/>
                  </a:lnTo>
                  <a:lnTo>
                    <a:pt x="54076" y="663"/>
                  </a:lnTo>
                  <a:lnTo>
                    <a:pt x="54118" y="995"/>
                  </a:lnTo>
                  <a:lnTo>
                    <a:pt x="54200" y="1285"/>
                  </a:lnTo>
                  <a:lnTo>
                    <a:pt x="54200" y="1285"/>
                  </a:lnTo>
                  <a:lnTo>
                    <a:pt x="54366" y="1948"/>
                  </a:lnTo>
                  <a:lnTo>
                    <a:pt x="54408" y="2072"/>
                  </a:lnTo>
                  <a:lnTo>
                    <a:pt x="54408" y="2196"/>
                  </a:lnTo>
                  <a:lnTo>
                    <a:pt x="54408" y="2196"/>
                  </a:lnTo>
                  <a:lnTo>
                    <a:pt x="54532" y="2528"/>
                  </a:lnTo>
                  <a:lnTo>
                    <a:pt x="54532" y="2528"/>
                  </a:lnTo>
                  <a:lnTo>
                    <a:pt x="54615" y="2777"/>
                  </a:lnTo>
                  <a:lnTo>
                    <a:pt x="54615" y="2859"/>
                  </a:lnTo>
                  <a:lnTo>
                    <a:pt x="54615" y="2859"/>
                  </a:lnTo>
                  <a:lnTo>
                    <a:pt x="54781" y="3522"/>
                  </a:lnTo>
                  <a:lnTo>
                    <a:pt x="54822" y="3647"/>
                  </a:lnTo>
                  <a:lnTo>
                    <a:pt x="54905" y="3978"/>
                  </a:lnTo>
                  <a:lnTo>
                    <a:pt x="54905" y="3978"/>
                  </a:lnTo>
                  <a:lnTo>
                    <a:pt x="54905" y="3978"/>
                  </a:lnTo>
                  <a:lnTo>
                    <a:pt x="54905" y="3978"/>
                  </a:lnTo>
                  <a:lnTo>
                    <a:pt x="59049" y="4103"/>
                  </a:lnTo>
                  <a:lnTo>
                    <a:pt x="63027" y="4268"/>
                  </a:lnTo>
                  <a:lnTo>
                    <a:pt x="66714" y="4475"/>
                  </a:lnTo>
                  <a:lnTo>
                    <a:pt x="70071" y="4724"/>
                  </a:lnTo>
                  <a:lnTo>
                    <a:pt x="70071" y="4724"/>
                  </a:lnTo>
                  <a:lnTo>
                    <a:pt x="72308" y="4890"/>
                  </a:lnTo>
                  <a:lnTo>
                    <a:pt x="74215" y="5138"/>
                  </a:lnTo>
                  <a:lnTo>
                    <a:pt x="75872" y="5346"/>
                  </a:lnTo>
                  <a:lnTo>
                    <a:pt x="77198" y="5594"/>
                  </a:lnTo>
                  <a:lnTo>
                    <a:pt x="78234" y="5884"/>
                  </a:lnTo>
                  <a:lnTo>
                    <a:pt x="78648" y="6009"/>
                  </a:lnTo>
                  <a:lnTo>
                    <a:pt x="78980" y="6133"/>
                  </a:lnTo>
                  <a:lnTo>
                    <a:pt x="79270" y="6257"/>
                  </a:lnTo>
                  <a:lnTo>
                    <a:pt x="79436" y="6423"/>
                  </a:lnTo>
                  <a:lnTo>
                    <a:pt x="79560" y="6547"/>
                  </a:lnTo>
                  <a:lnTo>
                    <a:pt x="79601" y="6713"/>
                  </a:lnTo>
                  <a:lnTo>
                    <a:pt x="79601" y="6713"/>
                  </a:lnTo>
                  <a:lnTo>
                    <a:pt x="79560" y="6879"/>
                  </a:lnTo>
                  <a:lnTo>
                    <a:pt x="79436" y="7003"/>
                  </a:lnTo>
                  <a:lnTo>
                    <a:pt x="79270" y="7127"/>
                  </a:lnTo>
                  <a:lnTo>
                    <a:pt x="78980" y="7293"/>
                  </a:lnTo>
                  <a:lnTo>
                    <a:pt x="78648" y="7417"/>
                  </a:lnTo>
                  <a:lnTo>
                    <a:pt x="78234" y="7542"/>
                  </a:lnTo>
                  <a:lnTo>
                    <a:pt x="77198" y="7832"/>
                  </a:lnTo>
                  <a:lnTo>
                    <a:pt x="75872" y="8080"/>
                  </a:lnTo>
                  <a:lnTo>
                    <a:pt x="74215" y="8288"/>
                  </a:lnTo>
                  <a:lnTo>
                    <a:pt x="72308" y="8495"/>
                  </a:lnTo>
                  <a:lnTo>
                    <a:pt x="70071" y="8702"/>
                  </a:lnTo>
                  <a:lnTo>
                    <a:pt x="70071" y="8702"/>
                  </a:lnTo>
                  <a:lnTo>
                    <a:pt x="67667" y="8909"/>
                  </a:lnTo>
                  <a:lnTo>
                    <a:pt x="65140" y="9075"/>
                  </a:lnTo>
                  <a:lnTo>
                    <a:pt x="62446" y="9199"/>
                  </a:lnTo>
                  <a:lnTo>
                    <a:pt x="59587" y="9324"/>
                  </a:lnTo>
                  <a:lnTo>
                    <a:pt x="56645" y="9406"/>
                  </a:lnTo>
                  <a:lnTo>
                    <a:pt x="53579" y="9448"/>
                  </a:lnTo>
                  <a:lnTo>
                    <a:pt x="50430" y="9489"/>
                  </a:lnTo>
                  <a:lnTo>
                    <a:pt x="47239" y="9531"/>
                  </a:lnTo>
                  <a:lnTo>
                    <a:pt x="47239" y="9531"/>
                  </a:lnTo>
                  <a:lnTo>
                    <a:pt x="44007" y="9489"/>
                  </a:lnTo>
                  <a:lnTo>
                    <a:pt x="40858" y="9448"/>
                  </a:lnTo>
                  <a:lnTo>
                    <a:pt x="37833" y="9406"/>
                  </a:lnTo>
                  <a:lnTo>
                    <a:pt x="34849" y="9324"/>
                  </a:lnTo>
                  <a:lnTo>
                    <a:pt x="32032" y="9199"/>
                  </a:lnTo>
                  <a:lnTo>
                    <a:pt x="29338" y="9075"/>
                  </a:lnTo>
                  <a:lnTo>
                    <a:pt x="26769" y="8909"/>
                  </a:lnTo>
                  <a:lnTo>
                    <a:pt x="24407" y="8702"/>
                  </a:lnTo>
                  <a:lnTo>
                    <a:pt x="24407" y="8702"/>
                  </a:lnTo>
                  <a:lnTo>
                    <a:pt x="22170" y="8495"/>
                  </a:lnTo>
                  <a:lnTo>
                    <a:pt x="20222" y="8288"/>
                  </a:lnTo>
                  <a:lnTo>
                    <a:pt x="18606" y="8080"/>
                  </a:lnTo>
                  <a:lnTo>
                    <a:pt x="17239" y="7832"/>
                  </a:lnTo>
                  <a:lnTo>
                    <a:pt x="16203" y="7542"/>
                  </a:lnTo>
                  <a:lnTo>
                    <a:pt x="15788" y="7417"/>
                  </a:lnTo>
                  <a:lnTo>
                    <a:pt x="15457" y="7293"/>
                  </a:lnTo>
                  <a:lnTo>
                    <a:pt x="15208" y="7127"/>
                  </a:lnTo>
                  <a:lnTo>
                    <a:pt x="15001" y="7003"/>
                  </a:lnTo>
                  <a:lnTo>
                    <a:pt x="14877" y="6879"/>
                  </a:lnTo>
                  <a:lnTo>
                    <a:pt x="14835" y="6713"/>
                  </a:lnTo>
                  <a:lnTo>
                    <a:pt x="14835" y="6713"/>
                  </a:lnTo>
                  <a:lnTo>
                    <a:pt x="14877" y="6547"/>
                  </a:lnTo>
                  <a:lnTo>
                    <a:pt x="15001" y="6423"/>
                  </a:lnTo>
                  <a:lnTo>
                    <a:pt x="15208" y="6257"/>
                  </a:lnTo>
                  <a:lnTo>
                    <a:pt x="15457" y="6133"/>
                  </a:lnTo>
                  <a:lnTo>
                    <a:pt x="15788" y="6009"/>
                  </a:lnTo>
                  <a:lnTo>
                    <a:pt x="16203" y="5884"/>
                  </a:lnTo>
                  <a:lnTo>
                    <a:pt x="17239" y="5594"/>
                  </a:lnTo>
                  <a:lnTo>
                    <a:pt x="18606" y="5346"/>
                  </a:lnTo>
                  <a:lnTo>
                    <a:pt x="20222" y="5138"/>
                  </a:lnTo>
                  <a:lnTo>
                    <a:pt x="22170" y="4890"/>
                  </a:lnTo>
                  <a:lnTo>
                    <a:pt x="24407" y="4724"/>
                  </a:lnTo>
                  <a:lnTo>
                    <a:pt x="24407" y="4724"/>
                  </a:lnTo>
                  <a:lnTo>
                    <a:pt x="26769" y="4517"/>
                  </a:lnTo>
                  <a:lnTo>
                    <a:pt x="29338" y="4351"/>
                  </a:lnTo>
                  <a:lnTo>
                    <a:pt x="32032" y="4227"/>
                  </a:lnTo>
                  <a:lnTo>
                    <a:pt x="34849" y="4103"/>
                  </a:lnTo>
                  <a:lnTo>
                    <a:pt x="37833" y="4020"/>
                  </a:lnTo>
                  <a:lnTo>
                    <a:pt x="40858" y="3978"/>
                  </a:lnTo>
                  <a:lnTo>
                    <a:pt x="44007" y="3937"/>
                  </a:lnTo>
                  <a:lnTo>
                    <a:pt x="47239" y="3895"/>
                  </a:lnTo>
                  <a:lnTo>
                    <a:pt x="47239" y="3895"/>
                  </a:lnTo>
                  <a:lnTo>
                    <a:pt x="50927" y="3937"/>
                  </a:lnTo>
                  <a:lnTo>
                    <a:pt x="54532" y="3978"/>
                  </a:lnTo>
                  <a:lnTo>
                    <a:pt x="54532" y="3978"/>
                  </a:lnTo>
                  <a:lnTo>
                    <a:pt x="54449" y="3647"/>
                  </a:lnTo>
                  <a:lnTo>
                    <a:pt x="54408" y="3481"/>
                  </a:lnTo>
                  <a:lnTo>
                    <a:pt x="54283" y="2901"/>
                  </a:lnTo>
                  <a:lnTo>
                    <a:pt x="54283" y="2901"/>
                  </a:lnTo>
                  <a:lnTo>
                    <a:pt x="54242" y="2694"/>
                  </a:lnTo>
                  <a:lnTo>
                    <a:pt x="54200" y="2652"/>
                  </a:lnTo>
                  <a:lnTo>
                    <a:pt x="54200" y="2652"/>
                  </a:lnTo>
                  <a:lnTo>
                    <a:pt x="54159" y="2445"/>
                  </a:lnTo>
                  <a:lnTo>
                    <a:pt x="54118" y="2321"/>
                  </a:lnTo>
                  <a:lnTo>
                    <a:pt x="54118" y="2238"/>
                  </a:lnTo>
                  <a:lnTo>
                    <a:pt x="54118" y="2238"/>
                  </a:lnTo>
                  <a:lnTo>
                    <a:pt x="54076" y="2155"/>
                  </a:lnTo>
                  <a:lnTo>
                    <a:pt x="54076" y="2155"/>
                  </a:lnTo>
                  <a:lnTo>
                    <a:pt x="54035" y="2072"/>
                  </a:lnTo>
                  <a:lnTo>
                    <a:pt x="54035" y="2072"/>
                  </a:lnTo>
                  <a:lnTo>
                    <a:pt x="53869" y="1368"/>
                  </a:lnTo>
                  <a:lnTo>
                    <a:pt x="53869" y="1326"/>
                  </a:lnTo>
                  <a:lnTo>
                    <a:pt x="53869" y="1326"/>
                  </a:lnTo>
                  <a:lnTo>
                    <a:pt x="53662" y="580"/>
                  </a:lnTo>
                  <a:lnTo>
                    <a:pt x="53662" y="456"/>
                  </a:lnTo>
                  <a:lnTo>
                    <a:pt x="53662" y="456"/>
                  </a:lnTo>
                  <a:lnTo>
                    <a:pt x="53537" y="42"/>
                  </a:lnTo>
                  <a:lnTo>
                    <a:pt x="53537" y="42"/>
                  </a:lnTo>
                  <a:lnTo>
                    <a:pt x="49559" y="0"/>
                  </a:lnTo>
                  <a:lnTo>
                    <a:pt x="49559" y="0"/>
                  </a:lnTo>
                  <a:lnTo>
                    <a:pt x="49559" y="125"/>
                  </a:lnTo>
                  <a:lnTo>
                    <a:pt x="49601" y="166"/>
                  </a:lnTo>
                  <a:lnTo>
                    <a:pt x="49601" y="166"/>
                  </a:lnTo>
                  <a:lnTo>
                    <a:pt x="49767" y="870"/>
                  </a:lnTo>
                  <a:lnTo>
                    <a:pt x="49808" y="995"/>
                  </a:lnTo>
                  <a:lnTo>
                    <a:pt x="49850" y="1326"/>
                  </a:lnTo>
                  <a:lnTo>
                    <a:pt x="49850" y="1326"/>
                  </a:lnTo>
                  <a:lnTo>
                    <a:pt x="49891" y="1533"/>
                  </a:lnTo>
                  <a:lnTo>
                    <a:pt x="49932" y="1699"/>
                  </a:lnTo>
                  <a:lnTo>
                    <a:pt x="49974" y="1782"/>
                  </a:lnTo>
                  <a:lnTo>
                    <a:pt x="49974" y="1782"/>
                  </a:lnTo>
                  <a:lnTo>
                    <a:pt x="50015" y="1989"/>
                  </a:lnTo>
                  <a:lnTo>
                    <a:pt x="50015" y="1989"/>
                  </a:lnTo>
                  <a:lnTo>
                    <a:pt x="50140" y="2321"/>
                  </a:lnTo>
                  <a:lnTo>
                    <a:pt x="50140" y="2321"/>
                  </a:lnTo>
                  <a:lnTo>
                    <a:pt x="50140" y="2486"/>
                  </a:lnTo>
                  <a:lnTo>
                    <a:pt x="50181" y="2611"/>
                  </a:lnTo>
                  <a:lnTo>
                    <a:pt x="50181" y="2611"/>
                  </a:lnTo>
                  <a:lnTo>
                    <a:pt x="50222" y="2818"/>
                  </a:lnTo>
                  <a:lnTo>
                    <a:pt x="50181" y="2984"/>
                  </a:lnTo>
                  <a:lnTo>
                    <a:pt x="50181" y="2984"/>
                  </a:lnTo>
                  <a:lnTo>
                    <a:pt x="50140" y="3025"/>
                  </a:lnTo>
                  <a:lnTo>
                    <a:pt x="50140" y="3025"/>
                  </a:lnTo>
                  <a:lnTo>
                    <a:pt x="50098" y="3067"/>
                  </a:lnTo>
                  <a:lnTo>
                    <a:pt x="50098" y="3067"/>
                  </a:lnTo>
                  <a:lnTo>
                    <a:pt x="50015" y="2984"/>
                  </a:lnTo>
                  <a:lnTo>
                    <a:pt x="50015" y="2984"/>
                  </a:lnTo>
                  <a:lnTo>
                    <a:pt x="49932" y="2859"/>
                  </a:lnTo>
                  <a:lnTo>
                    <a:pt x="49891" y="2735"/>
                  </a:lnTo>
                  <a:lnTo>
                    <a:pt x="49891" y="2694"/>
                  </a:lnTo>
                  <a:lnTo>
                    <a:pt x="49891" y="2694"/>
                  </a:lnTo>
                  <a:lnTo>
                    <a:pt x="49767" y="2404"/>
                  </a:lnTo>
                  <a:lnTo>
                    <a:pt x="49767" y="2404"/>
                  </a:lnTo>
                  <a:lnTo>
                    <a:pt x="49725" y="2155"/>
                  </a:lnTo>
                  <a:lnTo>
                    <a:pt x="49684" y="2031"/>
                  </a:lnTo>
                  <a:lnTo>
                    <a:pt x="49684" y="1948"/>
                  </a:lnTo>
                  <a:lnTo>
                    <a:pt x="49684" y="1948"/>
                  </a:lnTo>
                  <a:lnTo>
                    <a:pt x="49601" y="1699"/>
                  </a:lnTo>
                  <a:lnTo>
                    <a:pt x="49601" y="1699"/>
                  </a:lnTo>
                  <a:lnTo>
                    <a:pt x="49601" y="1616"/>
                  </a:lnTo>
                  <a:lnTo>
                    <a:pt x="49601" y="1616"/>
                  </a:lnTo>
                  <a:lnTo>
                    <a:pt x="49559" y="1533"/>
                  </a:lnTo>
                  <a:lnTo>
                    <a:pt x="49518" y="1409"/>
                  </a:lnTo>
                  <a:lnTo>
                    <a:pt x="49518" y="1409"/>
                  </a:lnTo>
                  <a:lnTo>
                    <a:pt x="49435" y="953"/>
                  </a:lnTo>
                  <a:lnTo>
                    <a:pt x="49394" y="829"/>
                  </a:lnTo>
                  <a:lnTo>
                    <a:pt x="49269" y="249"/>
                  </a:lnTo>
                  <a:lnTo>
                    <a:pt x="49269" y="249"/>
                  </a:lnTo>
                  <a:lnTo>
                    <a:pt x="49187" y="0"/>
                  </a:lnTo>
                  <a:lnTo>
                    <a:pt x="49187" y="0"/>
                  </a:lnTo>
                  <a:lnTo>
                    <a:pt x="49187" y="0"/>
                  </a:lnTo>
                  <a:lnTo>
                    <a:pt x="4748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70"/>
            <p:cNvSpPr/>
            <p:nvPr/>
          </p:nvSpPr>
          <p:spPr>
            <a:xfrm>
              <a:off x="4168425" y="3151175"/>
              <a:ext cx="1619175" cy="140900"/>
            </a:xfrm>
            <a:custGeom>
              <a:rect b="b" l="l" r="r" t="t"/>
              <a:pathLst>
                <a:path extrusionOk="0" h="5636" w="64767">
                  <a:moveTo>
                    <a:pt x="32404" y="0"/>
                  </a:moveTo>
                  <a:lnTo>
                    <a:pt x="29172" y="42"/>
                  </a:lnTo>
                  <a:lnTo>
                    <a:pt x="26023" y="83"/>
                  </a:lnTo>
                  <a:lnTo>
                    <a:pt x="22998" y="125"/>
                  </a:lnTo>
                  <a:lnTo>
                    <a:pt x="20014" y="208"/>
                  </a:lnTo>
                  <a:lnTo>
                    <a:pt x="17197" y="332"/>
                  </a:lnTo>
                  <a:lnTo>
                    <a:pt x="14503" y="456"/>
                  </a:lnTo>
                  <a:lnTo>
                    <a:pt x="11934" y="622"/>
                  </a:lnTo>
                  <a:lnTo>
                    <a:pt x="9572" y="829"/>
                  </a:lnTo>
                  <a:lnTo>
                    <a:pt x="7335" y="995"/>
                  </a:lnTo>
                  <a:lnTo>
                    <a:pt x="5387" y="1243"/>
                  </a:lnTo>
                  <a:lnTo>
                    <a:pt x="3771" y="1451"/>
                  </a:lnTo>
                  <a:lnTo>
                    <a:pt x="2404" y="1699"/>
                  </a:lnTo>
                  <a:lnTo>
                    <a:pt x="1368" y="1989"/>
                  </a:lnTo>
                  <a:lnTo>
                    <a:pt x="953" y="2114"/>
                  </a:lnTo>
                  <a:lnTo>
                    <a:pt x="622" y="2238"/>
                  </a:lnTo>
                  <a:lnTo>
                    <a:pt x="373" y="2362"/>
                  </a:lnTo>
                  <a:lnTo>
                    <a:pt x="166" y="2528"/>
                  </a:lnTo>
                  <a:lnTo>
                    <a:pt x="42" y="2652"/>
                  </a:lnTo>
                  <a:lnTo>
                    <a:pt x="0" y="2818"/>
                  </a:lnTo>
                  <a:lnTo>
                    <a:pt x="42" y="2984"/>
                  </a:lnTo>
                  <a:lnTo>
                    <a:pt x="166" y="3108"/>
                  </a:lnTo>
                  <a:lnTo>
                    <a:pt x="373" y="3232"/>
                  </a:lnTo>
                  <a:lnTo>
                    <a:pt x="622" y="3398"/>
                  </a:lnTo>
                  <a:lnTo>
                    <a:pt x="953" y="3522"/>
                  </a:lnTo>
                  <a:lnTo>
                    <a:pt x="1368" y="3647"/>
                  </a:lnTo>
                  <a:lnTo>
                    <a:pt x="2404" y="3937"/>
                  </a:lnTo>
                  <a:lnTo>
                    <a:pt x="3771" y="4185"/>
                  </a:lnTo>
                  <a:lnTo>
                    <a:pt x="5387" y="4393"/>
                  </a:lnTo>
                  <a:lnTo>
                    <a:pt x="7335" y="4600"/>
                  </a:lnTo>
                  <a:lnTo>
                    <a:pt x="9572" y="4807"/>
                  </a:lnTo>
                  <a:lnTo>
                    <a:pt x="11934" y="5014"/>
                  </a:lnTo>
                  <a:lnTo>
                    <a:pt x="14503" y="5180"/>
                  </a:lnTo>
                  <a:lnTo>
                    <a:pt x="17197" y="5304"/>
                  </a:lnTo>
                  <a:lnTo>
                    <a:pt x="20014" y="5429"/>
                  </a:lnTo>
                  <a:lnTo>
                    <a:pt x="22998" y="5511"/>
                  </a:lnTo>
                  <a:lnTo>
                    <a:pt x="26023" y="5553"/>
                  </a:lnTo>
                  <a:lnTo>
                    <a:pt x="29172" y="5594"/>
                  </a:lnTo>
                  <a:lnTo>
                    <a:pt x="32404" y="5636"/>
                  </a:lnTo>
                  <a:lnTo>
                    <a:pt x="35595" y="5594"/>
                  </a:lnTo>
                  <a:lnTo>
                    <a:pt x="38744" y="5553"/>
                  </a:lnTo>
                  <a:lnTo>
                    <a:pt x="41810" y="5511"/>
                  </a:lnTo>
                  <a:lnTo>
                    <a:pt x="44752" y="5429"/>
                  </a:lnTo>
                  <a:lnTo>
                    <a:pt x="47611" y="5304"/>
                  </a:lnTo>
                  <a:lnTo>
                    <a:pt x="50305" y="5180"/>
                  </a:lnTo>
                  <a:lnTo>
                    <a:pt x="52832" y="5014"/>
                  </a:lnTo>
                  <a:lnTo>
                    <a:pt x="55236" y="4807"/>
                  </a:lnTo>
                  <a:lnTo>
                    <a:pt x="57473" y="4600"/>
                  </a:lnTo>
                  <a:lnTo>
                    <a:pt x="59380" y="4393"/>
                  </a:lnTo>
                  <a:lnTo>
                    <a:pt x="61037" y="4185"/>
                  </a:lnTo>
                  <a:lnTo>
                    <a:pt x="62363" y="3937"/>
                  </a:lnTo>
                  <a:lnTo>
                    <a:pt x="63399" y="3647"/>
                  </a:lnTo>
                  <a:lnTo>
                    <a:pt x="63813" y="3522"/>
                  </a:lnTo>
                  <a:lnTo>
                    <a:pt x="64145" y="3398"/>
                  </a:lnTo>
                  <a:lnTo>
                    <a:pt x="64435" y="3232"/>
                  </a:lnTo>
                  <a:lnTo>
                    <a:pt x="64601" y="3108"/>
                  </a:lnTo>
                  <a:lnTo>
                    <a:pt x="64725" y="2984"/>
                  </a:lnTo>
                  <a:lnTo>
                    <a:pt x="64766" y="2818"/>
                  </a:lnTo>
                  <a:lnTo>
                    <a:pt x="64725" y="2652"/>
                  </a:lnTo>
                  <a:lnTo>
                    <a:pt x="64601" y="2528"/>
                  </a:lnTo>
                  <a:lnTo>
                    <a:pt x="64435" y="2362"/>
                  </a:lnTo>
                  <a:lnTo>
                    <a:pt x="64145" y="2238"/>
                  </a:lnTo>
                  <a:lnTo>
                    <a:pt x="63813" y="2114"/>
                  </a:lnTo>
                  <a:lnTo>
                    <a:pt x="63399" y="1989"/>
                  </a:lnTo>
                  <a:lnTo>
                    <a:pt x="62363" y="1699"/>
                  </a:lnTo>
                  <a:lnTo>
                    <a:pt x="61037" y="1451"/>
                  </a:lnTo>
                  <a:lnTo>
                    <a:pt x="59380" y="1243"/>
                  </a:lnTo>
                  <a:lnTo>
                    <a:pt x="57473" y="995"/>
                  </a:lnTo>
                  <a:lnTo>
                    <a:pt x="55236" y="829"/>
                  </a:lnTo>
                  <a:lnTo>
                    <a:pt x="51879" y="580"/>
                  </a:lnTo>
                  <a:lnTo>
                    <a:pt x="48192" y="373"/>
                  </a:lnTo>
                  <a:lnTo>
                    <a:pt x="44214" y="208"/>
                  </a:lnTo>
                  <a:lnTo>
                    <a:pt x="40070" y="83"/>
                  </a:lnTo>
                  <a:lnTo>
                    <a:pt x="40111" y="290"/>
                  </a:lnTo>
                  <a:lnTo>
                    <a:pt x="45415" y="415"/>
                  </a:lnTo>
                  <a:lnTo>
                    <a:pt x="50222" y="663"/>
                  </a:lnTo>
                  <a:lnTo>
                    <a:pt x="54407" y="912"/>
                  </a:lnTo>
                  <a:lnTo>
                    <a:pt x="56272" y="1078"/>
                  </a:lnTo>
                  <a:lnTo>
                    <a:pt x="57929" y="1243"/>
                  </a:lnTo>
                  <a:lnTo>
                    <a:pt x="59462" y="1409"/>
                  </a:lnTo>
                  <a:lnTo>
                    <a:pt x="60788" y="1616"/>
                  </a:lnTo>
                  <a:lnTo>
                    <a:pt x="61907" y="1824"/>
                  </a:lnTo>
                  <a:lnTo>
                    <a:pt x="62860" y="1989"/>
                  </a:lnTo>
                  <a:lnTo>
                    <a:pt x="63606" y="2196"/>
                  </a:lnTo>
                  <a:lnTo>
                    <a:pt x="64145" y="2404"/>
                  </a:lnTo>
                  <a:lnTo>
                    <a:pt x="64352" y="2528"/>
                  </a:lnTo>
                  <a:lnTo>
                    <a:pt x="64476" y="2611"/>
                  </a:lnTo>
                  <a:lnTo>
                    <a:pt x="64559" y="2694"/>
                  </a:lnTo>
                  <a:lnTo>
                    <a:pt x="64601" y="2818"/>
                  </a:lnTo>
                  <a:lnTo>
                    <a:pt x="64559" y="2942"/>
                  </a:lnTo>
                  <a:lnTo>
                    <a:pt x="64435" y="3067"/>
                  </a:lnTo>
                  <a:lnTo>
                    <a:pt x="64228" y="3191"/>
                  </a:lnTo>
                  <a:lnTo>
                    <a:pt x="63979" y="3274"/>
                  </a:lnTo>
                  <a:lnTo>
                    <a:pt x="63275" y="3522"/>
                  </a:lnTo>
                  <a:lnTo>
                    <a:pt x="62280" y="3771"/>
                  </a:lnTo>
                  <a:lnTo>
                    <a:pt x="60996" y="3978"/>
                  </a:lnTo>
                  <a:lnTo>
                    <a:pt x="59462" y="4185"/>
                  </a:lnTo>
                  <a:lnTo>
                    <a:pt x="57722" y="4393"/>
                  </a:lnTo>
                  <a:lnTo>
                    <a:pt x="55692" y="4600"/>
                  </a:lnTo>
                  <a:lnTo>
                    <a:pt x="53495" y="4766"/>
                  </a:lnTo>
                  <a:lnTo>
                    <a:pt x="51051" y="4931"/>
                  </a:lnTo>
                  <a:lnTo>
                    <a:pt x="48399" y="5097"/>
                  </a:lnTo>
                  <a:lnTo>
                    <a:pt x="45540" y="5221"/>
                  </a:lnTo>
                  <a:lnTo>
                    <a:pt x="42515" y="5304"/>
                  </a:lnTo>
                  <a:lnTo>
                    <a:pt x="39283" y="5387"/>
                  </a:lnTo>
                  <a:lnTo>
                    <a:pt x="35926" y="5429"/>
                  </a:lnTo>
                  <a:lnTo>
                    <a:pt x="28840" y="5429"/>
                  </a:lnTo>
                  <a:lnTo>
                    <a:pt x="25484" y="5387"/>
                  </a:lnTo>
                  <a:lnTo>
                    <a:pt x="22252" y="5304"/>
                  </a:lnTo>
                  <a:lnTo>
                    <a:pt x="19227" y="5221"/>
                  </a:lnTo>
                  <a:lnTo>
                    <a:pt x="16409" y="5097"/>
                  </a:lnTo>
                  <a:lnTo>
                    <a:pt x="13757" y="4931"/>
                  </a:lnTo>
                  <a:lnTo>
                    <a:pt x="11313" y="4766"/>
                  </a:lnTo>
                  <a:lnTo>
                    <a:pt x="9075" y="4600"/>
                  </a:lnTo>
                  <a:lnTo>
                    <a:pt x="7086" y="4393"/>
                  </a:lnTo>
                  <a:lnTo>
                    <a:pt x="5304" y="4185"/>
                  </a:lnTo>
                  <a:lnTo>
                    <a:pt x="3771" y="3978"/>
                  </a:lnTo>
                  <a:lnTo>
                    <a:pt x="2528" y="3771"/>
                  </a:lnTo>
                  <a:lnTo>
                    <a:pt x="1533" y="3522"/>
                  </a:lnTo>
                  <a:lnTo>
                    <a:pt x="788" y="3274"/>
                  </a:lnTo>
                  <a:lnTo>
                    <a:pt x="539" y="3191"/>
                  </a:lnTo>
                  <a:lnTo>
                    <a:pt x="332" y="3067"/>
                  </a:lnTo>
                  <a:lnTo>
                    <a:pt x="249" y="2942"/>
                  </a:lnTo>
                  <a:lnTo>
                    <a:pt x="207" y="2818"/>
                  </a:lnTo>
                  <a:lnTo>
                    <a:pt x="249" y="2694"/>
                  </a:lnTo>
                  <a:lnTo>
                    <a:pt x="332" y="2569"/>
                  </a:lnTo>
                  <a:lnTo>
                    <a:pt x="539" y="2445"/>
                  </a:lnTo>
                  <a:lnTo>
                    <a:pt x="788" y="2321"/>
                  </a:lnTo>
                  <a:lnTo>
                    <a:pt x="1533" y="2114"/>
                  </a:lnTo>
                  <a:lnTo>
                    <a:pt x="2528" y="1865"/>
                  </a:lnTo>
                  <a:lnTo>
                    <a:pt x="3771" y="1658"/>
                  </a:lnTo>
                  <a:lnTo>
                    <a:pt x="5304" y="1451"/>
                  </a:lnTo>
                  <a:lnTo>
                    <a:pt x="7086" y="1243"/>
                  </a:lnTo>
                  <a:lnTo>
                    <a:pt x="9075" y="1036"/>
                  </a:lnTo>
                  <a:lnTo>
                    <a:pt x="11313" y="871"/>
                  </a:lnTo>
                  <a:lnTo>
                    <a:pt x="13757" y="705"/>
                  </a:lnTo>
                  <a:lnTo>
                    <a:pt x="16409" y="539"/>
                  </a:lnTo>
                  <a:lnTo>
                    <a:pt x="19227" y="415"/>
                  </a:lnTo>
                  <a:lnTo>
                    <a:pt x="22252" y="332"/>
                  </a:lnTo>
                  <a:lnTo>
                    <a:pt x="25484" y="249"/>
                  </a:lnTo>
                  <a:lnTo>
                    <a:pt x="28840" y="208"/>
                  </a:lnTo>
                  <a:lnTo>
                    <a:pt x="36175" y="208"/>
                  </a:lnTo>
                  <a:lnTo>
                    <a:pt x="39738" y="249"/>
                  </a:lnTo>
                  <a:lnTo>
                    <a:pt x="39697" y="166"/>
                  </a:lnTo>
                  <a:lnTo>
                    <a:pt x="39697" y="83"/>
                  </a:lnTo>
                  <a:lnTo>
                    <a:pt x="36092" y="42"/>
                  </a:lnTo>
                  <a:lnTo>
                    <a:pt x="32404" y="0"/>
                  </a:lnTo>
                  <a:close/>
                </a:path>
              </a:pathLst>
            </a:custGeom>
            <a:solidFill>
              <a:srgbClr val="F7F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70"/>
            <p:cNvSpPr/>
            <p:nvPr/>
          </p:nvSpPr>
          <p:spPr>
            <a:xfrm>
              <a:off x="4168425" y="3151175"/>
              <a:ext cx="1619175" cy="140900"/>
            </a:xfrm>
            <a:custGeom>
              <a:rect b="b" l="l" r="r" t="t"/>
              <a:pathLst>
                <a:path extrusionOk="0" fill="none" h="5636" w="64767">
                  <a:moveTo>
                    <a:pt x="32404" y="0"/>
                  </a:moveTo>
                  <a:lnTo>
                    <a:pt x="32404" y="0"/>
                  </a:lnTo>
                  <a:lnTo>
                    <a:pt x="29172" y="42"/>
                  </a:lnTo>
                  <a:lnTo>
                    <a:pt x="26023" y="83"/>
                  </a:lnTo>
                  <a:lnTo>
                    <a:pt x="22998" y="125"/>
                  </a:lnTo>
                  <a:lnTo>
                    <a:pt x="20014" y="208"/>
                  </a:lnTo>
                  <a:lnTo>
                    <a:pt x="17197" y="332"/>
                  </a:lnTo>
                  <a:lnTo>
                    <a:pt x="14503" y="456"/>
                  </a:lnTo>
                  <a:lnTo>
                    <a:pt x="11934" y="622"/>
                  </a:lnTo>
                  <a:lnTo>
                    <a:pt x="9572" y="829"/>
                  </a:lnTo>
                  <a:lnTo>
                    <a:pt x="9572" y="829"/>
                  </a:lnTo>
                  <a:lnTo>
                    <a:pt x="7335" y="995"/>
                  </a:lnTo>
                  <a:lnTo>
                    <a:pt x="5387" y="1243"/>
                  </a:lnTo>
                  <a:lnTo>
                    <a:pt x="3771" y="1451"/>
                  </a:lnTo>
                  <a:lnTo>
                    <a:pt x="2404" y="1699"/>
                  </a:lnTo>
                  <a:lnTo>
                    <a:pt x="1368" y="1989"/>
                  </a:lnTo>
                  <a:lnTo>
                    <a:pt x="953" y="2114"/>
                  </a:lnTo>
                  <a:lnTo>
                    <a:pt x="622" y="2238"/>
                  </a:lnTo>
                  <a:lnTo>
                    <a:pt x="373" y="2362"/>
                  </a:lnTo>
                  <a:lnTo>
                    <a:pt x="166" y="2528"/>
                  </a:lnTo>
                  <a:lnTo>
                    <a:pt x="42" y="2652"/>
                  </a:lnTo>
                  <a:lnTo>
                    <a:pt x="0" y="2818"/>
                  </a:lnTo>
                  <a:lnTo>
                    <a:pt x="0" y="2818"/>
                  </a:lnTo>
                  <a:lnTo>
                    <a:pt x="42" y="2984"/>
                  </a:lnTo>
                  <a:lnTo>
                    <a:pt x="166" y="3108"/>
                  </a:lnTo>
                  <a:lnTo>
                    <a:pt x="373" y="3232"/>
                  </a:lnTo>
                  <a:lnTo>
                    <a:pt x="622" y="3398"/>
                  </a:lnTo>
                  <a:lnTo>
                    <a:pt x="953" y="3522"/>
                  </a:lnTo>
                  <a:lnTo>
                    <a:pt x="1368" y="3647"/>
                  </a:lnTo>
                  <a:lnTo>
                    <a:pt x="2404" y="3937"/>
                  </a:lnTo>
                  <a:lnTo>
                    <a:pt x="3771" y="4185"/>
                  </a:lnTo>
                  <a:lnTo>
                    <a:pt x="5387" y="4393"/>
                  </a:lnTo>
                  <a:lnTo>
                    <a:pt x="7335" y="4600"/>
                  </a:lnTo>
                  <a:lnTo>
                    <a:pt x="9572" y="4807"/>
                  </a:lnTo>
                  <a:lnTo>
                    <a:pt x="9572" y="4807"/>
                  </a:lnTo>
                  <a:lnTo>
                    <a:pt x="11934" y="5014"/>
                  </a:lnTo>
                  <a:lnTo>
                    <a:pt x="14503" y="5180"/>
                  </a:lnTo>
                  <a:lnTo>
                    <a:pt x="17197" y="5304"/>
                  </a:lnTo>
                  <a:lnTo>
                    <a:pt x="20014" y="5429"/>
                  </a:lnTo>
                  <a:lnTo>
                    <a:pt x="22998" y="5511"/>
                  </a:lnTo>
                  <a:lnTo>
                    <a:pt x="26023" y="5553"/>
                  </a:lnTo>
                  <a:lnTo>
                    <a:pt x="29172" y="5594"/>
                  </a:lnTo>
                  <a:lnTo>
                    <a:pt x="32404" y="5636"/>
                  </a:lnTo>
                  <a:lnTo>
                    <a:pt x="32404" y="5636"/>
                  </a:lnTo>
                  <a:lnTo>
                    <a:pt x="35595" y="5594"/>
                  </a:lnTo>
                  <a:lnTo>
                    <a:pt x="38744" y="5553"/>
                  </a:lnTo>
                  <a:lnTo>
                    <a:pt x="41810" y="5511"/>
                  </a:lnTo>
                  <a:lnTo>
                    <a:pt x="44752" y="5429"/>
                  </a:lnTo>
                  <a:lnTo>
                    <a:pt x="47611" y="5304"/>
                  </a:lnTo>
                  <a:lnTo>
                    <a:pt x="50305" y="5180"/>
                  </a:lnTo>
                  <a:lnTo>
                    <a:pt x="52832" y="5014"/>
                  </a:lnTo>
                  <a:lnTo>
                    <a:pt x="55236" y="4807"/>
                  </a:lnTo>
                  <a:lnTo>
                    <a:pt x="55236" y="4807"/>
                  </a:lnTo>
                  <a:lnTo>
                    <a:pt x="57473" y="4600"/>
                  </a:lnTo>
                  <a:lnTo>
                    <a:pt x="59380" y="4393"/>
                  </a:lnTo>
                  <a:lnTo>
                    <a:pt x="61037" y="4185"/>
                  </a:lnTo>
                  <a:lnTo>
                    <a:pt x="62363" y="3937"/>
                  </a:lnTo>
                  <a:lnTo>
                    <a:pt x="63399" y="3647"/>
                  </a:lnTo>
                  <a:lnTo>
                    <a:pt x="63813" y="3522"/>
                  </a:lnTo>
                  <a:lnTo>
                    <a:pt x="64145" y="3398"/>
                  </a:lnTo>
                  <a:lnTo>
                    <a:pt x="64435" y="3232"/>
                  </a:lnTo>
                  <a:lnTo>
                    <a:pt x="64601" y="3108"/>
                  </a:lnTo>
                  <a:lnTo>
                    <a:pt x="64725" y="2984"/>
                  </a:lnTo>
                  <a:lnTo>
                    <a:pt x="64766" y="2818"/>
                  </a:lnTo>
                  <a:lnTo>
                    <a:pt x="64766" y="2818"/>
                  </a:lnTo>
                  <a:lnTo>
                    <a:pt x="64725" y="2652"/>
                  </a:lnTo>
                  <a:lnTo>
                    <a:pt x="64601" y="2528"/>
                  </a:lnTo>
                  <a:lnTo>
                    <a:pt x="64435" y="2362"/>
                  </a:lnTo>
                  <a:lnTo>
                    <a:pt x="64145" y="2238"/>
                  </a:lnTo>
                  <a:lnTo>
                    <a:pt x="63813" y="2114"/>
                  </a:lnTo>
                  <a:lnTo>
                    <a:pt x="63399" y="1989"/>
                  </a:lnTo>
                  <a:lnTo>
                    <a:pt x="62363" y="1699"/>
                  </a:lnTo>
                  <a:lnTo>
                    <a:pt x="61037" y="1451"/>
                  </a:lnTo>
                  <a:lnTo>
                    <a:pt x="59380" y="1243"/>
                  </a:lnTo>
                  <a:lnTo>
                    <a:pt x="57473" y="995"/>
                  </a:lnTo>
                  <a:lnTo>
                    <a:pt x="55236" y="829"/>
                  </a:lnTo>
                  <a:lnTo>
                    <a:pt x="55236" y="829"/>
                  </a:lnTo>
                  <a:lnTo>
                    <a:pt x="51879" y="580"/>
                  </a:lnTo>
                  <a:lnTo>
                    <a:pt x="48192" y="373"/>
                  </a:lnTo>
                  <a:lnTo>
                    <a:pt x="44214" y="208"/>
                  </a:lnTo>
                  <a:lnTo>
                    <a:pt x="40070" y="83"/>
                  </a:lnTo>
                  <a:lnTo>
                    <a:pt x="40070" y="83"/>
                  </a:lnTo>
                  <a:lnTo>
                    <a:pt x="40111" y="290"/>
                  </a:lnTo>
                  <a:lnTo>
                    <a:pt x="40111" y="290"/>
                  </a:lnTo>
                  <a:lnTo>
                    <a:pt x="45415" y="415"/>
                  </a:lnTo>
                  <a:lnTo>
                    <a:pt x="50222" y="663"/>
                  </a:lnTo>
                  <a:lnTo>
                    <a:pt x="54407" y="912"/>
                  </a:lnTo>
                  <a:lnTo>
                    <a:pt x="56272" y="1078"/>
                  </a:lnTo>
                  <a:lnTo>
                    <a:pt x="57929" y="1243"/>
                  </a:lnTo>
                  <a:lnTo>
                    <a:pt x="59462" y="1409"/>
                  </a:lnTo>
                  <a:lnTo>
                    <a:pt x="60788" y="1616"/>
                  </a:lnTo>
                  <a:lnTo>
                    <a:pt x="61907" y="1824"/>
                  </a:lnTo>
                  <a:lnTo>
                    <a:pt x="62860" y="1989"/>
                  </a:lnTo>
                  <a:lnTo>
                    <a:pt x="63606" y="2196"/>
                  </a:lnTo>
                  <a:lnTo>
                    <a:pt x="64145" y="2404"/>
                  </a:lnTo>
                  <a:lnTo>
                    <a:pt x="64352" y="2528"/>
                  </a:lnTo>
                  <a:lnTo>
                    <a:pt x="64476" y="2611"/>
                  </a:lnTo>
                  <a:lnTo>
                    <a:pt x="64559" y="2694"/>
                  </a:lnTo>
                  <a:lnTo>
                    <a:pt x="64601" y="2818"/>
                  </a:lnTo>
                  <a:lnTo>
                    <a:pt x="64601" y="2818"/>
                  </a:lnTo>
                  <a:lnTo>
                    <a:pt x="64559" y="2942"/>
                  </a:lnTo>
                  <a:lnTo>
                    <a:pt x="64435" y="3067"/>
                  </a:lnTo>
                  <a:lnTo>
                    <a:pt x="64228" y="3191"/>
                  </a:lnTo>
                  <a:lnTo>
                    <a:pt x="63979" y="3274"/>
                  </a:lnTo>
                  <a:lnTo>
                    <a:pt x="63275" y="3522"/>
                  </a:lnTo>
                  <a:lnTo>
                    <a:pt x="62280" y="3771"/>
                  </a:lnTo>
                  <a:lnTo>
                    <a:pt x="60996" y="3978"/>
                  </a:lnTo>
                  <a:lnTo>
                    <a:pt x="59462" y="4185"/>
                  </a:lnTo>
                  <a:lnTo>
                    <a:pt x="57722" y="4393"/>
                  </a:lnTo>
                  <a:lnTo>
                    <a:pt x="55692" y="4600"/>
                  </a:lnTo>
                  <a:lnTo>
                    <a:pt x="53495" y="4766"/>
                  </a:lnTo>
                  <a:lnTo>
                    <a:pt x="51051" y="4931"/>
                  </a:lnTo>
                  <a:lnTo>
                    <a:pt x="48399" y="5097"/>
                  </a:lnTo>
                  <a:lnTo>
                    <a:pt x="45540" y="5221"/>
                  </a:lnTo>
                  <a:lnTo>
                    <a:pt x="42515" y="5304"/>
                  </a:lnTo>
                  <a:lnTo>
                    <a:pt x="39283" y="5387"/>
                  </a:lnTo>
                  <a:lnTo>
                    <a:pt x="35926" y="5429"/>
                  </a:lnTo>
                  <a:lnTo>
                    <a:pt x="32404" y="5429"/>
                  </a:lnTo>
                  <a:lnTo>
                    <a:pt x="32404" y="5429"/>
                  </a:lnTo>
                  <a:lnTo>
                    <a:pt x="28840" y="5429"/>
                  </a:lnTo>
                  <a:lnTo>
                    <a:pt x="25484" y="5387"/>
                  </a:lnTo>
                  <a:lnTo>
                    <a:pt x="22252" y="5304"/>
                  </a:lnTo>
                  <a:lnTo>
                    <a:pt x="19227" y="5221"/>
                  </a:lnTo>
                  <a:lnTo>
                    <a:pt x="16409" y="5097"/>
                  </a:lnTo>
                  <a:lnTo>
                    <a:pt x="13757" y="4931"/>
                  </a:lnTo>
                  <a:lnTo>
                    <a:pt x="11313" y="4766"/>
                  </a:lnTo>
                  <a:lnTo>
                    <a:pt x="9075" y="4600"/>
                  </a:lnTo>
                  <a:lnTo>
                    <a:pt x="7086" y="4393"/>
                  </a:lnTo>
                  <a:lnTo>
                    <a:pt x="5304" y="4185"/>
                  </a:lnTo>
                  <a:lnTo>
                    <a:pt x="3771" y="3978"/>
                  </a:lnTo>
                  <a:lnTo>
                    <a:pt x="2528" y="3771"/>
                  </a:lnTo>
                  <a:lnTo>
                    <a:pt x="1533" y="3522"/>
                  </a:lnTo>
                  <a:lnTo>
                    <a:pt x="788" y="3274"/>
                  </a:lnTo>
                  <a:lnTo>
                    <a:pt x="539" y="3191"/>
                  </a:lnTo>
                  <a:lnTo>
                    <a:pt x="332" y="3067"/>
                  </a:lnTo>
                  <a:lnTo>
                    <a:pt x="249" y="2942"/>
                  </a:lnTo>
                  <a:lnTo>
                    <a:pt x="207" y="2818"/>
                  </a:lnTo>
                  <a:lnTo>
                    <a:pt x="207" y="2818"/>
                  </a:lnTo>
                  <a:lnTo>
                    <a:pt x="249" y="2694"/>
                  </a:lnTo>
                  <a:lnTo>
                    <a:pt x="332" y="2569"/>
                  </a:lnTo>
                  <a:lnTo>
                    <a:pt x="539" y="2445"/>
                  </a:lnTo>
                  <a:lnTo>
                    <a:pt x="788" y="2321"/>
                  </a:lnTo>
                  <a:lnTo>
                    <a:pt x="1533" y="2114"/>
                  </a:lnTo>
                  <a:lnTo>
                    <a:pt x="2528" y="1865"/>
                  </a:lnTo>
                  <a:lnTo>
                    <a:pt x="3771" y="1658"/>
                  </a:lnTo>
                  <a:lnTo>
                    <a:pt x="5304" y="1451"/>
                  </a:lnTo>
                  <a:lnTo>
                    <a:pt x="7086" y="1243"/>
                  </a:lnTo>
                  <a:lnTo>
                    <a:pt x="9075" y="1036"/>
                  </a:lnTo>
                  <a:lnTo>
                    <a:pt x="11313" y="871"/>
                  </a:lnTo>
                  <a:lnTo>
                    <a:pt x="13757" y="705"/>
                  </a:lnTo>
                  <a:lnTo>
                    <a:pt x="16409" y="539"/>
                  </a:lnTo>
                  <a:lnTo>
                    <a:pt x="19227" y="415"/>
                  </a:lnTo>
                  <a:lnTo>
                    <a:pt x="22252" y="332"/>
                  </a:lnTo>
                  <a:lnTo>
                    <a:pt x="25484" y="249"/>
                  </a:lnTo>
                  <a:lnTo>
                    <a:pt x="28840" y="208"/>
                  </a:lnTo>
                  <a:lnTo>
                    <a:pt x="32404" y="208"/>
                  </a:lnTo>
                  <a:lnTo>
                    <a:pt x="32404" y="208"/>
                  </a:lnTo>
                  <a:lnTo>
                    <a:pt x="36175" y="208"/>
                  </a:lnTo>
                  <a:lnTo>
                    <a:pt x="39738" y="249"/>
                  </a:lnTo>
                  <a:lnTo>
                    <a:pt x="39697" y="166"/>
                  </a:lnTo>
                  <a:lnTo>
                    <a:pt x="39697" y="166"/>
                  </a:lnTo>
                  <a:lnTo>
                    <a:pt x="39697" y="83"/>
                  </a:lnTo>
                  <a:lnTo>
                    <a:pt x="39697" y="83"/>
                  </a:lnTo>
                  <a:lnTo>
                    <a:pt x="36092" y="42"/>
                  </a:lnTo>
                  <a:lnTo>
                    <a:pt x="3240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70"/>
            <p:cNvSpPr/>
            <p:nvPr/>
          </p:nvSpPr>
          <p:spPr>
            <a:xfrm>
              <a:off x="5492325" y="3183275"/>
              <a:ext cx="375050" cy="37325"/>
            </a:xfrm>
            <a:custGeom>
              <a:rect b="b" l="l" r="r" t="t"/>
              <a:pathLst>
                <a:path extrusionOk="0" h="1493" w="15002">
                  <a:moveTo>
                    <a:pt x="6672" y="1"/>
                  </a:moveTo>
                  <a:lnTo>
                    <a:pt x="6382" y="42"/>
                  </a:lnTo>
                  <a:lnTo>
                    <a:pt x="6092" y="42"/>
                  </a:lnTo>
                  <a:lnTo>
                    <a:pt x="5802" y="84"/>
                  </a:lnTo>
                  <a:lnTo>
                    <a:pt x="5553" y="42"/>
                  </a:lnTo>
                  <a:lnTo>
                    <a:pt x="5263" y="84"/>
                  </a:lnTo>
                  <a:lnTo>
                    <a:pt x="4973" y="42"/>
                  </a:lnTo>
                  <a:lnTo>
                    <a:pt x="4683" y="84"/>
                  </a:lnTo>
                  <a:lnTo>
                    <a:pt x="4435" y="125"/>
                  </a:lnTo>
                  <a:lnTo>
                    <a:pt x="4145" y="125"/>
                  </a:lnTo>
                  <a:lnTo>
                    <a:pt x="3854" y="84"/>
                  </a:lnTo>
                  <a:lnTo>
                    <a:pt x="3564" y="125"/>
                  </a:lnTo>
                  <a:lnTo>
                    <a:pt x="3274" y="125"/>
                  </a:lnTo>
                  <a:lnTo>
                    <a:pt x="3026" y="167"/>
                  </a:lnTo>
                  <a:lnTo>
                    <a:pt x="2736" y="208"/>
                  </a:lnTo>
                  <a:lnTo>
                    <a:pt x="2156" y="208"/>
                  </a:lnTo>
                  <a:lnTo>
                    <a:pt x="1907" y="250"/>
                  </a:lnTo>
                  <a:lnTo>
                    <a:pt x="1617" y="374"/>
                  </a:lnTo>
                  <a:lnTo>
                    <a:pt x="1037" y="374"/>
                  </a:lnTo>
                  <a:lnTo>
                    <a:pt x="788" y="415"/>
                  </a:lnTo>
                  <a:lnTo>
                    <a:pt x="498" y="540"/>
                  </a:lnTo>
                  <a:lnTo>
                    <a:pt x="249" y="581"/>
                  </a:lnTo>
                  <a:lnTo>
                    <a:pt x="1" y="747"/>
                  </a:lnTo>
                  <a:lnTo>
                    <a:pt x="249" y="871"/>
                  </a:lnTo>
                  <a:lnTo>
                    <a:pt x="498" y="995"/>
                  </a:lnTo>
                  <a:lnTo>
                    <a:pt x="788" y="1037"/>
                  </a:lnTo>
                  <a:lnTo>
                    <a:pt x="1037" y="1161"/>
                  </a:lnTo>
                  <a:lnTo>
                    <a:pt x="1327" y="1120"/>
                  </a:lnTo>
                  <a:lnTo>
                    <a:pt x="1617" y="1203"/>
                  </a:lnTo>
                  <a:lnTo>
                    <a:pt x="1865" y="1244"/>
                  </a:lnTo>
                  <a:lnTo>
                    <a:pt x="2156" y="1203"/>
                  </a:lnTo>
                  <a:lnTo>
                    <a:pt x="2446" y="1285"/>
                  </a:lnTo>
                  <a:lnTo>
                    <a:pt x="2694" y="1327"/>
                  </a:lnTo>
                  <a:lnTo>
                    <a:pt x="2984" y="1244"/>
                  </a:lnTo>
                  <a:lnTo>
                    <a:pt x="3274" y="1368"/>
                  </a:lnTo>
                  <a:lnTo>
                    <a:pt x="3564" y="1327"/>
                  </a:lnTo>
                  <a:lnTo>
                    <a:pt x="3854" y="1368"/>
                  </a:lnTo>
                  <a:lnTo>
                    <a:pt x="4973" y="1368"/>
                  </a:lnTo>
                  <a:lnTo>
                    <a:pt x="5263" y="1410"/>
                  </a:lnTo>
                  <a:lnTo>
                    <a:pt x="5553" y="1410"/>
                  </a:lnTo>
                  <a:lnTo>
                    <a:pt x="5802" y="1451"/>
                  </a:lnTo>
                  <a:lnTo>
                    <a:pt x="6092" y="1451"/>
                  </a:lnTo>
                  <a:lnTo>
                    <a:pt x="6382" y="1493"/>
                  </a:lnTo>
                  <a:lnTo>
                    <a:pt x="6672" y="1451"/>
                  </a:lnTo>
                  <a:lnTo>
                    <a:pt x="6962" y="1410"/>
                  </a:lnTo>
                  <a:lnTo>
                    <a:pt x="7791" y="1410"/>
                  </a:lnTo>
                  <a:lnTo>
                    <a:pt x="8081" y="1451"/>
                  </a:lnTo>
                  <a:lnTo>
                    <a:pt x="8371" y="1451"/>
                  </a:lnTo>
                  <a:lnTo>
                    <a:pt x="8661" y="1410"/>
                  </a:lnTo>
                  <a:lnTo>
                    <a:pt x="8951" y="1451"/>
                  </a:lnTo>
                  <a:lnTo>
                    <a:pt x="9200" y="1410"/>
                  </a:lnTo>
                  <a:lnTo>
                    <a:pt x="9780" y="1410"/>
                  </a:lnTo>
                  <a:lnTo>
                    <a:pt x="10070" y="1451"/>
                  </a:lnTo>
                  <a:lnTo>
                    <a:pt x="10319" y="1327"/>
                  </a:lnTo>
                  <a:lnTo>
                    <a:pt x="10609" y="1410"/>
                  </a:lnTo>
                  <a:lnTo>
                    <a:pt x="10899" y="1327"/>
                  </a:lnTo>
                  <a:lnTo>
                    <a:pt x="11189" y="1285"/>
                  </a:lnTo>
                  <a:lnTo>
                    <a:pt x="11479" y="1368"/>
                  </a:lnTo>
                  <a:lnTo>
                    <a:pt x="11727" y="1368"/>
                  </a:lnTo>
                  <a:lnTo>
                    <a:pt x="12018" y="1327"/>
                  </a:lnTo>
                  <a:lnTo>
                    <a:pt x="12308" y="1244"/>
                  </a:lnTo>
                  <a:lnTo>
                    <a:pt x="12598" y="1244"/>
                  </a:lnTo>
                  <a:lnTo>
                    <a:pt x="12846" y="1285"/>
                  </a:lnTo>
                  <a:lnTo>
                    <a:pt x="13136" y="1203"/>
                  </a:lnTo>
                  <a:lnTo>
                    <a:pt x="13426" y="1203"/>
                  </a:lnTo>
                  <a:lnTo>
                    <a:pt x="13675" y="1120"/>
                  </a:lnTo>
                  <a:lnTo>
                    <a:pt x="13965" y="1078"/>
                  </a:lnTo>
                  <a:lnTo>
                    <a:pt x="14255" y="1078"/>
                  </a:lnTo>
                  <a:lnTo>
                    <a:pt x="14504" y="954"/>
                  </a:lnTo>
                  <a:lnTo>
                    <a:pt x="14794" y="912"/>
                  </a:lnTo>
                  <a:lnTo>
                    <a:pt x="15001" y="747"/>
                  </a:lnTo>
                  <a:lnTo>
                    <a:pt x="14794" y="540"/>
                  </a:lnTo>
                  <a:lnTo>
                    <a:pt x="14545" y="457"/>
                  </a:lnTo>
                  <a:lnTo>
                    <a:pt x="14255" y="457"/>
                  </a:lnTo>
                  <a:lnTo>
                    <a:pt x="13965" y="374"/>
                  </a:lnTo>
                  <a:lnTo>
                    <a:pt x="13716" y="374"/>
                  </a:lnTo>
                  <a:lnTo>
                    <a:pt x="13426" y="332"/>
                  </a:lnTo>
                  <a:lnTo>
                    <a:pt x="13178" y="250"/>
                  </a:lnTo>
                  <a:lnTo>
                    <a:pt x="12888" y="291"/>
                  </a:lnTo>
                  <a:lnTo>
                    <a:pt x="12598" y="208"/>
                  </a:lnTo>
                  <a:lnTo>
                    <a:pt x="12308" y="208"/>
                  </a:lnTo>
                  <a:lnTo>
                    <a:pt x="12059" y="125"/>
                  </a:lnTo>
                  <a:lnTo>
                    <a:pt x="11769" y="208"/>
                  </a:lnTo>
                  <a:lnTo>
                    <a:pt x="11479" y="125"/>
                  </a:lnTo>
                  <a:lnTo>
                    <a:pt x="10360" y="125"/>
                  </a:lnTo>
                  <a:lnTo>
                    <a:pt x="10070" y="42"/>
                  </a:lnTo>
                  <a:lnTo>
                    <a:pt x="9490" y="42"/>
                  </a:lnTo>
                  <a:lnTo>
                    <a:pt x="9200" y="84"/>
                  </a:lnTo>
                  <a:lnTo>
                    <a:pt x="8951" y="84"/>
                  </a:lnTo>
                  <a:lnTo>
                    <a:pt x="8661" y="42"/>
                  </a:lnTo>
                  <a:lnTo>
                    <a:pt x="8371" y="84"/>
                  </a:lnTo>
                  <a:lnTo>
                    <a:pt x="8081" y="1"/>
                  </a:lnTo>
                  <a:lnTo>
                    <a:pt x="7791" y="84"/>
                  </a:lnTo>
                  <a:lnTo>
                    <a:pt x="7501" y="1"/>
                  </a:lnTo>
                  <a:lnTo>
                    <a:pt x="7211" y="1"/>
                  </a:lnTo>
                  <a:lnTo>
                    <a:pt x="6962" y="42"/>
                  </a:lnTo>
                  <a:lnTo>
                    <a:pt x="66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70"/>
            <p:cNvSpPr/>
            <p:nvPr/>
          </p:nvSpPr>
          <p:spPr>
            <a:xfrm>
              <a:off x="4886325" y="1667725"/>
              <a:ext cx="21775" cy="26975"/>
            </a:xfrm>
            <a:custGeom>
              <a:rect b="b" l="l" r="r" t="t"/>
              <a:pathLst>
                <a:path extrusionOk="0" h="1079" w="871">
                  <a:moveTo>
                    <a:pt x="456" y="1"/>
                  </a:moveTo>
                  <a:lnTo>
                    <a:pt x="414" y="42"/>
                  </a:lnTo>
                  <a:lnTo>
                    <a:pt x="332" y="42"/>
                  </a:lnTo>
                  <a:lnTo>
                    <a:pt x="290" y="84"/>
                  </a:lnTo>
                  <a:lnTo>
                    <a:pt x="249" y="84"/>
                  </a:lnTo>
                  <a:lnTo>
                    <a:pt x="207" y="125"/>
                  </a:lnTo>
                  <a:lnTo>
                    <a:pt x="166" y="125"/>
                  </a:lnTo>
                  <a:lnTo>
                    <a:pt x="166" y="167"/>
                  </a:lnTo>
                  <a:lnTo>
                    <a:pt x="124" y="167"/>
                  </a:lnTo>
                  <a:lnTo>
                    <a:pt x="124" y="208"/>
                  </a:lnTo>
                  <a:lnTo>
                    <a:pt x="83" y="249"/>
                  </a:lnTo>
                  <a:lnTo>
                    <a:pt x="42" y="291"/>
                  </a:lnTo>
                  <a:lnTo>
                    <a:pt x="42" y="332"/>
                  </a:lnTo>
                  <a:lnTo>
                    <a:pt x="0" y="374"/>
                  </a:lnTo>
                  <a:lnTo>
                    <a:pt x="0" y="415"/>
                  </a:lnTo>
                  <a:lnTo>
                    <a:pt x="42" y="457"/>
                  </a:lnTo>
                  <a:lnTo>
                    <a:pt x="207" y="457"/>
                  </a:lnTo>
                  <a:lnTo>
                    <a:pt x="207" y="415"/>
                  </a:lnTo>
                  <a:lnTo>
                    <a:pt x="207" y="374"/>
                  </a:lnTo>
                  <a:lnTo>
                    <a:pt x="207" y="332"/>
                  </a:lnTo>
                  <a:lnTo>
                    <a:pt x="249" y="332"/>
                  </a:lnTo>
                  <a:lnTo>
                    <a:pt x="290" y="291"/>
                  </a:lnTo>
                  <a:lnTo>
                    <a:pt x="290" y="249"/>
                  </a:lnTo>
                  <a:lnTo>
                    <a:pt x="373" y="249"/>
                  </a:lnTo>
                  <a:lnTo>
                    <a:pt x="373" y="208"/>
                  </a:lnTo>
                  <a:lnTo>
                    <a:pt x="414" y="208"/>
                  </a:lnTo>
                  <a:lnTo>
                    <a:pt x="414" y="167"/>
                  </a:lnTo>
                  <a:lnTo>
                    <a:pt x="539" y="167"/>
                  </a:lnTo>
                  <a:lnTo>
                    <a:pt x="580" y="208"/>
                  </a:lnTo>
                  <a:lnTo>
                    <a:pt x="622" y="208"/>
                  </a:lnTo>
                  <a:lnTo>
                    <a:pt x="622" y="249"/>
                  </a:lnTo>
                  <a:lnTo>
                    <a:pt x="663" y="291"/>
                  </a:lnTo>
                  <a:lnTo>
                    <a:pt x="663" y="332"/>
                  </a:lnTo>
                  <a:lnTo>
                    <a:pt x="705" y="374"/>
                  </a:lnTo>
                  <a:lnTo>
                    <a:pt x="705" y="415"/>
                  </a:lnTo>
                  <a:lnTo>
                    <a:pt x="705" y="457"/>
                  </a:lnTo>
                  <a:lnTo>
                    <a:pt x="705" y="540"/>
                  </a:lnTo>
                  <a:lnTo>
                    <a:pt x="705" y="581"/>
                  </a:lnTo>
                  <a:lnTo>
                    <a:pt x="705" y="622"/>
                  </a:lnTo>
                  <a:lnTo>
                    <a:pt x="663" y="664"/>
                  </a:lnTo>
                  <a:lnTo>
                    <a:pt x="663" y="705"/>
                  </a:lnTo>
                  <a:lnTo>
                    <a:pt x="622" y="747"/>
                  </a:lnTo>
                  <a:lnTo>
                    <a:pt x="580" y="788"/>
                  </a:lnTo>
                  <a:lnTo>
                    <a:pt x="539" y="830"/>
                  </a:lnTo>
                  <a:lnTo>
                    <a:pt x="539" y="871"/>
                  </a:lnTo>
                  <a:lnTo>
                    <a:pt x="456" y="871"/>
                  </a:lnTo>
                  <a:lnTo>
                    <a:pt x="456" y="912"/>
                  </a:lnTo>
                  <a:lnTo>
                    <a:pt x="373" y="912"/>
                  </a:lnTo>
                  <a:lnTo>
                    <a:pt x="373" y="954"/>
                  </a:lnTo>
                  <a:lnTo>
                    <a:pt x="373" y="995"/>
                  </a:lnTo>
                  <a:lnTo>
                    <a:pt x="373" y="1037"/>
                  </a:lnTo>
                  <a:lnTo>
                    <a:pt x="373" y="1078"/>
                  </a:lnTo>
                  <a:lnTo>
                    <a:pt x="539" y="1078"/>
                  </a:lnTo>
                  <a:lnTo>
                    <a:pt x="539" y="1037"/>
                  </a:lnTo>
                  <a:lnTo>
                    <a:pt x="580" y="1037"/>
                  </a:lnTo>
                  <a:lnTo>
                    <a:pt x="622" y="995"/>
                  </a:lnTo>
                  <a:lnTo>
                    <a:pt x="663" y="995"/>
                  </a:lnTo>
                  <a:lnTo>
                    <a:pt x="663" y="954"/>
                  </a:lnTo>
                  <a:lnTo>
                    <a:pt x="705" y="954"/>
                  </a:lnTo>
                  <a:lnTo>
                    <a:pt x="705" y="912"/>
                  </a:lnTo>
                  <a:lnTo>
                    <a:pt x="746" y="871"/>
                  </a:lnTo>
                  <a:lnTo>
                    <a:pt x="787" y="871"/>
                  </a:lnTo>
                  <a:lnTo>
                    <a:pt x="787" y="830"/>
                  </a:lnTo>
                  <a:lnTo>
                    <a:pt x="787" y="788"/>
                  </a:lnTo>
                  <a:lnTo>
                    <a:pt x="829" y="788"/>
                  </a:lnTo>
                  <a:lnTo>
                    <a:pt x="829" y="747"/>
                  </a:lnTo>
                  <a:lnTo>
                    <a:pt x="829" y="705"/>
                  </a:lnTo>
                  <a:lnTo>
                    <a:pt x="870" y="664"/>
                  </a:lnTo>
                  <a:lnTo>
                    <a:pt x="870" y="622"/>
                  </a:lnTo>
                  <a:lnTo>
                    <a:pt x="870" y="581"/>
                  </a:lnTo>
                  <a:lnTo>
                    <a:pt x="870" y="457"/>
                  </a:lnTo>
                  <a:lnTo>
                    <a:pt x="870" y="415"/>
                  </a:lnTo>
                  <a:lnTo>
                    <a:pt x="870" y="374"/>
                  </a:lnTo>
                  <a:lnTo>
                    <a:pt x="870" y="332"/>
                  </a:lnTo>
                  <a:lnTo>
                    <a:pt x="829" y="291"/>
                  </a:lnTo>
                  <a:lnTo>
                    <a:pt x="829" y="208"/>
                  </a:lnTo>
                  <a:lnTo>
                    <a:pt x="787" y="208"/>
                  </a:lnTo>
                  <a:lnTo>
                    <a:pt x="787" y="125"/>
                  </a:lnTo>
                  <a:lnTo>
                    <a:pt x="746" y="125"/>
                  </a:lnTo>
                  <a:lnTo>
                    <a:pt x="705" y="84"/>
                  </a:lnTo>
                  <a:lnTo>
                    <a:pt x="663" y="42"/>
                  </a:lnTo>
                  <a:lnTo>
                    <a:pt x="622" y="42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70"/>
            <p:cNvSpPr/>
            <p:nvPr/>
          </p:nvSpPr>
          <p:spPr>
            <a:xfrm>
              <a:off x="5392875" y="1643900"/>
              <a:ext cx="284925" cy="503500"/>
            </a:xfrm>
            <a:custGeom>
              <a:rect b="b" l="l" r="r" t="t"/>
              <a:pathLst>
                <a:path extrusionOk="0" h="20140" w="11397">
                  <a:moveTo>
                    <a:pt x="6589" y="1"/>
                  </a:moveTo>
                  <a:lnTo>
                    <a:pt x="6175" y="84"/>
                  </a:lnTo>
                  <a:lnTo>
                    <a:pt x="5761" y="167"/>
                  </a:lnTo>
                  <a:lnTo>
                    <a:pt x="5388" y="332"/>
                  </a:lnTo>
                  <a:lnTo>
                    <a:pt x="4849" y="581"/>
                  </a:lnTo>
                  <a:lnTo>
                    <a:pt x="4352" y="871"/>
                  </a:lnTo>
                  <a:lnTo>
                    <a:pt x="3896" y="1202"/>
                  </a:lnTo>
                  <a:lnTo>
                    <a:pt x="3440" y="1534"/>
                  </a:lnTo>
                  <a:lnTo>
                    <a:pt x="2984" y="1948"/>
                  </a:lnTo>
                  <a:lnTo>
                    <a:pt x="2570" y="2363"/>
                  </a:lnTo>
                  <a:lnTo>
                    <a:pt x="2197" y="2777"/>
                  </a:lnTo>
                  <a:lnTo>
                    <a:pt x="1866" y="3233"/>
                  </a:lnTo>
                  <a:lnTo>
                    <a:pt x="1534" y="3730"/>
                  </a:lnTo>
                  <a:lnTo>
                    <a:pt x="1244" y="4227"/>
                  </a:lnTo>
                  <a:lnTo>
                    <a:pt x="995" y="4766"/>
                  </a:lnTo>
                  <a:lnTo>
                    <a:pt x="747" y="5305"/>
                  </a:lnTo>
                  <a:lnTo>
                    <a:pt x="540" y="5843"/>
                  </a:lnTo>
                  <a:lnTo>
                    <a:pt x="374" y="6423"/>
                  </a:lnTo>
                  <a:lnTo>
                    <a:pt x="249" y="7004"/>
                  </a:lnTo>
                  <a:lnTo>
                    <a:pt x="125" y="7584"/>
                  </a:lnTo>
                  <a:lnTo>
                    <a:pt x="84" y="8164"/>
                  </a:lnTo>
                  <a:lnTo>
                    <a:pt x="42" y="8744"/>
                  </a:lnTo>
                  <a:lnTo>
                    <a:pt x="1" y="9324"/>
                  </a:lnTo>
                  <a:lnTo>
                    <a:pt x="1" y="9904"/>
                  </a:lnTo>
                  <a:lnTo>
                    <a:pt x="42" y="10484"/>
                  </a:lnTo>
                  <a:lnTo>
                    <a:pt x="125" y="11023"/>
                  </a:lnTo>
                  <a:lnTo>
                    <a:pt x="291" y="12183"/>
                  </a:lnTo>
                  <a:lnTo>
                    <a:pt x="581" y="13343"/>
                  </a:lnTo>
                  <a:lnTo>
                    <a:pt x="954" y="14462"/>
                  </a:lnTo>
                  <a:lnTo>
                    <a:pt x="1368" y="15540"/>
                  </a:lnTo>
                  <a:lnTo>
                    <a:pt x="1866" y="16617"/>
                  </a:lnTo>
                  <a:lnTo>
                    <a:pt x="2238" y="17238"/>
                  </a:lnTo>
                  <a:lnTo>
                    <a:pt x="2611" y="17901"/>
                  </a:lnTo>
                  <a:lnTo>
                    <a:pt x="3109" y="18440"/>
                  </a:lnTo>
                  <a:lnTo>
                    <a:pt x="3606" y="18979"/>
                  </a:lnTo>
                  <a:lnTo>
                    <a:pt x="3896" y="19186"/>
                  </a:lnTo>
                  <a:lnTo>
                    <a:pt x="4186" y="19393"/>
                  </a:lnTo>
                  <a:lnTo>
                    <a:pt x="4517" y="19600"/>
                  </a:lnTo>
                  <a:lnTo>
                    <a:pt x="4849" y="19766"/>
                  </a:lnTo>
                  <a:lnTo>
                    <a:pt x="5180" y="19890"/>
                  </a:lnTo>
                  <a:lnTo>
                    <a:pt x="5553" y="20015"/>
                  </a:lnTo>
                  <a:lnTo>
                    <a:pt x="5926" y="20098"/>
                  </a:lnTo>
                  <a:lnTo>
                    <a:pt x="6299" y="20139"/>
                  </a:lnTo>
                  <a:lnTo>
                    <a:pt x="7128" y="20139"/>
                  </a:lnTo>
                  <a:lnTo>
                    <a:pt x="7460" y="20056"/>
                  </a:lnTo>
                  <a:lnTo>
                    <a:pt x="7791" y="19973"/>
                  </a:lnTo>
                  <a:lnTo>
                    <a:pt x="8123" y="19849"/>
                  </a:lnTo>
                  <a:lnTo>
                    <a:pt x="8413" y="19642"/>
                  </a:lnTo>
                  <a:lnTo>
                    <a:pt x="8620" y="19518"/>
                  </a:lnTo>
                  <a:lnTo>
                    <a:pt x="8827" y="19310"/>
                  </a:lnTo>
                  <a:lnTo>
                    <a:pt x="9158" y="18937"/>
                  </a:lnTo>
                  <a:lnTo>
                    <a:pt x="9407" y="18523"/>
                  </a:lnTo>
                  <a:lnTo>
                    <a:pt x="9656" y="18026"/>
                  </a:lnTo>
                  <a:lnTo>
                    <a:pt x="9821" y="17529"/>
                  </a:lnTo>
                  <a:lnTo>
                    <a:pt x="9987" y="17031"/>
                  </a:lnTo>
                  <a:lnTo>
                    <a:pt x="10277" y="16037"/>
                  </a:lnTo>
                  <a:lnTo>
                    <a:pt x="10567" y="14959"/>
                  </a:lnTo>
                  <a:lnTo>
                    <a:pt x="10816" y="13841"/>
                  </a:lnTo>
                  <a:lnTo>
                    <a:pt x="11065" y="12722"/>
                  </a:lnTo>
                  <a:lnTo>
                    <a:pt x="11230" y="11562"/>
                  </a:lnTo>
                  <a:lnTo>
                    <a:pt x="11355" y="10443"/>
                  </a:lnTo>
                  <a:lnTo>
                    <a:pt x="11396" y="9324"/>
                  </a:lnTo>
                  <a:lnTo>
                    <a:pt x="11396" y="8205"/>
                  </a:lnTo>
                  <a:lnTo>
                    <a:pt x="11313" y="7086"/>
                  </a:lnTo>
                  <a:lnTo>
                    <a:pt x="11147" y="5968"/>
                  </a:lnTo>
                  <a:lnTo>
                    <a:pt x="10899" y="4890"/>
                  </a:lnTo>
                  <a:lnTo>
                    <a:pt x="10567" y="3813"/>
                  </a:lnTo>
                  <a:lnTo>
                    <a:pt x="10360" y="3274"/>
                  </a:lnTo>
                  <a:lnTo>
                    <a:pt x="10153" y="2777"/>
                  </a:lnTo>
                  <a:lnTo>
                    <a:pt x="9904" y="2280"/>
                  </a:lnTo>
                  <a:lnTo>
                    <a:pt x="9614" y="1783"/>
                  </a:lnTo>
                  <a:lnTo>
                    <a:pt x="9283" y="1327"/>
                  </a:lnTo>
                  <a:lnTo>
                    <a:pt x="8910" y="912"/>
                  </a:lnTo>
                  <a:lnTo>
                    <a:pt x="8495" y="539"/>
                  </a:lnTo>
                  <a:lnTo>
                    <a:pt x="8040" y="291"/>
                  </a:lnTo>
                  <a:lnTo>
                    <a:pt x="7791" y="167"/>
                  </a:lnTo>
                  <a:lnTo>
                    <a:pt x="7542" y="84"/>
                  </a:lnTo>
                  <a:lnTo>
                    <a:pt x="7294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70"/>
            <p:cNvSpPr/>
            <p:nvPr/>
          </p:nvSpPr>
          <p:spPr>
            <a:xfrm>
              <a:off x="5135975" y="1994050"/>
              <a:ext cx="331525" cy="352225"/>
            </a:xfrm>
            <a:custGeom>
              <a:rect b="b" l="l" r="r" t="t"/>
              <a:pathLst>
                <a:path extrusionOk="0" h="14089" w="13261">
                  <a:moveTo>
                    <a:pt x="3771" y="0"/>
                  </a:moveTo>
                  <a:lnTo>
                    <a:pt x="3315" y="42"/>
                  </a:lnTo>
                  <a:lnTo>
                    <a:pt x="2818" y="83"/>
                  </a:lnTo>
                  <a:lnTo>
                    <a:pt x="2362" y="166"/>
                  </a:lnTo>
                  <a:lnTo>
                    <a:pt x="1907" y="332"/>
                  </a:lnTo>
                  <a:lnTo>
                    <a:pt x="1575" y="456"/>
                  </a:lnTo>
                  <a:lnTo>
                    <a:pt x="1244" y="581"/>
                  </a:lnTo>
                  <a:lnTo>
                    <a:pt x="954" y="788"/>
                  </a:lnTo>
                  <a:lnTo>
                    <a:pt x="705" y="995"/>
                  </a:lnTo>
                  <a:lnTo>
                    <a:pt x="415" y="1326"/>
                  </a:lnTo>
                  <a:lnTo>
                    <a:pt x="208" y="1741"/>
                  </a:lnTo>
                  <a:lnTo>
                    <a:pt x="83" y="2155"/>
                  </a:lnTo>
                  <a:lnTo>
                    <a:pt x="0" y="2611"/>
                  </a:lnTo>
                  <a:lnTo>
                    <a:pt x="0" y="3067"/>
                  </a:lnTo>
                  <a:lnTo>
                    <a:pt x="42" y="3523"/>
                  </a:lnTo>
                  <a:lnTo>
                    <a:pt x="125" y="3978"/>
                  </a:lnTo>
                  <a:lnTo>
                    <a:pt x="249" y="4434"/>
                  </a:lnTo>
                  <a:lnTo>
                    <a:pt x="539" y="5346"/>
                  </a:lnTo>
                  <a:lnTo>
                    <a:pt x="954" y="6175"/>
                  </a:lnTo>
                  <a:lnTo>
                    <a:pt x="1368" y="7003"/>
                  </a:lnTo>
                  <a:lnTo>
                    <a:pt x="1907" y="7791"/>
                  </a:lnTo>
                  <a:lnTo>
                    <a:pt x="2445" y="8536"/>
                  </a:lnTo>
                  <a:lnTo>
                    <a:pt x="3067" y="9241"/>
                  </a:lnTo>
                  <a:lnTo>
                    <a:pt x="3730" y="9904"/>
                  </a:lnTo>
                  <a:lnTo>
                    <a:pt x="4393" y="10525"/>
                  </a:lnTo>
                  <a:lnTo>
                    <a:pt x="5139" y="11147"/>
                  </a:lnTo>
                  <a:lnTo>
                    <a:pt x="5885" y="11727"/>
                  </a:lnTo>
                  <a:lnTo>
                    <a:pt x="6672" y="12307"/>
                  </a:lnTo>
                  <a:lnTo>
                    <a:pt x="7459" y="12804"/>
                  </a:lnTo>
                  <a:lnTo>
                    <a:pt x="8164" y="13260"/>
                  </a:lnTo>
                  <a:lnTo>
                    <a:pt x="8536" y="13509"/>
                  </a:lnTo>
                  <a:lnTo>
                    <a:pt x="8909" y="13716"/>
                  </a:lnTo>
                  <a:lnTo>
                    <a:pt x="9324" y="13882"/>
                  </a:lnTo>
                  <a:lnTo>
                    <a:pt x="9738" y="14006"/>
                  </a:lnTo>
                  <a:lnTo>
                    <a:pt x="10153" y="14089"/>
                  </a:lnTo>
                  <a:lnTo>
                    <a:pt x="10608" y="14047"/>
                  </a:lnTo>
                  <a:lnTo>
                    <a:pt x="10857" y="14006"/>
                  </a:lnTo>
                  <a:lnTo>
                    <a:pt x="11147" y="13923"/>
                  </a:lnTo>
                  <a:lnTo>
                    <a:pt x="11396" y="13799"/>
                  </a:lnTo>
                  <a:lnTo>
                    <a:pt x="11644" y="13633"/>
                  </a:lnTo>
                  <a:lnTo>
                    <a:pt x="11934" y="13426"/>
                  </a:lnTo>
                  <a:lnTo>
                    <a:pt x="12183" y="13219"/>
                  </a:lnTo>
                  <a:lnTo>
                    <a:pt x="12390" y="12970"/>
                  </a:lnTo>
                  <a:lnTo>
                    <a:pt x="12556" y="12722"/>
                  </a:lnTo>
                  <a:lnTo>
                    <a:pt x="12722" y="12431"/>
                  </a:lnTo>
                  <a:lnTo>
                    <a:pt x="12887" y="12183"/>
                  </a:lnTo>
                  <a:lnTo>
                    <a:pt x="13095" y="11603"/>
                  </a:lnTo>
                  <a:lnTo>
                    <a:pt x="13219" y="11023"/>
                  </a:lnTo>
                  <a:lnTo>
                    <a:pt x="13260" y="10401"/>
                  </a:lnTo>
                  <a:lnTo>
                    <a:pt x="13219" y="9780"/>
                  </a:lnTo>
                  <a:lnTo>
                    <a:pt x="13136" y="9158"/>
                  </a:lnTo>
                  <a:lnTo>
                    <a:pt x="13012" y="8536"/>
                  </a:lnTo>
                  <a:lnTo>
                    <a:pt x="12722" y="7625"/>
                  </a:lnTo>
                  <a:lnTo>
                    <a:pt x="12390" y="6713"/>
                  </a:lnTo>
                  <a:lnTo>
                    <a:pt x="12017" y="5802"/>
                  </a:lnTo>
                  <a:lnTo>
                    <a:pt x="11561" y="4973"/>
                  </a:lnTo>
                  <a:lnTo>
                    <a:pt x="11064" y="4144"/>
                  </a:lnTo>
                  <a:lnTo>
                    <a:pt x="10484" y="3357"/>
                  </a:lnTo>
                  <a:lnTo>
                    <a:pt x="9862" y="2611"/>
                  </a:lnTo>
                  <a:lnTo>
                    <a:pt x="9158" y="1989"/>
                  </a:lnTo>
                  <a:lnTo>
                    <a:pt x="8744" y="1658"/>
                  </a:lnTo>
                  <a:lnTo>
                    <a:pt x="8371" y="1409"/>
                  </a:lnTo>
                  <a:lnTo>
                    <a:pt x="7956" y="1119"/>
                  </a:lnTo>
                  <a:lnTo>
                    <a:pt x="7501" y="912"/>
                  </a:lnTo>
                  <a:lnTo>
                    <a:pt x="7086" y="705"/>
                  </a:lnTo>
                  <a:lnTo>
                    <a:pt x="6630" y="498"/>
                  </a:lnTo>
                  <a:lnTo>
                    <a:pt x="6175" y="332"/>
                  </a:lnTo>
                  <a:lnTo>
                    <a:pt x="5719" y="208"/>
                  </a:lnTo>
                  <a:lnTo>
                    <a:pt x="5222" y="125"/>
                  </a:lnTo>
                  <a:lnTo>
                    <a:pt x="4766" y="42"/>
                  </a:lnTo>
                  <a:lnTo>
                    <a:pt x="4268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70"/>
            <p:cNvSpPr/>
            <p:nvPr/>
          </p:nvSpPr>
          <p:spPr>
            <a:xfrm>
              <a:off x="5692275" y="2222975"/>
              <a:ext cx="355350" cy="248650"/>
            </a:xfrm>
            <a:custGeom>
              <a:rect b="b" l="l" r="r" t="t"/>
              <a:pathLst>
                <a:path extrusionOk="0" h="9946" w="14214">
                  <a:moveTo>
                    <a:pt x="9033" y="1"/>
                  </a:moveTo>
                  <a:lnTo>
                    <a:pt x="8578" y="42"/>
                  </a:lnTo>
                  <a:lnTo>
                    <a:pt x="7707" y="125"/>
                  </a:lnTo>
                  <a:lnTo>
                    <a:pt x="6879" y="291"/>
                  </a:lnTo>
                  <a:lnTo>
                    <a:pt x="6050" y="581"/>
                  </a:lnTo>
                  <a:lnTo>
                    <a:pt x="5263" y="913"/>
                  </a:lnTo>
                  <a:lnTo>
                    <a:pt x="4475" y="1327"/>
                  </a:lnTo>
                  <a:lnTo>
                    <a:pt x="3771" y="1824"/>
                  </a:lnTo>
                  <a:lnTo>
                    <a:pt x="3066" y="2363"/>
                  </a:lnTo>
                  <a:lnTo>
                    <a:pt x="2445" y="2943"/>
                  </a:lnTo>
                  <a:lnTo>
                    <a:pt x="1823" y="3565"/>
                  </a:lnTo>
                  <a:lnTo>
                    <a:pt x="1243" y="4228"/>
                  </a:lnTo>
                  <a:lnTo>
                    <a:pt x="912" y="4683"/>
                  </a:lnTo>
                  <a:lnTo>
                    <a:pt x="622" y="5139"/>
                  </a:lnTo>
                  <a:lnTo>
                    <a:pt x="373" y="5636"/>
                  </a:lnTo>
                  <a:lnTo>
                    <a:pt x="166" y="6134"/>
                  </a:lnTo>
                  <a:lnTo>
                    <a:pt x="83" y="6672"/>
                  </a:lnTo>
                  <a:lnTo>
                    <a:pt x="0" y="7211"/>
                  </a:lnTo>
                  <a:lnTo>
                    <a:pt x="83" y="7750"/>
                  </a:lnTo>
                  <a:lnTo>
                    <a:pt x="207" y="8330"/>
                  </a:lnTo>
                  <a:lnTo>
                    <a:pt x="332" y="8578"/>
                  </a:lnTo>
                  <a:lnTo>
                    <a:pt x="456" y="8868"/>
                  </a:lnTo>
                  <a:lnTo>
                    <a:pt x="622" y="9076"/>
                  </a:lnTo>
                  <a:lnTo>
                    <a:pt x="787" y="9283"/>
                  </a:lnTo>
                  <a:lnTo>
                    <a:pt x="953" y="9449"/>
                  </a:lnTo>
                  <a:lnTo>
                    <a:pt x="1160" y="9614"/>
                  </a:lnTo>
                  <a:lnTo>
                    <a:pt x="1533" y="9780"/>
                  </a:lnTo>
                  <a:lnTo>
                    <a:pt x="1906" y="9863"/>
                  </a:lnTo>
                  <a:lnTo>
                    <a:pt x="2279" y="9946"/>
                  </a:lnTo>
                  <a:lnTo>
                    <a:pt x="2652" y="9946"/>
                  </a:lnTo>
                  <a:lnTo>
                    <a:pt x="3025" y="9904"/>
                  </a:lnTo>
                  <a:lnTo>
                    <a:pt x="3439" y="9863"/>
                  </a:lnTo>
                  <a:lnTo>
                    <a:pt x="4185" y="9739"/>
                  </a:lnTo>
                  <a:lnTo>
                    <a:pt x="5014" y="9614"/>
                  </a:lnTo>
                  <a:lnTo>
                    <a:pt x="5884" y="9449"/>
                  </a:lnTo>
                  <a:lnTo>
                    <a:pt x="6713" y="9283"/>
                  </a:lnTo>
                  <a:lnTo>
                    <a:pt x="7542" y="9034"/>
                  </a:lnTo>
                  <a:lnTo>
                    <a:pt x="8329" y="8786"/>
                  </a:lnTo>
                  <a:lnTo>
                    <a:pt x="9116" y="8496"/>
                  </a:lnTo>
                  <a:lnTo>
                    <a:pt x="9862" y="8123"/>
                  </a:lnTo>
                  <a:lnTo>
                    <a:pt x="10608" y="7708"/>
                  </a:lnTo>
                  <a:lnTo>
                    <a:pt x="11312" y="7294"/>
                  </a:lnTo>
                  <a:lnTo>
                    <a:pt x="11975" y="6797"/>
                  </a:lnTo>
                  <a:lnTo>
                    <a:pt x="12597" y="6216"/>
                  </a:lnTo>
                  <a:lnTo>
                    <a:pt x="13177" y="5636"/>
                  </a:lnTo>
                  <a:lnTo>
                    <a:pt x="13426" y="5305"/>
                  </a:lnTo>
                  <a:lnTo>
                    <a:pt x="13674" y="4973"/>
                  </a:lnTo>
                  <a:lnTo>
                    <a:pt x="13882" y="4600"/>
                  </a:lnTo>
                  <a:lnTo>
                    <a:pt x="14047" y="4228"/>
                  </a:lnTo>
                  <a:lnTo>
                    <a:pt x="14172" y="3813"/>
                  </a:lnTo>
                  <a:lnTo>
                    <a:pt x="14213" y="3440"/>
                  </a:lnTo>
                  <a:lnTo>
                    <a:pt x="14213" y="3026"/>
                  </a:lnTo>
                  <a:lnTo>
                    <a:pt x="14089" y="2653"/>
                  </a:lnTo>
                  <a:lnTo>
                    <a:pt x="13964" y="2363"/>
                  </a:lnTo>
                  <a:lnTo>
                    <a:pt x="13799" y="2114"/>
                  </a:lnTo>
                  <a:lnTo>
                    <a:pt x="13592" y="1866"/>
                  </a:lnTo>
                  <a:lnTo>
                    <a:pt x="13384" y="1658"/>
                  </a:lnTo>
                  <a:lnTo>
                    <a:pt x="13053" y="1368"/>
                  </a:lnTo>
                  <a:lnTo>
                    <a:pt x="12680" y="1120"/>
                  </a:lnTo>
                  <a:lnTo>
                    <a:pt x="12348" y="871"/>
                  </a:lnTo>
                  <a:lnTo>
                    <a:pt x="11934" y="664"/>
                  </a:lnTo>
                  <a:lnTo>
                    <a:pt x="11561" y="498"/>
                  </a:lnTo>
                  <a:lnTo>
                    <a:pt x="11147" y="374"/>
                  </a:lnTo>
                  <a:lnTo>
                    <a:pt x="10732" y="250"/>
                  </a:lnTo>
                  <a:lnTo>
                    <a:pt x="10318" y="167"/>
                  </a:lnTo>
                  <a:lnTo>
                    <a:pt x="9904" y="84"/>
                  </a:lnTo>
                  <a:lnTo>
                    <a:pt x="9448" y="42"/>
                  </a:lnTo>
                  <a:lnTo>
                    <a:pt x="9033" y="1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70"/>
            <p:cNvSpPr/>
            <p:nvPr/>
          </p:nvSpPr>
          <p:spPr>
            <a:xfrm>
              <a:off x="5265475" y="2125600"/>
              <a:ext cx="236200" cy="532500"/>
            </a:xfrm>
            <a:custGeom>
              <a:rect b="b" l="l" r="r" t="t"/>
              <a:pathLst>
                <a:path extrusionOk="0" h="21300" w="9448">
                  <a:moveTo>
                    <a:pt x="0" y="1"/>
                  </a:moveTo>
                  <a:lnTo>
                    <a:pt x="42" y="84"/>
                  </a:lnTo>
                  <a:lnTo>
                    <a:pt x="124" y="208"/>
                  </a:lnTo>
                  <a:lnTo>
                    <a:pt x="207" y="332"/>
                  </a:lnTo>
                  <a:lnTo>
                    <a:pt x="290" y="415"/>
                  </a:lnTo>
                  <a:lnTo>
                    <a:pt x="414" y="540"/>
                  </a:lnTo>
                  <a:lnTo>
                    <a:pt x="663" y="747"/>
                  </a:lnTo>
                  <a:lnTo>
                    <a:pt x="787" y="913"/>
                  </a:lnTo>
                  <a:lnTo>
                    <a:pt x="870" y="954"/>
                  </a:lnTo>
                  <a:lnTo>
                    <a:pt x="953" y="1078"/>
                  </a:lnTo>
                  <a:lnTo>
                    <a:pt x="1077" y="1203"/>
                  </a:lnTo>
                  <a:lnTo>
                    <a:pt x="1326" y="1451"/>
                  </a:lnTo>
                  <a:lnTo>
                    <a:pt x="1368" y="1534"/>
                  </a:lnTo>
                  <a:lnTo>
                    <a:pt x="1823" y="2073"/>
                  </a:lnTo>
                  <a:lnTo>
                    <a:pt x="1865" y="2114"/>
                  </a:lnTo>
                  <a:lnTo>
                    <a:pt x="2031" y="2280"/>
                  </a:lnTo>
                  <a:lnTo>
                    <a:pt x="2279" y="2529"/>
                  </a:lnTo>
                  <a:lnTo>
                    <a:pt x="2362" y="2653"/>
                  </a:lnTo>
                  <a:lnTo>
                    <a:pt x="2403" y="2736"/>
                  </a:lnTo>
                  <a:lnTo>
                    <a:pt x="2818" y="3233"/>
                  </a:lnTo>
                  <a:lnTo>
                    <a:pt x="3025" y="3482"/>
                  </a:lnTo>
                  <a:lnTo>
                    <a:pt x="3191" y="3772"/>
                  </a:lnTo>
                  <a:lnTo>
                    <a:pt x="3232" y="3813"/>
                  </a:lnTo>
                  <a:lnTo>
                    <a:pt x="3274" y="3896"/>
                  </a:lnTo>
                  <a:lnTo>
                    <a:pt x="3315" y="3937"/>
                  </a:lnTo>
                  <a:lnTo>
                    <a:pt x="3439" y="4103"/>
                  </a:lnTo>
                  <a:lnTo>
                    <a:pt x="3522" y="4227"/>
                  </a:lnTo>
                  <a:lnTo>
                    <a:pt x="3647" y="4352"/>
                  </a:lnTo>
                  <a:lnTo>
                    <a:pt x="3729" y="4476"/>
                  </a:lnTo>
                  <a:lnTo>
                    <a:pt x="3812" y="4600"/>
                  </a:lnTo>
                  <a:lnTo>
                    <a:pt x="3854" y="4683"/>
                  </a:lnTo>
                  <a:lnTo>
                    <a:pt x="3978" y="4890"/>
                  </a:lnTo>
                  <a:lnTo>
                    <a:pt x="4185" y="5222"/>
                  </a:lnTo>
                  <a:lnTo>
                    <a:pt x="4268" y="5305"/>
                  </a:lnTo>
                  <a:lnTo>
                    <a:pt x="4475" y="5636"/>
                  </a:lnTo>
                  <a:lnTo>
                    <a:pt x="4600" y="5802"/>
                  </a:lnTo>
                  <a:lnTo>
                    <a:pt x="4807" y="6134"/>
                  </a:lnTo>
                  <a:lnTo>
                    <a:pt x="4973" y="6341"/>
                  </a:lnTo>
                  <a:lnTo>
                    <a:pt x="5097" y="6589"/>
                  </a:lnTo>
                  <a:lnTo>
                    <a:pt x="5511" y="7377"/>
                  </a:lnTo>
                  <a:lnTo>
                    <a:pt x="5594" y="7501"/>
                  </a:lnTo>
                  <a:lnTo>
                    <a:pt x="5636" y="7584"/>
                  </a:lnTo>
                  <a:lnTo>
                    <a:pt x="5677" y="7708"/>
                  </a:lnTo>
                  <a:lnTo>
                    <a:pt x="5760" y="7874"/>
                  </a:lnTo>
                  <a:lnTo>
                    <a:pt x="5884" y="8081"/>
                  </a:lnTo>
                  <a:lnTo>
                    <a:pt x="6008" y="8330"/>
                  </a:lnTo>
                  <a:lnTo>
                    <a:pt x="6091" y="8413"/>
                  </a:lnTo>
                  <a:lnTo>
                    <a:pt x="6174" y="8620"/>
                  </a:lnTo>
                  <a:lnTo>
                    <a:pt x="6340" y="8951"/>
                  </a:lnTo>
                  <a:lnTo>
                    <a:pt x="6381" y="9076"/>
                  </a:lnTo>
                  <a:lnTo>
                    <a:pt x="6464" y="9241"/>
                  </a:lnTo>
                  <a:lnTo>
                    <a:pt x="6589" y="9490"/>
                  </a:lnTo>
                  <a:lnTo>
                    <a:pt x="6796" y="9987"/>
                  </a:lnTo>
                  <a:lnTo>
                    <a:pt x="6796" y="10029"/>
                  </a:lnTo>
                  <a:lnTo>
                    <a:pt x="6879" y="10153"/>
                  </a:lnTo>
                  <a:lnTo>
                    <a:pt x="6920" y="10319"/>
                  </a:lnTo>
                  <a:lnTo>
                    <a:pt x="7169" y="10940"/>
                  </a:lnTo>
                  <a:lnTo>
                    <a:pt x="7293" y="11230"/>
                  </a:lnTo>
                  <a:lnTo>
                    <a:pt x="7417" y="11603"/>
                  </a:lnTo>
                  <a:lnTo>
                    <a:pt x="7542" y="11852"/>
                  </a:lnTo>
                  <a:lnTo>
                    <a:pt x="7625" y="12100"/>
                  </a:lnTo>
                  <a:lnTo>
                    <a:pt x="7707" y="12308"/>
                  </a:lnTo>
                  <a:lnTo>
                    <a:pt x="7707" y="12391"/>
                  </a:lnTo>
                  <a:lnTo>
                    <a:pt x="7790" y="12515"/>
                  </a:lnTo>
                  <a:lnTo>
                    <a:pt x="7832" y="12722"/>
                  </a:lnTo>
                  <a:lnTo>
                    <a:pt x="7915" y="13012"/>
                  </a:lnTo>
                  <a:lnTo>
                    <a:pt x="7956" y="13136"/>
                  </a:lnTo>
                  <a:lnTo>
                    <a:pt x="7997" y="13344"/>
                  </a:lnTo>
                  <a:lnTo>
                    <a:pt x="8080" y="13551"/>
                  </a:lnTo>
                  <a:lnTo>
                    <a:pt x="8080" y="13592"/>
                  </a:lnTo>
                  <a:lnTo>
                    <a:pt x="8163" y="13882"/>
                  </a:lnTo>
                  <a:lnTo>
                    <a:pt x="8163" y="13924"/>
                  </a:lnTo>
                  <a:lnTo>
                    <a:pt x="8205" y="14007"/>
                  </a:lnTo>
                  <a:lnTo>
                    <a:pt x="8287" y="14255"/>
                  </a:lnTo>
                  <a:lnTo>
                    <a:pt x="8412" y="14794"/>
                  </a:lnTo>
                  <a:lnTo>
                    <a:pt x="8578" y="15457"/>
                  </a:lnTo>
                  <a:lnTo>
                    <a:pt x="8702" y="16161"/>
                  </a:lnTo>
                  <a:lnTo>
                    <a:pt x="8785" y="16576"/>
                  </a:lnTo>
                  <a:lnTo>
                    <a:pt x="8826" y="16824"/>
                  </a:lnTo>
                  <a:lnTo>
                    <a:pt x="8868" y="17031"/>
                  </a:lnTo>
                  <a:lnTo>
                    <a:pt x="8909" y="17239"/>
                  </a:lnTo>
                  <a:lnTo>
                    <a:pt x="8909" y="17487"/>
                  </a:lnTo>
                  <a:lnTo>
                    <a:pt x="8992" y="17819"/>
                  </a:lnTo>
                  <a:lnTo>
                    <a:pt x="8992" y="17943"/>
                  </a:lnTo>
                  <a:lnTo>
                    <a:pt x="9033" y="18026"/>
                  </a:lnTo>
                  <a:lnTo>
                    <a:pt x="9075" y="18399"/>
                  </a:lnTo>
                  <a:lnTo>
                    <a:pt x="9075" y="18565"/>
                  </a:lnTo>
                  <a:lnTo>
                    <a:pt x="9116" y="18938"/>
                  </a:lnTo>
                  <a:lnTo>
                    <a:pt x="9199" y="19559"/>
                  </a:lnTo>
                  <a:lnTo>
                    <a:pt x="9199" y="19932"/>
                  </a:lnTo>
                  <a:lnTo>
                    <a:pt x="9199" y="20056"/>
                  </a:lnTo>
                  <a:lnTo>
                    <a:pt x="9241" y="20719"/>
                  </a:lnTo>
                  <a:lnTo>
                    <a:pt x="9241" y="20885"/>
                  </a:lnTo>
                  <a:lnTo>
                    <a:pt x="9282" y="21092"/>
                  </a:lnTo>
                  <a:lnTo>
                    <a:pt x="9323" y="21299"/>
                  </a:lnTo>
                  <a:lnTo>
                    <a:pt x="9365" y="21299"/>
                  </a:lnTo>
                  <a:lnTo>
                    <a:pt x="9406" y="21258"/>
                  </a:lnTo>
                  <a:lnTo>
                    <a:pt x="9448" y="21092"/>
                  </a:lnTo>
                  <a:lnTo>
                    <a:pt x="9448" y="20926"/>
                  </a:lnTo>
                  <a:lnTo>
                    <a:pt x="9406" y="20595"/>
                  </a:lnTo>
                  <a:lnTo>
                    <a:pt x="9406" y="20222"/>
                  </a:lnTo>
                  <a:lnTo>
                    <a:pt x="9365" y="19973"/>
                  </a:lnTo>
                  <a:lnTo>
                    <a:pt x="9365" y="19766"/>
                  </a:lnTo>
                  <a:lnTo>
                    <a:pt x="9365" y="19683"/>
                  </a:lnTo>
                  <a:lnTo>
                    <a:pt x="9323" y="19559"/>
                  </a:lnTo>
                  <a:lnTo>
                    <a:pt x="9323" y="19310"/>
                  </a:lnTo>
                  <a:lnTo>
                    <a:pt x="9282" y="19062"/>
                  </a:lnTo>
                  <a:lnTo>
                    <a:pt x="9241" y="18606"/>
                  </a:lnTo>
                  <a:lnTo>
                    <a:pt x="9241" y="18440"/>
                  </a:lnTo>
                  <a:lnTo>
                    <a:pt x="9241" y="18399"/>
                  </a:lnTo>
                  <a:lnTo>
                    <a:pt x="9241" y="18357"/>
                  </a:lnTo>
                  <a:lnTo>
                    <a:pt x="9199" y="18026"/>
                  </a:lnTo>
                  <a:lnTo>
                    <a:pt x="9199" y="17943"/>
                  </a:lnTo>
                  <a:lnTo>
                    <a:pt x="9116" y="17570"/>
                  </a:lnTo>
                  <a:lnTo>
                    <a:pt x="9116" y="17529"/>
                  </a:lnTo>
                  <a:lnTo>
                    <a:pt x="8992" y="16700"/>
                  </a:lnTo>
                  <a:lnTo>
                    <a:pt x="8950" y="16368"/>
                  </a:lnTo>
                  <a:lnTo>
                    <a:pt x="8909" y="16244"/>
                  </a:lnTo>
                  <a:lnTo>
                    <a:pt x="8909" y="16161"/>
                  </a:lnTo>
                  <a:lnTo>
                    <a:pt x="8868" y="16037"/>
                  </a:lnTo>
                  <a:lnTo>
                    <a:pt x="8785" y="15705"/>
                  </a:lnTo>
                  <a:lnTo>
                    <a:pt x="8743" y="15581"/>
                  </a:lnTo>
                  <a:lnTo>
                    <a:pt x="8743" y="15498"/>
                  </a:lnTo>
                  <a:lnTo>
                    <a:pt x="8660" y="15125"/>
                  </a:lnTo>
                  <a:lnTo>
                    <a:pt x="8578" y="14752"/>
                  </a:lnTo>
                  <a:lnTo>
                    <a:pt x="8536" y="14628"/>
                  </a:lnTo>
                  <a:lnTo>
                    <a:pt x="8495" y="14504"/>
                  </a:lnTo>
                  <a:lnTo>
                    <a:pt x="8453" y="14255"/>
                  </a:lnTo>
                  <a:lnTo>
                    <a:pt x="8412" y="14131"/>
                  </a:lnTo>
                  <a:lnTo>
                    <a:pt x="8370" y="13965"/>
                  </a:lnTo>
                  <a:lnTo>
                    <a:pt x="8205" y="13426"/>
                  </a:lnTo>
                  <a:lnTo>
                    <a:pt x="7997" y="12722"/>
                  </a:lnTo>
                  <a:lnTo>
                    <a:pt x="7790" y="12059"/>
                  </a:lnTo>
                  <a:lnTo>
                    <a:pt x="7749" y="11976"/>
                  </a:lnTo>
                  <a:lnTo>
                    <a:pt x="7666" y="11728"/>
                  </a:lnTo>
                  <a:lnTo>
                    <a:pt x="7625" y="11645"/>
                  </a:lnTo>
                  <a:lnTo>
                    <a:pt x="7625" y="11603"/>
                  </a:lnTo>
                  <a:lnTo>
                    <a:pt x="7542" y="11479"/>
                  </a:lnTo>
                  <a:lnTo>
                    <a:pt x="7459" y="11189"/>
                  </a:lnTo>
                  <a:lnTo>
                    <a:pt x="7334" y="10857"/>
                  </a:lnTo>
                  <a:lnTo>
                    <a:pt x="7252" y="10609"/>
                  </a:lnTo>
                  <a:lnTo>
                    <a:pt x="7210" y="10567"/>
                  </a:lnTo>
                  <a:lnTo>
                    <a:pt x="7086" y="10236"/>
                  </a:lnTo>
                  <a:lnTo>
                    <a:pt x="6962" y="10029"/>
                  </a:lnTo>
                  <a:lnTo>
                    <a:pt x="6920" y="9863"/>
                  </a:lnTo>
                  <a:lnTo>
                    <a:pt x="6879" y="9739"/>
                  </a:lnTo>
                  <a:lnTo>
                    <a:pt x="6754" y="9448"/>
                  </a:lnTo>
                  <a:lnTo>
                    <a:pt x="6630" y="9241"/>
                  </a:lnTo>
                  <a:lnTo>
                    <a:pt x="6464" y="8910"/>
                  </a:lnTo>
                  <a:lnTo>
                    <a:pt x="6340" y="8620"/>
                  </a:lnTo>
                  <a:lnTo>
                    <a:pt x="6216" y="8288"/>
                  </a:lnTo>
                  <a:lnTo>
                    <a:pt x="6174" y="8288"/>
                  </a:lnTo>
                  <a:lnTo>
                    <a:pt x="6091" y="8081"/>
                  </a:lnTo>
                  <a:lnTo>
                    <a:pt x="5926" y="7750"/>
                  </a:lnTo>
                  <a:lnTo>
                    <a:pt x="5594" y="7087"/>
                  </a:lnTo>
                  <a:lnTo>
                    <a:pt x="5263" y="6548"/>
                  </a:lnTo>
                  <a:lnTo>
                    <a:pt x="5180" y="6382"/>
                  </a:lnTo>
                  <a:lnTo>
                    <a:pt x="5055" y="6258"/>
                  </a:lnTo>
                  <a:lnTo>
                    <a:pt x="4973" y="6092"/>
                  </a:lnTo>
                  <a:lnTo>
                    <a:pt x="4848" y="5802"/>
                  </a:lnTo>
                  <a:lnTo>
                    <a:pt x="4724" y="5678"/>
                  </a:lnTo>
                  <a:lnTo>
                    <a:pt x="4641" y="5595"/>
                  </a:lnTo>
                  <a:lnTo>
                    <a:pt x="4475" y="5263"/>
                  </a:lnTo>
                  <a:lnTo>
                    <a:pt x="4310" y="5015"/>
                  </a:lnTo>
                  <a:lnTo>
                    <a:pt x="4185" y="4849"/>
                  </a:lnTo>
                  <a:lnTo>
                    <a:pt x="4102" y="4766"/>
                  </a:lnTo>
                  <a:lnTo>
                    <a:pt x="4061" y="4642"/>
                  </a:lnTo>
                  <a:lnTo>
                    <a:pt x="3937" y="4476"/>
                  </a:lnTo>
                  <a:lnTo>
                    <a:pt x="3522" y="3896"/>
                  </a:lnTo>
                  <a:lnTo>
                    <a:pt x="3439" y="3813"/>
                  </a:lnTo>
                  <a:lnTo>
                    <a:pt x="3025" y="3192"/>
                  </a:lnTo>
                  <a:lnTo>
                    <a:pt x="2984" y="3150"/>
                  </a:lnTo>
                  <a:lnTo>
                    <a:pt x="2528" y="2611"/>
                  </a:lnTo>
                  <a:lnTo>
                    <a:pt x="2445" y="2529"/>
                  </a:lnTo>
                  <a:lnTo>
                    <a:pt x="2403" y="2487"/>
                  </a:lnTo>
                  <a:lnTo>
                    <a:pt x="2362" y="2404"/>
                  </a:lnTo>
                  <a:lnTo>
                    <a:pt x="2279" y="2280"/>
                  </a:lnTo>
                  <a:lnTo>
                    <a:pt x="2155" y="2156"/>
                  </a:lnTo>
                  <a:lnTo>
                    <a:pt x="2113" y="2114"/>
                  </a:lnTo>
                  <a:lnTo>
                    <a:pt x="1989" y="1948"/>
                  </a:lnTo>
                  <a:lnTo>
                    <a:pt x="1616" y="1534"/>
                  </a:lnTo>
                  <a:lnTo>
                    <a:pt x="1533" y="1410"/>
                  </a:lnTo>
                  <a:lnTo>
                    <a:pt x="1243" y="1120"/>
                  </a:lnTo>
                  <a:lnTo>
                    <a:pt x="1119" y="995"/>
                  </a:lnTo>
                  <a:lnTo>
                    <a:pt x="1077" y="954"/>
                  </a:lnTo>
                  <a:lnTo>
                    <a:pt x="1036" y="913"/>
                  </a:lnTo>
                  <a:lnTo>
                    <a:pt x="829" y="705"/>
                  </a:lnTo>
                  <a:lnTo>
                    <a:pt x="829" y="664"/>
                  </a:lnTo>
                  <a:lnTo>
                    <a:pt x="705" y="581"/>
                  </a:lnTo>
                  <a:lnTo>
                    <a:pt x="539" y="415"/>
                  </a:lnTo>
                  <a:lnTo>
                    <a:pt x="332" y="208"/>
                  </a:lnTo>
                  <a:lnTo>
                    <a:pt x="332" y="167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70"/>
            <p:cNvSpPr/>
            <p:nvPr/>
          </p:nvSpPr>
          <p:spPr>
            <a:xfrm>
              <a:off x="5531700" y="1859375"/>
              <a:ext cx="18675" cy="794575"/>
            </a:xfrm>
            <a:custGeom>
              <a:rect b="b" l="l" r="r" t="t"/>
              <a:pathLst>
                <a:path extrusionOk="0" h="31783" w="747">
                  <a:moveTo>
                    <a:pt x="42" y="1"/>
                  </a:moveTo>
                  <a:lnTo>
                    <a:pt x="0" y="84"/>
                  </a:lnTo>
                  <a:lnTo>
                    <a:pt x="0" y="291"/>
                  </a:lnTo>
                  <a:lnTo>
                    <a:pt x="0" y="539"/>
                  </a:lnTo>
                  <a:lnTo>
                    <a:pt x="0" y="705"/>
                  </a:lnTo>
                  <a:lnTo>
                    <a:pt x="42" y="912"/>
                  </a:lnTo>
                  <a:lnTo>
                    <a:pt x="42" y="1327"/>
                  </a:lnTo>
                  <a:lnTo>
                    <a:pt x="83" y="1617"/>
                  </a:lnTo>
                  <a:lnTo>
                    <a:pt x="83" y="1741"/>
                  </a:lnTo>
                  <a:lnTo>
                    <a:pt x="83" y="1907"/>
                  </a:lnTo>
                  <a:lnTo>
                    <a:pt x="125" y="2197"/>
                  </a:lnTo>
                  <a:lnTo>
                    <a:pt x="125" y="2611"/>
                  </a:lnTo>
                  <a:lnTo>
                    <a:pt x="125" y="2777"/>
                  </a:lnTo>
                  <a:lnTo>
                    <a:pt x="208" y="3689"/>
                  </a:lnTo>
                  <a:lnTo>
                    <a:pt x="208" y="3771"/>
                  </a:lnTo>
                  <a:lnTo>
                    <a:pt x="208" y="4103"/>
                  </a:lnTo>
                  <a:lnTo>
                    <a:pt x="249" y="4517"/>
                  </a:lnTo>
                  <a:lnTo>
                    <a:pt x="249" y="4724"/>
                  </a:lnTo>
                  <a:lnTo>
                    <a:pt x="249" y="4849"/>
                  </a:lnTo>
                  <a:lnTo>
                    <a:pt x="290" y="5760"/>
                  </a:lnTo>
                  <a:lnTo>
                    <a:pt x="332" y="6589"/>
                  </a:lnTo>
                  <a:lnTo>
                    <a:pt x="332" y="6672"/>
                  </a:lnTo>
                  <a:lnTo>
                    <a:pt x="332" y="6796"/>
                  </a:lnTo>
                  <a:lnTo>
                    <a:pt x="332" y="6879"/>
                  </a:lnTo>
                  <a:lnTo>
                    <a:pt x="373" y="7128"/>
                  </a:lnTo>
                  <a:lnTo>
                    <a:pt x="373" y="7335"/>
                  </a:lnTo>
                  <a:lnTo>
                    <a:pt x="373" y="7584"/>
                  </a:lnTo>
                  <a:lnTo>
                    <a:pt x="415" y="7791"/>
                  </a:lnTo>
                  <a:lnTo>
                    <a:pt x="415" y="7998"/>
                  </a:lnTo>
                  <a:lnTo>
                    <a:pt x="415" y="8122"/>
                  </a:lnTo>
                  <a:lnTo>
                    <a:pt x="415" y="8412"/>
                  </a:lnTo>
                  <a:lnTo>
                    <a:pt x="415" y="8951"/>
                  </a:lnTo>
                  <a:lnTo>
                    <a:pt x="415" y="9117"/>
                  </a:lnTo>
                  <a:lnTo>
                    <a:pt x="456" y="9614"/>
                  </a:lnTo>
                  <a:lnTo>
                    <a:pt x="456" y="9904"/>
                  </a:lnTo>
                  <a:lnTo>
                    <a:pt x="498" y="10443"/>
                  </a:lnTo>
                  <a:lnTo>
                    <a:pt x="498" y="10774"/>
                  </a:lnTo>
                  <a:lnTo>
                    <a:pt x="498" y="11106"/>
                  </a:lnTo>
                  <a:lnTo>
                    <a:pt x="539" y="12349"/>
                  </a:lnTo>
                  <a:lnTo>
                    <a:pt x="539" y="12515"/>
                  </a:lnTo>
                  <a:lnTo>
                    <a:pt x="539" y="12639"/>
                  </a:lnTo>
                  <a:lnTo>
                    <a:pt x="539" y="12846"/>
                  </a:lnTo>
                  <a:lnTo>
                    <a:pt x="539" y="13053"/>
                  </a:lnTo>
                  <a:lnTo>
                    <a:pt x="539" y="13426"/>
                  </a:lnTo>
                  <a:lnTo>
                    <a:pt x="539" y="13799"/>
                  </a:lnTo>
                  <a:lnTo>
                    <a:pt x="539" y="13923"/>
                  </a:lnTo>
                  <a:lnTo>
                    <a:pt x="539" y="14213"/>
                  </a:lnTo>
                  <a:lnTo>
                    <a:pt x="539" y="14711"/>
                  </a:lnTo>
                  <a:lnTo>
                    <a:pt x="539" y="14918"/>
                  </a:lnTo>
                  <a:lnTo>
                    <a:pt x="581" y="15125"/>
                  </a:lnTo>
                  <a:lnTo>
                    <a:pt x="581" y="15498"/>
                  </a:lnTo>
                  <a:lnTo>
                    <a:pt x="581" y="16202"/>
                  </a:lnTo>
                  <a:lnTo>
                    <a:pt x="581" y="16285"/>
                  </a:lnTo>
                  <a:lnTo>
                    <a:pt x="581" y="16492"/>
                  </a:lnTo>
                  <a:lnTo>
                    <a:pt x="581" y="16700"/>
                  </a:lnTo>
                  <a:lnTo>
                    <a:pt x="581" y="17611"/>
                  </a:lnTo>
                  <a:lnTo>
                    <a:pt x="581" y="18026"/>
                  </a:lnTo>
                  <a:lnTo>
                    <a:pt x="581" y="18523"/>
                  </a:lnTo>
                  <a:lnTo>
                    <a:pt x="581" y="18896"/>
                  </a:lnTo>
                  <a:lnTo>
                    <a:pt x="581" y="19227"/>
                  </a:lnTo>
                  <a:lnTo>
                    <a:pt x="581" y="19517"/>
                  </a:lnTo>
                  <a:lnTo>
                    <a:pt x="581" y="19642"/>
                  </a:lnTo>
                  <a:lnTo>
                    <a:pt x="581" y="19849"/>
                  </a:lnTo>
                  <a:lnTo>
                    <a:pt x="581" y="20139"/>
                  </a:lnTo>
                  <a:lnTo>
                    <a:pt x="581" y="20512"/>
                  </a:lnTo>
                  <a:lnTo>
                    <a:pt x="539" y="20678"/>
                  </a:lnTo>
                  <a:lnTo>
                    <a:pt x="539" y="21009"/>
                  </a:lnTo>
                  <a:lnTo>
                    <a:pt x="539" y="21258"/>
                  </a:lnTo>
                  <a:lnTo>
                    <a:pt x="539" y="21341"/>
                  </a:lnTo>
                  <a:lnTo>
                    <a:pt x="539" y="21714"/>
                  </a:lnTo>
                  <a:lnTo>
                    <a:pt x="539" y="21796"/>
                  </a:lnTo>
                  <a:lnTo>
                    <a:pt x="539" y="21921"/>
                  </a:lnTo>
                  <a:lnTo>
                    <a:pt x="539" y="22252"/>
                  </a:lnTo>
                  <a:lnTo>
                    <a:pt x="539" y="22998"/>
                  </a:lnTo>
                  <a:lnTo>
                    <a:pt x="498" y="23910"/>
                  </a:lnTo>
                  <a:lnTo>
                    <a:pt x="456" y="24821"/>
                  </a:lnTo>
                  <a:lnTo>
                    <a:pt x="456" y="25443"/>
                  </a:lnTo>
                  <a:lnTo>
                    <a:pt x="415" y="25774"/>
                  </a:lnTo>
                  <a:lnTo>
                    <a:pt x="415" y="26064"/>
                  </a:lnTo>
                  <a:lnTo>
                    <a:pt x="415" y="26313"/>
                  </a:lnTo>
                  <a:lnTo>
                    <a:pt x="373" y="26686"/>
                  </a:lnTo>
                  <a:lnTo>
                    <a:pt x="373" y="27100"/>
                  </a:lnTo>
                  <a:lnTo>
                    <a:pt x="373" y="27266"/>
                  </a:lnTo>
                  <a:lnTo>
                    <a:pt x="373" y="27390"/>
                  </a:lnTo>
                  <a:lnTo>
                    <a:pt x="332" y="27888"/>
                  </a:lnTo>
                  <a:lnTo>
                    <a:pt x="332" y="28136"/>
                  </a:lnTo>
                  <a:lnTo>
                    <a:pt x="290" y="28592"/>
                  </a:lnTo>
                  <a:lnTo>
                    <a:pt x="290" y="29462"/>
                  </a:lnTo>
                  <a:lnTo>
                    <a:pt x="249" y="29918"/>
                  </a:lnTo>
                  <a:lnTo>
                    <a:pt x="249" y="30125"/>
                  </a:lnTo>
                  <a:lnTo>
                    <a:pt x="208" y="30995"/>
                  </a:lnTo>
                  <a:lnTo>
                    <a:pt x="166" y="31203"/>
                  </a:lnTo>
                  <a:lnTo>
                    <a:pt x="166" y="31534"/>
                  </a:lnTo>
                  <a:lnTo>
                    <a:pt x="208" y="31783"/>
                  </a:lnTo>
                  <a:lnTo>
                    <a:pt x="249" y="31783"/>
                  </a:lnTo>
                  <a:lnTo>
                    <a:pt x="290" y="31741"/>
                  </a:lnTo>
                  <a:lnTo>
                    <a:pt x="332" y="31534"/>
                  </a:lnTo>
                  <a:lnTo>
                    <a:pt x="373" y="31285"/>
                  </a:lnTo>
                  <a:lnTo>
                    <a:pt x="373" y="30871"/>
                  </a:lnTo>
                  <a:lnTo>
                    <a:pt x="415" y="30374"/>
                  </a:lnTo>
                  <a:lnTo>
                    <a:pt x="415" y="30042"/>
                  </a:lnTo>
                  <a:lnTo>
                    <a:pt x="415" y="29752"/>
                  </a:lnTo>
                  <a:lnTo>
                    <a:pt x="415" y="29628"/>
                  </a:lnTo>
                  <a:lnTo>
                    <a:pt x="415" y="29504"/>
                  </a:lnTo>
                  <a:lnTo>
                    <a:pt x="456" y="29172"/>
                  </a:lnTo>
                  <a:lnTo>
                    <a:pt x="456" y="28841"/>
                  </a:lnTo>
                  <a:lnTo>
                    <a:pt x="498" y="28178"/>
                  </a:lnTo>
                  <a:lnTo>
                    <a:pt x="498" y="28012"/>
                  </a:lnTo>
                  <a:lnTo>
                    <a:pt x="498" y="27929"/>
                  </a:lnTo>
                  <a:lnTo>
                    <a:pt x="539" y="27846"/>
                  </a:lnTo>
                  <a:lnTo>
                    <a:pt x="539" y="27473"/>
                  </a:lnTo>
                  <a:lnTo>
                    <a:pt x="539" y="27349"/>
                  </a:lnTo>
                  <a:lnTo>
                    <a:pt x="539" y="26810"/>
                  </a:lnTo>
                  <a:lnTo>
                    <a:pt x="581" y="26769"/>
                  </a:lnTo>
                  <a:lnTo>
                    <a:pt x="622" y="25691"/>
                  </a:lnTo>
                  <a:lnTo>
                    <a:pt x="622" y="25194"/>
                  </a:lnTo>
                  <a:lnTo>
                    <a:pt x="622" y="25070"/>
                  </a:lnTo>
                  <a:lnTo>
                    <a:pt x="622" y="24946"/>
                  </a:lnTo>
                  <a:lnTo>
                    <a:pt x="622" y="24738"/>
                  </a:lnTo>
                  <a:lnTo>
                    <a:pt x="663" y="24324"/>
                  </a:lnTo>
                  <a:lnTo>
                    <a:pt x="663" y="24158"/>
                  </a:lnTo>
                  <a:lnTo>
                    <a:pt x="663" y="24034"/>
                  </a:lnTo>
                  <a:lnTo>
                    <a:pt x="663" y="23537"/>
                  </a:lnTo>
                  <a:lnTo>
                    <a:pt x="663" y="23040"/>
                  </a:lnTo>
                  <a:lnTo>
                    <a:pt x="663" y="22791"/>
                  </a:lnTo>
                  <a:lnTo>
                    <a:pt x="663" y="22667"/>
                  </a:lnTo>
                  <a:lnTo>
                    <a:pt x="705" y="22335"/>
                  </a:lnTo>
                  <a:lnTo>
                    <a:pt x="705" y="22169"/>
                  </a:lnTo>
                  <a:lnTo>
                    <a:pt x="705" y="21921"/>
                  </a:lnTo>
                  <a:lnTo>
                    <a:pt x="705" y="21175"/>
                  </a:lnTo>
                  <a:lnTo>
                    <a:pt x="746" y="19269"/>
                  </a:lnTo>
                  <a:lnTo>
                    <a:pt x="746" y="19144"/>
                  </a:lnTo>
                  <a:lnTo>
                    <a:pt x="746" y="18813"/>
                  </a:lnTo>
                  <a:lnTo>
                    <a:pt x="746" y="18689"/>
                  </a:lnTo>
                  <a:lnTo>
                    <a:pt x="746" y="18647"/>
                  </a:lnTo>
                  <a:lnTo>
                    <a:pt x="746" y="18481"/>
                  </a:lnTo>
                  <a:lnTo>
                    <a:pt x="746" y="18026"/>
                  </a:lnTo>
                  <a:lnTo>
                    <a:pt x="746" y="17611"/>
                  </a:lnTo>
                  <a:lnTo>
                    <a:pt x="746" y="17238"/>
                  </a:lnTo>
                  <a:lnTo>
                    <a:pt x="746" y="17155"/>
                  </a:lnTo>
                  <a:lnTo>
                    <a:pt x="746" y="16658"/>
                  </a:lnTo>
                  <a:lnTo>
                    <a:pt x="746" y="16327"/>
                  </a:lnTo>
                  <a:lnTo>
                    <a:pt x="746" y="16120"/>
                  </a:lnTo>
                  <a:lnTo>
                    <a:pt x="746" y="15995"/>
                  </a:lnTo>
                  <a:lnTo>
                    <a:pt x="746" y="15539"/>
                  </a:lnTo>
                  <a:lnTo>
                    <a:pt x="746" y="15208"/>
                  </a:lnTo>
                  <a:lnTo>
                    <a:pt x="705" y="14752"/>
                  </a:lnTo>
                  <a:lnTo>
                    <a:pt x="705" y="14296"/>
                  </a:lnTo>
                  <a:lnTo>
                    <a:pt x="705" y="13841"/>
                  </a:lnTo>
                  <a:lnTo>
                    <a:pt x="705" y="13509"/>
                  </a:lnTo>
                  <a:lnTo>
                    <a:pt x="705" y="13012"/>
                  </a:lnTo>
                  <a:lnTo>
                    <a:pt x="705" y="11189"/>
                  </a:lnTo>
                  <a:lnTo>
                    <a:pt x="663" y="10940"/>
                  </a:lnTo>
                  <a:lnTo>
                    <a:pt x="663" y="10733"/>
                  </a:lnTo>
                  <a:lnTo>
                    <a:pt x="663" y="10484"/>
                  </a:lnTo>
                  <a:lnTo>
                    <a:pt x="663" y="10070"/>
                  </a:lnTo>
                  <a:lnTo>
                    <a:pt x="622" y="9821"/>
                  </a:lnTo>
                  <a:lnTo>
                    <a:pt x="622" y="9697"/>
                  </a:lnTo>
                  <a:lnTo>
                    <a:pt x="622" y="9241"/>
                  </a:lnTo>
                  <a:lnTo>
                    <a:pt x="622" y="8827"/>
                  </a:lnTo>
                  <a:lnTo>
                    <a:pt x="581" y="8537"/>
                  </a:lnTo>
                  <a:lnTo>
                    <a:pt x="581" y="8371"/>
                  </a:lnTo>
                  <a:lnTo>
                    <a:pt x="581" y="8164"/>
                  </a:lnTo>
                  <a:lnTo>
                    <a:pt x="581" y="7957"/>
                  </a:lnTo>
                  <a:lnTo>
                    <a:pt x="539" y="6962"/>
                  </a:lnTo>
                  <a:lnTo>
                    <a:pt x="539" y="6838"/>
                  </a:lnTo>
                  <a:lnTo>
                    <a:pt x="498" y="5843"/>
                  </a:lnTo>
                  <a:lnTo>
                    <a:pt x="498" y="5760"/>
                  </a:lnTo>
                  <a:lnTo>
                    <a:pt x="415" y="4807"/>
                  </a:lnTo>
                  <a:lnTo>
                    <a:pt x="415" y="4683"/>
                  </a:lnTo>
                  <a:lnTo>
                    <a:pt x="415" y="4600"/>
                  </a:lnTo>
                  <a:lnTo>
                    <a:pt x="415" y="4476"/>
                  </a:lnTo>
                  <a:lnTo>
                    <a:pt x="415" y="4310"/>
                  </a:lnTo>
                  <a:lnTo>
                    <a:pt x="373" y="4061"/>
                  </a:lnTo>
                  <a:lnTo>
                    <a:pt x="373" y="3979"/>
                  </a:lnTo>
                  <a:lnTo>
                    <a:pt x="373" y="3689"/>
                  </a:lnTo>
                  <a:lnTo>
                    <a:pt x="332" y="2943"/>
                  </a:lnTo>
                  <a:lnTo>
                    <a:pt x="332" y="2777"/>
                  </a:lnTo>
                  <a:lnTo>
                    <a:pt x="290" y="2197"/>
                  </a:lnTo>
                  <a:lnTo>
                    <a:pt x="290" y="2031"/>
                  </a:lnTo>
                  <a:lnTo>
                    <a:pt x="249" y="1948"/>
                  </a:lnTo>
                  <a:lnTo>
                    <a:pt x="249" y="1824"/>
                  </a:lnTo>
                  <a:lnTo>
                    <a:pt x="249" y="1451"/>
                  </a:lnTo>
                  <a:lnTo>
                    <a:pt x="208" y="1409"/>
                  </a:lnTo>
                  <a:lnTo>
                    <a:pt x="208" y="1202"/>
                  </a:lnTo>
                  <a:lnTo>
                    <a:pt x="208" y="912"/>
                  </a:lnTo>
                  <a:lnTo>
                    <a:pt x="166" y="498"/>
                  </a:lnTo>
                  <a:lnTo>
                    <a:pt x="166" y="456"/>
                  </a:lnTo>
                  <a:lnTo>
                    <a:pt x="125" y="125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70"/>
            <p:cNvSpPr/>
            <p:nvPr/>
          </p:nvSpPr>
          <p:spPr>
            <a:xfrm>
              <a:off x="5559675" y="2346250"/>
              <a:ext cx="308725" cy="320125"/>
            </a:xfrm>
            <a:custGeom>
              <a:rect b="b" l="l" r="r" t="t"/>
              <a:pathLst>
                <a:path extrusionOk="0" h="12805" w="12349">
                  <a:moveTo>
                    <a:pt x="12307" y="1"/>
                  </a:moveTo>
                  <a:lnTo>
                    <a:pt x="12183" y="42"/>
                  </a:lnTo>
                  <a:lnTo>
                    <a:pt x="12058" y="84"/>
                  </a:lnTo>
                  <a:lnTo>
                    <a:pt x="11976" y="84"/>
                  </a:lnTo>
                  <a:lnTo>
                    <a:pt x="11810" y="167"/>
                  </a:lnTo>
                  <a:lnTo>
                    <a:pt x="11603" y="250"/>
                  </a:lnTo>
                  <a:lnTo>
                    <a:pt x="11478" y="291"/>
                  </a:lnTo>
                  <a:lnTo>
                    <a:pt x="11395" y="332"/>
                  </a:lnTo>
                  <a:lnTo>
                    <a:pt x="11313" y="374"/>
                  </a:lnTo>
                  <a:lnTo>
                    <a:pt x="11147" y="415"/>
                  </a:lnTo>
                  <a:lnTo>
                    <a:pt x="10898" y="540"/>
                  </a:lnTo>
                  <a:lnTo>
                    <a:pt x="10857" y="581"/>
                  </a:lnTo>
                  <a:lnTo>
                    <a:pt x="10359" y="788"/>
                  </a:lnTo>
                  <a:lnTo>
                    <a:pt x="10318" y="830"/>
                  </a:lnTo>
                  <a:lnTo>
                    <a:pt x="10152" y="913"/>
                  </a:lnTo>
                  <a:lnTo>
                    <a:pt x="9945" y="1037"/>
                  </a:lnTo>
                  <a:lnTo>
                    <a:pt x="9821" y="1078"/>
                  </a:lnTo>
                  <a:lnTo>
                    <a:pt x="9738" y="1120"/>
                  </a:lnTo>
                  <a:lnTo>
                    <a:pt x="9324" y="1368"/>
                  </a:lnTo>
                  <a:lnTo>
                    <a:pt x="8868" y="1617"/>
                  </a:lnTo>
                  <a:lnTo>
                    <a:pt x="8826" y="1658"/>
                  </a:lnTo>
                  <a:lnTo>
                    <a:pt x="8785" y="1700"/>
                  </a:lnTo>
                  <a:lnTo>
                    <a:pt x="8743" y="1700"/>
                  </a:lnTo>
                  <a:lnTo>
                    <a:pt x="8619" y="1783"/>
                  </a:lnTo>
                  <a:lnTo>
                    <a:pt x="8495" y="1866"/>
                  </a:lnTo>
                  <a:lnTo>
                    <a:pt x="8412" y="1948"/>
                  </a:lnTo>
                  <a:lnTo>
                    <a:pt x="8288" y="1990"/>
                  </a:lnTo>
                  <a:lnTo>
                    <a:pt x="8205" y="2031"/>
                  </a:lnTo>
                  <a:lnTo>
                    <a:pt x="8122" y="2073"/>
                  </a:lnTo>
                  <a:lnTo>
                    <a:pt x="7998" y="2197"/>
                  </a:lnTo>
                  <a:lnTo>
                    <a:pt x="7749" y="2363"/>
                  </a:lnTo>
                  <a:lnTo>
                    <a:pt x="7666" y="2404"/>
                  </a:lnTo>
                  <a:lnTo>
                    <a:pt x="7417" y="2570"/>
                  </a:lnTo>
                  <a:lnTo>
                    <a:pt x="7293" y="2694"/>
                  </a:lnTo>
                  <a:lnTo>
                    <a:pt x="7045" y="2860"/>
                  </a:lnTo>
                  <a:lnTo>
                    <a:pt x="6879" y="3026"/>
                  </a:lnTo>
                  <a:lnTo>
                    <a:pt x="6754" y="3150"/>
                  </a:lnTo>
                  <a:lnTo>
                    <a:pt x="6464" y="3357"/>
                  </a:lnTo>
                  <a:lnTo>
                    <a:pt x="6216" y="3565"/>
                  </a:lnTo>
                  <a:lnTo>
                    <a:pt x="6133" y="3647"/>
                  </a:lnTo>
                  <a:lnTo>
                    <a:pt x="6050" y="3689"/>
                  </a:lnTo>
                  <a:lnTo>
                    <a:pt x="5967" y="3730"/>
                  </a:lnTo>
                  <a:lnTo>
                    <a:pt x="5884" y="3855"/>
                  </a:lnTo>
                  <a:lnTo>
                    <a:pt x="5719" y="3979"/>
                  </a:lnTo>
                  <a:lnTo>
                    <a:pt x="5553" y="4103"/>
                  </a:lnTo>
                  <a:lnTo>
                    <a:pt x="5511" y="4186"/>
                  </a:lnTo>
                  <a:lnTo>
                    <a:pt x="5387" y="4269"/>
                  </a:lnTo>
                  <a:lnTo>
                    <a:pt x="5180" y="4476"/>
                  </a:lnTo>
                  <a:lnTo>
                    <a:pt x="5097" y="4559"/>
                  </a:lnTo>
                  <a:lnTo>
                    <a:pt x="5014" y="4642"/>
                  </a:lnTo>
                  <a:lnTo>
                    <a:pt x="4848" y="4808"/>
                  </a:lnTo>
                  <a:lnTo>
                    <a:pt x="4558" y="5098"/>
                  </a:lnTo>
                  <a:lnTo>
                    <a:pt x="4517" y="5139"/>
                  </a:lnTo>
                  <a:lnTo>
                    <a:pt x="4475" y="5222"/>
                  </a:lnTo>
                  <a:lnTo>
                    <a:pt x="4393" y="5305"/>
                  </a:lnTo>
                  <a:lnTo>
                    <a:pt x="4020" y="5719"/>
                  </a:lnTo>
                  <a:lnTo>
                    <a:pt x="3854" y="5885"/>
                  </a:lnTo>
                  <a:lnTo>
                    <a:pt x="3688" y="6134"/>
                  </a:lnTo>
                  <a:lnTo>
                    <a:pt x="3522" y="6299"/>
                  </a:lnTo>
                  <a:lnTo>
                    <a:pt x="3398" y="6424"/>
                  </a:lnTo>
                  <a:lnTo>
                    <a:pt x="3315" y="6589"/>
                  </a:lnTo>
                  <a:lnTo>
                    <a:pt x="3274" y="6631"/>
                  </a:lnTo>
                  <a:lnTo>
                    <a:pt x="3191" y="6714"/>
                  </a:lnTo>
                  <a:lnTo>
                    <a:pt x="3108" y="6838"/>
                  </a:lnTo>
                  <a:lnTo>
                    <a:pt x="2942" y="7004"/>
                  </a:lnTo>
                  <a:lnTo>
                    <a:pt x="2901" y="7087"/>
                  </a:lnTo>
                  <a:lnTo>
                    <a:pt x="2776" y="7252"/>
                  </a:lnTo>
                  <a:lnTo>
                    <a:pt x="2694" y="7377"/>
                  </a:lnTo>
                  <a:lnTo>
                    <a:pt x="2694" y="7418"/>
                  </a:lnTo>
                  <a:lnTo>
                    <a:pt x="2528" y="7584"/>
                  </a:lnTo>
                  <a:lnTo>
                    <a:pt x="2528" y="7625"/>
                  </a:lnTo>
                  <a:lnTo>
                    <a:pt x="2486" y="7667"/>
                  </a:lnTo>
                  <a:lnTo>
                    <a:pt x="2362" y="7832"/>
                  </a:lnTo>
                  <a:lnTo>
                    <a:pt x="2155" y="8205"/>
                  </a:lnTo>
                  <a:lnTo>
                    <a:pt x="1865" y="8661"/>
                  </a:lnTo>
                  <a:lnTo>
                    <a:pt x="1575" y="9117"/>
                  </a:lnTo>
                  <a:lnTo>
                    <a:pt x="1409" y="9407"/>
                  </a:lnTo>
                  <a:lnTo>
                    <a:pt x="1326" y="9573"/>
                  </a:lnTo>
                  <a:lnTo>
                    <a:pt x="1243" y="9739"/>
                  </a:lnTo>
                  <a:lnTo>
                    <a:pt x="1160" y="9863"/>
                  </a:lnTo>
                  <a:lnTo>
                    <a:pt x="1078" y="10029"/>
                  </a:lnTo>
                  <a:lnTo>
                    <a:pt x="953" y="10277"/>
                  </a:lnTo>
                  <a:lnTo>
                    <a:pt x="912" y="10360"/>
                  </a:lnTo>
                  <a:lnTo>
                    <a:pt x="870" y="10402"/>
                  </a:lnTo>
                  <a:lnTo>
                    <a:pt x="746" y="10692"/>
                  </a:lnTo>
                  <a:lnTo>
                    <a:pt x="705" y="10816"/>
                  </a:lnTo>
                  <a:lnTo>
                    <a:pt x="580" y="11023"/>
                  </a:lnTo>
                  <a:lnTo>
                    <a:pt x="415" y="11520"/>
                  </a:lnTo>
                  <a:lnTo>
                    <a:pt x="290" y="11769"/>
                  </a:lnTo>
                  <a:lnTo>
                    <a:pt x="249" y="11852"/>
                  </a:lnTo>
                  <a:lnTo>
                    <a:pt x="83" y="12349"/>
                  </a:lnTo>
                  <a:lnTo>
                    <a:pt x="42" y="12473"/>
                  </a:lnTo>
                  <a:lnTo>
                    <a:pt x="0" y="12639"/>
                  </a:lnTo>
                  <a:lnTo>
                    <a:pt x="0" y="12763"/>
                  </a:lnTo>
                  <a:lnTo>
                    <a:pt x="0" y="12805"/>
                  </a:lnTo>
                  <a:lnTo>
                    <a:pt x="83" y="12805"/>
                  </a:lnTo>
                  <a:lnTo>
                    <a:pt x="125" y="12681"/>
                  </a:lnTo>
                  <a:lnTo>
                    <a:pt x="207" y="12556"/>
                  </a:lnTo>
                  <a:lnTo>
                    <a:pt x="290" y="12308"/>
                  </a:lnTo>
                  <a:lnTo>
                    <a:pt x="373" y="12059"/>
                  </a:lnTo>
                  <a:lnTo>
                    <a:pt x="415" y="11893"/>
                  </a:lnTo>
                  <a:lnTo>
                    <a:pt x="497" y="11728"/>
                  </a:lnTo>
                  <a:lnTo>
                    <a:pt x="497" y="11645"/>
                  </a:lnTo>
                  <a:lnTo>
                    <a:pt x="539" y="11603"/>
                  </a:lnTo>
                  <a:lnTo>
                    <a:pt x="622" y="11396"/>
                  </a:lnTo>
                  <a:lnTo>
                    <a:pt x="705" y="11230"/>
                  </a:lnTo>
                  <a:lnTo>
                    <a:pt x="829" y="10899"/>
                  </a:lnTo>
                  <a:lnTo>
                    <a:pt x="870" y="10816"/>
                  </a:lnTo>
                  <a:lnTo>
                    <a:pt x="912" y="10775"/>
                  </a:lnTo>
                  <a:lnTo>
                    <a:pt x="912" y="10733"/>
                  </a:lnTo>
                  <a:lnTo>
                    <a:pt x="1036" y="10526"/>
                  </a:lnTo>
                  <a:lnTo>
                    <a:pt x="1078" y="10443"/>
                  </a:lnTo>
                  <a:lnTo>
                    <a:pt x="1202" y="10194"/>
                  </a:lnTo>
                  <a:lnTo>
                    <a:pt x="1202" y="10153"/>
                  </a:lnTo>
                  <a:lnTo>
                    <a:pt x="1326" y="9863"/>
                  </a:lnTo>
                  <a:lnTo>
                    <a:pt x="1492" y="9614"/>
                  </a:lnTo>
                  <a:lnTo>
                    <a:pt x="1616" y="9366"/>
                  </a:lnTo>
                  <a:lnTo>
                    <a:pt x="1658" y="9283"/>
                  </a:lnTo>
                  <a:lnTo>
                    <a:pt x="1699" y="9241"/>
                  </a:lnTo>
                  <a:lnTo>
                    <a:pt x="1782" y="9117"/>
                  </a:lnTo>
                  <a:lnTo>
                    <a:pt x="1865" y="8951"/>
                  </a:lnTo>
                  <a:lnTo>
                    <a:pt x="1906" y="8827"/>
                  </a:lnTo>
                  <a:lnTo>
                    <a:pt x="1948" y="8786"/>
                  </a:lnTo>
                  <a:lnTo>
                    <a:pt x="2114" y="8537"/>
                  </a:lnTo>
                  <a:lnTo>
                    <a:pt x="2279" y="8288"/>
                  </a:lnTo>
                  <a:lnTo>
                    <a:pt x="2321" y="8205"/>
                  </a:lnTo>
                  <a:lnTo>
                    <a:pt x="2362" y="8123"/>
                  </a:lnTo>
                  <a:lnTo>
                    <a:pt x="2486" y="7957"/>
                  </a:lnTo>
                  <a:lnTo>
                    <a:pt x="2528" y="7874"/>
                  </a:lnTo>
                  <a:lnTo>
                    <a:pt x="2611" y="7791"/>
                  </a:lnTo>
                  <a:lnTo>
                    <a:pt x="2859" y="7418"/>
                  </a:lnTo>
                  <a:lnTo>
                    <a:pt x="3522" y="6548"/>
                  </a:lnTo>
                  <a:lnTo>
                    <a:pt x="3564" y="6507"/>
                  </a:lnTo>
                  <a:lnTo>
                    <a:pt x="3688" y="6341"/>
                  </a:lnTo>
                  <a:lnTo>
                    <a:pt x="3730" y="6299"/>
                  </a:lnTo>
                  <a:lnTo>
                    <a:pt x="3771" y="6258"/>
                  </a:lnTo>
                  <a:lnTo>
                    <a:pt x="3812" y="6175"/>
                  </a:lnTo>
                  <a:lnTo>
                    <a:pt x="3978" y="6009"/>
                  </a:lnTo>
                  <a:lnTo>
                    <a:pt x="4144" y="5802"/>
                  </a:lnTo>
                  <a:lnTo>
                    <a:pt x="4310" y="5636"/>
                  </a:lnTo>
                  <a:lnTo>
                    <a:pt x="4517" y="5429"/>
                  </a:lnTo>
                  <a:lnTo>
                    <a:pt x="4641" y="5263"/>
                  </a:lnTo>
                  <a:lnTo>
                    <a:pt x="4724" y="5181"/>
                  </a:lnTo>
                  <a:lnTo>
                    <a:pt x="4765" y="5139"/>
                  </a:lnTo>
                  <a:lnTo>
                    <a:pt x="4973" y="4932"/>
                  </a:lnTo>
                  <a:lnTo>
                    <a:pt x="5097" y="4808"/>
                  </a:lnTo>
                  <a:lnTo>
                    <a:pt x="5263" y="4600"/>
                  </a:lnTo>
                  <a:lnTo>
                    <a:pt x="5428" y="4435"/>
                  </a:lnTo>
                  <a:lnTo>
                    <a:pt x="5636" y="4269"/>
                  </a:lnTo>
                  <a:lnTo>
                    <a:pt x="5801" y="4145"/>
                  </a:lnTo>
                  <a:lnTo>
                    <a:pt x="6009" y="3937"/>
                  </a:lnTo>
                  <a:lnTo>
                    <a:pt x="6796" y="3316"/>
                  </a:lnTo>
                  <a:lnTo>
                    <a:pt x="6920" y="3192"/>
                  </a:lnTo>
                  <a:lnTo>
                    <a:pt x="7003" y="3109"/>
                  </a:lnTo>
                  <a:lnTo>
                    <a:pt x="7127" y="3026"/>
                  </a:lnTo>
                  <a:lnTo>
                    <a:pt x="7335" y="2902"/>
                  </a:lnTo>
                  <a:lnTo>
                    <a:pt x="7417" y="2819"/>
                  </a:lnTo>
                  <a:lnTo>
                    <a:pt x="7500" y="2736"/>
                  </a:lnTo>
                  <a:lnTo>
                    <a:pt x="7708" y="2611"/>
                  </a:lnTo>
                  <a:lnTo>
                    <a:pt x="7915" y="2487"/>
                  </a:lnTo>
                  <a:lnTo>
                    <a:pt x="8039" y="2363"/>
                  </a:lnTo>
                  <a:lnTo>
                    <a:pt x="8122" y="2321"/>
                  </a:lnTo>
                  <a:lnTo>
                    <a:pt x="8205" y="2239"/>
                  </a:lnTo>
                  <a:lnTo>
                    <a:pt x="8329" y="2197"/>
                  </a:lnTo>
                  <a:lnTo>
                    <a:pt x="8785" y="1866"/>
                  </a:lnTo>
                  <a:lnTo>
                    <a:pt x="8868" y="1866"/>
                  </a:lnTo>
                  <a:lnTo>
                    <a:pt x="9365" y="1534"/>
                  </a:lnTo>
                  <a:lnTo>
                    <a:pt x="9862" y="1285"/>
                  </a:lnTo>
                  <a:lnTo>
                    <a:pt x="9904" y="1244"/>
                  </a:lnTo>
                  <a:lnTo>
                    <a:pt x="9945" y="1203"/>
                  </a:lnTo>
                  <a:lnTo>
                    <a:pt x="10028" y="1161"/>
                  </a:lnTo>
                  <a:lnTo>
                    <a:pt x="10111" y="1120"/>
                  </a:lnTo>
                  <a:lnTo>
                    <a:pt x="10235" y="1037"/>
                  </a:lnTo>
                  <a:lnTo>
                    <a:pt x="10277" y="1037"/>
                  </a:lnTo>
                  <a:lnTo>
                    <a:pt x="10442" y="954"/>
                  </a:lnTo>
                  <a:lnTo>
                    <a:pt x="10815" y="788"/>
                  </a:lnTo>
                  <a:lnTo>
                    <a:pt x="10898" y="747"/>
                  </a:lnTo>
                  <a:lnTo>
                    <a:pt x="11188" y="622"/>
                  </a:lnTo>
                  <a:lnTo>
                    <a:pt x="11313" y="540"/>
                  </a:lnTo>
                  <a:lnTo>
                    <a:pt x="11354" y="540"/>
                  </a:lnTo>
                  <a:lnTo>
                    <a:pt x="11395" y="498"/>
                  </a:lnTo>
                  <a:lnTo>
                    <a:pt x="11603" y="415"/>
                  </a:lnTo>
                  <a:lnTo>
                    <a:pt x="11644" y="415"/>
                  </a:lnTo>
                  <a:lnTo>
                    <a:pt x="11727" y="374"/>
                  </a:lnTo>
                  <a:lnTo>
                    <a:pt x="11893" y="332"/>
                  </a:lnTo>
                  <a:lnTo>
                    <a:pt x="12100" y="208"/>
                  </a:lnTo>
                  <a:lnTo>
                    <a:pt x="12141" y="208"/>
                  </a:lnTo>
                  <a:lnTo>
                    <a:pt x="12307" y="125"/>
                  </a:lnTo>
                  <a:lnTo>
                    <a:pt x="12348" y="42"/>
                  </a:lnTo>
                  <a:lnTo>
                    <a:pt x="12307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70"/>
            <p:cNvSpPr/>
            <p:nvPr/>
          </p:nvSpPr>
          <p:spPr>
            <a:xfrm>
              <a:off x="5376300" y="2635275"/>
              <a:ext cx="317025" cy="577050"/>
            </a:xfrm>
            <a:custGeom>
              <a:rect b="b" l="l" r="r" t="t"/>
              <a:pathLst>
                <a:path extrusionOk="0" h="23082" w="12681">
                  <a:moveTo>
                    <a:pt x="2487" y="1"/>
                  </a:moveTo>
                  <a:lnTo>
                    <a:pt x="42" y="15788"/>
                  </a:lnTo>
                  <a:lnTo>
                    <a:pt x="1" y="16493"/>
                  </a:lnTo>
                  <a:lnTo>
                    <a:pt x="1" y="17197"/>
                  </a:lnTo>
                  <a:lnTo>
                    <a:pt x="84" y="17902"/>
                  </a:lnTo>
                  <a:lnTo>
                    <a:pt x="249" y="18565"/>
                  </a:lnTo>
                  <a:lnTo>
                    <a:pt x="457" y="19186"/>
                  </a:lnTo>
                  <a:lnTo>
                    <a:pt x="747" y="19808"/>
                  </a:lnTo>
                  <a:lnTo>
                    <a:pt x="1120" y="20346"/>
                  </a:lnTo>
                  <a:lnTo>
                    <a:pt x="1534" y="20885"/>
                  </a:lnTo>
                  <a:lnTo>
                    <a:pt x="1990" y="21382"/>
                  </a:lnTo>
                  <a:lnTo>
                    <a:pt x="2487" y="21797"/>
                  </a:lnTo>
                  <a:lnTo>
                    <a:pt x="3026" y="22170"/>
                  </a:lnTo>
                  <a:lnTo>
                    <a:pt x="3647" y="22501"/>
                  </a:lnTo>
                  <a:lnTo>
                    <a:pt x="4269" y="22750"/>
                  </a:lnTo>
                  <a:lnTo>
                    <a:pt x="4932" y="22957"/>
                  </a:lnTo>
                  <a:lnTo>
                    <a:pt x="5595" y="23040"/>
                  </a:lnTo>
                  <a:lnTo>
                    <a:pt x="6341" y="23081"/>
                  </a:lnTo>
                  <a:lnTo>
                    <a:pt x="7045" y="23040"/>
                  </a:lnTo>
                  <a:lnTo>
                    <a:pt x="7750" y="22957"/>
                  </a:lnTo>
                  <a:lnTo>
                    <a:pt x="8413" y="22750"/>
                  </a:lnTo>
                  <a:lnTo>
                    <a:pt x="9034" y="22501"/>
                  </a:lnTo>
                  <a:lnTo>
                    <a:pt x="9614" y="22170"/>
                  </a:lnTo>
                  <a:lnTo>
                    <a:pt x="10194" y="21797"/>
                  </a:lnTo>
                  <a:lnTo>
                    <a:pt x="10692" y="21341"/>
                  </a:lnTo>
                  <a:lnTo>
                    <a:pt x="11147" y="20885"/>
                  </a:lnTo>
                  <a:lnTo>
                    <a:pt x="11562" y="20346"/>
                  </a:lnTo>
                  <a:lnTo>
                    <a:pt x="11893" y="19766"/>
                  </a:lnTo>
                  <a:lnTo>
                    <a:pt x="12183" y="19186"/>
                  </a:lnTo>
                  <a:lnTo>
                    <a:pt x="12432" y="18523"/>
                  </a:lnTo>
                  <a:lnTo>
                    <a:pt x="12598" y="17860"/>
                  </a:lnTo>
                  <a:lnTo>
                    <a:pt x="12681" y="17197"/>
                  </a:lnTo>
                  <a:lnTo>
                    <a:pt x="12681" y="16493"/>
                  </a:lnTo>
                  <a:lnTo>
                    <a:pt x="12598" y="15747"/>
                  </a:lnTo>
                  <a:lnTo>
                    <a:pt x="101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70"/>
            <p:cNvSpPr/>
            <p:nvPr/>
          </p:nvSpPr>
          <p:spPr>
            <a:xfrm>
              <a:off x="5539975" y="1904950"/>
              <a:ext cx="106725" cy="109850"/>
            </a:xfrm>
            <a:custGeom>
              <a:rect b="b" l="l" r="r" t="t"/>
              <a:pathLst>
                <a:path extrusionOk="0" h="4394" w="4269">
                  <a:moveTo>
                    <a:pt x="4186" y="1"/>
                  </a:moveTo>
                  <a:lnTo>
                    <a:pt x="4145" y="42"/>
                  </a:lnTo>
                  <a:lnTo>
                    <a:pt x="4103" y="42"/>
                  </a:lnTo>
                  <a:lnTo>
                    <a:pt x="4062" y="84"/>
                  </a:lnTo>
                  <a:lnTo>
                    <a:pt x="4020" y="125"/>
                  </a:lnTo>
                  <a:lnTo>
                    <a:pt x="3979" y="167"/>
                  </a:lnTo>
                  <a:lnTo>
                    <a:pt x="3937" y="208"/>
                  </a:lnTo>
                  <a:lnTo>
                    <a:pt x="3896" y="249"/>
                  </a:lnTo>
                  <a:lnTo>
                    <a:pt x="3813" y="291"/>
                  </a:lnTo>
                  <a:lnTo>
                    <a:pt x="3689" y="415"/>
                  </a:lnTo>
                  <a:lnTo>
                    <a:pt x="3647" y="415"/>
                  </a:lnTo>
                  <a:lnTo>
                    <a:pt x="3606" y="498"/>
                  </a:lnTo>
                  <a:lnTo>
                    <a:pt x="3564" y="540"/>
                  </a:lnTo>
                  <a:lnTo>
                    <a:pt x="3523" y="581"/>
                  </a:lnTo>
                  <a:lnTo>
                    <a:pt x="3399" y="705"/>
                  </a:lnTo>
                  <a:lnTo>
                    <a:pt x="3274" y="788"/>
                  </a:lnTo>
                  <a:lnTo>
                    <a:pt x="3274" y="830"/>
                  </a:lnTo>
                  <a:lnTo>
                    <a:pt x="3233" y="830"/>
                  </a:lnTo>
                  <a:lnTo>
                    <a:pt x="3192" y="871"/>
                  </a:lnTo>
                  <a:lnTo>
                    <a:pt x="3150" y="912"/>
                  </a:lnTo>
                  <a:lnTo>
                    <a:pt x="3150" y="954"/>
                  </a:lnTo>
                  <a:lnTo>
                    <a:pt x="3109" y="954"/>
                  </a:lnTo>
                  <a:lnTo>
                    <a:pt x="3067" y="995"/>
                  </a:lnTo>
                  <a:lnTo>
                    <a:pt x="3026" y="1037"/>
                  </a:lnTo>
                  <a:lnTo>
                    <a:pt x="2943" y="1120"/>
                  </a:lnTo>
                  <a:lnTo>
                    <a:pt x="2943" y="1161"/>
                  </a:lnTo>
                  <a:lnTo>
                    <a:pt x="2860" y="1203"/>
                  </a:lnTo>
                  <a:lnTo>
                    <a:pt x="2819" y="1244"/>
                  </a:lnTo>
                  <a:lnTo>
                    <a:pt x="2736" y="1327"/>
                  </a:lnTo>
                  <a:lnTo>
                    <a:pt x="2694" y="1368"/>
                  </a:lnTo>
                  <a:lnTo>
                    <a:pt x="2653" y="1410"/>
                  </a:lnTo>
                  <a:lnTo>
                    <a:pt x="2487" y="1575"/>
                  </a:lnTo>
                  <a:lnTo>
                    <a:pt x="2487" y="1617"/>
                  </a:lnTo>
                  <a:lnTo>
                    <a:pt x="2446" y="1617"/>
                  </a:lnTo>
                  <a:lnTo>
                    <a:pt x="2404" y="1658"/>
                  </a:lnTo>
                  <a:lnTo>
                    <a:pt x="2363" y="1700"/>
                  </a:lnTo>
                  <a:lnTo>
                    <a:pt x="2280" y="1783"/>
                  </a:lnTo>
                  <a:lnTo>
                    <a:pt x="2239" y="1824"/>
                  </a:lnTo>
                  <a:lnTo>
                    <a:pt x="2156" y="1907"/>
                  </a:lnTo>
                  <a:lnTo>
                    <a:pt x="2114" y="1948"/>
                  </a:lnTo>
                  <a:lnTo>
                    <a:pt x="2073" y="1990"/>
                  </a:lnTo>
                  <a:lnTo>
                    <a:pt x="1990" y="2114"/>
                  </a:lnTo>
                  <a:lnTo>
                    <a:pt x="1948" y="2114"/>
                  </a:lnTo>
                  <a:lnTo>
                    <a:pt x="1948" y="2156"/>
                  </a:lnTo>
                  <a:lnTo>
                    <a:pt x="1907" y="2156"/>
                  </a:lnTo>
                  <a:lnTo>
                    <a:pt x="1783" y="2280"/>
                  </a:lnTo>
                  <a:lnTo>
                    <a:pt x="1741" y="2363"/>
                  </a:lnTo>
                  <a:lnTo>
                    <a:pt x="1658" y="2446"/>
                  </a:lnTo>
                  <a:lnTo>
                    <a:pt x="1617" y="2487"/>
                  </a:lnTo>
                  <a:lnTo>
                    <a:pt x="1576" y="2528"/>
                  </a:lnTo>
                  <a:lnTo>
                    <a:pt x="1534" y="2570"/>
                  </a:lnTo>
                  <a:lnTo>
                    <a:pt x="1493" y="2611"/>
                  </a:lnTo>
                  <a:lnTo>
                    <a:pt x="1451" y="2653"/>
                  </a:lnTo>
                  <a:lnTo>
                    <a:pt x="1410" y="2694"/>
                  </a:lnTo>
                  <a:lnTo>
                    <a:pt x="1410" y="2736"/>
                  </a:lnTo>
                  <a:lnTo>
                    <a:pt x="1327" y="2777"/>
                  </a:lnTo>
                  <a:lnTo>
                    <a:pt x="1327" y="2819"/>
                  </a:lnTo>
                  <a:lnTo>
                    <a:pt x="1285" y="2819"/>
                  </a:lnTo>
                  <a:lnTo>
                    <a:pt x="1244" y="2860"/>
                  </a:lnTo>
                  <a:lnTo>
                    <a:pt x="1244" y="2901"/>
                  </a:lnTo>
                  <a:lnTo>
                    <a:pt x="1203" y="2943"/>
                  </a:lnTo>
                  <a:lnTo>
                    <a:pt x="1078" y="3067"/>
                  </a:lnTo>
                  <a:lnTo>
                    <a:pt x="995" y="3191"/>
                  </a:lnTo>
                  <a:lnTo>
                    <a:pt x="871" y="3316"/>
                  </a:lnTo>
                  <a:lnTo>
                    <a:pt x="788" y="3399"/>
                  </a:lnTo>
                  <a:lnTo>
                    <a:pt x="747" y="3440"/>
                  </a:lnTo>
                  <a:lnTo>
                    <a:pt x="705" y="3482"/>
                  </a:lnTo>
                  <a:lnTo>
                    <a:pt x="664" y="3523"/>
                  </a:lnTo>
                  <a:lnTo>
                    <a:pt x="622" y="3564"/>
                  </a:lnTo>
                  <a:lnTo>
                    <a:pt x="540" y="3606"/>
                  </a:lnTo>
                  <a:lnTo>
                    <a:pt x="540" y="3647"/>
                  </a:lnTo>
                  <a:lnTo>
                    <a:pt x="457" y="3730"/>
                  </a:lnTo>
                  <a:lnTo>
                    <a:pt x="415" y="3772"/>
                  </a:lnTo>
                  <a:lnTo>
                    <a:pt x="374" y="3813"/>
                  </a:lnTo>
                  <a:lnTo>
                    <a:pt x="291" y="3979"/>
                  </a:lnTo>
                  <a:lnTo>
                    <a:pt x="208" y="4020"/>
                  </a:lnTo>
                  <a:lnTo>
                    <a:pt x="167" y="4062"/>
                  </a:lnTo>
                  <a:lnTo>
                    <a:pt x="84" y="4186"/>
                  </a:lnTo>
                  <a:lnTo>
                    <a:pt x="42" y="4227"/>
                  </a:lnTo>
                  <a:lnTo>
                    <a:pt x="1" y="4269"/>
                  </a:lnTo>
                  <a:lnTo>
                    <a:pt x="42" y="4352"/>
                  </a:lnTo>
                  <a:lnTo>
                    <a:pt x="84" y="4393"/>
                  </a:lnTo>
                  <a:lnTo>
                    <a:pt x="125" y="4352"/>
                  </a:lnTo>
                  <a:lnTo>
                    <a:pt x="167" y="4352"/>
                  </a:lnTo>
                  <a:lnTo>
                    <a:pt x="250" y="4269"/>
                  </a:lnTo>
                  <a:lnTo>
                    <a:pt x="291" y="4186"/>
                  </a:lnTo>
                  <a:lnTo>
                    <a:pt x="332" y="4145"/>
                  </a:lnTo>
                  <a:lnTo>
                    <a:pt x="374" y="4103"/>
                  </a:lnTo>
                  <a:lnTo>
                    <a:pt x="374" y="4062"/>
                  </a:lnTo>
                  <a:lnTo>
                    <a:pt x="415" y="4020"/>
                  </a:lnTo>
                  <a:lnTo>
                    <a:pt x="457" y="3979"/>
                  </a:lnTo>
                  <a:lnTo>
                    <a:pt x="540" y="3896"/>
                  </a:lnTo>
                  <a:lnTo>
                    <a:pt x="581" y="3854"/>
                  </a:lnTo>
                  <a:lnTo>
                    <a:pt x="622" y="3854"/>
                  </a:lnTo>
                  <a:lnTo>
                    <a:pt x="664" y="3772"/>
                  </a:lnTo>
                  <a:lnTo>
                    <a:pt x="747" y="3689"/>
                  </a:lnTo>
                  <a:lnTo>
                    <a:pt x="871" y="3523"/>
                  </a:lnTo>
                  <a:lnTo>
                    <a:pt x="954" y="3482"/>
                  </a:lnTo>
                  <a:lnTo>
                    <a:pt x="954" y="3440"/>
                  </a:lnTo>
                  <a:lnTo>
                    <a:pt x="995" y="3399"/>
                  </a:lnTo>
                  <a:lnTo>
                    <a:pt x="1037" y="3357"/>
                  </a:lnTo>
                  <a:lnTo>
                    <a:pt x="1078" y="3316"/>
                  </a:lnTo>
                  <a:lnTo>
                    <a:pt x="1078" y="3274"/>
                  </a:lnTo>
                  <a:lnTo>
                    <a:pt x="1161" y="3233"/>
                  </a:lnTo>
                  <a:lnTo>
                    <a:pt x="1203" y="3150"/>
                  </a:lnTo>
                  <a:lnTo>
                    <a:pt x="1244" y="3150"/>
                  </a:lnTo>
                  <a:lnTo>
                    <a:pt x="1244" y="3109"/>
                  </a:lnTo>
                  <a:lnTo>
                    <a:pt x="1285" y="3067"/>
                  </a:lnTo>
                  <a:lnTo>
                    <a:pt x="1327" y="3026"/>
                  </a:lnTo>
                  <a:lnTo>
                    <a:pt x="1368" y="3026"/>
                  </a:lnTo>
                  <a:lnTo>
                    <a:pt x="1451" y="2901"/>
                  </a:lnTo>
                  <a:lnTo>
                    <a:pt x="1700" y="2653"/>
                  </a:lnTo>
                  <a:lnTo>
                    <a:pt x="1741" y="2570"/>
                  </a:lnTo>
                  <a:lnTo>
                    <a:pt x="1783" y="2570"/>
                  </a:lnTo>
                  <a:lnTo>
                    <a:pt x="1783" y="2528"/>
                  </a:lnTo>
                  <a:lnTo>
                    <a:pt x="1866" y="2487"/>
                  </a:lnTo>
                  <a:lnTo>
                    <a:pt x="1907" y="2404"/>
                  </a:lnTo>
                  <a:lnTo>
                    <a:pt x="1948" y="2363"/>
                  </a:lnTo>
                  <a:lnTo>
                    <a:pt x="1990" y="2363"/>
                  </a:lnTo>
                  <a:lnTo>
                    <a:pt x="2031" y="2280"/>
                  </a:lnTo>
                  <a:lnTo>
                    <a:pt x="2073" y="2238"/>
                  </a:lnTo>
                  <a:lnTo>
                    <a:pt x="2114" y="2197"/>
                  </a:lnTo>
                  <a:lnTo>
                    <a:pt x="2197" y="2114"/>
                  </a:lnTo>
                  <a:lnTo>
                    <a:pt x="2239" y="2073"/>
                  </a:lnTo>
                  <a:lnTo>
                    <a:pt x="2280" y="1990"/>
                  </a:lnTo>
                  <a:lnTo>
                    <a:pt x="2321" y="1948"/>
                  </a:lnTo>
                  <a:lnTo>
                    <a:pt x="2404" y="1907"/>
                  </a:lnTo>
                  <a:lnTo>
                    <a:pt x="2446" y="1866"/>
                  </a:lnTo>
                  <a:lnTo>
                    <a:pt x="2529" y="1783"/>
                  </a:lnTo>
                  <a:lnTo>
                    <a:pt x="2777" y="1575"/>
                  </a:lnTo>
                  <a:lnTo>
                    <a:pt x="2819" y="1534"/>
                  </a:lnTo>
                  <a:lnTo>
                    <a:pt x="2819" y="1493"/>
                  </a:lnTo>
                  <a:lnTo>
                    <a:pt x="2860" y="1451"/>
                  </a:lnTo>
                  <a:lnTo>
                    <a:pt x="2943" y="1410"/>
                  </a:lnTo>
                  <a:lnTo>
                    <a:pt x="2943" y="1368"/>
                  </a:lnTo>
                  <a:lnTo>
                    <a:pt x="2984" y="1327"/>
                  </a:lnTo>
                  <a:lnTo>
                    <a:pt x="3026" y="1285"/>
                  </a:lnTo>
                  <a:lnTo>
                    <a:pt x="3109" y="1244"/>
                  </a:lnTo>
                  <a:lnTo>
                    <a:pt x="3109" y="1203"/>
                  </a:lnTo>
                  <a:lnTo>
                    <a:pt x="3150" y="1161"/>
                  </a:lnTo>
                  <a:lnTo>
                    <a:pt x="3192" y="1161"/>
                  </a:lnTo>
                  <a:lnTo>
                    <a:pt x="3192" y="1120"/>
                  </a:lnTo>
                  <a:lnTo>
                    <a:pt x="3357" y="995"/>
                  </a:lnTo>
                  <a:lnTo>
                    <a:pt x="3357" y="954"/>
                  </a:lnTo>
                  <a:lnTo>
                    <a:pt x="3523" y="830"/>
                  </a:lnTo>
                  <a:lnTo>
                    <a:pt x="3647" y="705"/>
                  </a:lnTo>
                  <a:lnTo>
                    <a:pt x="3647" y="664"/>
                  </a:lnTo>
                  <a:lnTo>
                    <a:pt x="3689" y="664"/>
                  </a:lnTo>
                  <a:lnTo>
                    <a:pt x="3730" y="622"/>
                  </a:lnTo>
                  <a:lnTo>
                    <a:pt x="3730" y="581"/>
                  </a:lnTo>
                  <a:lnTo>
                    <a:pt x="3772" y="540"/>
                  </a:lnTo>
                  <a:lnTo>
                    <a:pt x="3896" y="457"/>
                  </a:lnTo>
                  <a:lnTo>
                    <a:pt x="3937" y="457"/>
                  </a:lnTo>
                  <a:lnTo>
                    <a:pt x="4020" y="374"/>
                  </a:lnTo>
                  <a:lnTo>
                    <a:pt x="4020" y="332"/>
                  </a:lnTo>
                  <a:lnTo>
                    <a:pt x="4062" y="332"/>
                  </a:lnTo>
                  <a:lnTo>
                    <a:pt x="4103" y="291"/>
                  </a:lnTo>
                  <a:lnTo>
                    <a:pt x="4103" y="249"/>
                  </a:lnTo>
                  <a:lnTo>
                    <a:pt x="4145" y="249"/>
                  </a:lnTo>
                  <a:lnTo>
                    <a:pt x="4186" y="208"/>
                  </a:lnTo>
                  <a:lnTo>
                    <a:pt x="4227" y="167"/>
                  </a:lnTo>
                  <a:lnTo>
                    <a:pt x="4227" y="125"/>
                  </a:lnTo>
                  <a:lnTo>
                    <a:pt x="4269" y="84"/>
                  </a:lnTo>
                  <a:lnTo>
                    <a:pt x="4227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70"/>
            <p:cNvSpPr/>
            <p:nvPr/>
          </p:nvSpPr>
          <p:spPr>
            <a:xfrm>
              <a:off x="5439500" y="1849025"/>
              <a:ext cx="97400" cy="66325"/>
            </a:xfrm>
            <a:custGeom>
              <a:rect b="b" l="l" r="r" t="t"/>
              <a:pathLst>
                <a:path extrusionOk="0" h="2653" w="3896">
                  <a:moveTo>
                    <a:pt x="42" y="0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5"/>
                  </a:lnTo>
                  <a:lnTo>
                    <a:pt x="42" y="166"/>
                  </a:lnTo>
                  <a:lnTo>
                    <a:pt x="83" y="207"/>
                  </a:lnTo>
                  <a:lnTo>
                    <a:pt x="125" y="207"/>
                  </a:lnTo>
                  <a:lnTo>
                    <a:pt x="166" y="249"/>
                  </a:lnTo>
                  <a:lnTo>
                    <a:pt x="208" y="249"/>
                  </a:lnTo>
                  <a:lnTo>
                    <a:pt x="249" y="290"/>
                  </a:lnTo>
                  <a:lnTo>
                    <a:pt x="291" y="332"/>
                  </a:lnTo>
                  <a:lnTo>
                    <a:pt x="415" y="415"/>
                  </a:lnTo>
                  <a:lnTo>
                    <a:pt x="456" y="456"/>
                  </a:lnTo>
                  <a:lnTo>
                    <a:pt x="539" y="456"/>
                  </a:lnTo>
                  <a:lnTo>
                    <a:pt x="539" y="498"/>
                  </a:lnTo>
                  <a:lnTo>
                    <a:pt x="664" y="580"/>
                  </a:lnTo>
                  <a:lnTo>
                    <a:pt x="788" y="663"/>
                  </a:lnTo>
                  <a:lnTo>
                    <a:pt x="829" y="705"/>
                  </a:lnTo>
                  <a:lnTo>
                    <a:pt x="912" y="705"/>
                  </a:lnTo>
                  <a:lnTo>
                    <a:pt x="912" y="746"/>
                  </a:lnTo>
                  <a:lnTo>
                    <a:pt x="954" y="746"/>
                  </a:lnTo>
                  <a:lnTo>
                    <a:pt x="995" y="788"/>
                  </a:lnTo>
                  <a:lnTo>
                    <a:pt x="1036" y="829"/>
                  </a:lnTo>
                  <a:lnTo>
                    <a:pt x="1078" y="829"/>
                  </a:lnTo>
                  <a:lnTo>
                    <a:pt x="1119" y="870"/>
                  </a:lnTo>
                  <a:lnTo>
                    <a:pt x="1161" y="912"/>
                  </a:lnTo>
                  <a:lnTo>
                    <a:pt x="1244" y="953"/>
                  </a:lnTo>
                  <a:lnTo>
                    <a:pt x="1285" y="953"/>
                  </a:lnTo>
                  <a:lnTo>
                    <a:pt x="1326" y="995"/>
                  </a:lnTo>
                  <a:lnTo>
                    <a:pt x="1451" y="1078"/>
                  </a:lnTo>
                  <a:lnTo>
                    <a:pt x="1492" y="1119"/>
                  </a:lnTo>
                  <a:lnTo>
                    <a:pt x="1534" y="1160"/>
                  </a:lnTo>
                  <a:lnTo>
                    <a:pt x="1575" y="1202"/>
                  </a:lnTo>
                  <a:lnTo>
                    <a:pt x="1658" y="1202"/>
                  </a:lnTo>
                  <a:lnTo>
                    <a:pt x="1658" y="1243"/>
                  </a:lnTo>
                  <a:lnTo>
                    <a:pt x="1699" y="1243"/>
                  </a:lnTo>
                  <a:lnTo>
                    <a:pt x="1741" y="1285"/>
                  </a:lnTo>
                  <a:lnTo>
                    <a:pt x="1782" y="1326"/>
                  </a:lnTo>
                  <a:lnTo>
                    <a:pt x="1824" y="1368"/>
                  </a:lnTo>
                  <a:lnTo>
                    <a:pt x="1907" y="1409"/>
                  </a:lnTo>
                  <a:lnTo>
                    <a:pt x="1948" y="1409"/>
                  </a:lnTo>
                  <a:lnTo>
                    <a:pt x="1989" y="1451"/>
                  </a:lnTo>
                  <a:lnTo>
                    <a:pt x="2114" y="1533"/>
                  </a:lnTo>
                  <a:lnTo>
                    <a:pt x="2155" y="1575"/>
                  </a:lnTo>
                  <a:lnTo>
                    <a:pt x="2197" y="1575"/>
                  </a:lnTo>
                  <a:lnTo>
                    <a:pt x="2280" y="1616"/>
                  </a:lnTo>
                  <a:lnTo>
                    <a:pt x="2321" y="1658"/>
                  </a:lnTo>
                  <a:lnTo>
                    <a:pt x="2362" y="1658"/>
                  </a:lnTo>
                  <a:lnTo>
                    <a:pt x="2362" y="1699"/>
                  </a:lnTo>
                  <a:lnTo>
                    <a:pt x="2404" y="1699"/>
                  </a:lnTo>
                  <a:lnTo>
                    <a:pt x="2445" y="1741"/>
                  </a:lnTo>
                  <a:lnTo>
                    <a:pt x="2487" y="1782"/>
                  </a:lnTo>
                  <a:lnTo>
                    <a:pt x="2528" y="1782"/>
                  </a:lnTo>
                  <a:lnTo>
                    <a:pt x="2528" y="1823"/>
                  </a:lnTo>
                  <a:lnTo>
                    <a:pt x="2570" y="1823"/>
                  </a:lnTo>
                  <a:lnTo>
                    <a:pt x="2611" y="1865"/>
                  </a:lnTo>
                  <a:lnTo>
                    <a:pt x="2652" y="1906"/>
                  </a:lnTo>
                  <a:lnTo>
                    <a:pt x="2735" y="1948"/>
                  </a:lnTo>
                  <a:lnTo>
                    <a:pt x="2860" y="2031"/>
                  </a:lnTo>
                  <a:lnTo>
                    <a:pt x="2984" y="2114"/>
                  </a:lnTo>
                  <a:lnTo>
                    <a:pt x="3025" y="2155"/>
                  </a:lnTo>
                  <a:lnTo>
                    <a:pt x="3067" y="2196"/>
                  </a:lnTo>
                  <a:lnTo>
                    <a:pt x="3108" y="2196"/>
                  </a:lnTo>
                  <a:lnTo>
                    <a:pt x="3150" y="2238"/>
                  </a:lnTo>
                  <a:lnTo>
                    <a:pt x="3191" y="2279"/>
                  </a:lnTo>
                  <a:lnTo>
                    <a:pt x="3233" y="2279"/>
                  </a:lnTo>
                  <a:lnTo>
                    <a:pt x="3274" y="2321"/>
                  </a:lnTo>
                  <a:lnTo>
                    <a:pt x="3357" y="2362"/>
                  </a:lnTo>
                  <a:lnTo>
                    <a:pt x="3398" y="2404"/>
                  </a:lnTo>
                  <a:lnTo>
                    <a:pt x="3523" y="2486"/>
                  </a:lnTo>
                  <a:lnTo>
                    <a:pt x="3564" y="2528"/>
                  </a:lnTo>
                  <a:lnTo>
                    <a:pt x="3606" y="2528"/>
                  </a:lnTo>
                  <a:lnTo>
                    <a:pt x="3688" y="2611"/>
                  </a:lnTo>
                  <a:lnTo>
                    <a:pt x="3730" y="2611"/>
                  </a:lnTo>
                  <a:lnTo>
                    <a:pt x="3771" y="2652"/>
                  </a:lnTo>
                  <a:lnTo>
                    <a:pt x="3854" y="2611"/>
                  </a:lnTo>
                  <a:lnTo>
                    <a:pt x="3896" y="2569"/>
                  </a:lnTo>
                  <a:lnTo>
                    <a:pt x="3854" y="2486"/>
                  </a:lnTo>
                  <a:lnTo>
                    <a:pt x="3813" y="2445"/>
                  </a:lnTo>
                  <a:lnTo>
                    <a:pt x="3730" y="2404"/>
                  </a:lnTo>
                  <a:lnTo>
                    <a:pt x="3688" y="2404"/>
                  </a:lnTo>
                  <a:lnTo>
                    <a:pt x="3647" y="2362"/>
                  </a:lnTo>
                  <a:lnTo>
                    <a:pt x="3606" y="2362"/>
                  </a:lnTo>
                  <a:lnTo>
                    <a:pt x="3564" y="2321"/>
                  </a:lnTo>
                  <a:lnTo>
                    <a:pt x="3523" y="2279"/>
                  </a:lnTo>
                  <a:lnTo>
                    <a:pt x="3481" y="2238"/>
                  </a:lnTo>
                  <a:lnTo>
                    <a:pt x="3440" y="2238"/>
                  </a:lnTo>
                  <a:lnTo>
                    <a:pt x="3440" y="2196"/>
                  </a:lnTo>
                  <a:lnTo>
                    <a:pt x="3398" y="2155"/>
                  </a:lnTo>
                  <a:lnTo>
                    <a:pt x="3357" y="2155"/>
                  </a:lnTo>
                  <a:lnTo>
                    <a:pt x="3315" y="2114"/>
                  </a:lnTo>
                  <a:lnTo>
                    <a:pt x="3150" y="2031"/>
                  </a:lnTo>
                  <a:lnTo>
                    <a:pt x="3108" y="1989"/>
                  </a:lnTo>
                  <a:lnTo>
                    <a:pt x="3108" y="1948"/>
                  </a:lnTo>
                  <a:lnTo>
                    <a:pt x="3067" y="1948"/>
                  </a:lnTo>
                  <a:lnTo>
                    <a:pt x="3025" y="1906"/>
                  </a:lnTo>
                  <a:lnTo>
                    <a:pt x="2943" y="1906"/>
                  </a:lnTo>
                  <a:lnTo>
                    <a:pt x="2901" y="1865"/>
                  </a:lnTo>
                  <a:lnTo>
                    <a:pt x="2860" y="1823"/>
                  </a:lnTo>
                  <a:lnTo>
                    <a:pt x="2818" y="1782"/>
                  </a:lnTo>
                  <a:lnTo>
                    <a:pt x="2777" y="1782"/>
                  </a:lnTo>
                  <a:lnTo>
                    <a:pt x="2735" y="1741"/>
                  </a:lnTo>
                  <a:lnTo>
                    <a:pt x="2611" y="1658"/>
                  </a:lnTo>
                  <a:lnTo>
                    <a:pt x="2404" y="1492"/>
                  </a:lnTo>
                  <a:lnTo>
                    <a:pt x="2362" y="1451"/>
                  </a:lnTo>
                  <a:lnTo>
                    <a:pt x="2280" y="1451"/>
                  </a:lnTo>
                  <a:lnTo>
                    <a:pt x="2238" y="1409"/>
                  </a:lnTo>
                  <a:lnTo>
                    <a:pt x="2197" y="1368"/>
                  </a:lnTo>
                  <a:lnTo>
                    <a:pt x="2155" y="1326"/>
                  </a:lnTo>
                  <a:lnTo>
                    <a:pt x="2072" y="1326"/>
                  </a:lnTo>
                  <a:lnTo>
                    <a:pt x="2031" y="1285"/>
                  </a:lnTo>
                  <a:lnTo>
                    <a:pt x="1989" y="1285"/>
                  </a:lnTo>
                  <a:lnTo>
                    <a:pt x="1989" y="1243"/>
                  </a:lnTo>
                  <a:lnTo>
                    <a:pt x="1948" y="1202"/>
                  </a:lnTo>
                  <a:lnTo>
                    <a:pt x="1907" y="1202"/>
                  </a:lnTo>
                  <a:lnTo>
                    <a:pt x="1824" y="1160"/>
                  </a:lnTo>
                  <a:lnTo>
                    <a:pt x="1782" y="1119"/>
                  </a:lnTo>
                  <a:lnTo>
                    <a:pt x="1741" y="1078"/>
                  </a:lnTo>
                  <a:lnTo>
                    <a:pt x="1699" y="1036"/>
                  </a:lnTo>
                  <a:lnTo>
                    <a:pt x="1658" y="1036"/>
                  </a:lnTo>
                  <a:lnTo>
                    <a:pt x="1451" y="870"/>
                  </a:lnTo>
                  <a:lnTo>
                    <a:pt x="1409" y="829"/>
                  </a:lnTo>
                  <a:lnTo>
                    <a:pt x="1368" y="829"/>
                  </a:lnTo>
                  <a:lnTo>
                    <a:pt x="1326" y="788"/>
                  </a:lnTo>
                  <a:lnTo>
                    <a:pt x="1285" y="746"/>
                  </a:lnTo>
                  <a:lnTo>
                    <a:pt x="1244" y="746"/>
                  </a:lnTo>
                  <a:lnTo>
                    <a:pt x="1202" y="705"/>
                  </a:lnTo>
                  <a:lnTo>
                    <a:pt x="1119" y="663"/>
                  </a:lnTo>
                  <a:lnTo>
                    <a:pt x="1078" y="622"/>
                  </a:lnTo>
                  <a:lnTo>
                    <a:pt x="1036" y="622"/>
                  </a:lnTo>
                  <a:lnTo>
                    <a:pt x="912" y="539"/>
                  </a:lnTo>
                  <a:lnTo>
                    <a:pt x="912" y="498"/>
                  </a:lnTo>
                  <a:lnTo>
                    <a:pt x="788" y="415"/>
                  </a:lnTo>
                  <a:lnTo>
                    <a:pt x="664" y="332"/>
                  </a:lnTo>
                  <a:lnTo>
                    <a:pt x="581" y="332"/>
                  </a:lnTo>
                  <a:lnTo>
                    <a:pt x="539" y="290"/>
                  </a:lnTo>
                  <a:lnTo>
                    <a:pt x="498" y="290"/>
                  </a:lnTo>
                  <a:lnTo>
                    <a:pt x="415" y="207"/>
                  </a:lnTo>
                  <a:lnTo>
                    <a:pt x="332" y="125"/>
                  </a:lnTo>
                  <a:lnTo>
                    <a:pt x="291" y="125"/>
                  </a:lnTo>
                  <a:lnTo>
                    <a:pt x="249" y="83"/>
                  </a:lnTo>
                  <a:lnTo>
                    <a:pt x="208" y="83"/>
                  </a:lnTo>
                  <a:lnTo>
                    <a:pt x="166" y="4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70"/>
            <p:cNvSpPr/>
            <p:nvPr/>
          </p:nvSpPr>
          <p:spPr>
            <a:xfrm>
              <a:off x="5224025" y="2177400"/>
              <a:ext cx="91200" cy="6250"/>
            </a:xfrm>
            <a:custGeom>
              <a:rect b="b" l="l" r="r" t="t"/>
              <a:pathLst>
                <a:path extrusionOk="0" h="250" w="3648">
                  <a:moveTo>
                    <a:pt x="1990" y="1"/>
                  </a:moveTo>
                  <a:lnTo>
                    <a:pt x="1948" y="42"/>
                  </a:lnTo>
                  <a:lnTo>
                    <a:pt x="456" y="42"/>
                  </a:lnTo>
                  <a:lnTo>
                    <a:pt x="415" y="84"/>
                  </a:lnTo>
                  <a:lnTo>
                    <a:pt x="332" y="42"/>
                  </a:lnTo>
                  <a:lnTo>
                    <a:pt x="208" y="42"/>
                  </a:lnTo>
                  <a:lnTo>
                    <a:pt x="208" y="84"/>
                  </a:lnTo>
                  <a:lnTo>
                    <a:pt x="125" y="84"/>
                  </a:lnTo>
                  <a:lnTo>
                    <a:pt x="83" y="42"/>
                  </a:lnTo>
                  <a:lnTo>
                    <a:pt x="42" y="84"/>
                  </a:lnTo>
                  <a:lnTo>
                    <a:pt x="1" y="84"/>
                  </a:lnTo>
                  <a:lnTo>
                    <a:pt x="1" y="166"/>
                  </a:lnTo>
                  <a:lnTo>
                    <a:pt x="1" y="208"/>
                  </a:lnTo>
                  <a:lnTo>
                    <a:pt x="42" y="249"/>
                  </a:lnTo>
                  <a:lnTo>
                    <a:pt x="125" y="249"/>
                  </a:lnTo>
                  <a:lnTo>
                    <a:pt x="166" y="208"/>
                  </a:lnTo>
                  <a:lnTo>
                    <a:pt x="208" y="249"/>
                  </a:lnTo>
                  <a:lnTo>
                    <a:pt x="456" y="249"/>
                  </a:lnTo>
                  <a:lnTo>
                    <a:pt x="498" y="208"/>
                  </a:lnTo>
                  <a:lnTo>
                    <a:pt x="746" y="208"/>
                  </a:lnTo>
                  <a:lnTo>
                    <a:pt x="746" y="249"/>
                  </a:lnTo>
                  <a:lnTo>
                    <a:pt x="788" y="249"/>
                  </a:lnTo>
                  <a:lnTo>
                    <a:pt x="788" y="208"/>
                  </a:lnTo>
                  <a:lnTo>
                    <a:pt x="2072" y="208"/>
                  </a:lnTo>
                  <a:lnTo>
                    <a:pt x="2114" y="166"/>
                  </a:lnTo>
                  <a:lnTo>
                    <a:pt x="2363" y="166"/>
                  </a:lnTo>
                  <a:lnTo>
                    <a:pt x="2404" y="208"/>
                  </a:lnTo>
                  <a:lnTo>
                    <a:pt x="2445" y="166"/>
                  </a:lnTo>
                  <a:lnTo>
                    <a:pt x="2984" y="166"/>
                  </a:lnTo>
                  <a:lnTo>
                    <a:pt x="3026" y="208"/>
                  </a:lnTo>
                  <a:lnTo>
                    <a:pt x="3108" y="208"/>
                  </a:lnTo>
                  <a:lnTo>
                    <a:pt x="3150" y="166"/>
                  </a:lnTo>
                  <a:lnTo>
                    <a:pt x="3233" y="166"/>
                  </a:lnTo>
                  <a:lnTo>
                    <a:pt x="3274" y="208"/>
                  </a:lnTo>
                  <a:lnTo>
                    <a:pt x="3398" y="166"/>
                  </a:lnTo>
                  <a:lnTo>
                    <a:pt x="3606" y="166"/>
                  </a:lnTo>
                  <a:lnTo>
                    <a:pt x="3647" y="125"/>
                  </a:lnTo>
                  <a:lnTo>
                    <a:pt x="3647" y="84"/>
                  </a:lnTo>
                  <a:lnTo>
                    <a:pt x="3647" y="42"/>
                  </a:lnTo>
                  <a:lnTo>
                    <a:pt x="3606" y="1"/>
                  </a:lnTo>
                  <a:lnTo>
                    <a:pt x="3357" y="1"/>
                  </a:lnTo>
                  <a:lnTo>
                    <a:pt x="3316" y="42"/>
                  </a:lnTo>
                  <a:lnTo>
                    <a:pt x="3233" y="1"/>
                  </a:lnTo>
                  <a:lnTo>
                    <a:pt x="2777" y="1"/>
                  </a:lnTo>
                  <a:lnTo>
                    <a:pt x="2735" y="42"/>
                  </a:lnTo>
                  <a:lnTo>
                    <a:pt x="2694" y="1"/>
                  </a:lnTo>
                  <a:lnTo>
                    <a:pt x="2611" y="1"/>
                  </a:lnTo>
                  <a:lnTo>
                    <a:pt x="2611" y="42"/>
                  </a:lnTo>
                  <a:lnTo>
                    <a:pt x="2570" y="42"/>
                  </a:lnTo>
                  <a:lnTo>
                    <a:pt x="2528" y="1"/>
                  </a:lnTo>
                  <a:lnTo>
                    <a:pt x="2155" y="1"/>
                  </a:lnTo>
                  <a:lnTo>
                    <a:pt x="2114" y="42"/>
                  </a:lnTo>
                  <a:lnTo>
                    <a:pt x="2072" y="42"/>
                  </a:lnTo>
                  <a:lnTo>
                    <a:pt x="1990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70"/>
            <p:cNvSpPr/>
            <p:nvPr/>
          </p:nvSpPr>
          <p:spPr>
            <a:xfrm>
              <a:off x="5363875" y="2116275"/>
              <a:ext cx="16600" cy="126425"/>
            </a:xfrm>
            <a:custGeom>
              <a:rect b="b" l="l" r="r" t="t"/>
              <a:pathLst>
                <a:path extrusionOk="0" h="5057" w="664">
                  <a:moveTo>
                    <a:pt x="539" y="1"/>
                  </a:moveTo>
                  <a:lnTo>
                    <a:pt x="539" y="42"/>
                  </a:lnTo>
                  <a:lnTo>
                    <a:pt x="498" y="84"/>
                  </a:lnTo>
                  <a:lnTo>
                    <a:pt x="498" y="125"/>
                  </a:lnTo>
                  <a:lnTo>
                    <a:pt x="498" y="208"/>
                  </a:lnTo>
                  <a:lnTo>
                    <a:pt x="498" y="250"/>
                  </a:lnTo>
                  <a:lnTo>
                    <a:pt x="498" y="291"/>
                  </a:lnTo>
                  <a:lnTo>
                    <a:pt x="498" y="332"/>
                  </a:lnTo>
                  <a:lnTo>
                    <a:pt x="456" y="415"/>
                  </a:lnTo>
                  <a:lnTo>
                    <a:pt x="456" y="581"/>
                  </a:lnTo>
                  <a:lnTo>
                    <a:pt x="456" y="623"/>
                  </a:lnTo>
                  <a:lnTo>
                    <a:pt x="456" y="705"/>
                  </a:lnTo>
                  <a:lnTo>
                    <a:pt x="456" y="747"/>
                  </a:lnTo>
                  <a:lnTo>
                    <a:pt x="415" y="913"/>
                  </a:lnTo>
                  <a:lnTo>
                    <a:pt x="415" y="1037"/>
                  </a:lnTo>
                  <a:lnTo>
                    <a:pt x="415" y="1078"/>
                  </a:lnTo>
                  <a:lnTo>
                    <a:pt x="415" y="1120"/>
                  </a:lnTo>
                  <a:lnTo>
                    <a:pt x="415" y="1161"/>
                  </a:lnTo>
                  <a:lnTo>
                    <a:pt x="415" y="1203"/>
                  </a:lnTo>
                  <a:lnTo>
                    <a:pt x="415" y="1244"/>
                  </a:lnTo>
                  <a:lnTo>
                    <a:pt x="374" y="1244"/>
                  </a:lnTo>
                  <a:lnTo>
                    <a:pt x="374" y="1286"/>
                  </a:lnTo>
                  <a:lnTo>
                    <a:pt x="374" y="1327"/>
                  </a:lnTo>
                  <a:lnTo>
                    <a:pt x="374" y="1410"/>
                  </a:lnTo>
                  <a:lnTo>
                    <a:pt x="374" y="1451"/>
                  </a:lnTo>
                  <a:lnTo>
                    <a:pt x="374" y="1534"/>
                  </a:lnTo>
                  <a:lnTo>
                    <a:pt x="332" y="1576"/>
                  </a:lnTo>
                  <a:lnTo>
                    <a:pt x="332" y="1658"/>
                  </a:lnTo>
                  <a:lnTo>
                    <a:pt x="374" y="1700"/>
                  </a:lnTo>
                  <a:lnTo>
                    <a:pt x="332" y="1741"/>
                  </a:lnTo>
                  <a:lnTo>
                    <a:pt x="332" y="1948"/>
                  </a:lnTo>
                  <a:lnTo>
                    <a:pt x="332" y="1990"/>
                  </a:lnTo>
                  <a:lnTo>
                    <a:pt x="291" y="2031"/>
                  </a:lnTo>
                  <a:lnTo>
                    <a:pt x="291" y="2073"/>
                  </a:lnTo>
                  <a:lnTo>
                    <a:pt x="291" y="2114"/>
                  </a:lnTo>
                  <a:lnTo>
                    <a:pt x="291" y="2197"/>
                  </a:lnTo>
                  <a:lnTo>
                    <a:pt x="291" y="2239"/>
                  </a:lnTo>
                  <a:lnTo>
                    <a:pt x="291" y="2321"/>
                  </a:lnTo>
                  <a:lnTo>
                    <a:pt x="291" y="2363"/>
                  </a:lnTo>
                  <a:lnTo>
                    <a:pt x="291" y="2404"/>
                  </a:lnTo>
                  <a:lnTo>
                    <a:pt x="249" y="2446"/>
                  </a:lnTo>
                  <a:lnTo>
                    <a:pt x="249" y="2570"/>
                  </a:lnTo>
                  <a:lnTo>
                    <a:pt x="249" y="2611"/>
                  </a:lnTo>
                  <a:lnTo>
                    <a:pt x="249" y="2653"/>
                  </a:lnTo>
                  <a:lnTo>
                    <a:pt x="208" y="2777"/>
                  </a:lnTo>
                  <a:lnTo>
                    <a:pt x="208" y="2860"/>
                  </a:lnTo>
                  <a:lnTo>
                    <a:pt x="208" y="2943"/>
                  </a:lnTo>
                  <a:lnTo>
                    <a:pt x="208" y="2984"/>
                  </a:lnTo>
                  <a:lnTo>
                    <a:pt x="208" y="3067"/>
                  </a:lnTo>
                  <a:lnTo>
                    <a:pt x="208" y="3109"/>
                  </a:lnTo>
                  <a:lnTo>
                    <a:pt x="208" y="3150"/>
                  </a:lnTo>
                  <a:lnTo>
                    <a:pt x="208" y="3192"/>
                  </a:lnTo>
                  <a:lnTo>
                    <a:pt x="208" y="3274"/>
                  </a:lnTo>
                  <a:lnTo>
                    <a:pt x="166" y="3274"/>
                  </a:lnTo>
                  <a:lnTo>
                    <a:pt x="166" y="3316"/>
                  </a:lnTo>
                  <a:lnTo>
                    <a:pt x="166" y="3357"/>
                  </a:lnTo>
                  <a:lnTo>
                    <a:pt x="166" y="3399"/>
                  </a:lnTo>
                  <a:lnTo>
                    <a:pt x="166" y="3440"/>
                  </a:lnTo>
                  <a:lnTo>
                    <a:pt x="166" y="3482"/>
                  </a:lnTo>
                  <a:lnTo>
                    <a:pt x="166" y="3523"/>
                  </a:lnTo>
                  <a:lnTo>
                    <a:pt x="166" y="3647"/>
                  </a:lnTo>
                  <a:lnTo>
                    <a:pt x="125" y="3813"/>
                  </a:lnTo>
                  <a:lnTo>
                    <a:pt x="125" y="3937"/>
                  </a:lnTo>
                  <a:lnTo>
                    <a:pt x="83" y="4020"/>
                  </a:lnTo>
                  <a:lnTo>
                    <a:pt x="83" y="4103"/>
                  </a:lnTo>
                  <a:lnTo>
                    <a:pt x="83" y="4145"/>
                  </a:lnTo>
                  <a:lnTo>
                    <a:pt x="83" y="4186"/>
                  </a:lnTo>
                  <a:lnTo>
                    <a:pt x="42" y="4228"/>
                  </a:lnTo>
                  <a:lnTo>
                    <a:pt x="42" y="4310"/>
                  </a:lnTo>
                  <a:lnTo>
                    <a:pt x="42" y="4352"/>
                  </a:lnTo>
                  <a:lnTo>
                    <a:pt x="42" y="4435"/>
                  </a:lnTo>
                  <a:lnTo>
                    <a:pt x="42" y="4476"/>
                  </a:lnTo>
                  <a:lnTo>
                    <a:pt x="42" y="4559"/>
                  </a:lnTo>
                  <a:lnTo>
                    <a:pt x="42" y="4683"/>
                  </a:lnTo>
                  <a:lnTo>
                    <a:pt x="1" y="4766"/>
                  </a:lnTo>
                  <a:lnTo>
                    <a:pt x="1" y="4808"/>
                  </a:lnTo>
                  <a:lnTo>
                    <a:pt x="1" y="4932"/>
                  </a:lnTo>
                  <a:lnTo>
                    <a:pt x="1" y="4973"/>
                  </a:lnTo>
                  <a:lnTo>
                    <a:pt x="1" y="5015"/>
                  </a:lnTo>
                  <a:lnTo>
                    <a:pt x="42" y="5056"/>
                  </a:lnTo>
                  <a:lnTo>
                    <a:pt x="125" y="5056"/>
                  </a:lnTo>
                  <a:lnTo>
                    <a:pt x="166" y="5015"/>
                  </a:lnTo>
                  <a:lnTo>
                    <a:pt x="166" y="4932"/>
                  </a:lnTo>
                  <a:lnTo>
                    <a:pt x="166" y="4849"/>
                  </a:lnTo>
                  <a:lnTo>
                    <a:pt x="166" y="4808"/>
                  </a:lnTo>
                  <a:lnTo>
                    <a:pt x="166" y="4766"/>
                  </a:lnTo>
                  <a:lnTo>
                    <a:pt x="166" y="4725"/>
                  </a:lnTo>
                  <a:lnTo>
                    <a:pt x="208" y="4725"/>
                  </a:lnTo>
                  <a:lnTo>
                    <a:pt x="208" y="4642"/>
                  </a:lnTo>
                  <a:lnTo>
                    <a:pt x="208" y="4600"/>
                  </a:lnTo>
                  <a:lnTo>
                    <a:pt x="208" y="4518"/>
                  </a:lnTo>
                  <a:lnTo>
                    <a:pt x="208" y="4476"/>
                  </a:lnTo>
                  <a:lnTo>
                    <a:pt x="249" y="4435"/>
                  </a:lnTo>
                  <a:lnTo>
                    <a:pt x="249" y="4393"/>
                  </a:lnTo>
                  <a:lnTo>
                    <a:pt x="249" y="4352"/>
                  </a:lnTo>
                  <a:lnTo>
                    <a:pt x="249" y="4269"/>
                  </a:lnTo>
                  <a:lnTo>
                    <a:pt x="249" y="4103"/>
                  </a:lnTo>
                  <a:lnTo>
                    <a:pt x="291" y="4020"/>
                  </a:lnTo>
                  <a:lnTo>
                    <a:pt x="291" y="3979"/>
                  </a:lnTo>
                  <a:lnTo>
                    <a:pt x="291" y="3937"/>
                  </a:lnTo>
                  <a:lnTo>
                    <a:pt x="291" y="3896"/>
                  </a:lnTo>
                  <a:lnTo>
                    <a:pt x="291" y="3855"/>
                  </a:lnTo>
                  <a:lnTo>
                    <a:pt x="291" y="3813"/>
                  </a:lnTo>
                  <a:lnTo>
                    <a:pt x="291" y="3772"/>
                  </a:lnTo>
                  <a:lnTo>
                    <a:pt x="332" y="3689"/>
                  </a:lnTo>
                  <a:lnTo>
                    <a:pt x="291" y="3647"/>
                  </a:lnTo>
                  <a:lnTo>
                    <a:pt x="291" y="3606"/>
                  </a:lnTo>
                  <a:lnTo>
                    <a:pt x="332" y="3565"/>
                  </a:lnTo>
                  <a:lnTo>
                    <a:pt x="332" y="3523"/>
                  </a:lnTo>
                  <a:lnTo>
                    <a:pt x="332" y="3482"/>
                  </a:lnTo>
                  <a:lnTo>
                    <a:pt x="332" y="3399"/>
                  </a:lnTo>
                  <a:lnTo>
                    <a:pt x="374" y="3067"/>
                  </a:lnTo>
                  <a:lnTo>
                    <a:pt x="374" y="3026"/>
                  </a:lnTo>
                  <a:lnTo>
                    <a:pt x="374" y="2984"/>
                  </a:lnTo>
                  <a:lnTo>
                    <a:pt x="374" y="2943"/>
                  </a:lnTo>
                  <a:lnTo>
                    <a:pt x="374" y="2860"/>
                  </a:lnTo>
                  <a:lnTo>
                    <a:pt x="415" y="2819"/>
                  </a:lnTo>
                  <a:lnTo>
                    <a:pt x="415" y="2736"/>
                  </a:lnTo>
                  <a:lnTo>
                    <a:pt x="415" y="2653"/>
                  </a:lnTo>
                  <a:lnTo>
                    <a:pt x="415" y="2611"/>
                  </a:lnTo>
                  <a:lnTo>
                    <a:pt x="415" y="2570"/>
                  </a:lnTo>
                  <a:lnTo>
                    <a:pt x="456" y="2487"/>
                  </a:lnTo>
                  <a:lnTo>
                    <a:pt x="456" y="2446"/>
                  </a:lnTo>
                  <a:lnTo>
                    <a:pt x="415" y="2363"/>
                  </a:lnTo>
                  <a:lnTo>
                    <a:pt x="456" y="2280"/>
                  </a:lnTo>
                  <a:lnTo>
                    <a:pt x="456" y="2197"/>
                  </a:lnTo>
                  <a:lnTo>
                    <a:pt x="456" y="2156"/>
                  </a:lnTo>
                  <a:lnTo>
                    <a:pt x="456" y="2073"/>
                  </a:lnTo>
                  <a:lnTo>
                    <a:pt x="539" y="1783"/>
                  </a:lnTo>
                  <a:lnTo>
                    <a:pt x="539" y="1741"/>
                  </a:lnTo>
                  <a:lnTo>
                    <a:pt x="498" y="1700"/>
                  </a:lnTo>
                  <a:lnTo>
                    <a:pt x="539" y="1700"/>
                  </a:lnTo>
                  <a:lnTo>
                    <a:pt x="539" y="1617"/>
                  </a:lnTo>
                  <a:lnTo>
                    <a:pt x="539" y="1576"/>
                  </a:lnTo>
                  <a:lnTo>
                    <a:pt x="539" y="1534"/>
                  </a:lnTo>
                  <a:lnTo>
                    <a:pt x="539" y="1493"/>
                  </a:lnTo>
                  <a:lnTo>
                    <a:pt x="539" y="1410"/>
                  </a:lnTo>
                  <a:lnTo>
                    <a:pt x="539" y="1368"/>
                  </a:lnTo>
                  <a:lnTo>
                    <a:pt x="539" y="1327"/>
                  </a:lnTo>
                  <a:lnTo>
                    <a:pt x="581" y="1286"/>
                  </a:lnTo>
                  <a:lnTo>
                    <a:pt x="581" y="1120"/>
                  </a:lnTo>
                  <a:lnTo>
                    <a:pt x="581" y="1078"/>
                  </a:lnTo>
                  <a:lnTo>
                    <a:pt x="622" y="954"/>
                  </a:lnTo>
                  <a:lnTo>
                    <a:pt x="622" y="913"/>
                  </a:lnTo>
                  <a:lnTo>
                    <a:pt x="622" y="788"/>
                  </a:lnTo>
                  <a:lnTo>
                    <a:pt x="622" y="747"/>
                  </a:lnTo>
                  <a:lnTo>
                    <a:pt x="622" y="705"/>
                  </a:lnTo>
                  <a:lnTo>
                    <a:pt x="622" y="664"/>
                  </a:lnTo>
                  <a:lnTo>
                    <a:pt x="622" y="623"/>
                  </a:lnTo>
                  <a:lnTo>
                    <a:pt x="622" y="581"/>
                  </a:lnTo>
                  <a:lnTo>
                    <a:pt x="622" y="457"/>
                  </a:lnTo>
                  <a:lnTo>
                    <a:pt x="664" y="457"/>
                  </a:lnTo>
                  <a:lnTo>
                    <a:pt x="664" y="374"/>
                  </a:lnTo>
                  <a:lnTo>
                    <a:pt x="664" y="332"/>
                  </a:lnTo>
                  <a:lnTo>
                    <a:pt x="664" y="291"/>
                  </a:lnTo>
                  <a:lnTo>
                    <a:pt x="664" y="250"/>
                  </a:lnTo>
                  <a:lnTo>
                    <a:pt x="664" y="208"/>
                  </a:lnTo>
                  <a:lnTo>
                    <a:pt x="664" y="167"/>
                  </a:lnTo>
                  <a:lnTo>
                    <a:pt x="664" y="84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70"/>
            <p:cNvSpPr/>
            <p:nvPr/>
          </p:nvSpPr>
          <p:spPr>
            <a:xfrm>
              <a:off x="5779275" y="2311050"/>
              <a:ext cx="24900" cy="77700"/>
            </a:xfrm>
            <a:custGeom>
              <a:rect b="b" l="l" r="r" t="t"/>
              <a:pathLst>
                <a:path extrusionOk="0" h="3108" w="996">
                  <a:moveTo>
                    <a:pt x="912" y="0"/>
                  </a:moveTo>
                  <a:lnTo>
                    <a:pt x="871" y="42"/>
                  </a:lnTo>
                  <a:lnTo>
                    <a:pt x="830" y="42"/>
                  </a:lnTo>
                  <a:lnTo>
                    <a:pt x="830" y="83"/>
                  </a:lnTo>
                  <a:lnTo>
                    <a:pt x="830" y="124"/>
                  </a:lnTo>
                  <a:lnTo>
                    <a:pt x="830" y="166"/>
                  </a:lnTo>
                  <a:lnTo>
                    <a:pt x="788" y="207"/>
                  </a:lnTo>
                  <a:lnTo>
                    <a:pt x="788" y="249"/>
                  </a:lnTo>
                  <a:lnTo>
                    <a:pt x="747" y="332"/>
                  </a:lnTo>
                  <a:lnTo>
                    <a:pt x="747" y="373"/>
                  </a:lnTo>
                  <a:lnTo>
                    <a:pt x="747" y="414"/>
                  </a:lnTo>
                  <a:lnTo>
                    <a:pt x="747" y="456"/>
                  </a:lnTo>
                  <a:lnTo>
                    <a:pt x="705" y="539"/>
                  </a:lnTo>
                  <a:lnTo>
                    <a:pt x="664" y="622"/>
                  </a:lnTo>
                  <a:lnTo>
                    <a:pt x="664" y="663"/>
                  </a:lnTo>
                  <a:lnTo>
                    <a:pt x="664" y="705"/>
                  </a:lnTo>
                  <a:lnTo>
                    <a:pt x="664" y="746"/>
                  </a:lnTo>
                  <a:lnTo>
                    <a:pt x="622" y="787"/>
                  </a:lnTo>
                  <a:lnTo>
                    <a:pt x="622" y="870"/>
                  </a:lnTo>
                  <a:lnTo>
                    <a:pt x="581" y="912"/>
                  </a:lnTo>
                  <a:lnTo>
                    <a:pt x="581" y="953"/>
                  </a:lnTo>
                  <a:lnTo>
                    <a:pt x="581" y="995"/>
                  </a:lnTo>
                  <a:lnTo>
                    <a:pt x="581" y="1036"/>
                  </a:lnTo>
                  <a:lnTo>
                    <a:pt x="581" y="1077"/>
                  </a:lnTo>
                  <a:lnTo>
                    <a:pt x="540" y="1202"/>
                  </a:lnTo>
                  <a:lnTo>
                    <a:pt x="498" y="1202"/>
                  </a:lnTo>
                  <a:lnTo>
                    <a:pt x="498" y="1243"/>
                  </a:lnTo>
                  <a:lnTo>
                    <a:pt x="498" y="1285"/>
                  </a:lnTo>
                  <a:lnTo>
                    <a:pt x="457" y="1326"/>
                  </a:lnTo>
                  <a:lnTo>
                    <a:pt x="457" y="1367"/>
                  </a:lnTo>
                  <a:lnTo>
                    <a:pt x="457" y="1409"/>
                  </a:lnTo>
                  <a:lnTo>
                    <a:pt x="457" y="1450"/>
                  </a:lnTo>
                  <a:lnTo>
                    <a:pt x="415" y="1492"/>
                  </a:lnTo>
                  <a:lnTo>
                    <a:pt x="415" y="1575"/>
                  </a:lnTo>
                  <a:lnTo>
                    <a:pt x="415" y="1616"/>
                  </a:lnTo>
                  <a:lnTo>
                    <a:pt x="374" y="1699"/>
                  </a:lnTo>
                  <a:lnTo>
                    <a:pt x="374" y="1740"/>
                  </a:lnTo>
                  <a:lnTo>
                    <a:pt x="332" y="1782"/>
                  </a:lnTo>
                  <a:lnTo>
                    <a:pt x="332" y="1823"/>
                  </a:lnTo>
                  <a:lnTo>
                    <a:pt x="332" y="1865"/>
                  </a:lnTo>
                  <a:lnTo>
                    <a:pt x="332" y="1906"/>
                  </a:lnTo>
                  <a:lnTo>
                    <a:pt x="291" y="1948"/>
                  </a:lnTo>
                  <a:lnTo>
                    <a:pt x="291" y="1989"/>
                  </a:lnTo>
                  <a:lnTo>
                    <a:pt x="291" y="2030"/>
                  </a:lnTo>
                  <a:lnTo>
                    <a:pt x="249" y="2072"/>
                  </a:lnTo>
                  <a:lnTo>
                    <a:pt x="249" y="2113"/>
                  </a:lnTo>
                  <a:lnTo>
                    <a:pt x="249" y="2155"/>
                  </a:lnTo>
                  <a:lnTo>
                    <a:pt x="208" y="2238"/>
                  </a:lnTo>
                  <a:lnTo>
                    <a:pt x="208" y="2321"/>
                  </a:lnTo>
                  <a:lnTo>
                    <a:pt x="167" y="2403"/>
                  </a:lnTo>
                  <a:lnTo>
                    <a:pt x="167" y="2445"/>
                  </a:lnTo>
                  <a:lnTo>
                    <a:pt x="125" y="2486"/>
                  </a:lnTo>
                  <a:lnTo>
                    <a:pt x="125" y="2528"/>
                  </a:lnTo>
                  <a:lnTo>
                    <a:pt x="84" y="2569"/>
                  </a:lnTo>
                  <a:lnTo>
                    <a:pt x="84" y="2611"/>
                  </a:lnTo>
                  <a:lnTo>
                    <a:pt x="84" y="2652"/>
                  </a:lnTo>
                  <a:lnTo>
                    <a:pt x="84" y="2693"/>
                  </a:lnTo>
                  <a:lnTo>
                    <a:pt x="42" y="2735"/>
                  </a:lnTo>
                  <a:lnTo>
                    <a:pt x="42" y="2776"/>
                  </a:lnTo>
                  <a:lnTo>
                    <a:pt x="42" y="2859"/>
                  </a:lnTo>
                  <a:lnTo>
                    <a:pt x="1" y="2901"/>
                  </a:lnTo>
                  <a:lnTo>
                    <a:pt x="1" y="2984"/>
                  </a:lnTo>
                  <a:lnTo>
                    <a:pt x="1" y="3025"/>
                  </a:lnTo>
                  <a:lnTo>
                    <a:pt x="1" y="3066"/>
                  </a:lnTo>
                  <a:lnTo>
                    <a:pt x="42" y="3108"/>
                  </a:lnTo>
                  <a:lnTo>
                    <a:pt x="125" y="3108"/>
                  </a:lnTo>
                  <a:lnTo>
                    <a:pt x="167" y="3066"/>
                  </a:lnTo>
                  <a:lnTo>
                    <a:pt x="167" y="3025"/>
                  </a:lnTo>
                  <a:lnTo>
                    <a:pt x="167" y="2984"/>
                  </a:lnTo>
                  <a:lnTo>
                    <a:pt x="167" y="2942"/>
                  </a:lnTo>
                  <a:lnTo>
                    <a:pt x="167" y="2901"/>
                  </a:lnTo>
                  <a:lnTo>
                    <a:pt x="208" y="2859"/>
                  </a:lnTo>
                  <a:lnTo>
                    <a:pt x="208" y="2818"/>
                  </a:lnTo>
                  <a:lnTo>
                    <a:pt x="208" y="2776"/>
                  </a:lnTo>
                  <a:lnTo>
                    <a:pt x="249" y="2735"/>
                  </a:lnTo>
                  <a:lnTo>
                    <a:pt x="249" y="2693"/>
                  </a:lnTo>
                  <a:lnTo>
                    <a:pt x="291" y="2652"/>
                  </a:lnTo>
                  <a:lnTo>
                    <a:pt x="291" y="2611"/>
                  </a:lnTo>
                  <a:lnTo>
                    <a:pt x="291" y="2528"/>
                  </a:lnTo>
                  <a:lnTo>
                    <a:pt x="332" y="2486"/>
                  </a:lnTo>
                  <a:lnTo>
                    <a:pt x="332" y="2445"/>
                  </a:lnTo>
                  <a:lnTo>
                    <a:pt x="332" y="2403"/>
                  </a:lnTo>
                  <a:lnTo>
                    <a:pt x="332" y="2362"/>
                  </a:lnTo>
                  <a:lnTo>
                    <a:pt x="374" y="2321"/>
                  </a:lnTo>
                  <a:lnTo>
                    <a:pt x="374" y="2279"/>
                  </a:lnTo>
                  <a:lnTo>
                    <a:pt x="374" y="2238"/>
                  </a:lnTo>
                  <a:lnTo>
                    <a:pt x="374" y="2196"/>
                  </a:lnTo>
                  <a:lnTo>
                    <a:pt x="415" y="2196"/>
                  </a:lnTo>
                  <a:lnTo>
                    <a:pt x="415" y="2155"/>
                  </a:lnTo>
                  <a:lnTo>
                    <a:pt x="457" y="2113"/>
                  </a:lnTo>
                  <a:lnTo>
                    <a:pt x="498" y="1906"/>
                  </a:lnTo>
                  <a:lnTo>
                    <a:pt x="498" y="1865"/>
                  </a:lnTo>
                  <a:lnTo>
                    <a:pt x="498" y="1823"/>
                  </a:lnTo>
                  <a:lnTo>
                    <a:pt x="540" y="1782"/>
                  </a:lnTo>
                  <a:lnTo>
                    <a:pt x="540" y="1740"/>
                  </a:lnTo>
                  <a:lnTo>
                    <a:pt x="540" y="1699"/>
                  </a:lnTo>
                  <a:lnTo>
                    <a:pt x="540" y="1658"/>
                  </a:lnTo>
                  <a:lnTo>
                    <a:pt x="540" y="1616"/>
                  </a:lnTo>
                  <a:lnTo>
                    <a:pt x="581" y="1616"/>
                  </a:lnTo>
                  <a:lnTo>
                    <a:pt x="581" y="1575"/>
                  </a:lnTo>
                  <a:lnTo>
                    <a:pt x="581" y="1533"/>
                  </a:lnTo>
                  <a:lnTo>
                    <a:pt x="581" y="1450"/>
                  </a:lnTo>
                  <a:lnTo>
                    <a:pt x="622" y="1409"/>
                  </a:lnTo>
                  <a:lnTo>
                    <a:pt x="622" y="1367"/>
                  </a:lnTo>
                  <a:lnTo>
                    <a:pt x="664" y="1367"/>
                  </a:lnTo>
                  <a:lnTo>
                    <a:pt x="664" y="1285"/>
                  </a:lnTo>
                  <a:lnTo>
                    <a:pt x="747" y="1119"/>
                  </a:lnTo>
                  <a:lnTo>
                    <a:pt x="747" y="1077"/>
                  </a:lnTo>
                  <a:lnTo>
                    <a:pt x="747" y="1036"/>
                  </a:lnTo>
                  <a:lnTo>
                    <a:pt x="747" y="995"/>
                  </a:lnTo>
                  <a:lnTo>
                    <a:pt x="788" y="953"/>
                  </a:lnTo>
                  <a:lnTo>
                    <a:pt x="788" y="912"/>
                  </a:lnTo>
                  <a:lnTo>
                    <a:pt x="788" y="870"/>
                  </a:lnTo>
                  <a:lnTo>
                    <a:pt x="788" y="829"/>
                  </a:lnTo>
                  <a:lnTo>
                    <a:pt x="830" y="705"/>
                  </a:lnTo>
                  <a:lnTo>
                    <a:pt x="871" y="622"/>
                  </a:lnTo>
                  <a:lnTo>
                    <a:pt x="912" y="497"/>
                  </a:lnTo>
                  <a:lnTo>
                    <a:pt x="912" y="456"/>
                  </a:lnTo>
                  <a:lnTo>
                    <a:pt x="912" y="414"/>
                  </a:lnTo>
                  <a:lnTo>
                    <a:pt x="954" y="332"/>
                  </a:lnTo>
                  <a:lnTo>
                    <a:pt x="954" y="249"/>
                  </a:lnTo>
                  <a:lnTo>
                    <a:pt x="954" y="207"/>
                  </a:lnTo>
                  <a:lnTo>
                    <a:pt x="995" y="166"/>
                  </a:lnTo>
                  <a:lnTo>
                    <a:pt x="995" y="124"/>
                  </a:lnTo>
                  <a:lnTo>
                    <a:pt x="995" y="83"/>
                  </a:lnTo>
                  <a:lnTo>
                    <a:pt x="995" y="42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70"/>
            <p:cNvSpPr/>
            <p:nvPr/>
          </p:nvSpPr>
          <p:spPr>
            <a:xfrm>
              <a:off x="5825900" y="2365950"/>
              <a:ext cx="94300" cy="30050"/>
            </a:xfrm>
            <a:custGeom>
              <a:rect b="b" l="l" r="r" t="t"/>
              <a:pathLst>
                <a:path extrusionOk="0" h="1202" w="3772">
                  <a:moveTo>
                    <a:pt x="1" y="0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5"/>
                  </a:lnTo>
                  <a:lnTo>
                    <a:pt x="42" y="166"/>
                  </a:lnTo>
                  <a:lnTo>
                    <a:pt x="166" y="166"/>
                  </a:lnTo>
                  <a:lnTo>
                    <a:pt x="208" y="207"/>
                  </a:lnTo>
                  <a:lnTo>
                    <a:pt x="332" y="207"/>
                  </a:lnTo>
                  <a:lnTo>
                    <a:pt x="415" y="249"/>
                  </a:lnTo>
                  <a:lnTo>
                    <a:pt x="456" y="290"/>
                  </a:lnTo>
                  <a:lnTo>
                    <a:pt x="581" y="290"/>
                  </a:lnTo>
                  <a:lnTo>
                    <a:pt x="705" y="332"/>
                  </a:lnTo>
                  <a:lnTo>
                    <a:pt x="746" y="373"/>
                  </a:lnTo>
                  <a:lnTo>
                    <a:pt x="829" y="373"/>
                  </a:lnTo>
                  <a:lnTo>
                    <a:pt x="871" y="415"/>
                  </a:lnTo>
                  <a:lnTo>
                    <a:pt x="954" y="415"/>
                  </a:lnTo>
                  <a:lnTo>
                    <a:pt x="1036" y="456"/>
                  </a:lnTo>
                  <a:lnTo>
                    <a:pt x="1119" y="456"/>
                  </a:lnTo>
                  <a:lnTo>
                    <a:pt x="1161" y="497"/>
                  </a:lnTo>
                  <a:lnTo>
                    <a:pt x="1244" y="497"/>
                  </a:lnTo>
                  <a:lnTo>
                    <a:pt x="1451" y="580"/>
                  </a:lnTo>
                  <a:lnTo>
                    <a:pt x="1575" y="580"/>
                  </a:lnTo>
                  <a:lnTo>
                    <a:pt x="1617" y="622"/>
                  </a:lnTo>
                  <a:lnTo>
                    <a:pt x="1658" y="622"/>
                  </a:lnTo>
                  <a:lnTo>
                    <a:pt x="1699" y="663"/>
                  </a:lnTo>
                  <a:lnTo>
                    <a:pt x="1865" y="663"/>
                  </a:lnTo>
                  <a:lnTo>
                    <a:pt x="1907" y="705"/>
                  </a:lnTo>
                  <a:lnTo>
                    <a:pt x="1990" y="705"/>
                  </a:lnTo>
                  <a:lnTo>
                    <a:pt x="2072" y="746"/>
                  </a:lnTo>
                  <a:lnTo>
                    <a:pt x="2114" y="746"/>
                  </a:lnTo>
                  <a:lnTo>
                    <a:pt x="2155" y="788"/>
                  </a:lnTo>
                  <a:lnTo>
                    <a:pt x="2197" y="788"/>
                  </a:lnTo>
                  <a:lnTo>
                    <a:pt x="2404" y="870"/>
                  </a:lnTo>
                  <a:lnTo>
                    <a:pt x="2487" y="870"/>
                  </a:lnTo>
                  <a:lnTo>
                    <a:pt x="2570" y="912"/>
                  </a:lnTo>
                  <a:lnTo>
                    <a:pt x="2653" y="912"/>
                  </a:lnTo>
                  <a:lnTo>
                    <a:pt x="2694" y="953"/>
                  </a:lnTo>
                  <a:lnTo>
                    <a:pt x="2818" y="953"/>
                  </a:lnTo>
                  <a:lnTo>
                    <a:pt x="2943" y="995"/>
                  </a:lnTo>
                  <a:lnTo>
                    <a:pt x="3067" y="1036"/>
                  </a:lnTo>
                  <a:lnTo>
                    <a:pt x="3191" y="1078"/>
                  </a:lnTo>
                  <a:lnTo>
                    <a:pt x="3233" y="1078"/>
                  </a:lnTo>
                  <a:lnTo>
                    <a:pt x="3274" y="1119"/>
                  </a:lnTo>
                  <a:lnTo>
                    <a:pt x="3316" y="1119"/>
                  </a:lnTo>
                  <a:lnTo>
                    <a:pt x="3398" y="1160"/>
                  </a:lnTo>
                  <a:lnTo>
                    <a:pt x="3523" y="1160"/>
                  </a:lnTo>
                  <a:lnTo>
                    <a:pt x="3606" y="1202"/>
                  </a:lnTo>
                  <a:lnTo>
                    <a:pt x="3771" y="1202"/>
                  </a:lnTo>
                  <a:lnTo>
                    <a:pt x="3771" y="1160"/>
                  </a:lnTo>
                  <a:lnTo>
                    <a:pt x="3771" y="1119"/>
                  </a:lnTo>
                  <a:lnTo>
                    <a:pt x="3771" y="1078"/>
                  </a:lnTo>
                  <a:lnTo>
                    <a:pt x="3730" y="1078"/>
                  </a:lnTo>
                  <a:lnTo>
                    <a:pt x="3730" y="1036"/>
                  </a:lnTo>
                  <a:lnTo>
                    <a:pt x="3564" y="1036"/>
                  </a:lnTo>
                  <a:lnTo>
                    <a:pt x="3564" y="995"/>
                  </a:lnTo>
                  <a:lnTo>
                    <a:pt x="3481" y="995"/>
                  </a:lnTo>
                  <a:lnTo>
                    <a:pt x="3357" y="953"/>
                  </a:lnTo>
                  <a:lnTo>
                    <a:pt x="3316" y="953"/>
                  </a:lnTo>
                  <a:lnTo>
                    <a:pt x="3274" y="912"/>
                  </a:lnTo>
                  <a:lnTo>
                    <a:pt x="3233" y="912"/>
                  </a:lnTo>
                  <a:lnTo>
                    <a:pt x="3108" y="870"/>
                  </a:lnTo>
                  <a:lnTo>
                    <a:pt x="3025" y="829"/>
                  </a:lnTo>
                  <a:lnTo>
                    <a:pt x="2860" y="829"/>
                  </a:lnTo>
                  <a:lnTo>
                    <a:pt x="2860" y="788"/>
                  </a:lnTo>
                  <a:lnTo>
                    <a:pt x="2818" y="788"/>
                  </a:lnTo>
                  <a:lnTo>
                    <a:pt x="2735" y="746"/>
                  </a:lnTo>
                  <a:lnTo>
                    <a:pt x="2611" y="746"/>
                  </a:lnTo>
                  <a:lnTo>
                    <a:pt x="2570" y="705"/>
                  </a:lnTo>
                  <a:lnTo>
                    <a:pt x="2487" y="705"/>
                  </a:lnTo>
                  <a:lnTo>
                    <a:pt x="2321" y="663"/>
                  </a:lnTo>
                  <a:lnTo>
                    <a:pt x="2280" y="622"/>
                  </a:lnTo>
                  <a:lnTo>
                    <a:pt x="2197" y="622"/>
                  </a:lnTo>
                  <a:lnTo>
                    <a:pt x="2155" y="580"/>
                  </a:lnTo>
                  <a:lnTo>
                    <a:pt x="2114" y="580"/>
                  </a:lnTo>
                  <a:lnTo>
                    <a:pt x="2072" y="539"/>
                  </a:lnTo>
                  <a:lnTo>
                    <a:pt x="1948" y="539"/>
                  </a:lnTo>
                  <a:lnTo>
                    <a:pt x="1865" y="497"/>
                  </a:lnTo>
                  <a:lnTo>
                    <a:pt x="1824" y="497"/>
                  </a:lnTo>
                  <a:lnTo>
                    <a:pt x="1699" y="456"/>
                  </a:lnTo>
                  <a:lnTo>
                    <a:pt x="1617" y="456"/>
                  </a:lnTo>
                  <a:lnTo>
                    <a:pt x="1575" y="415"/>
                  </a:lnTo>
                  <a:lnTo>
                    <a:pt x="1451" y="415"/>
                  </a:lnTo>
                  <a:lnTo>
                    <a:pt x="1409" y="373"/>
                  </a:lnTo>
                  <a:lnTo>
                    <a:pt x="1327" y="373"/>
                  </a:lnTo>
                  <a:lnTo>
                    <a:pt x="1327" y="332"/>
                  </a:lnTo>
                  <a:lnTo>
                    <a:pt x="1202" y="332"/>
                  </a:lnTo>
                  <a:lnTo>
                    <a:pt x="1161" y="290"/>
                  </a:lnTo>
                  <a:lnTo>
                    <a:pt x="1078" y="290"/>
                  </a:lnTo>
                  <a:lnTo>
                    <a:pt x="954" y="249"/>
                  </a:lnTo>
                  <a:lnTo>
                    <a:pt x="871" y="207"/>
                  </a:lnTo>
                  <a:lnTo>
                    <a:pt x="788" y="207"/>
                  </a:lnTo>
                  <a:lnTo>
                    <a:pt x="746" y="166"/>
                  </a:lnTo>
                  <a:lnTo>
                    <a:pt x="664" y="166"/>
                  </a:lnTo>
                  <a:lnTo>
                    <a:pt x="622" y="125"/>
                  </a:lnTo>
                  <a:lnTo>
                    <a:pt x="539" y="125"/>
                  </a:lnTo>
                  <a:lnTo>
                    <a:pt x="498" y="83"/>
                  </a:lnTo>
                  <a:lnTo>
                    <a:pt x="415" y="83"/>
                  </a:lnTo>
                  <a:lnTo>
                    <a:pt x="291" y="42"/>
                  </a:lnTo>
                  <a:lnTo>
                    <a:pt x="249" y="4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70"/>
            <p:cNvSpPr/>
            <p:nvPr/>
          </p:nvSpPr>
          <p:spPr>
            <a:xfrm>
              <a:off x="5434325" y="2683975"/>
              <a:ext cx="201000" cy="5200"/>
            </a:xfrm>
            <a:custGeom>
              <a:rect b="b" l="l" r="r" t="t"/>
              <a:pathLst>
                <a:path extrusionOk="0" h="208" w="8040">
                  <a:moveTo>
                    <a:pt x="788" y="0"/>
                  </a:moveTo>
                  <a:lnTo>
                    <a:pt x="580" y="42"/>
                  </a:lnTo>
                  <a:lnTo>
                    <a:pt x="83" y="42"/>
                  </a:lnTo>
                  <a:lnTo>
                    <a:pt x="0" y="83"/>
                  </a:lnTo>
                  <a:lnTo>
                    <a:pt x="0" y="125"/>
                  </a:lnTo>
                  <a:lnTo>
                    <a:pt x="0" y="166"/>
                  </a:lnTo>
                  <a:lnTo>
                    <a:pt x="83" y="208"/>
                  </a:lnTo>
                  <a:lnTo>
                    <a:pt x="4185" y="208"/>
                  </a:lnTo>
                  <a:lnTo>
                    <a:pt x="4310" y="166"/>
                  </a:lnTo>
                  <a:lnTo>
                    <a:pt x="4434" y="166"/>
                  </a:lnTo>
                  <a:lnTo>
                    <a:pt x="4517" y="208"/>
                  </a:lnTo>
                  <a:lnTo>
                    <a:pt x="7003" y="208"/>
                  </a:lnTo>
                  <a:lnTo>
                    <a:pt x="7086" y="166"/>
                  </a:lnTo>
                  <a:lnTo>
                    <a:pt x="7293" y="208"/>
                  </a:lnTo>
                  <a:lnTo>
                    <a:pt x="7583" y="208"/>
                  </a:lnTo>
                  <a:lnTo>
                    <a:pt x="7666" y="166"/>
                  </a:lnTo>
                  <a:lnTo>
                    <a:pt x="7708" y="208"/>
                  </a:lnTo>
                  <a:lnTo>
                    <a:pt x="7790" y="208"/>
                  </a:lnTo>
                  <a:lnTo>
                    <a:pt x="7915" y="166"/>
                  </a:lnTo>
                  <a:lnTo>
                    <a:pt x="7998" y="166"/>
                  </a:lnTo>
                  <a:lnTo>
                    <a:pt x="8039" y="83"/>
                  </a:lnTo>
                  <a:lnTo>
                    <a:pt x="7998" y="42"/>
                  </a:lnTo>
                  <a:lnTo>
                    <a:pt x="7915" y="42"/>
                  </a:lnTo>
                  <a:lnTo>
                    <a:pt x="7873" y="0"/>
                  </a:lnTo>
                  <a:lnTo>
                    <a:pt x="7790" y="0"/>
                  </a:lnTo>
                  <a:lnTo>
                    <a:pt x="7708" y="42"/>
                  </a:lnTo>
                  <a:lnTo>
                    <a:pt x="7542" y="42"/>
                  </a:lnTo>
                  <a:lnTo>
                    <a:pt x="7459" y="0"/>
                  </a:lnTo>
                  <a:lnTo>
                    <a:pt x="7003" y="0"/>
                  </a:lnTo>
                  <a:lnTo>
                    <a:pt x="6879" y="42"/>
                  </a:lnTo>
                  <a:lnTo>
                    <a:pt x="6589" y="42"/>
                  </a:lnTo>
                  <a:lnTo>
                    <a:pt x="6340" y="0"/>
                  </a:lnTo>
                  <a:lnTo>
                    <a:pt x="6216" y="0"/>
                  </a:lnTo>
                  <a:lnTo>
                    <a:pt x="6174" y="42"/>
                  </a:lnTo>
                  <a:lnTo>
                    <a:pt x="5967" y="42"/>
                  </a:lnTo>
                  <a:lnTo>
                    <a:pt x="5884" y="0"/>
                  </a:lnTo>
                  <a:lnTo>
                    <a:pt x="5511" y="0"/>
                  </a:lnTo>
                  <a:lnTo>
                    <a:pt x="5387" y="42"/>
                  </a:lnTo>
                  <a:lnTo>
                    <a:pt x="1368" y="42"/>
                  </a:lnTo>
                  <a:lnTo>
                    <a:pt x="1285" y="0"/>
                  </a:lnTo>
                  <a:lnTo>
                    <a:pt x="1161" y="42"/>
                  </a:lnTo>
                  <a:lnTo>
                    <a:pt x="912" y="42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70"/>
            <p:cNvSpPr/>
            <p:nvPr/>
          </p:nvSpPr>
          <p:spPr>
            <a:xfrm>
              <a:off x="4405650" y="2598000"/>
              <a:ext cx="144025" cy="599800"/>
            </a:xfrm>
            <a:custGeom>
              <a:rect b="b" l="l" r="r" t="t"/>
              <a:pathLst>
                <a:path extrusionOk="0" h="23992" w="5761">
                  <a:moveTo>
                    <a:pt x="5677" y="0"/>
                  </a:moveTo>
                  <a:lnTo>
                    <a:pt x="5594" y="42"/>
                  </a:lnTo>
                  <a:lnTo>
                    <a:pt x="5470" y="166"/>
                  </a:lnTo>
                  <a:lnTo>
                    <a:pt x="5429" y="332"/>
                  </a:lnTo>
                  <a:lnTo>
                    <a:pt x="5387" y="456"/>
                  </a:lnTo>
                  <a:lnTo>
                    <a:pt x="5304" y="622"/>
                  </a:lnTo>
                  <a:lnTo>
                    <a:pt x="5263" y="912"/>
                  </a:lnTo>
                  <a:lnTo>
                    <a:pt x="5221" y="1119"/>
                  </a:lnTo>
                  <a:lnTo>
                    <a:pt x="5180" y="1243"/>
                  </a:lnTo>
                  <a:lnTo>
                    <a:pt x="5139" y="1367"/>
                  </a:lnTo>
                  <a:lnTo>
                    <a:pt x="5056" y="1575"/>
                  </a:lnTo>
                  <a:lnTo>
                    <a:pt x="4973" y="1906"/>
                  </a:lnTo>
                  <a:lnTo>
                    <a:pt x="4931" y="1989"/>
                  </a:lnTo>
                  <a:lnTo>
                    <a:pt x="4766" y="2693"/>
                  </a:lnTo>
                  <a:lnTo>
                    <a:pt x="4724" y="2735"/>
                  </a:lnTo>
                  <a:lnTo>
                    <a:pt x="4683" y="2984"/>
                  </a:lnTo>
                  <a:lnTo>
                    <a:pt x="4641" y="3356"/>
                  </a:lnTo>
                  <a:lnTo>
                    <a:pt x="4558" y="3481"/>
                  </a:lnTo>
                  <a:lnTo>
                    <a:pt x="4558" y="3564"/>
                  </a:lnTo>
                  <a:lnTo>
                    <a:pt x="4393" y="4268"/>
                  </a:lnTo>
                  <a:lnTo>
                    <a:pt x="4185" y="4890"/>
                  </a:lnTo>
                  <a:lnTo>
                    <a:pt x="4185" y="4931"/>
                  </a:lnTo>
                  <a:lnTo>
                    <a:pt x="4144" y="5055"/>
                  </a:lnTo>
                  <a:lnTo>
                    <a:pt x="4144" y="5097"/>
                  </a:lnTo>
                  <a:lnTo>
                    <a:pt x="4103" y="5304"/>
                  </a:lnTo>
                  <a:lnTo>
                    <a:pt x="4061" y="5470"/>
                  </a:lnTo>
                  <a:lnTo>
                    <a:pt x="4020" y="5635"/>
                  </a:lnTo>
                  <a:lnTo>
                    <a:pt x="3978" y="5760"/>
                  </a:lnTo>
                  <a:lnTo>
                    <a:pt x="3937" y="5926"/>
                  </a:lnTo>
                  <a:lnTo>
                    <a:pt x="3895" y="6008"/>
                  </a:lnTo>
                  <a:lnTo>
                    <a:pt x="3854" y="6257"/>
                  </a:lnTo>
                  <a:lnTo>
                    <a:pt x="3730" y="6671"/>
                  </a:lnTo>
                  <a:lnTo>
                    <a:pt x="3730" y="6796"/>
                  </a:lnTo>
                  <a:lnTo>
                    <a:pt x="3605" y="7169"/>
                  </a:lnTo>
                  <a:lnTo>
                    <a:pt x="3564" y="7376"/>
                  </a:lnTo>
                  <a:lnTo>
                    <a:pt x="3481" y="7790"/>
                  </a:lnTo>
                  <a:lnTo>
                    <a:pt x="3440" y="8039"/>
                  </a:lnTo>
                  <a:lnTo>
                    <a:pt x="3398" y="8287"/>
                  </a:lnTo>
                  <a:lnTo>
                    <a:pt x="3150" y="9199"/>
                  </a:lnTo>
                  <a:lnTo>
                    <a:pt x="3150" y="9365"/>
                  </a:lnTo>
                  <a:lnTo>
                    <a:pt x="3108" y="9448"/>
                  </a:lnTo>
                  <a:lnTo>
                    <a:pt x="3067" y="9572"/>
                  </a:lnTo>
                  <a:lnTo>
                    <a:pt x="3025" y="9779"/>
                  </a:lnTo>
                  <a:lnTo>
                    <a:pt x="2942" y="10028"/>
                  </a:lnTo>
                  <a:lnTo>
                    <a:pt x="2901" y="10318"/>
                  </a:lnTo>
                  <a:lnTo>
                    <a:pt x="2859" y="10401"/>
                  </a:lnTo>
                  <a:lnTo>
                    <a:pt x="2818" y="10649"/>
                  </a:lnTo>
                  <a:lnTo>
                    <a:pt x="2694" y="11022"/>
                  </a:lnTo>
                  <a:lnTo>
                    <a:pt x="2694" y="11147"/>
                  </a:lnTo>
                  <a:lnTo>
                    <a:pt x="2652" y="11312"/>
                  </a:lnTo>
                  <a:lnTo>
                    <a:pt x="2569" y="11602"/>
                  </a:lnTo>
                  <a:lnTo>
                    <a:pt x="2528" y="11851"/>
                  </a:lnTo>
                  <a:lnTo>
                    <a:pt x="2445" y="12141"/>
                  </a:lnTo>
                  <a:lnTo>
                    <a:pt x="2445" y="12224"/>
                  </a:lnTo>
                  <a:lnTo>
                    <a:pt x="2445" y="12348"/>
                  </a:lnTo>
                  <a:lnTo>
                    <a:pt x="2404" y="12514"/>
                  </a:lnTo>
                  <a:lnTo>
                    <a:pt x="2279" y="12887"/>
                  </a:lnTo>
                  <a:lnTo>
                    <a:pt x="2238" y="13218"/>
                  </a:lnTo>
                  <a:lnTo>
                    <a:pt x="2155" y="13550"/>
                  </a:lnTo>
                  <a:lnTo>
                    <a:pt x="2072" y="13923"/>
                  </a:lnTo>
                  <a:lnTo>
                    <a:pt x="2031" y="14213"/>
                  </a:lnTo>
                  <a:lnTo>
                    <a:pt x="1989" y="14462"/>
                  </a:lnTo>
                  <a:lnTo>
                    <a:pt x="1948" y="14669"/>
                  </a:lnTo>
                  <a:lnTo>
                    <a:pt x="1906" y="14752"/>
                  </a:lnTo>
                  <a:lnTo>
                    <a:pt x="1865" y="14917"/>
                  </a:lnTo>
                  <a:lnTo>
                    <a:pt x="1824" y="15125"/>
                  </a:lnTo>
                  <a:lnTo>
                    <a:pt x="1782" y="15415"/>
                  </a:lnTo>
                  <a:lnTo>
                    <a:pt x="1741" y="15539"/>
                  </a:lnTo>
                  <a:lnTo>
                    <a:pt x="1658" y="15788"/>
                  </a:lnTo>
                  <a:lnTo>
                    <a:pt x="1616" y="15995"/>
                  </a:lnTo>
                  <a:lnTo>
                    <a:pt x="1616" y="16036"/>
                  </a:lnTo>
                  <a:lnTo>
                    <a:pt x="1575" y="16326"/>
                  </a:lnTo>
                  <a:lnTo>
                    <a:pt x="1533" y="16368"/>
                  </a:lnTo>
                  <a:lnTo>
                    <a:pt x="1533" y="16492"/>
                  </a:lnTo>
                  <a:lnTo>
                    <a:pt x="1451" y="16741"/>
                  </a:lnTo>
                  <a:lnTo>
                    <a:pt x="1368" y="17279"/>
                  </a:lnTo>
                  <a:lnTo>
                    <a:pt x="1285" y="17652"/>
                  </a:lnTo>
                  <a:lnTo>
                    <a:pt x="1202" y="17984"/>
                  </a:lnTo>
                  <a:lnTo>
                    <a:pt x="1036" y="18688"/>
                  </a:lnTo>
                  <a:lnTo>
                    <a:pt x="953" y="19144"/>
                  </a:lnTo>
                  <a:lnTo>
                    <a:pt x="870" y="19393"/>
                  </a:lnTo>
                  <a:lnTo>
                    <a:pt x="829" y="19600"/>
                  </a:lnTo>
                  <a:lnTo>
                    <a:pt x="788" y="19807"/>
                  </a:lnTo>
                  <a:lnTo>
                    <a:pt x="705" y="20097"/>
                  </a:lnTo>
                  <a:lnTo>
                    <a:pt x="663" y="20387"/>
                  </a:lnTo>
                  <a:lnTo>
                    <a:pt x="622" y="20553"/>
                  </a:lnTo>
                  <a:lnTo>
                    <a:pt x="622" y="20636"/>
                  </a:lnTo>
                  <a:lnTo>
                    <a:pt x="539" y="21009"/>
                  </a:lnTo>
                  <a:lnTo>
                    <a:pt x="498" y="21174"/>
                  </a:lnTo>
                  <a:lnTo>
                    <a:pt x="415" y="21547"/>
                  </a:lnTo>
                  <a:lnTo>
                    <a:pt x="290" y="22210"/>
                  </a:lnTo>
                  <a:lnTo>
                    <a:pt x="208" y="22542"/>
                  </a:lnTo>
                  <a:lnTo>
                    <a:pt x="166" y="22707"/>
                  </a:lnTo>
                  <a:lnTo>
                    <a:pt x="42" y="23329"/>
                  </a:lnTo>
                  <a:lnTo>
                    <a:pt x="0" y="23536"/>
                  </a:lnTo>
                  <a:lnTo>
                    <a:pt x="0" y="23743"/>
                  </a:lnTo>
                  <a:lnTo>
                    <a:pt x="0" y="23868"/>
                  </a:lnTo>
                  <a:lnTo>
                    <a:pt x="42" y="23992"/>
                  </a:lnTo>
                  <a:lnTo>
                    <a:pt x="208" y="23992"/>
                  </a:lnTo>
                  <a:lnTo>
                    <a:pt x="249" y="23909"/>
                  </a:lnTo>
                  <a:lnTo>
                    <a:pt x="290" y="23826"/>
                  </a:lnTo>
                  <a:lnTo>
                    <a:pt x="332" y="23661"/>
                  </a:lnTo>
                  <a:lnTo>
                    <a:pt x="415" y="23329"/>
                  </a:lnTo>
                  <a:lnTo>
                    <a:pt x="498" y="22956"/>
                  </a:lnTo>
                  <a:lnTo>
                    <a:pt x="539" y="22707"/>
                  </a:lnTo>
                  <a:lnTo>
                    <a:pt x="580" y="22459"/>
                  </a:lnTo>
                  <a:lnTo>
                    <a:pt x="580" y="22376"/>
                  </a:lnTo>
                  <a:lnTo>
                    <a:pt x="622" y="22293"/>
                  </a:lnTo>
                  <a:lnTo>
                    <a:pt x="663" y="22044"/>
                  </a:lnTo>
                  <a:lnTo>
                    <a:pt x="705" y="21796"/>
                  </a:lnTo>
                  <a:lnTo>
                    <a:pt x="829" y="21299"/>
                  </a:lnTo>
                  <a:lnTo>
                    <a:pt x="870" y="21133"/>
                  </a:lnTo>
                  <a:lnTo>
                    <a:pt x="870" y="21091"/>
                  </a:lnTo>
                  <a:lnTo>
                    <a:pt x="912" y="21050"/>
                  </a:lnTo>
                  <a:lnTo>
                    <a:pt x="953" y="20760"/>
                  </a:lnTo>
                  <a:lnTo>
                    <a:pt x="995" y="20636"/>
                  </a:lnTo>
                  <a:lnTo>
                    <a:pt x="1036" y="20263"/>
                  </a:lnTo>
                  <a:lnTo>
                    <a:pt x="1036" y="20221"/>
                  </a:lnTo>
                  <a:lnTo>
                    <a:pt x="1243" y="19393"/>
                  </a:lnTo>
                  <a:lnTo>
                    <a:pt x="1326" y="19061"/>
                  </a:lnTo>
                  <a:lnTo>
                    <a:pt x="1368" y="18937"/>
                  </a:lnTo>
                  <a:lnTo>
                    <a:pt x="1368" y="18854"/>
                  </a:lnTo>
                  <a:lnTo>
                    <a:pt x="1409" y="18688"/>
                  </a:lnTo>
                  <a:lnTo>
                    <a:pt x="1451" y="18357"/>
                  </a:lnTo>
                  <a:lnTo>
                    <a:pt x="1492" y="18232"/>
                  </a:lnTo>
                  <a:lnTo>
                    <a:pt x="1492" y="18108"/>
                  </a:lnTo>
                  <a:lnTo>
                    <a:pt x="1575" y="17776"/>
                  </a:lnTo>
                  <a:lnTo>
                    <a:pt x="1658" y="17362"/>
                  </a:lnTo>
                  <a:lnTo>
                    <a:pt x="1699" y="17196"/>
                  </a:lnTo>
                  <a:lnTo>
                    <a:pt x="1699" y="17113"/>
                  </a:lnTo>
                  <a:lnTo>
                    <a:pt x="1741" y="16865"/>
                  </a:lnTo>
                  <a:lnTo>
                    <a:pt x="1782" y="16741"/>
                  </a:lnTo>
                  <a:lnTo>
                    <a:pt x="1865" y="16575"/>
                  </a:lnTo>
                  <a:lnTo>
                    <a:pt x="1989" y="15995"/>
                  </a:lnTo>
                  <a:lnTo>
                    <a:pt x="2321" y="14544"/>
                  </a:lnTo>
                  <a:lnTo>
                    <a:pt x="2321" y="14462"/>
                  </a:lnTo>
                  <a:lnTo>
                    <a:pt x="2362" y="14213"/>
                  </a:lnTo>
                  <a:lnTo>
                    <a:pt x="2362" y="14089"/>
                  </a:lnTo>
                  <a:lnTo>
                    <a:pt x="2362" y="14047"/>
                  </a:lnTo>
                  <a:lnTo>
                    <a:pt x="2404" y="13923"/>
                  </a:lnTo>
                  <a:lnTo>
                    <a:pt x="2487" y="13591"/>
                  </a:lnTo>
                  <a:lnTo>
                    <a:pt x="2569" y="13260"/>
                  </a:lnTo>
                  <a:lnTo>
                    <a:pt x="2652" y="12970"/>
                  </a:lnTo>
                  <a:lnTo>
                    <a:pt x="2652" y="12928"/>
                  </a:lnTo>
                  <a:lnTo>
                    <a:pt x="2694" y="12555"/>
                  </a:lnTo>
                  <a:lnTo>
                    <a:pt x="2735" y="12307"/>
                  </a:lnTo>
                  <a:lnTo>
                    <a:pt x="2818" y="12141"/>
                  </a:lnTo>
                  <a:lnTo>
                    <a:pt x="2818" y="12058"/>
                  </a:lnTo>
                  <a:lnTo>
                    <a:pt x="2901" y="11685"/>
                  </a:lnTo>
                  <a:lnTo>
                    <a:pt x="2984" y="11478"/>
                  </a:lnTo>
                  <a:lnTo>
                    <a:pt x="3025" y="11105"/>
                  </a:lnTo>
                  <a:lnTo>
                    <a:pt x="3025" y="10939"/>
                  </a:lnTo>
                  <a:lnTo>
                    <a:pt x="3108" y="10774"/>
                  </a:lnTo>
                  <a:lnTo>
                    <a:pt x="3191" y="10442"/>
                  </a:lnTo>
                  <a:lnTo>
                    <a:pt x="3274" y="10152"/>
                  </a:lnTo>
                  <a:lnTo>
                    <a:pt x="3357" y="9821"/>
                  </a:lnTo>
                  <a:lnTo>
                    <a:pt x="3564" y="9075"/>
                  </a:lnTo>
                  <a:lnTo>
                    <a:pt x="3730" y="8453"/>
                  </a:lnTo>
                  <a:lnTo>
                    <a:pt x="3730" y="8246"/>
                  </a:lnTo>
                  <a:lnTo>
                    <a:pt x="3771" y="8080"/>
                  </a:lnTo>
                  <a:lnTo>
                    <a:pt x="3813" y="7915"/>
                  </a:lnTo>
                  <a:lnTo>
                    <a:pt x="3895" y="7583"/>
                  </a:lnTo>
                  <a:lnTo>
                    <a:pt x="3937" y="7417"/>
                  </a:lnTo>
                  <a:lnTo>
                    <a:pt x="3937" y="7293"/>
                  </a:lnTo>
                  <a:lnTo>
                    <a:pt x="4020" y="6961"/>
                  </a:lnTo>
                  <a:lnTo>
                    <a:pt x="4144" y="6671"/>
                  </a:lnTo>
                  <a:lnTo>
                    <a:pt x="4144" y="6464"/>
                  </a:lnTo>
                  <a:lnTo>
                    <a:pt x="4185" y="6298"/>
                  </a:lnTo>
                  <a:lnTo>
                    <a:pt x="4227" y="6174"/>
                  </a:lnTo>
                  <a:lnTo>
                    <a:pt x="4268" y="6008"/>
                  </a:lnTo>
                  <a:lnTo>
                    <a:pt x="4476" y="5263"/>
                  </a:lnTo>
                  <a:lnTo>
                    <a:pt x="4517" y="5138"/>
                  </a:lnTo>
                  <a:lnTo>
                    <a:pt x="4683" y="4392"/>
                  </a:lnTo>
                  <a:lnTo>
                    <a:pt x="4724" y="4351"/>
                  </a:lnTo>
                  <a:lnTo>
                    <a:pt x="4890" y="3647"/>
                  </a:lnTo>
                  <a:lnTo>
                    <a:pt x="4890" y="3564"/>
                  </a:lnTo>
                  <a:lnTo>
                    <a:pt x="4931" y="3481"/>
                  </a:lnTo>
                  <a:lnTo>
                    <a:pt x="4931" y="3398"/>
                  </a:lnTo>
                  <a:lnTo>
                    <a:pt x="4973" y="3274"/>
                  </a:lnTo>
                  <a:lnTo>
                    <a:pt x="5014" y="3066"/>
                  </a:lnTo>
                  <a:lnTo>
                    <a:pt x="5014" y="3025"/>
                  </a:lnTo>
                  <a:lnTo>
                    <a:pt x="5097" y="2776"/>
                  </a:lnTo>
                  <a:lnTo>
                    <a:pt x="5263" y="2238"/>
                  </a:lnTo>
                  <a:lnTo>
                    <a:pt x="5304" y="2113"/>
                  </a:lnTo>
                  <a:lnTo>
                    <a:pt x="5429" y="1699"/>
                  </a:lnTo>
                  <a:lnTo>
                    <a:pt x="5429" y="1533"/>
                  </a:lnTo>
                  <a:lnTo>
                    <a:pt x="5429" y="1492"/>
                  </a:lnTo>
                  <a:lnTo>
                    <a:pt x="5470" y="1409"/>
                  </a:lnTo>
                  <a:lnTo>
                    <a:pt x="5511" y="1119"/>
                  </a:lnTo>
                  <a:lnTo>
                    <a:pt x="5553" y="1077"/>
                  </a:lnTo>
                  <a:lnTo>
                    <a:pt x="5594" y="953"/>
                  </a:lnTo>
                  <a:lnTo>
                    <a:pt x="5677" y="705"/>
                  </a:lnTo>
                  <a:lnTo>
                    <a:pt x="5719" y="414"/>
                  </a:lnTo>
                  <a:lnTo>
                    <a:pt x="5760" y="373"/>
                  </a:lnTo>
                  <a:lnTo>
                    <a:pt x="5760" y="249"/>
                  </a:lnTo>
                  <a:lnTo>
                    <a:pt x="5760" y="83"/>
                  </a:lnTo>
                  <a:lnTo>
                    <a:pt x="571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70"/>
            <p:cNvSpPr/>
            <p:nvPr/>
          </p:nvSpPr>
          <p:spPr>
            <a:xfrm>
              <a:off x="5020975" y="2598000"/>
              <a:ext cx="157500" cy="596700"/>
            </a:xfrm>
            <a:custGeom>
              <a:rect b="b" l="l" r="r" t="t"/>
              <a:pathLst>
                <a:path extrusionOk="0" h="23868" w="6300">
                  <a:moveTo>
                    <a:pt x="125" y="0"/>
                  </a:moveTo>
                  <a:lnTo>
                    <a:pt x="84" y="42"/>
                  </a:lnTo>
                  <a:lnTo>
                    <a:pt x="42" y="83"/>
                  </a:lnTo>
                  <a:lnTo>
                    <a:pt x="1" y="166"/>
                  </a:lnTo>
                  <a:lnTo>
                    <a:pt x="1" y="249"/>
                  </a:lnTo>
                  <a:lnTo>
                    <a:pt x="42" y="414"/>
                  </a:lnTo>
                  <a:lnTo>
                    <a:pt x="125" y="746"/>
                  </a:lnTo>
                  <a:lnTo>
                    <a:pt x="250" y="1119"/>
                  </a:lnTo>
                  <a:lnTo>
                    <a:pt x="332" y="1367"/>
                  </a:lnTo>
                  <a:lnTo>
                    <a:pt x="415" y="1575"/>
                  </a:lnTo>
                  <a:lnTo>
                    <a:pt x="457" y="1658"/>
                  </a:lnTo>
                  <a:lnTo>
                    <a:pt x="457" y="1782"/>
                  </a:lnTo>
                  <a:lnTo>
                    <a:pt x="540" y="1989"/>
                  </a:lnTo>
                  <a:lnTo>
                    <a:pt x="622" y="2238"/>
                  </a:lnTo>
                  <a:lnTo>
                    <a:pt x="747" y="2735"/>
                  </a:lnTo>
                  <a:lnTo>
                    <a:pt x="747" y="2901"/>
                  </a:lnTo>
                  <a:lnTo>
                    <a:pt x="788" y="2942"/>
                  </a:lnTo>
                  <a:lnTo>
                    <a:pt x="788" y="2984"/>
                  </a:lnTo>
                  <a:lnTo>
                    <a:pt x="871" y="3315"/>
                  </a:lnTo>
                  <a:lnTo>
                    <a:pt x="871" y="3398"/>
                  </a:lnTo>
                  <a:lnTo>
                    <a:pt x="995" y="3771"/>
                  </a:lnTo>
                  <a:lnTo>
                    <a:pt x="995" y="3812"/>
                  </a:lnTo>
                  <a:lnTo>
                    <a:pt x="1120" y="4227"/>
                  </a:lnTo>
                  <a:lnTo>
                    <a:pt x="1203" y="4641"/>
                  </a:lnTo>
                  <a:lnTo>
                    <a:pt x="1285" y="4972"/>
                  </a:lnTo>
                  <a:lnTo>
                    <a:pt x="1327" y="5097"/>
                  </a:lnTo>
                  <a:lnTo>
                    <a:pt x="1368" y="5180"/>
                  </a:lnTo>
                  <a:lnTo>
                    <a:pt x="1410" y="5345"/>
                  </a:lnTo>
                  <a:lnTo>
                    <a:pt x="1493" y="5635"/>
                  </a:lnTo>
                  <a:lnTo>
                    <a:pt x="1534" y="5760"/>
                  </a:lnTo>
                  <a:lnTo>
                    <a:pt x="1576" y="5843"/>
                  </a:lnTo>
                  <a:lnTo>
                    <a:pt x="1658" y="6216"/>
                  </a:lnTo>
                  <a:lnTo>
                    <a:pt x="1741" y="6630"/>
                  </a:lnTo>
                  <a:lnTo>
                    <a:pt x="1783" y="6754"/>
                  </a:lnTo>
                  <a:lnTo>
                    <a:pt x="1824" y="6879"/>
                  </a:lnTo>
                  <a:lnTo>
                    <a:pt x="1907" y="7127"/>
                  </a:lnTo>
                  <a:lnTo>
                    <a:pt x="1907" y="7252"/>
                  </a:lnTo>
                  <a:lnTo>
                    <a:pt x="1948" y="7417"/>
                  </a:lnTo>
                  <a:lnTo>
                    <a:pt x="2073" y="7997"/>
                  </a:lnTo>
                  <a:lnTo>
                    <a:pt x="2446" y="9448"/>
                  </a:lnTo>
                  <a:lnTo>
                    <a:pt x="2446" y="9531"/>
                  </a:lnTo>
                  <a:lnTo>
                    <a:pt x="2529" y="9779"/>
                  </a:lnTo>
                  <a:lnTo>
                    <a:pt x="2570" y="9862"/>
                  </a:lnTo>
                  <a:lnTo>
                    <a:pt x="2570" y="9903"/>
                  </a:lnTo>
                  <a:lnTo>
                    <a:pt x="2611" y="10028"/>
                  </a:lnTo>
                  <a:lnTo>
                    <a:pt x="2694" y="10359"/>
                  </a:lnTo>
                  <a:lnTo>
                    <a:pt x="2736" y="10691"/>
                  </a:lnTo>
                  <a:lnTo>
                    <a:pt x="2819" y="10981"/>
                  </a:lnTo>
                  <a:lnTo>
                    <a:pt x="2860" y="11022"/>
                  </a:lnTo>
                  <a:lnTo>
                    <a:pt x="2943" y="11395"/>
                  </a:lnTo>
                  <a:lnTo>
                    <a:pt x="3026" y="11644"/>
                  </a:lnTo>
                  <a:lnTo>
                    <a:pt x="3067" y="11810"/>
                  </a:lnTo>
                  <a:lnTo>
                    <a:pt x="3067" y="11892"/>
                  </a:lnTo>
                  <a:lnTo>
                    <a:pt x="3150" y="12265"/>
                  </a:lnTo>
                  <a:lnTo>
                    <a:pt x="3233" y="12473"/>
                  </a:lnTo>
                  <a:lnTo>
                    <a:pt x="3316" y="12845"/>
                  </a:lnTo>
                  <a:lnTo>
                    <a:pt x="3399" y="13011"/>
                  </a:lnTo>
                  <a:lnTo>
                    <a:pt x="3399" y="13177"/>
                  </a:lnTo>
                  <a:lnTo>
                    <a:pt x="3482" y="13508"/>
                  </a:lnTo>
                  <a:lnTo>
                    <a:pt x="3523" y="13757"/>
                  </a:lnTo>
                  <a:lnTo>
                    <a:pt x="3606" y="14130"/>
                  </a:lnTo>
                  <a:lnTo>
                    <a:pt x="3772" y="14876"/>
                  </a:lnTo>
                  <a:lnTo>
                    <a:pt x="3896" y="15497"/>
                  </a:lnTo>
                  <a:lnTo>
                    <a:pt x="3979" y="15705"/>
                  </a:lnTo>
                  <a:lnTo>
                    <a:pt x="4020" y="15870"/>
                  </a:lnTo>
                  <a:lnTo>
                    <a:pt x="4062" y="16036"/>
                  </a:lnTo>
                  <a:lnTo>
                    <a:pt x="4103" y="16368"/>
                  </a:lnTo>
                  <a:lnTo>
                    <a:pt x="4186" y="16533"/>
                  </a:lnTo>
                  <a:lnTo>
                    <a:pt x="4228" y="16658"/>
                  </a:lnTo>
                  <a:lnTo>
                    <a:pt x="4310" y="16989"/>
                  </a:lnTo>
                  <a:lnTo>
                    <a:pt x="4352" y="17279"/>
                  </a:lnTo>
                  <a:lnTo>
                    <a:pt x="4435" y="17486"/>
                  </a:lnTo>
                  <a:lnTo>
                    <a:pt x="4476" y="17652"/>
                  </a:lnTo>
                  <a:lnTo>
                    <a:pt x="4518" y="17776"/>
                  </a:lnTo>
                  <a:lnTo>
                    <a:pt x="4559" y="17942"/>
                  </a:lnTo>
                  <a:lnTo>
                    <a:pt x="4725" y="18688"/>
                  </a:lnTo>
                  <a:lnTo>
                    <a:pt x="4725" y="18812"/>
                  </a:lnTo>
                  <a:lnTo>
                    <a:pt x="4932" y="19558"/>
                  </a:lnTo>
                  <a:lnTo>
                    <a:pt x="4932" y="19600"/>
                  </a:lnTo>
                  <a:lnTo>
                    <a:pt x="5098" y="20304"/>
                  </a:lnTo>
                  <a:lnTo>
                    <a:pt x="5139" y="20387"/>
                  </a:lnTo>
                  <a:lnTo>
                    <a:pt x="5181" y="20470"/>
                  </a:lnTo>
                  <a:lnTo>
                    <a:pt x="5181" y="20553"/>
                  </a:lnTo>
                  <a:lnTo>
                    <a:pt x="5222" y="20677"/>
                  </a:lnTo>
                  <a:lnTo>
                    <a:pt x="5263" y="20884"/>
                  </a:lnTo>
                  <a:lnTo>
                    <a:pt x="5305" y="20926"/>
                  </a:lnTo>
                  <a:lnTo>
                    <a:pt x="5346" y="21133"/>
                  </a:lnTo>
                  <a:lnTo>
                    <a:pt x="5471" y="21713"/>
                  </a:lnTo>
                  <a:lnTo>
                    <a:pt x="5512" y="21879"/>
                  </a:lnTo>
                  <a:lnTo>
                    <a:pt x="5595" y="22293"/>
                  </a:lnTo>
                  <a:lnTo>
                    <a:pt x="5636" y="22417"/>
                  </a:lnTo>
                  <a:lnTo>
                    <a:pt x="5678" y="22459"/>
                  </a:lnTo>
                  <a:lnTo>
                    <a:pt x="5719" y="22542"/>
                  </a:lnTo>
                  <a:lnTo>
                    <a:pt x="5761" y="22832"/>
                  </a:lnTo>
                  <a:lnTo>
                    <a:pt x="5802" y="22873"/>
                  </a:lnTo>
                  <a:lnTo>
                    <a:pt x="5802" y="22998"/>
                  </a:lnTo>
                  <a:lnTo>
                    <a:pt x="5885" y="23246"/>
                  </a:lnTo>
                  <a:lnTo>
                    <a:pt x="5968" y="23536"/>
                  </a:lnTo>
                  <a:lnTo>
                    <a:pt x="5968" y="23578"/>
                  </a:lnTo>
                  <a:lnTo>
                    <a:pt x="6009" y="23702"/>
                  </a:lnTo>
                  <a:lnTo>
                    <a:pt x="6092" y="23826"/>
                  </a:lnTo>
                  <a:lnTo>
                    <a:pt x="6175" y="23868"/>
                  </a:lnTo>
                  <a:lnTo>
                    <a:pt x="6216" y="23868"/>
                  </a:lnTo>
                  <a:lnTo>
                    <a:pt x="6258" y="23826"/>
                  </a:lnTo>
                  <a:lnTo>
                    <a:pt x="6299" y="23619"/>
                  </a:lnTo>
                  <a:lnTo>
                    <a:pt x="6258" y="23453"/>
                  </a:lnTo>
                  <a:lnTo>
                    <a:pt x="6258" y="23329"/>
                  </a:lnTo>
                  <a:lnTo>
                    <a:pt x="6216" y="23163"/>
                  </a:lnTo>
                  <a:lnTo>
                    <a:pt x="6134" y="22873"/>
                  </a:lnTo>
                  <a:lnTo>
                    <a:pt x="6051" y="22666"/>
                  </a:lnTo>
                  <a:lnTo>
                    <a:pt x="6009" y="22542"/>
                  </a:lnTo>
                  <a:lnTo>
                    <a:pt x="6009" y="22417"/>
                  </a:lnTo>
                  <a:lnTo>
                    <a:pt x="5968" y="22210"/>
                  </a:lnTo>
                  <a:lnTo>
                    <a:pt x="5885" y="21879"/>
                  </a:lnTo>
                  <a:lnTo>
                    <a:pt x="5844" y="21754"/>
                  </a:lnTo>
                  <a:lnTo>
                    <a:pt x="5678" y="21091"/>
                  </a:lnTo>
                  <a:lnTo>
                    <a:pt x="5678" y="21009"/>
                  </a:lnTo>
                  <a:lnTo>
                    <a:pt x="5595" y="20760"/>
                  </a:lnTo>
                  <a:lnTo>
                    <a:pt x="5471" y="20428"/>
                  </a:lnTo>
                  <a:lnTo>
                    <a:pt x="5471" y="20304"/>
                  </a:lnTo>
                  <a:lnTo>
                    <a:pt x="5429" y="20180"/>
                  </a:lnTo>
                  <a:lnTo>
                    <a:pt x="5263" y="19517"/>
                  </a:lnTo>
                  <a:lnTo>
                    <a:pt x="5181" y="19227"/>
                  </a:lnTo>
                  <a:lnTo>
                    <a:pt x="5139" y="18895"/>
                  </a:lnTo>
                  <a:lnTo>
                    <a:pt x="5139" y="18812"/>
                  </a:lnTo>
                  <a:lnTo>
                    <a:pt x="5098" y="18730"/>
                  </a:lnTo>
                  <a:lnTo>
                    <a:pt x="5098" y="18688"/>
                  </a:lnTo>
                  <a:lnTo>
                    <a:pt x="5015" y="18481"/>
                  </a:lnTo>
                  <a:lnTo>
                    <a:pt x="4973" y="18315"/>
                  </a:lnTo>
                  <a:lnTo>
                    <a:pt x="4932" y="18149"/>
                  </a:lnTo>
                  <a:lnTo>
                    <a:pt x="4891" y="18025"/>
                  </a:lnTo>
                  <a:lnTo>
                    <a:pt x="4849" y="17818"/>
                  </a:lnTo>
                  <a:lnTo>
                    <a:pt x="4849" y="17735"/>
                  </a:lnTo>
                  <a:lnTo>
                    <a:pt x="4808" y="17528"/>
                  </a:lnTo>
                  <a:lnTo>
                    <a:pt x="4683" y="17113"/>
                  </a:lnTo>
                  <a:lnTo>
                    <a:pt x="4683" y="16989"/>
                  </a:lnTo>
                  <a:lnTo>
                    <a:pt x="4559" y="16616"/>
                  </a:lnTo>
                  <a:lnTo>
                    <a:pt x="4518" y="16368"/>
                  </a:lnTo>
                  <a:lnTo>
                    <a:pt x="4393" y="15995"/>
                  </a:lnTo>
                  <a:lnTo>
                    <a:pt x="4310" y="15746"/>
                  </a:lnTo>
                  <a:lnTo>
                    <a:pt x="4269" y="15497"/>
                  </a:lnTo>
                  <a:lnTo>
                    <a:pt x="4062" y="14586"/>
                  </a:lnTo>
                  <a:lnTo>
                    <a:pt x="4020" y="14420"/>
                  </a:lnTo>
                  <a:lnTo>
                    <a:pt x="4020" y="14337"/>
                  </a:lnTo>
                  <a:lnTo>
                    <a:pt x="3979" y="14213"/>
                  </a:lnTo>
                  <a:lnTo>
                    <a:pt x="3937" y="14006"/>
                  </a:lnTo>
                  <a:lnTo>
                    <a:pt x="3896" y="13757"/>
                  </a:lnTo>
                  <a:lnTo>
                    <a:pt x="3813" y="13467"/>
                  </a:lnTo>
                  <a:lnTo>
                    <a:pt x="3772" y="13384"/>
                  </a:lnTo>
                  <a:lnTo>
                    <a:pt x="3730" y="13136"/>
                  </a:lnTo>
                  <a:lnTo>
                    <a:pt x="3647" y="12763"/>
                  </a:lnTo>
                  <a:lnTo>
                    <a:pt x="3606" y="12638"/>
                  </a:lnTo>
                  <a:lnTo>
                    <a:pt x="3565" y="12473"/>
                  </a:lnTo>
                  <a:lnTo>
                    <a:pt x="3482" y="12183"/>
                  </a:lnTo>
                  <a:lnTo>
                    <a:pt x="3440" y="11934"/>
                  </a:lnTo>
                  <a:lnTo>
                    <a:pt x="3357" y="11644"/>
                  </a:lnTo>
                  <a:lnTo>
                    <a:pt x="3316" y="11602"/>
                  </a:lnTo>
                  <a:lnTo>
                    <a:pt x="3274" y="11437"/>
                  </a:lnTo>
                  <a:lnTo>
                    <a:pt x="3274" y="11312"/>
                  </a:lnTo>
                  <a:lnTo>
                    <a:pt x="3192" y="10939"/>
                  </a:lnTo>
                  <a:lnTo>
                    <a:pt x="3109" y="10566"/>
                  </a:lnTo>
                  <a:lnTo>
                    <a:pt x="3026" y="10276"/>
                  </a:lnTo>
                  <a:lnTo>
                    <a:pt x="2902" y="9903"/>
                  </a:lnTo>
                  <a:lnTo>
                    <a:pt x="2819" y="9613"/>
                  </a:lnTo>
                  <a:lnTo>
                    <a:pt x="2777" y="9365"/>
                  </a:lnTo>
                  <a:lnTo>
                    <a:pt x="2694" y="9158"/>
                  </a:lnTo>
                  <a:lnTo>
                    <a:pt x="2694" y="9075"/>
                  </a:lnTo>
                  <a:lnTo>
                    <a:pt x="2653" y="8909"/>
                  </a:lnTo>
                  <a:lnTo>
                    <a:pt x="2611" y="8702"/>
                  </a:lnTo>
                  <a:lnTo>
                    <a:pt x="2529" y="8412"/>
                  </a:lnTo>
                  <a:lnTo>
                    <a:pt x="2487" y="8287"/>
                  </a:lnTo>
                  <a:lnTo>
                    <a:pt x="2446" y="8039"/>
                  </a:lnTo>
                  <a:lnTo>
                    <a:pt x="2404" y="7832"/>
                  </a:lnTo>
                  <a:lnTo>
                    <a:pt x="2363" y="7790"/>
                  </a:lnTo>
                  <a:lnTo>
                    <a:pt x="2321" y="7500"/>
                  </a:lnTo>
                  <a:lnTo>
                    <a:pt x="2280" y="7459"/>
                  </a:lnTo>
                  <a:lnTo>
                    <a:pt x="2280" y="7334"/>
                  </a:lnTo>
                  <a:lnTo>
                    <a:pt x="2197" y="7127"/>
                  </a:lnTo>
                  <a:lnTo>
                    <a:pt x="2073" y="6547"/>
                  </a:lnTo>
                  <a:lnTo>
                    <a:pt x="1948" y="6216"/>
                  </a:lnTo>
                  <a:lnTo>
                    <a:pt x="1866" y="5843"/>
                  </a:lnTo>
                  <a:lnTo>
                    <a:pt x="1700" y="5180"/>
                  </a:lnTo>
                  <a:lnTo>
                    <a:pt x="1576" y="4724"/>
                  </a:lnTo>
                  <a:lnTo>
                    <a:pt x="1534" y="4434"/>
                  </a:lnTo>
                  <a:lnTo>
                    <a:pt x="1493" y="4268"/>
                  </a:lnTo>
                  <a:lnTo>
                    <a:pt x="1451" y="4061"/>
                  </a:lnTo>
                  <a:lnTo>
                    <a:pt x="1368" y="3771"/>
                  </a:lnTo>
                  <a:lnTo>
                    <a:pt x="1285" y="3439"/>
                  </a:lnTo>
                  <a:lnTo>
                    <a:pt x="1244" y="3315"/>
                  </a:lnTo>
                  <a:lnTo>
                    <a:pt x="1203" y="3232"/>
                  </a:lnTo>
                  <a:lnTo>
                    <a:pt x="1120" y="2859"/>
                  </a:lnTo>
                  <a:lnTo>
                    <a:pt x="1078" y="2693"/>
                  </a:lnTo>
                  <a:lnTo>
                    <a:pt x="995" y="2321"/>
                  </a:lnTo>
                  <a:lnTo>
                    <a:pt x="788" y="1699"/>
                  </a:lnTo>
                  <a:lnTo>
                    <a:pt x="664" y="1367"/>
                  </a:lnTo>
                  <a:lnTo>
                    <a:pt x="664" y="1202"/>
                  </a:lnTo>
                  <a:lnTo>
                    <a:pt x="457" y="580"/>
                  </a:lnTo>
                  <a:lnTo>
                    <a:pt x="415" y="414"/>
                  </a:lnTo>
                  <a:lnTo>
                    <a:pt x="332" y="166"/>
                  </a:lnTo>
                  <a:lnTo>
                    <a:pt x="250" y="8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70"/>
            <p:cNvSpPr/>
            <p:nvPr/>
          </p:nvSpPr>
          <p:spPr>
            <a:xfrm>
              <a:off x="5020975" y="2598000"/>
              <a:ext cx="157500" cy="596700"/>
            </a:xfrm>
            <a:custGeom>
              <a:rect b="b" l="l" r="r" t="t"/>
              <a:pathLst>
                <a:path extrusionOk="0" fill="none" h="23868" w="6300">
                  <a:moveTo>
                    <a:pt x="6258" y="23826"/>
                  </a:moveTo>
                  <a:lnTo>
                    <a:pt x="6258" y="23826"/>
                  </a:lnTo>
                  <a:lnTo>
                    <a:pt x="6299" y="23619"/>
                  </a:lnTo>
                  <a:lnTo>
                    <a:pt x="6258" y="23453"/>
                  </a:lnTo>
                  <a:lnTo>
                    <a:pt x="6258" y="23329"/>
                  </a:lnTo>
                  <a:lnTo>
                    <a:pt x="6258" y="23329"/>
                  </a:lnTo>
                  <a:lnTo>
                    <a:pt x="6216" y="23163"/>
                  </a:lnTo>
                  <a:lnTo>
                    <a:pt x="6216" y="23163"/>
                  </a:lnTo>
                  <a:lnTo>
                    <a:pt x="6134" y="22873"/>
                  </a:lnTo>
                  <a:lnTo>
                    <a:pt x="6134" y="22873"/>
                  </a:lnTo>
                  <a:lnTo>
                    <a:pt x="6051" y="22666"/>
                  </a:lnTo>
                  <a:lnTo>
                    <a:pt x="6009" y="22542"/>
                  </a:lnTo>
                  <a:lnTo>
                    <a:pt x="6009" y="22417"/>
                  </a:lnTo>
                  <a:lnTo>
                    <a:pt x="6009" y="22417"/>
                  </a:lnTo>
                  <a:lnTo>
                    <a:pt x="5968" y="22210"/>
                  </a:lnTo>
                  <a:lnTo>
                    <a:pt x="5885" y="21879"/>
                  </a:lnTo>
                  <a:lnTo>
                    <a:pt x="5844" y="21754"/>
                  </a:lnTo>
                  <a:lnTo>
                    <a:pt x="5844" y="21754"/>
                  </a:lnTo>
                  <a:lnTo>
                    <a:pt x="5678" y="21091"/>
                  </a:lnTo>
                  <a:lnTo>
                    <a:pt x="5678" y="21009"/>
                  </a:lnTo>
                  <a:lnTo>
                    <a:pt x="5678" y="21009"/>
                  </a:lnTo>
                  <a:lnTo>
                    <a:pt x="5595" y="20760"/>
                  </a:lnTo>
                  <a:lnTo>
                    <a:pt x="5595" y="20760"/>
                  </a:lnTo>
                  <a:lnTo>
                    <a:pt x="5471" y="20428"/>
                  </a:lnTo>
                  <a:lnTo>
                    <a:pt x="5471" y="20304"/>
                  </a:lnTo>
                  <a:lnTo>
                    <a:pt x="5429" y="20180"/>
                  </a:lnTo>
                  <a:lnTo>
                    <a:pt x="5429" y="20180"/>
                  </a:lnTo>
                  <a:lnTo>
                    <a:pt x="5263" y="19517"/>
                  </a:lnTo>
                  <a:lnTo>
                    <a:pt x="5263" y="19517"/>
                  </a:lnTo>
                  <a:lnTo>
                    <a:pt x="5181" y="19227"/>
                  </a:lnTo>
                  <a:lnTo>
                    <a:pt x="5139" y="18895"/>
                  </a:lnTo>
                  <a:lnTo>
                    <a:pt x="5139" y="18812"/>
                  </a:lnTo>
                  <a:lnTo>
                    <a:pt x="5139" y="18812"/>
                  </a:lnTo>
                  <a:lnTo>
                    <a:pt x="5098" y="18730"/>
                  </a:lnTo>
                  <a:lnTo>
                    <a:pt x="5098" y="18730"/>
                  </a:lnTo>
                  <a:lnTo>
                    <a:pt x="5098" y="18688"/>
                  </a:lnTo>
                  <a:lnTo>
                    <a:pt x="5098" y="18688"/>
                  </a:lnTo>
                  <a:lnTo>
                    <a:pt x="5015" y="18481"/>
                  </a:lnTo>
                  <a:lnTo>
                    <a:pt x="4973" y="18315"/>
                  </a:lnTo>
                  <a:lnTo>
                    <a:pt x="4932" y="18149"/>
                  </a:lnTo>
                  <a:lnTo>
                    <a:pt x="4932" y="18149"/>
                  </a:lnTo>
                  <a:lnTo>
                    <a:pt x="4891" y="18025"/>
                  </a:lnTo>
                  <a:lnTo>
                    <a:pt x="4849" y="17818"/>
                  </a:lnTo>
                  <a:lnTo>
                    <a:pt x="4849" y="17735"/>
                  </a:lnTo>
                  <a:lnTo>
                    <a:pt x="4849" y="17735"/>
                  </a:lnTo>
                  <a:lnTo>
                    <a:pt x="4808" y="17528"/>
                  </a:lnTo>
                  <a:lnTo>
                    <a:pt x="4808" y="17528"/>
                  </a:lnTo>
                  <a:lnTo>
                    <a:pt x="4683" y="17113"/>
                  </a:lnTo>
                  <a:lnTo>
                    <a:pt x="4683" y="16989"/>
                  </a:lnTo>
                  <a:lnTo>
                    <a:pt x="4559" y="16616"/>
                  </a:lnTo>
                  <a:lnTo>
                    <a:pt x="4518" y="16368"/>
                  </a:lnTo>
                  <a:lnTo>
                    <a:pt x="4518" y="16368"/>
                  </a:lnTo>
                  <a:lnTo>
                    <a:pt x="4393" y="15995"/>
                  </a:lnTo>
                  <a:lnTo>
                    <a:pt x="4393" y="15995"/>
                  </a:lnTo>
                  <a:lnTo>
                    <a:pt x="4310" y="15746"/>
                  </a:lnTo>
                  <a:lnTo>
                    <a:pt x="4310" y="15746"/>
                  </a:lnTo>
                  <a:lnTo>
                    <a:pt x="4269" y="15497"/>
                  </a:lnTo>
                  <a:lnTo>
                    <a:pt x="4269" y="15497"/>
                  </a:lnTo>
                  <a:lnTo>
                    <a:pt x="4062" y="14586"/>
                  </a:lnTo>
                  <a:lnTo>
                    <a:pt x="4062" y="14586"/>
                  </a:lnTo>
                  <a:lnTo>
                    <a:pt x="4020" y="14420"/>
                  </a:lnTo>
                  <a:lnTo>
                    <a:pt x="4020" y="14337"/>
                  </a:lnTo>
                  <a:lnTo>
                    <a:pt x="4020" y="14337"/>
                  </a:lnTo>
                  <a:lnTo>
                    <a:pt x="3979" y="14213"/>
                  </a:lnTo>
                  <a:lnTo>
                    <a:pt x="3979" y="14213"/>
                  </a:lnTo>
                  <a:lnTo>
                    <a:pt x="3937" y="14006"/>
                  </a:lnTo>
                  <a:lnTo>
                    <a:pt x="3896" y="13757"/>
                  </a:lnTo>
                  <a:lnTo>
                    <a:pt x="3813" y="13467"/>
                  </a:lnTo>
                  <a:lnTo>
                    <a:pt x="3772" y="13384"/>
                  </a:lnTo>
                  <a:lnTo>
                    <a:pt x="3772" y="13384"/>
                  </a:lnTo>
                  <a:lnTo>
                    <a:pt x="3730" y="13136"/>
                  </a:lnTo>
                  <a:lnTo>
                    <a:pt x="3730" y="13136"/>
                  </a:lnTo>
                  <a:lnTo>
                    <a:pt x="3647" y="12763"/>
                  </a:lnTo>
                  <a:lnTo>
                    <a:pt x="3606" y="12638"/>
                  </a:lnTo>
                  <a:lnTo>
                    <a:pt x="3565" y="12473"/>
                  </a:lnTo>
                  <a:lnTo>
                    <a:pt x="3565" y="12473"/>
                  </a:lnTo>
                  <a:lnTo>
                    <a:pt x="3482" y="12183"/>
                  </a:lnTo>
                  <a:lnTo>
                    <a:pt x="3482" y="12183"/>
                  </a:lnTo>
                  <a:lnTo>
                    <a:pt x="3440" y="11934"/>
                  </a:lnTo>
                  <a:lnTo>
                    <a:pt x="3357" y="11644"/>
                  </a:lnTo>
                  <a:lnTo>
                    <a:pt x="3316" y="11602"/>
                  </a:lnTo>
                  <a:lnTo>
                    <a:pt x="3316" y="11602"/>
                  </a:lnTo>
                  <a:lnTo>
                    <a:pt x="3274" y="11437"/>
                  </a:lnTo>
                  <a:lnTo>
                    <a:pt x="3274" y="11437"/>
                  </a:lnTo>
                  <a:lnTo>
                    <a:pt x="3274" y="11312"/>
                  </a:lnTo>
                  <a:lnTo>
                    <a:pt x="3274" y="11312"/>
                  </a:lnTo>
                  <a:lnTo>
                    <a:pt x="3192" y="10939"/>
                  </a:lnTo>
                  <a:lnTo>
                    <a:pt x="3109" y="10566"/>
                  </a:lnTo>
                  <a:lnTo>
                    <a:pt x="3026" y="10276"/>
                  </a:lnTo>
                  <a:lnTo>
                    <a:pt x="2902" y="9903"/>
                  </a:lnTo>
                  <a:lnTo>
                    <a:pt x="2819" y="9613"/>
                  </a:lnTo>
                  <a:lnTo>
                    <a:pt x="2777" y="9365"/>
                  </a:lnTo>
                  <a:lnTo>
                    <a:pt x="2777" y="9365"/>
                  </a:lnTo>
                  <a:lnTo>
                    <a:pt x="2694" y="9158"/>
                  </a:lnTo>
                  <a:lnTo>
                    <a:pt x="2694" y="9075"/>
                  </a:lnTo>
                  <a:lnTo>
                    <a:pt x="2653" y="8909"/>
                  </a:lnTo>
                  <a:lnTo>
                    <a:pt x="2653" y="8909"/>
                  </a:lnTo>
                  <a:lnTo>
                    <a:pt x="2611" y="8702"/>
                  </a:lnTo>
                  <a:lnTo>
                    <a:pt x="2611" y="8702"/>
                  </a:lnTo>
                  <a:lnTo>
                    <a:pt x="2529" y="8412"/>
                  </a:lnTo>
                  <a:lnTo>
                    <a:pt x="2487" y="8287"/>
                  </a:lnTo>
                  <a:lnTo>
                    <a:pt x="2487" y="8287"/>
                  </a:lnTo>
                  <a:lnTo>
                    <a:pt x="2446" y="8039"/>
                  </a:lnTo>
                  <a:lnTo>
                    <a:pt x="2446" y="8039"/>
                  </a:lnTo>
                  <a:lnTo>
                    <a:pt x="2404" y="7832"/>
                  </a:lnTo>
                  <a:lnTo>
                    <a:pt x="2363" y="7790"/>
                  </a:lnTo>
                  <a:lnTo>
                    <a:pt x="2363" y="7790"/>
                  </a:lnTo>
                  <a:lnTo>
                    <a:pt x="2321" y="7500"/>
                  </a:lnTo>
                  <a:lnTo>
                    <a:pt x="2280" y="7459"/>
                  </a:lnTo>
                  <a:lnTo>
                    <a:pt x="2280" y="7334"/>
                  </a:lnTo>
                  <a:lnTo>
                    <a:pt x="2197" y="7127"/>
                  </a:lnTo>
                  <a:lnTo>
                    <a:pt x="2197" y="7127"/>
                  </a:lnTo>
                  <a:lnTo>
                    <a:pt x="2073" y="6547"/>
                  </a:lnTo>
                  <a:lnTo>
                    <a:pt x="2073" y="6547"/>
                  </a:lnTo>
                  <a:lnTo>
                    <a:pt x="1948" y="6216"/>
                  </a:lnTo>
                  <a:lnTo>
                    <a:pt x="1866" y="5843"/>
                  </a:lnTo>
                  <a:lnTo>
                    <a:pt x="1866" y="5843"/>
                  </a:lnTo>
                  <a:lnTo>
                    <a:pt x="1700" y="5180"/>
                  </a:lnTo>
                  <a:lnTo>
                    <a:pt x="1700" y="5180"/>
                  </a:lnTo>
                  <a:lnTo>
                    <a:pt x="1576" y="4724"/>
                  </a:lnTo>
                  <a:lnTo>
                    <a:pt x="1576" y="4724"/>
                  </a:lnTo>
                  <a:lnTo>
                    <a:pt x="1534" y="4434"/>
                  </a:lnTo>
                  <a:lnTo>
                    <a:pt x="1493" y="4268"/>
                  </a:lnTo>
                  <a:lnTo>
                    <a:pt x="1451" y="4061"/>
                  </a:lnTo>
                  <a:lnTo>
                    <a:pt x="1451" y="4061"/>
                  </a:lnTo>
                  <a:lnTo>
                    <a:pt x="1368" y="3771"/>
                  </a:lnTo>
                  <a:lnTo>
                    <a:pt x="1368" y="3771"/>
                  </a:lnTo>
                  <a:lnTo>
                    <a:pt x="1285" y="3439"/>
                  </a:lnTo>
                  <a:lnTo>
                    <a:pt x="1285" y="3439"/>
                  </a:lnTo>
                  <a:lnTo>
                    <a:pt x="1244" y="3315"/>
                  </a:lnTo>
                  <a:lnTo>
                    <a:pt x="1203" y="3232"/>
                  </a:lnTo>
                  <a:lnTo>
                    <a:pt x="1203" y="3232"/>
                  </a:lnTo>
                  <a:lnTo>
                    <a:pt x="1120" y="2859"/>
                  </a:lnTo>
                  <a:lnTo>
                    <a:pt x="1078" y="2693"/>
                  </a:lnTo>
                  <a:lnTo>
                    <a:pt x="995" y="2321"/>
                  </a:lnTo>
                  <a:lnTo>
                    <a:pt x="995" y="2321"/>
                  </a:lnTo>
                  <a:lnTo>
                    <a:pt x="788" y="1699"/>
                  </a:lnTo>
                  <a:lnTo>
                    <a:pt x="788" y="1699"/>
                  </a:lnTo>
                  <a:lnTo>
                    <a:pt x="664" y="1367"/>
                  </a:lnTo>
                  <a:lnTo>
                    <a:pt x="664" y="1367"/>
                  </a:lnTo>
                  <a:lnTo>
                    <a:pt x="664" y="1202"/>
                  </a:lnTo>
                  <a:lnTo>
                    <a:pt x="664" y="1202"/>
                  </a:lnTo>
                  <a:lnTo>
                    <a:pt x="457" y="580"/>
                  </a:lnTo>
                  <a:lnTo>
                    <a:pt x="415" y="414"/>
                  </a:lnTo>
                  <a:lnTo>
                    <a:pt x="415" y="414"/>
                  </a:lnTo>
                  <a:lnTo>
                    <a:pt x="332" y="166"/>
                  </a:lnTo>
                  <a:lnTo>
                    <a:pt x="250" y="83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84" y="42"/>
                  </a:lnTo>
                  <a:lnTo>
                    <a:pt x="42" y="83"/>
                  </a:lnTo>
                  <a:lnTo>
                    <a:pt x="42" y="83"/>
                  </a:lnTo>
                  <a:lnTo>
                    <a:pt x="1" y="166"/>
                  </a:lnTo>
                  <a:lnTo>
                    <a:pt x="1" y="249"/>
                  </a:lnTo>
                  <a:lnTo>
                    <a:pt x="42" y="414"/>
                  </a:lnTo>
                  <a:lnTo>
                    <a:pt x="42" y="414"/>
                  </a:lnTo>
                  <a:lnTo>
                    <a:pt x="125" y="746"/>
                  </a:lnTo>
                  <a:lnTo>
                    <a:pt x="125" y="746"/>
                  </a:lnTo>
                  <a:lnTo>
                    <a:pt x="250" y="1119"/>
                  </a:lnTo>
                  <a:lnTo>
                    <a:pt x="250" y="1119"/>
                  </a:lnTo>
                  <a:lnTo>
                    <a:pt x="332" y="1367"/>
                  </a:lnTo>
                  <a:lnTo>
                    <a:pt x="415" y="1575"/>
                  </a:lnTo>
                  <a:lnTo>
                    <a:pt x="415" y="1575"/>
                  </a:lnTo>
                  <a:lnTo>
                    <a:pt x="457" y="1658"/>
                  </a:lnTo>
                  <a:lnTo>
                    <a:pt x="457" y="1658"/>
                  </a:lnTo>
                  <a:lnTo>
                    <a:pt x="457" y="1782"/>
                  </a:lnTo>
                  <a:lnTo>
                    <a:pt x="540" y="1989"/>
                  </a:lnTo>
                  <a:lnTo>
                    <a:pt x="622" y="2238"/>
                  </a:lnTo>
                  <a:lnTo>
                    <a:pt x="622" y="2238"/>
                  </a:lnTo>
                  <a:lnTo>
                    <a:pt x="747" y="2735"/>
                  </a:lnTo>
                  <a:lnTo>
                    <a:pt x="747" y="2735"/>
                  </a:lnTo>
                  <a:lnTo>
                    <a:pt x="747" y="2901"/>
                  </a:lnTo>
                  <a:lnTo>
                    <a:pt x="788" y="2942"/>
                  </a:lnTo>
                  <a:lnTo>
                    <a:pt x="788" y="2984"/>
                  </a:lnTo>
                  <a:lnTo>
                    <a:pt x="788" y="2984"/>
                  </a:lnTo>
                  <a:lnTo>
                    <a:pt x="871" y="3315"/>
                  </a:lnTo>
                  <a:lnTo>
                    <a:pt x="871" y="3398"/>
                  </a:lnTo>
                  <a:lnTo>
                    <a:pt x="995" y="3771"/>
                  </a:lnTo>
                  <a:lnTo>
                    <a:pt x="995" y="3812"/>
                  </a:lnTo>
                  <a:lnTo>
                    <a:pt x="995" y="3812"/>
                  </a:lnTo>
                  <a:lnTo>
                    <a:pt x="1120" y="4227"/>
                  </a:lnTo>
                  <a:lnTo>
                    <a:pt x="1203" y="4641"/>
                  </a:lnTo>
                  <a:lnTo>
                    <a:pt x="1203" y="4641"/>
                  </a:lnTo>
                  <a:lnTo>
                    <a:pt x="1285" y="4972"/>
                  </a:lnTo>
                  <a:lnTo>
                    <a:pt x="1327" y="5097"/>
                  </a:lnTo>
                  <a:lnTo>
                    <a:pt x="1368" y="5180"/>
                  </a:lnTo>
                  <a:lnTo>
                    <a:pt x="1368" y="5180"/>
                  </a:lnTo>
                  <a:lnTo>
                    <a:pt x="1410" y="5345"/>
                  </a:lnTo>
                  <a:lnTo>
                    <a:pt x="1410" y="5345"/>
                  </a:lnTo>
                  <a:lnTo>
                    <a:pt x="1493" y="5635"/>
                  </a:lnTo>
                  <a:lnTo>
                    <a:pt x="1534" y="5760"/>
                  </a:lnTo>
                  <a:lnTo>
                    <a:pt x="1576" y="5843"/>
                  </a:lnTo>
                  <a:lnTo>
                    <a:pt x="1576" y="5843"/>
                  </a:lnTo>
                  <a:lnTo>
                    <a:pt x="1658" y="6216"/>
                  </a:lnTo>
                  <a:lnTo>
                    <a:pt x="1658" y="6216"/>
                  </a:lnTo>
                  <a:lnTo>
                    <a:pt x="1741" y="6630"/>
                  </a:lnTo>
                  <a:lnTo>
                    <a:pt x="1783" y="6754"/>
                  </a:lnTo>
                  <a:lnTo>
                    <a:pt x="1824" y="6879"/>
                  </a:lnTo>
                  <a:lnTo>
                    <a:pt x="1824" y="6879"/>
                  </a:lnTo>
                  <a:lnTo>
                    <a:pt x="1907" y="7127"/>
                  </a:lnTo>
                  <a:lnTo>
                    <a:pt x="1907" y="7252"/>
                  </a:lnTo>
                  <a:lnTo>
                    <a:pt x="1907" y="7252"/>
                  </a:lnTo>
                  <a:lnTo>
                    <a:pt x="1948" y="7417"/>
                  </a:lnTo>
                  <a:lnTo>
                    <a:pt x="2073" y="7997"/>
                  </a:lnTo>
                  <a:lnTo>
                    <a:pt x="2073" y="7997"/>
                  </a:lnTo>
                  <a:lnTo>
                    <a:pt x="2446" y="9448"/>
                  </a:lnTo>
                  <a:lnTo>
                    <a:pt x="2446" y="9531"/>
                  </a:lnTo>
                  <a:lnTo>
                    <a:pt x="2529" y="9779"/>
                  </a:lnTo>
                  <a:lnTo>
                    <a:pt x="2529" y="9779"/>
                  </a:lnTo>
                  <a:lnTo>
                    <a:pt x="2570" y="9862"/>
                  </a:lnTo>
                  <a:lnTo>
                    <a:pt x="2570" y="9903"/>
                  </a:lnTo>
                  <a:lnTo>
                    <a:pt x="2570" y="9903"/>
                  </a:lnTo>
                  <a:lnTo>
                    <a:pt x="2611" y="10028"/>
                  </a:lnTo>
                  <a:lnTo>
                    <a:pt x="2611" y="10028"/>
                  </a:lnTo>
                  <a:lnTo>
                    <a:pt x="2694" y="10359"/>
                  </a:lnTo>
                  <a:lnTo>
                    <a:pt x="2694" y="10359"/>
                  </a:lnTo>
                  <a:lnTo>
                    <a:pt x="2736" y="10691"/>
                  </a:lnTo>
                  <a:lnTo>
                    <a:pt x="2736" y="10691"/>
                  </a:lnTo>
                  <a:lnTo>
                    <a:pt x="2819" y="10981"/>
                  </a:lnTo>
                  <a:lnTo>
                    <a:pt x="2860" y="11022"/>
                  </a:lnTo>
                  <a:lnTo>
                    <a:pt x="2943" y="11395"/>
                  </a:lnTo>
                  <a:lnTo>
                    <a:pt x="3026" y="11644"/>
                  </a:lnTo>
                  <a:lnTo>
                    <a:pt x="3026" y="11644"/>
                  </a:lnTo>
                  <a:lnTo>
                    <a:pt x="3067" y="11810"/>
                  </a:lnTo>
                  <a:lnTo>
                    <a:pt x="3067" y="11810"/>
                  </a:lnTo>
                  <a:lnTo>
                    <a:pt x="3067" y="11892"/>
                  </a:lnTo>
                  <a:lnTo>
                    <a:pt x="3067" y="11892"/>
                  </a:lnTo>
                  <a:lnTo>
                    <a:pt x="3150" y="12265"/>
                  </a:lnTo>
                  <a:lnTo>
                    <a:pt x="3150" y="12265"/>
                  </a:lnTo>
                  <a:lnTo>
                    <a:pt x="3233" y="12473"/>
                  </a:lnTo>
                  <a:lnTo>
                    <a:pt x="3233" y="12473"/>
                  </a:lnTo>
                  <a:lnTo>
                    <a:pt x="3316" y="12845"/>
                  </a:lnTo>
                  <a:lnTo>
                    <a:pt x="3316" y="12845"/>
                  </a:lnTo>
                  <a:lnTo>
                    <a:pt x="3399" y="13011"/>
                  </a:lnTo>
                  <a:lnTo>
                    <a:pt x="3399" y="13177"/>
                  </a:lnTo>
                  <a:lnTo>
                    <a:pt x="3399" y="13177"/>
                  </a:lnTo>
                  <a:lnTo>
                    <a:pt x="3482" y="13508"/>
                  </a:lnTo>
                  <a:lnTo>
                    <a:pt x="3482" y="13508"/>
                  </a:lnTo>
                  <a:lnTo>
                    <a:pt x="3523" y="13757"/>
                  </a:lnTo>
                  <a:lnTo>
                    <a:pt x="3523" y="13757"/>
                  </a:lnTo>
                  <a:lnTo>
                    <a:pt x="3606" y="14130"/>
                  </a:lnTo>
                  <a:lnTo>
                    <a:pt x="3606" y="14130"/>
                  </a:lnTo>
                  <a:lnTo>
                    <a:pt x="3772" y="14876"/>
                  </a:lnTo>
                  <a:lnTo>
                    <a:pt x="3896" y="15497"/>
                  </a:lnTo>
                  <a:lnTo>
                    <a:pt x="3896" y="15497"/>
                  </a:lnTo>
                  <a:lnTo>
                    <a:pt x="3979" y="15705"/>
                  </a:lnTo>
                  <a:lnTo>
                    <a:pt x="3979" y="15705"/>
                  </a:lnTo>
                  <a:lnTo>
                    <a:pt x="4020" y="15870"/>
                  </a:lnTo>
                  <a:lnTo>
                    <a:pt x="4020" y="15870"/>
                  </a:lnTo>
                  <a:lnTo>
                    <a:pt x="4062" y="16036"/>
                  </a:lnTo>
                  <a:lnTo>
                    <a:pt x="4062" y="16036"/>
                  </a:lnTo>
                  <a:lnTo>
                    <a:pt x="4103" y="16368"/>
                  </a:lnTo>
                  <a:lnTo>
                    <a:pt x="4103" y="16368"/>
                  </a:lnTo>
                  <a:lnTo>
                    <a:pt x="4186" y="16533"/>
                  </a:lnTo>
                  <a:lnTo>
                    <a:pt x="4228" y="16658"/>
                  </a:lnTo>
                  <a:lnTo>
                    <a:pt x="4228" y="16658"/>
                  </a:lnTo>
                  <a:lnTo>
                    <a:pt x="4310" y="16989"/>
                  </a:lnTo>
                  <a:lnTo>
                    <a:pt x="4310" y="16989"/>
                  </a:lnTo>
                  <a:lnTo>
                    <a:pt x="4352" y="17279"/>
                  </a:lnTo>
                  <a:lnTo>
                    <a:pt x="4352" y="17279"/>
                  </a:lnTo>
                  <a:lnTo>
                    <a:pt x="4435" y="17486"/>
                  </a:lnTo>
                  <a:lnTo>
                    <a:pt x="4476" y="17652"/>
                  </a:lnTo>
                  <a:lnTo>
                    <a:pt x="4476" y="17652"/>
                  </a:lnTo>
                  <a:lnTo>
                    <a:pt x="4518" y="17776"/>
                  </a:lnTo>
                  <a:lnTo>
                    <a:pt x="4518" y="17776"/>
                  </a:lnTo>
                  <a:lnTo>
                    <a:pt x="4559" y="17942"/>
                  </a:lnTo>
                  <a:lnTo>
                    <a:pt x="4559" y="17942"/>
                  </a:lnTo>
                  <a:lnTo>
                    <a:pt x="4725" y="18688"/>
                  </a:lnTo>
                  <a:lnTo>
                    <a:pt x="4725" y="18812"/>
                  </a:lnTo>
                  <a:lnTo>
                    <a:pt x="4725" y="18812"/>
                  </a:lnTo>
                  <a:lnTo>
                    <a:pt x="4932" y="19558"/>
                  </a:lnTo>
                  <a:lnTo>
                    <a:pt x="4932" y="19600"/>
                  </a:lnTo>
                  <a:lnTo>
                    <a:pt x="4932" y="19600"/>
                  </a:lnTo>
                  <a:lnTo>
                    <a:pt x="5098" y="20304"/>
                  </a:lnTo>
                  <a:lnTo>
                    <a:pt x="5098" y="20304"/>
                  </a:lnTo>
                  <a:lnTo>
                    <a:pt x="5139" y="20387"/>
                  </a:lnTo>
                  <a:lnTo>
                    <a:pt x="5139" y="20387"/>
                  </a:lnTo>
                  <a:lnTo>
                    <a:pt x="5181" y="20470"/>
                  </a:lnTo>
                  <a:lnTo>
                    <a:pt x="5181" y="20553"/>
                  </a:lnTo>
                  <a:lnTo>
                    <a:pt x="5222" y="20677"/>
                  </a:lnTo>
                  <a:lnTo>
                    <a:pt x="5222" y="20677"/>
                  </a:lnTo>
                  <a:lnTo>
                    <a:pt x="5263" y="20884"/>
                  </a:lnTo>
                  <a:lnTo>
                    <a:pt x="5305" y="20926"/>
                  </a:lnTo>
                  <a:lnTo>
                    <a:pt x="5305" y="20926"/>
                  </a:lnTo>
                  <a:lnTo>
                    <a:pt x="5346" y="21133"/>
                  </a:lnTo>
                  <a:lnTo>
                    <a:pt x="5471" y="21713"/>
                  </a:lnTo>
                  <a:lnTo>
                    <a:pt x="5512" y="21879"/>
                  </a:lnTo>
                  <a:lnTo>
                    <a:pt x="5512" y="21879"/>
                  </a:lnTo>
                  <a:lnTo>
                    <a:pt x="5595" y="22293"/>
                  </a:lnTo>
                  <a:lnTo>
                    <a:pt x="5636" y="22417"/>
                  </a:lnTo>
                  <a:lnTo>
                    <a:pt x="5636" y="22417"/>
                  </a:lnTo>
                  <a:lnTo>
                    <a:pt x="5678" y="22459"/>
                  </a:lnTo>
                  <a:lnTo>
                    <a:pt x="5678" y="22459"/>
                  </a:lnTo>
                  <a:lnTo>
                    <a:pt x="5719" y="22542"/>
                  </a:lnTo>
                  <a:lnTo>
                    <a:pt x="5719" y="22542"/>
                  </a:lnTo>
                  <a:lnTo>
                    <a:pt x="5761" y="22832"/>
                  </a:lnTo>
                  <a:lnTo>
                    <a:pt x="5802" y="22873"/>
                  </a:lnTo>
                  <a:lnTo>
                    <a:pt x="5802" y="22998"/>
                  </a:lnTo>
                  <a:lnTo>
                    <a:pt x="5802" y="22998"/>
                  </a:lnTo>
                  <a:lnTo>
                    <a:pt x="5885" y="23246"/>
                  </a:lnTo>
                  <a:lnTo>
                    <a:pt x="5885" y="23246"/>
                  </a:lnTo>
                  <a:lnTo>
                    <a:pt x="5968" y="23536"/>
                  </a:lnTo>
                  <a:lnTo>
                    <a:pt x="5968" y="23578"/>
                  </a:lnTo>
                  <a:lnTo>
                    <a:pt x="5968" y="23578"/>
                  </a:lnTo>
                  <a:lnTo>
                    <a:pt x="6009" y="23702"/>
                  </a:lnTo>
                  <a:lnTo>
                    <a:pt x="6092" y="23826"/>
                  </a:lnTo>
                  <a:lnTo>
                    <a:pt x="6092" y="23826"/>
                  </a:lnTo>
                  <a:lnTo>
                    <a:pt x="6175" y="23868"/>
                  </a:lnTo>
                  <a:lnTo>
                    <a:pt x="6216" y="23868"/>
                  </a:lnTo>
                  <a:lnTo>
                    <a:pt x="6216" y="23868"/>
                  </a:lnTo>
                  <a:lnTo>
                    <a:pt x="6258" y="2382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70"/>
            <p:cNvSpPr/>
            <p:nvPr/>
          </p:nvSpPr>
          <p:spPr>
            <a:xfrm>
              <a:off x="4895650" y="2516150"/>
              <a:ext cx="157475" cy="613300"/>
            </a:xfrm>
            <a:custGeom>
              <a:rect b="b" l="l" r="r" t="t"/>
              <a:pathLst>
                <a:path extrusionOk="0" h="24532" w="6299">
                  <a:moveTo>
                    <a:pt x="83" y="1"/>
                  </a:moveTo>
                  <a:lnTo>
                    <a:pt x="41" y="83"/>
                  </a:lnTo>
                  <a:lnTo>
                    <a:pt x="0" y="166"/>
                  </a:lnTo>
                  <a:lnTo>
                    <a:pt x="0" y="249"/>
                  </a:lnTo>
                  <a:lnTo>
                    <a:pt x="41" y="456"/>
                  </a:lnTo>
                  <a:lnTo>
                    <a:pt x="124" y="788"/>
                  </a:lnTo>
                  <a:lnTo>
                    <a:pt x="249" y="1161"/>
                  </a:lnTo>
                  <a:lnTo>
                    <a:pt x="332" y="1368"/>
                  </a:lnTo>
                  <a:lnTo>
                    <a:pt x="414" y="1617"/>
                  </a:lnTo>
                  <a:lnTo>
                    <a:pt x="456" y="1699"/>
                  </a:lnTo>
                  <a:lnTo>
                    <a:pt x="456" y="1824"/>
                  </a:lnTo>
                  <a:lnTo>
                    <a:pt x="539" y="2072"/>
                  </a:lnTo>
                  <a:lnTo>
                    <a:pt x="622" y="2321"/>
                  </a:lnTo>
                  <a:lnTo>
                    <a:pt x="746" y="2818"/>
                  </a:lnTo>
                  <a:lnTo>
                    <a:pt x="787" y="2943"/>
                  </a:lnTo>
                  <a:lnTo>
                    <a:pt x="787" y="2984"/>
                  </a:lnTo>
                  <a:lnTo>
                    <a:pt x="787" y="3067"/>
                  </a:lnTo>
                  <a:lnTo>
                    <a:pt x="870" y="3398"/>
                  </a:lnTo>
                  <a:lnTo>
                    <a:pt x="912" y="3481"/>
                  </a:lnTo>
                  <a:lnTo>
                    <a:pt x="995" y="3854"/>
                  </a:lnTo>
                  <a:lnTo>
                    <a:pt x="1036" y="3896"/>
                  </a:lnTo>
                  <a:lnTo>
                    <a:pt x="1160" y="4351"/>
                  </a:lnTo>
                  <a:lnTo>
                    <a:pt x="1243" y="4766"/>
                  </a:lnTo>
                  <a:lnTo>
                    <a:pt x="1285" y="5097"/>
                  </a:lnTo>
                  <a:lnTo>
                    <a:pt x="1326" y="5222"/>
                  </a:lnTo>
                  <a:lnTo>
                    <a:pt x="1367" y="5304"/>
                  </a:lnTo>
                  <a:lnTo>
                    <a:pt x="1409" y="5470"/>
                  </a:lnTo>
                  <a:lnTo>
                    <a:pt x="1492" y="5802"/>
                  </a:lnTo>
                  <a:lnTo>
                    <a:pt x="1533" y="5926"/>
                  </a:lnTo>
                  <a:lnTo>
                    <a:pt x="1575" y="6009"/>
                  </a:lnTo>
                  <a:lnTo>
                    <a:pt x="1658" y="6382"/>
                  </a:lnTo>
                  <a:lnTo>
                    <a:pt x="1740" y="6796"/>
                  </a:lnTo>
                  <a:lnTo>
                    <a:pt x="1782" y="6962"/>
                  </a:lnTo>
                  <a:lnTo>
                    <a:pt x="1823" y="7045"/>
                  </a:lnTo>
                  <a:lnTo>
                    <a:pt x="1906" y="7335"/>
                  </a:lnTo>
                  <a:lnTo>
                    <a:pt x="1948" y="7459"/>
                  </a:lnTo>
                  <a:lnTo>
                    <a:pt x="1948" y="7625"/>
                  </a:lnTo>
                  <a:lnTo>
                    <a:pt x="2113" y="8205"/>
                  </a:lnTo>
                  <a:lnTo>
                    <a:pt x="2445" y="9697"/>
                  </a:lnTo>
                  <a:lnTo>
                    <a:pt x="2445" y="9780"/>
                  </a:lnTo>
                  <a:lnTo>
                    <a:pt x="2528" y="10028"/>
                  </a:lnTo>
                  <a:lnTo>
                    <a:pt x="2569" y="10153"/>
                  </a:lnTo>
                  <a:lnTo>
                    <a:pt x="2569" y="10194"/>
                  </a:lnTo>
                  <a:lnTo>
                    <a:pt x="2611" y="10318"/>
                  </a:lnTo>
                  <a:lnTo>
                    <a:pt x="2693" y="10650"/>
                  </a:lnTo>
                  <a:lnTo>
                    <a:pt x="2735" y="10981"/>
                  </a:lnTo>
                  <a:lnTo>
                    <a:pt x="2818" y="11271"/>
                  </a:lnTo>
                  <a:lnTo>
                    <a:pt x="2859" y="11313"/>
                  </a:lnTo>
                  <a:lnTo>
                    <a:pt x="2942" y="11727"/>
                  </a:lnTo>
                  <a:lnTo>
                    <a:pt x="3025" y="11934"/>
                  </a:lnTo>
                  <a:lnTo>
                    <a:pt x="3066" y="12142"/>
                  </a:lnTo>
                  <a:lnTo>
                    <a:pt x="3066" y="12224"/>
                  </a:lnTo>
                  <a:lnTo>
                    <a:pt x="3149" y="12597"/>
                  </a:lnTo>
                  <a:lnTo>
                    <a:pt x="3191" y="12846"/>
                  </a:lnTo>
                  <a:lnTo>
                    <a:pt x="3315" y="13177"/>
                  </a:lnTo>
                  <a:lnTo>
                    <a:pt x="3398" y="13385"/>
                  </a:lnTo>
                  <a:lnTo>
                    <a:pt x="3398" y="13550"/>
                  </a:lnTo>
                  <a:lnTo>
                    <a:pt x="3439" y="13882"/>
                  </a:lnTo>
                  <a:lnTo>
                    <a:pt x="3522" y="14172"/>
                  </a:lnTo>
                  <a:lnTo>
                    <a:pt x="3605" y="14503"/>
                  </a:lnTo>
                  <a:lnTo>
                    <a:pt x="3729" y="15291"/>
                  </a:lnTo>
                  <a:lnTo>
                    <a:pt x="3895" y="15954"/>
                  </a:lnTo>
                  <a:lnTo>
                    <a:pt x="3978" y="16119"/>
                  </a:lnTo>
                  <a:lnTo>
                    <a:pt x="4019" y="16327"/>
                  </a:lnTo>
                  <a:lnTo>
                    <a:pt x="4061" y="16492"/>
                  </a:lnTo>
                  <a:lnTo>
                    <a:pt x="4102" y="16824"/>
                  </a:lnTo>
                  <a:lnTo>
                    <a:pt x="4185" y="16990"/>
                  </a:lnTo>
                  <a:lnTo>
                    <a:pt x="4227" y="17114"/>
                  </a:lnTo>
                  <a:lnTo>
                    <a:pt x="4310" y="17487"/>
                  </a:lnTo>
                  <a:lnTo>
                    <a:pt x="4351" y="17777"/>
                  </a:lnTo>
                  <a:lnTo>
                    <a:pt x="4392" y="17984"/>
                  </a:lnTo>
                  <a:lnTo>
                    <a:pt x="4434" y="18150"/>
                  </a:lnTo>
                  <a:lnTo>
                    <a:pt x="4475" y="18274"/>
                  </a:lnTo>
                  <a:lnTo>
                    <a:pt x="4517" y="18440"/>
                  </a:lnTo>
                  <a:lnTo>
                    <a:pt x="4682" y="19227"/>
                  </a:lnTo>
                  <a:lnTo>
                    <a:pt x="4724" y="19310"/>
                  </a:lnTo>
                  <a:lnTo>
                    <a:pt x="4890" y="20097"/>
                  </a:lnTo>
                  <a:lnTo>
                    <a:pt x="4890" y="20139"/>
                  </a:lnTo>
                  <a:lnTo>
                    <a:pt x="5097" y="20885"/>
                  </a:lnTo>
                  <a:lnTo>
                    <a:pt x="5138" y="20968"/>
                  </a:lnTo>
                  <a:lnTo>
                    <a:pt x="5138" y="21050"/>
                  </a:lnTo>
                  <a:lnTo>
                    <a:pt x="5180" y="21133"/>
                  </a:lnTo>
                  <a:lnTo>
                    <a:pt x="5180" y="21299"/>
                  </a:lnTo>
                  <a:lnTo>
                    <a:pt x="5263" y="21465"/>
                  </a:lnTo>
                  <a:lnTo>
                    <a:pt x="5263" y="21506"/>
                  </a:lnTo>
                  <a:lnTo>
                    <a:pt x="5345" y="21755"/>
                  </a:lnTo>
                  <a:lnTo>
                    <a:pt x="5470" y="22335"/>
                  </a:lnTo>
                  <a:lnTo>
                    <a:pt x="5511" y="22459"/>
                  </a:lnTo>
                  <a:lnTo>
                    <a:pt x="5594" y="22915"/>
                  </a:lnTo>
                  <a:lnTo>
                    <a:pt x="5635" y="23039"/>
                  </a:lnTo>
                  <a:lnTo>
                    <a:pt x="5677" y="23122"/>
                  </a:lnTo>
                  <a:lnTo>
                    <a:pt x="5677" y="23205"/>
                  </a:lnTo>
                  <a:lnTo>
                    <a:pt x="5760" y="23454"/>
                  </a:lnTo>
                  <a:lnTo>
                    <a:pt x="5760" y="23537"/>
                  </a:lnTo>
                  <a:lnTo>
                    <a:pt x="5801" y="23661"/>
                  </a:lnTo>
                  <a:lnTo>
                    <a:pt x="5843" y="23910"/>
                  </a:lnTo>
                  <a:lnTo>
                    <a:pt x="5967" y="24200"/>
                  </a:lnTo>
                  <a:lnTo>
                    <a:pt x="5967" y="24241"/>
                  </a:lnTo>
                  <a:lnTo>
                    <a:pt x="6008" y="24365"/>
                  </a:lnTo>
                  <a:lnTo>
                    <a:pt x="6091" y="24490"/>
                  </a:lnTo>
                  <a:lnTo>
                    <a:pt x="6174" y="24531"/>
                  </a:lnTo>
                  <a:lnTo>
                    <a:pt x="6216" y="24531"/>
                  </a:lnTo>
                  <a:lnTo>
                    <a:pt x="6257" y="24490"/>
                  </a:lnTo>
                  <a:lnTo>
                    <a:pt x="6298" y="24324"/>
                  </a:lnTo>
                  <a:lnTo>
                    <a:pt x="6257" y="24117"/>
                  </a:lnTo>
                  <a:lnTo>
                    <a:pt x="6216" y="23992"/>
                  </a:lnTo>
                  <a:lnTo>
                    <a:pt x="6216" y="23827"/>
                  </a:lnTo>
                  <a:lnTo>
                    <a:pt x="6091" y="23495"/>
                  </a:lnTo>
                  <a:lnTo>
                    <a:pt x="6050" y="23288"/>
                  </a:lnTo>
                  <a:lnTo>
                    <a:pt x="6008" y="23205"/>
                  </a:lnTo>
                  <a:lnTo>
                    <a:pt x="5967" y="23039"/>
                  </a:lnTo>
                  <a:lnTo>
                    <a:pt x="5926" y="22832"/>
                  </a:lnTo>
                  <a:lnTo>
                    <a:pt x="5884" y="22501"/>
                  </a:lnTo>
                  <a:lnTo>
                    <a:pt x="5843" y="22376"/>
                  </a:lnTo>
                  <a:lnTo>
                    <a:pt x="5677" y="21672"/>
                  </a:lnTo>
                  <a:lnTo>
                    <a:pt x="5635" y="21631"/>
                  </a:lnTo>
                  <a:lnTo>
                    <a:pt x="5594" y="21382"/>
                  </a:lnTo>
                  <a:lnTo>
                    <a:pt x="5470" y="21009"/>
                  </a:lnTo>
                  <a:lnTo>
                    <a:pt x="5428" y="20885"/>
                  </a:lnTo>
                  <a:lnTo>
                    <a:pt x="5428" y="20760"/>
                  </a:lnTo>
                  <a:lnTo>
                    <a:pt x="5263" y="20097"/>
                  </a:lnTo>
                  <a:lnTo>
                    <a:pt x="5180" y="19766"/>
                  </a:lnTo>
                  <a:lnTo>
                    <a:pt x="5097" y="19434"/>
                  </a:lnTo>
                  <a:lnTo>
                    <a:pt x="5097" y="19352"/>
                  </a:lnTo>
                  <a:lnTo>
                    <a:pt x="5097" y="19269"/>
                  </a:lnTo>
                  <a:lnTo>
                    <a:pt x="5055" y="19227"/>
                  </a:lnTo>
                  <a:lnTo>
                    <a:pt x="5014" y="19020"/>
                  </a:lnTo>
                  <a:lnTo>
                    <a:pt x="4972" y="18854"/>
                  </a:lnTo>
                  <a:lnTo>
                    <a:pt x="4890" y="18647"/>
                  </a:lnTo>
                  <a:lnTo>
                    <a:pt x="4890" y="18523"/>
                  </a:lnTo>
                  <a:lnTo>
                    <a:pt x="4848" y="18357"/>
                  </a:lnTo>
                  <a:lnTo>
                    <a:pt x="4848" y="18274"/>
                  </a:lnTo>
                  <a:lnTo>
                    <a:pt x="4765" y="18026"/>
                  </a:lnTo>
                  <a:lnTo>
                    <a:pt x="4682" y="17611"/>
                  </a:lnTo>
                  <a:lnTo>
                    <a:pt x="4641" y="17487"/>
                  </a:lnTo>
                  <a:lnTo>
                    <a:pt x="4558" y="17073"/>
                  </a:lnTo>
                  <a:lnTo>
                    <a:pt x="4517" y="16865"/>
                  </a:lnTo>
                  <a:lnTo>
                    <a:pt x="4392" y="16451"/>
                  </a:lnTo>
                  <a:lnTo>
                    <a:pt x="4310" y="16202"/>
                  </a:lnTo>
                  <a:lnTo>
                    <a:pt x="4268" y="15912"/>
                  </a:lnTo>
                  <a:lnTo>
                    <a:pt x="4019" y="15001"/>
                  </a:lnTo>
                  <a:lnTo>
                    <a:pt x="4019" y="14835"/>
                  </a:lnTo>
                  <a:lnTo>
                    <a:pt x="3978" y="14752"/>
                  </a:lnTo>
                  <a:lnTo>
                    <a:pt x="3978" y="14586"/>
                  </a:lnTo>
                  <a:lnTo>
                    <a:pt x="3937" y="14421"/>
                  </a:lnTo>
                  <a:lnTo>
                    <a:pt x="3854" y="14131"/>
                  </a:lnTo>
                  <a:lnTo>
                    <a:pt x="3812" y="13840"/>
                  </a:lnTo>
                  <a:lnTo>
                    <a:pt x="3771" y="13758"/>
                  </a:lnTo>
                  <a:lnTo>
                    <a:pt x="3729" y="13550"/>
                  </a:lnTo>
                  <a:lnTo>
                    <a:pt x="3647" y="13136"/>
                  </a:lnTo>
                  <a:lnTo>
                    <a:pt x="3605" y="12970"/>
                  </a:lnTo>
                  <a:lnTo>
                    <a:pt x="3564" y="12846"/>
                  </a:lnTo>
                  <a:lnTo>
                    <a:pt x="3481" y="12514"/>
                  </a:lnTo>
                  <a:lnTo>
                    <a:pt x="3439" y="12266"/>
                  </a:lnTo>
                  <a:lnTo>
                    <a:pt x="3356" y="11976"/>
                  </a:lnTo>
                  <a:lnTo>
                    <a:pt x="3315" y="11934"/>
                  </a:lnTo>
                  <a:lnTo>
                    <a:pt x="3274" y="11769"/>
                  </a:lnTo>
                  <a:lnTo>
                    <a:pt x="3274" y="11603"/>
                  </a:lnTo>
                  <a:lnTo>
                    <a:pt x="3191" y="11230"/>
                  </a:lnTo>
                  <a:lnTo>
                    <a:pt x="3108" y="10898"/>
                  </a:lnTo>
                  <a:lnTo>
                    <a:pt x="3025" y="10567"/>
                  </a:lnTo>
                  <a:lnTo>
                    <a:pt x="2901" y="10194"/>
                  </a:lnTo>
                  <a:lnTo>
                    <a:pt x="2818" y="9904"/>
                  </a:lnTo>
                  <a:lnTo>
                    <a:pt x="2776" y="9655"/>
                  </a:lnTo>
                  <a:lnTo>
                    <a:pt x="2693" y="9407"/>
                  </a:lnTo>
                  <a:lnTo>
                    <a:pt x="2693" y="9324"/>
                  </a:lnTo>
                  <a:lnTo>
                    <a:pt x="2652" y="9158"/>
                  </a:lnTo>
                  <a:lnTo>
                    <a:pt x="2611" y="8951"/>
                  </a:lnTo>
                  <a:lnTo>
                    <a:pt x="2528" y="8661"/>
                  </a:lnTo>
                  <a:lnTo>
                    <a:pt x="2528" y="8495"/>
                  </a:lnTo>
                  <a:lnTo>
                    <a:pt x="2486" y="8246"/>
                  </a:lnTo>
                  <a:lnTo>
                    <a:pt x="2403" y="8081"/>
                  </a:lnTo>
                  <a:lnTo>
                    <a:pt x="2403" y="7998"/>
                  </a:lnTo>
                  <a:lnTo>
                    <a:pt x="2321" y="7708"/>
                  </a:lnTo>
                  <a:lnTo>
                    <a:pt x="2321" y="7666"/>
                  </a:lnTo>
                  <a:lnTo>
                    <a:pt x="2279" y="7542"/>
                  </a:lnTo>
                  <a:lnTo>
                    <a:pt x="2238" y="7293"/>
                  </a:lnTo>
                  <a:lnTo>
                    <a:pt x="2072" y="6755"/>
                  </a:lnTo>
                  <a:lnTo>
                    <a:pt x="1989" y="6382"/>
                  </a:lnTo>
                  <a:lnTo>
                    <a:pt x="1906" y="6009"/>
                  </a:lnTo>
                  <a:lnTo>
                    <a:pt x="1699" y="5304"/>
                  </a:lnTo>
                  <a:lnTo>
                    <a:pt x="1616" y="4849"/>
                  </a:lnTo>
                  <a:lnTo>
                    <a:pt x="1533" y="4559"/>
                  </a:lnTo>
                  <a:lnTo>
                    <a:pt x="1492" y="4351"/>
                  </a:lnTo>
                  <a:lnTo>
                    <a:pt x="1450" y="4144"/>
                  </a:lnTo>
                  <a:lnTo>
                    <a:pt x="1409" y="3896"/>
                  </a:lnTo>
                  <a:lnTo>
                    <a:pt x="1285" y="3564"/>
                  </a:lnTo>
                  <a:lnTo>
                    <a:pt x="1243" y="3398"/>
                  </a:lnTo>
                  <a:lnTo>
                    <a:pt x="1202" y="3316"/>
                  </a:lnTo>
                  <a:lnTo>
                    <a:pt x="1119" y="2943"/>
                  </a:lnTo>
                  <a:lnTo>
                    <a:pt x="1077" y="2777"/>
                  </a:lnTo>
                  <a:lnTo>
                    <a:pt x="995" y="2404"/>
                  </a:lnTo>
                  <a:lnTo>
                    <a:pt x="787" y="1741"/>
                  </a:lnTo>
                  <a:lnTo>
                    <a:pt x="704" y="1368"/>
                  </a:lnTo>
                  <a:lnTo>
                    <a:pt x="663" y="1244"/>
                  </a:lnTo>
                  <a:lnTo>
                    <a:pt x="456" y="581"/>
                  </a:lnTo>
                  <a:lnTo>
                    <a:pt x="414" y="415"/>
                  </a:lnTo>
                  <a:lnTo>
                    <a:pt x="332" y="166"/>
                  </a:lnTo>
                  <a:lnTo>
                    <a:pt x="249" y="83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70"/>
            <p:cNvSpPr/>
            <p:nvPr/>
          </p:nvSpPr>
          <p:spPr>
            <a:xfrm>
              <a:off x="4895650" y="2516150"/>
              <a:ext cx="157475" cy="613300"/>
            </a:xfrm>
            <a:custGeom>
              <a:rect b="b" l="l" r="r" t="t"/>
              <a:pathLst>
                <a:path extrusionOk="0" fill="none" h="24532" w="6299">
                  <a:moveTo>
                    <a:pt x="6257" y="24490"/>
                  </a:moveTo>
                  <a:lnTo>
                    <a:pt x="6257" y="24490"/>
                  </a:lnTo>
                  <a:lnTo>
                    <a:pt x="6298" y="24324"/>
                  </a:lnTo>
                  <a:lnTo>
                    <a:pt x="6257" y="24117"/>
                  </a:lnTo>
                  <a:lnTo>
                    <a:pt x="6216" y="23992"/>
                  </a:lnTo>
                  <a:lnTo>
                    <a:pt x="6216" y="23992"/>
                  </a:lnTo>
                  <a:lnTo>
                    <a:pt x="6216" y="23827"/>
                  </a:lnTo>
                  <a:lnTo>
                    <a:pt x="6216" y="23827"/>
                  </a:lnTo>
                  <a:lnTo>
                    <a:pt x="6091" y="23495"/>
                  </a:lnTo>
                  <a:lnTo>
                    <a:pt x="6091" y="23495"/>
                  </a:lnTo>
                  <a:lnTo>
                    <a:pt x="6050" y="23288"/>
                  </a:lnTo>
                  <a:lnTo>
                    <a:pt x="6008" y="23205"/>
                  </a:lnTo>
                  <a:lnTo>
                    <a:pt x="5967" y="23039"/>
                  </a:lnTo>
                  <a:lnTo>
                    <a:pt x="5967" y="23039"/>
                  </a:lnTo>
                  <a:lnTo>
                    <a:pt x="5926" y="22832"/>
                  </a:lnTo>
                  <a:lnTo>
                    <a:pt x="5884" y="22501"/>
                  </a:lnTo>
                  <a:lnTo>
                    <a:pt x="5843" y="22376"/>
                  </a:lnTo>
                  <a:lnTo>
                    <a:pt x="5843" y="22376"/>
                  </a:lnTo>
                  <a:lnTo>
                    <a:pt x="5677" y="21672"/>
                  </a:lnTo>
                  <a:lnTo>
                    <a:pt x="5635" y="21631"/>
                  </a:lnTo>
                  <a:lnTo>
                    <a:pt x="5635" y="21631"/>
                  </a:lnTo>
                  <a:lnTo>
                    <a:pt x="5594" y="21382"/>
                  </a:lnTo>
                  <a:lnTo>
                    <a:pt x="5594" y="21382"/>
                  </a:lnTo>
                  <a:lnTo>
                    <a:pt x="5470" y="21009"/>
                  </a:lnTo>
                  <a:lnTo>
                    <a:pt x="5428" y="20885"/>
                  </a:lnTo>
                  <a:lnTo>
                    <a:pt x="5428" y="20760"/>
                  </a:lnTo>
                  <a:lnTo>
                    <a:pt x="5428" y="20760"/>
                  </a:lnTo>
                  <a:lnTo>
                    <a:pt x="5263" y="20097"/>
                  </a:lnTo>
                  <a:lnTo>
                    <a:pt x="5263" y="20097"/>
                  </a:lnTo>
                  <a:lnTo>
                    <a:pt x="5180" y="19766"/>
                  </a:lnTo>
                  <a:lnTo>
                    <a:pt x="5097" y="19434"/>
                  </a:lnTo>
                  <a:lnTo>
                    <a:pt x="5097" y="19352"/>
                  </a:lnTo>
                  <a:lnTo>
                    <a:pt x="5097" y="19352"/>
                  </a:lnTo>
                  <a:lnTo>
                    <a:pt x="5097" y="19269"/>
                  </a:lnTo>
                  <a:lnTo>
                    <a:pt x="5097" y="19269"/>
                  </a:lnTo>
                  <a:lnTo>
                    <a:pt x="5055" y="19227"/>
                  </a:lnTo>
                  <a:lnTo>
                    <a:pt x="5055" y="19227"/>
                  </a:lnTo>
                  <a:lnTo>
                    <a:pt x="5014" y="19020"/>
                  </a:lnTo>
                  <a:lnTo>
                    <a:pt x="4972" y="18854"/>
                  </a:lnTo>
                  <a:lnTo>
                    <a:pt x="4890" y="18647"/>
                  </a:lnTo>
                  <a:lnTo>
                    <a:pt x="4890" y="18523"/>
                  </a:lnTo>
                  <a:lnTo>
                    <a:pt x="4848" y="18357"/>
                  </a:lnTo>
                  <a:lnTo>
                    <a:pt x="4848" y="18274"/>
                  </a:lnTo>
                  <a:lnTo>
                    <a:pt x="4848" y="18274"/>
                  </a:lnTo>
                  <a:lnTo>
                    <a:pt x="4765" y="18026"/>
                  </a:lnTo>
                  <a:lnTo>
                    <a:pt x="4765" y="18026"/>
                  </a:lnTo>
                  <a:lnTo>
                    <a:pt x="4682" y="17611"/>
                  </a:lnTo>
                  <a:lnTo>
                    <a:pt x="4641" y="17487"/>
                  </a:lnTo>
                  <a:lnTo>
                    <a:pt x="4558" y="17073"/>
                  </a:lnTo>
                  <a:lnTo>
                    <a:pt x="4517" y="16865"/>
                  </a:lnTo>
                  <a:lnTo>
                    <a:pt x="4517" y="16865"/>
                  </a:lnTo>
                  <a:lnTo>
                    <a:pt x="4392" y="16451"/>
                  </a:lnTo>
                  <a:lnTo>
                    <a:pt x="4392" y="16451"/>
                  </a:lnTo>
                  <a:lnTo>
                    <a:pt x="4310" y="16202"/>
                  </a:lnTo>
                  <a:lnTo>
                    <a:pt x="4310" y="16202"/>
                  </a:lnTo>
                  <a:lnTo>
                    <a:pt x="4268" y="15912"/>
                  </a:lnTo>
                  <a:lnTo>
                    <a:pt x="4268" y="15912"/>
                  </a:lnTo>
                  <a:lnTo>
                    <a:pt x="4019" y="15001"/>
                  </a:lnTo>
                  <a:lnTo>
                    <a:pt x="4019" y="15001"/>
                  </a:lnTo>
                  <a:lnTo>
                    <a:pt x="4019" y="14835"/>
                  </a:lnTo>
                  <a:lnTo>
                    <a:pt x="3978" y="14752"/>
                  </a:lnTo>
                  <a:lnTo>
                    <a:pt x="3978" y="14752"/>
                  </a:lnTo>
                  <a:lnTo>
                    <a:pt x="3978" y="14586"/>
                  </a:lnTo>
                  <a:lnTo>
                    <a:pt x="3978" y="14586"/>
                  </a:lnTo>
                  <a:lnTo>
                    <a:pt x="3937" y="14421"/>
                  </a:lnTo>
                  <a:lnTo>
                    <a:pt x="3854" y="14131"/>
                  </a:lnTo>
                  <a:lnTo>
                    <a:pt x="3812" y="13840"/>
                  </a:lnTo>
                  <a:lnTo>
                    <a:pt x="3771" y="13758"/>
                  </a:lnTo>
                  <a:lnTo>
                    <a:pt x="3771" y="13758"/>
                  </a:lnTo>
                  <a:lnTo>
                    <a:pt x="3729" y="13550"/>
                  </a:lnTo>
                  <a:lnTo>
                    <a:pt x="3729" y="13550"/>
                  </a:lnTo>
                  <a:lnTo>
                    <a:pt x="3647" y="13136"/>
                  </a:lnTo>
                  <a:lnTo>
                    <a:pt x="3605" y="12970"/>
                  </a:lnTo>
                  <a:lnTo>
                    <a:pt x="3564" y="12846"/>
                  </a:lnTo>
                  <a:lnTo>
                    <a:pt x="3564" y="12846"/>
                  </a:lnTo>
                  <a:lnTo>
                    <a:pt x="3481" y="12514"/>
                  </a:lnTo>
                  <a:lnTo>
                    <a:pt x="3481" y="12514"/>
                  </a:lnTo>
                  <a:lnTo>
                    <a:pt x="3439" y="12266"/>
                  </a:lnTo>
                  <a:lnTo>
                    <a:pt x="3356" y="11976"/>
                  </a:lnTo>
                  <a:lnTo>
                    <a:pt x="3315" y="11934"/>
                  </a:lnTo>
                  <a:lnTo>
                    <a:pt x="3315" y="11934"/>
                  </a:lnTo>
                  <a:lnTo>
                    <a:pt x="3274" y="11769"/>
                  </a:lnTo>
                  <a:lnTo>
                    <a:pt x="3274" y="11769"/>
                  </a:lnTo>
                  <a:lnTo>
                    <a:pt x="3274" y="11603"/>
                  </a:lnTo>
                  <a:lnTo>
                    <a:pt x="3274" y="11603"/>
                  </a:lnTo>
                  <a:lnTo>
                    <a:pt x="3191" y="11230"/>
                  </a:lnTo>
                  <a:lnTo>
                    <a:pt x="3108" y="10898"/>
                  </a:lnTo>
                  <a:lnTo>
                    <a:pt x="3025" y="10567"/>
                  </a:lnTo>
                  <a:lnTo>
                    <a:pt x="2901" y="10194"/>
                  </a:lnTo>
                  <a:lnTo>
                    <a:pt x="2818" y="9904"/>
                  </a:lnTo>
                  <a:lnTo>
                    <a:pt x="2776" y="9655"/>
                  </a:lnTo>
                  <a:lnTo>
                    <a:pt x="2776" y="9655"/>
                  </a:lnTo>
                  <a:lnTo>
                    <a:pt x="2693" y="9407"/>
                  </a:lnTo>
                  <a:lnTo>
                    <a:pt x="2693" y="9324"/>
                  </a:lnTo>
                  <a:lnTo>
                    <a:pt x="2652" y="9158"/>
                  </a:lnTo>
                  <a:lnTo>
                    <a:pt x="2652" y="9158"/>
                  </a:lnTo>
                  <a:lnTo>
                    <a:pt x="2611" y="8951"/>
                  </a:lnTo>
                  <a:lnTo>
                    <a:pt x="2611" y="8951"/>
                  </a:lnTo>
                  <a:lnTo>
                    <a:pt x="2528" y="8661"/>
                  </a:lnTo>
                  <a:lnTo>
                    <a:pt x="2528" y="8495"/>
                  </a:lnTo>
                  <a:lnTo>
                    <a:pt x="2528" y="8495"/>
                  </a:lnTo>
                  <a:lnTo>
                    <a:pt x="2486" y="8246"/>
                  </a:lnTo>
                  <a:lnTo>
                    <a:pt x="2486" y="8246"/>
                  </a:lnTo>
                  <a:lnTo>
                    <a:pt x="2403" y="8081"/>
                  </a:lnTo>
                  <a:lnTo>
                    <a:pt x="2403" y="7998"/>
                  </a:lnTo>
                  <a:lnTo>
                    <a:pt x="2403" y="7998"/>
                  </a:lnTo>
                  <a:lnTo>
                    <a:pt x="2321" y="7708"/>
                  </a:lnTo>
                  <a:lnTo>
                    <a:pt x="2321" y="7666"/>
                  </a:lnTo>
                  <a:lnTo>
                    <a:pt x="2279" y="7542"/>
                  </a:lnTo>
                  <a:lnTo>
                    <a:pt x="2238" y="7293"/>
                  </a:lnTo>
                  <a:lnTo>
                    <a:pt x="2238" y="7293"/>
                  </a:lnTo>
                  <a:lnTo>
                    <a:pt x="2072" y="6755"/>
                  </a:lnTo>
                  <a:lnTo>
                    <a:pt x="2072" y="6755"/>
                  </a:lnTo>
                  <a:lnTo>
                    <a:pt x="1989" y="6382"/>
                  </a:lnTo>
                  <a:lnTo>
                    <a:pt x="1906" y="6009"/>
                  </a:lnTo>
                  <a:lnTo>
                    <a:pt x="1906" y="6009"/>
                  </a:lnTo>
                  <a:lnTo>
                    <a:pt x="1699" y="5304"/>
                  </a:lnTo>
                  <a:lnTo>
                    <a:pt x="1699" y="5304"/>
                  </a:lnTo>
                  <a:lnTo>
                    <a:pt x="1616" y="4849"/>
                  </a:lnTo>
                  <a:lnTo>
                    <a:pt x="1616" y="4849"/>
                  </a:lnTo>
                  <a:lnTo>
                    <a:pt x="1533" y="4559"/>
                  </a:lnTo>
                  <a:lnTo>
                    <a:pt x="1492" y="4351"/>
                  </a:lnTo>
                  <a:lnTo>
                    <a:pt x="1450" y="4144"/>
                  </a:lnTo>
                  <a:lnTo>
                    <a:pt x="1450" y="4144"/>
                  </a:lnTo>
                  <a:lnTo>
                    <a:pt x="1409" y="3896"/>
                  </a:lnTo>
                  <a:lnTo>
                    <a:pt x="1409" y="3896"/>
                  </a:lnTo>
                  <a:lnTo>
                    <a:pt x="1285" y="3564"/>
                  </a:lnTo>
                  <a:lnTo>
                    <a:pt x="1285" y="3564"/>
                  </a:lnTo>
                  <a:lnTo>
                    <a:pt x="1243" y="3398"/>
                  </a:lnTo>
                  <a:lnTo>
                    <a:pt x="1202" y="3316"/>
                  </a:lnTo>
                  <a:lnTo>
                    <a:pt x="1202" y="3316"/>
                  </a:lnTo>
                  <a:lnTo>
                    <a:pt x="1119" y="2943"/>
                  </a:lnTo>
                  <a:lnTo>
                    <a:pt x="1077" y="2777"/>
                  </a:lnTo>
                  <a:lnTo>
                    <a:pt x="995" y="2404"/>
                  </a:lnTo>
                  <a:lnTo>
                    <a:pt x="995" y="2404"/>
                  </a:lnTo>
                  <a:lnTo>
                    <a:pt x="787" y="1741"/>
                  </a:lnTo>
                  <a:lnTo>
                    <a:pt x="787" y="1741"/>
                  </a:lnTo>
                  <a:lnTo>
                    <a:pt x="704" y="1368"/>
                  </a:lnTo>
                  <a:lnTo>
                    <a:pt x="704" y="1368"/>
                  </a:lnTo>
                  <a:lnTo>
                    <a:pt x="663" y="1244"/>
                  </a:lnTo>
                  <a:lnTo>
                    <a:pt x="663" y="1244"/>
                  </a:lnTo>
                  <a:lnTo>
                    <a:pt x="456" y="581"/>
                  </a:lnTo>
                  <a:lnTo>
                    <a:pt x="414" y="415"/>
                  </a:lnTo>
                  <a:lnTo>
                    <a:pt x="414" y="415"/>
                  </a:lnTo>
                  <a:lnTo>
                    <a:pt x="332" y="166"/>
                  </a:lnTo>
                  <a:lnTo>
                    <a:pt x="249" y="83"/>
                  </a:lnTo>
                  <a:lnTo>
                    <a:pt x="166" y="1"/>
                  </a:lnTo>
                  <a:lnTo>
                    <a:pt x="166" y="1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83" y="1"/>
                  </a:lnTo>
                  <a:lnTo>
                    <a:pt x="41" y="83"/>
                  </a:lnTo>
                  <a:lnTo>
                    <a:pt x="41" y="83"/>
                  </a:lnTo>
                  <a:lnTo>
                    <a:pt x="0" y="166"/>
                  </a:lnTo>
                  <a:lnTo>
                    <a:pt x="0" y="249"/>
                  </a:lnTo>
                  <a:lnTo>
                    <a:pt x="41" y="456"/>
                  </a:lnTo>
                  <a:lnTo>
                    <a:pt x="41" y="456"/>
                  </a:lnTo>
                  <a:lnTo>
                    <a:pt x="124" y="788"/>
                  </a:lnTo>
                  <a:lnTo>
                    <a:pt x="124" y="788"/>
                  </a:lnTo>
                  <a:lnTo>
                    <a:pt x="249" y="1161"/>
                  </a:lnTo>
                  <a:lnTo>
                    <a:pt x="249" y="1161"/>
                  </a:lnTo>
                  <a:lnTo>
                    <a:pt x="332" y="1368"/>
                  </a:lnTo>
                  <a:lnTo>
                    <a:pt x="414" y="1617"/>
                  </a:lnTo>
                  <a:lnTo>
                    <a:pt x="414" y="1617"/>
                  </a:lnTo>
                  <a:lnTo>
                    <a:pt x="456" y="1699"/>
                  </a:lnTo>
                  <a:lnTo>
                    <a:pt x="456" y="1699"/>
                  </a:lnTo>
                  <a:lnTo>
                    <a:pt x="456" y="1824"/>
                  </a:lnTo>
                  <a:lnTo>
                    <a:pt x="539" y="2072"/>
                  </a:lnTo>
                  <a:lnTo>
                    <a:pt x="622" y="2321"/>
                  </a:lnTo>
                  <a:lnTo>
                    <a:pt x="622" y="2321"/>
                  </a:lnTo>
                  <a:lnTo>
                    <a:pt x="746" y="2818"/>
                  </a:lnTo>
                  <a:lnTo>
                    <a:pt x="746" y="2818"/>
                  </a:lnTo>
                  <a:lnTo>
                    <a:pt x="787" y="2943"/>
                  </a:lnTo>
                  <a:lnTo>
                    <a:pt x="787" y="2984"/>
                  </a:lnTo>
                  <a:lnTo>
                    <a:pt x="787" y="3067"/>
                  </a:lnTo>
                  <a:lnTo>
                    <a:pt x="787" y="3067"/>
                  </a:lnTo>
                  <a:lnTo>
                    <a:pt x="870" y="3398"/>
                  </a:lnTo>
                  <a:lnTo>
                    <a:pt x="912" y="3481"/>
                  </a:lnTo>
                  <a:lnTo>
                    <a:pt x="995" y="3854"/>
                  </a:lnTo>
                  <a:lnTo>
                    <a:pt x="1036" y="3896"/>
                  </a:lnTo>
                  <a:lnTo>
                    <a:pt x="1036" y="3896"/>
                  </a:lnTo>
                  <a:lnTo>
                    <a:pt x="1160" y="4351"/>
                  </a:lnTo>
                  <a:lnTo>
                    <a:pt x="1243" y="4766"/>
                  </a:lnTo>
                  <a:lnTo>
                    <a:pt x="1243" y="4766"/>
                  </a:lnTo>
                  <a:lnTo>
                    <a:pt x="1285" y="5097"/>
                  </a:lnTo>
                  <a:lnTo>
                    <a:pt x="1326" y="5222"/>
                  </a:lnTo>
                  <a:lnTo>
                    <a:pt x="1367" y="5304"/>
                  </a:lnTo>
                  <a:lnTo>
                    <a:pt x="1367" y="5304"/>
                  </a:lnTo>
                  <a:lnTo>
                    <a:pt x="1409" y="5470"/>
                  </a:lnTo>
                  <a:lnTo>
                    <a:pt x="1409" y="5470"/>
                  </a:lnTo>
                  <a:lnTo>
                    <a:pt x="1492" y="5802"/>
                  </a:lnTo>
                  <a:lnTo>
                    <a:pt x="1533" y="5926"/>
                  </a:lnTo>
                  <a:lnTo>
                    <a:pt x="1575" y="6009"/>
                  </a:lnTo>
                  <a:lnTo>
                    <a:pt x="1575" y="6009"/>
                  </a:lnTo>
                  <a:lnTo>
                    <a:pt x="1658" y="6382"/>
                  </a:lnTo>
                  <a:lnTo>
                    <a:pt x="1658" y="6382"/>
                  </a:lnTo>
                  <a:lnTo>
                    <a:pt x="1740" y="6796"/>
                  </a:lnTo>
                  <a:lnTo>
                    <a:pt x="1782" y="6962"/>
                  </a:lnTo>
                  <a:lnTo>
                    <a:pt x="1823" y="7045"/>
                  </a:lnTo>
                  <a:lnTo>
                    <a:pt x="1823" y="7045"/>
                  </a:lnTo>
                  <a:lnTo>
                    <a:pt x="1906" y="7335"/>
                  </a:lnTo>
                  <a:lnTo>
                    <a:pt x="1948" y="7459"/>
                  </a:lnTo>
                  <a:lnTo>
                    <a:pt x="1948" y="7459"/>
                  </a:lnTo>
                  <a:lnTo>
                    <a:pt x="1948" y="7625"/>
                  </a:lnTo>
                  <a:lnTo>
                    <a:pt x="2113" y="8205"/>
                  </a:lnTo>
                  <a:lnTo>
                    <a:pt x="2113" y="8205"/>
                  </a:lnTo>
                  <a:lnTo>
                    <a:pt x="2445" y="9697"/>
                  </a:lnTo>
                  <a:lnTo>
                    <a:pt x="2445" y="9780"/>
                  </a:lnTo>
                  <a:lnTo>
                    <a:pt x="2528" y="10028"/>
                  </a:lnTo>
                  <a:lnTo>
                    <a:pt x="2528" y="10028"/>
                  </a:lnTo>
                  <a:lnTo>
                    <a:pt x="2569" y="10153"/>
                  </a:lnTo>
                  <a:lnTo>
                    <a:pt x="2569" y="10194"/>
                  </a:lnTo>
                  <a:lnTo>
                    <a:pt x="2569" y="10194"/>
                  </a:lnTo>
                  <a:lnTo>
                    <a:pt x="2611" y="10318"/>
                  </a:lnTo>
                  <a:lnTo>
                    <a:pt x="2611" y="10318"/>
                  </a:lnTo>
                  <a:lnTo>
                    <a:pt x="2693" y="10650"/>
                  </a:lnTo>
                  <a:lnTo>
                    <a:pt x="2693" y="10650"/>
                  </a:lnTo>
                  <a:lnTo>
                    <a:pt x="2735" y="10981"/>
                  </a:lnTo>
                  <a:lnTo>
                    <a:pt x="2735" y="10981"/>
                  </a:lnTo>
                  <a:lnTo>
                    <a:pt x="2818" y="11271"/>
                  </a:lnTo>
                  <a:lnTo>
                    <a:pt x="2859" y="11313"/>
                  </a:lnTo>
                  <a:lnTo>
                    <a:pt x="2942" y="11727"/>
                  </a:lnTo>
                  <a:lnTo>
                    <a:pt x="3025" y="11934"/>
                  </a:lnTo>
                  <a:lnTo>
                    <a:pt x="3025" y="11934"/>
                  </a:lnTo>
                  <a:lnTo>
                    <a:pt x="3066" y="12142"/>
                  </a:lnTo>
                  <a:lnTo>
                    <a:pt x="3066" y="12142"/>
                  </a:lnTo>
                  <a:lnTo>
                    <a:pt x="3066" y="12224"/>
                  </a:lnTo>
                  <a:lnTo>
                    <a:pt x="3066" y="12224"/>
                  </a:lnTo>
                  <a:lnTo>
                    <a:pt x="3149" y="12597"/>
                  </a:lnTo>
                  <a:lnTo>
                    <a:pt x="3149" y="12597"/>
                  </a:lnTo>
                  <a:lnTo>
                    <a:pt x="3191" y="12846"/>
                  </a:lnTo>
                  <a:lnTo>
                    <a:pt x="3191" y="12846"/>
                  </a:lnTo>
                  <a:lnTo>
                    <a:pt x="3315" y="13177"/>
                  </a:lnTo>
                  <a:lnTo>
                    <a:pt x="3315" y="13177"/>
                  </a:lnTo>
                  <a:lnTo>
                    <a:pt x="3398" y="13385"/>
                  </a:lnTo>
                  <a:lnTo>
                    <a:pt x="3398" y="13550"/>
                  </a:lnTo>
                  <a:lnTo>
                    <a:pt x="3398" y="13550"/>
                  </a:lnTo>
                  <a:lnTo>
                    <a:pt x="3439" y="13882"/>
                  </a:lnTo>
                  <a:lnTo>
                    <a:pt x="3439" y="13882"/>
                  </a:lnTo>
                  <a:lnTo>
                    <a:pt x="3522" y="14172"/>
                  </a:lnTo>
                  <a:lnTo>
                    <a:pt x="3522" y="14172"/>
                  </a:lnTo>
                  <a:lnTo>
                    <a:pt x="3605" y="14503"/>
                  </a:lnTo>
                  <a:lnTo>
                    <a:pt x="3605" y="14503"/>
                  </a:lnTo>
                  <a:lnTo>
                    <a:pt x="3729" y="15291"/>
                  </a:lnTo>
                  <a:lnTo>
                    <a:pt x="3895" y="15954"/>
                  </a:lnTo>
                  <a:lnTo>
                    <a:pt x="3895" y="15954"/>
                  </a:lnTo>
                  <a:lnTo>
                    <a:pt x="3978" y="16119"/>
                  </a:lnTo>
                  <a:lnTo>
                    <a:pt x="3978" y="16119"/>
                  </a:lnTo>
                  <a:lnTo>
                    <a:pt x="4019" y="16327"/>
                  </a:lnTo>
                  <a:lnTo>
                    <a:pt x="4019" y="16327"/>
                  </a:lnTo>
                  <a:lnTo>
                    <a:pt x="4061" y="16492"/>
                  </a:lnTo>
                  <a:lnTo>
                    <a:pt x="4061" y="16492"/>
                  </a:lnTo>
                  <a:lnTo>
                    <a:pt x="4102" y="16824"/>
                  </a:lnTo>
                  <a:lnTo>
                    <a:pt x="4102" y="16824"/>
                  </a:lnTo>
                  <a:lnTo>
                    <a:pt x="4185" y="16990"/>
                  </a:lnTo>
                  <a:lnTo>
                    <a:pt x="4227" y="17114"/>
                  </a:lnTo>
                  <a:lnTo>
                    <a:pt x="4227" y="17114"/>
                  </a:lnTo>
                  <a:lnTo>
                    <a:pt x="4310" y="17487"/>
                  </a:lnTo>
                  <a:lnTo>
                    <a:pt x="4310" y="17487"/>
                  </a:lnTo>
                  <a:lnTo>
                    <a:pt x="4351" y="17777"/>
                  </a:lnTo>
                  <a:lnTo>
                    <a:pt x="4351" y="17777"/>
                  </a:lnTo>
                  <a:lnTo>
                    <a:pt x="4392" y="17984"/>
                  </a:lnTo>
                  <a:lnTo>
                    <a:pt x="4434" y="18150"/>
                  </a:lnTo>
                  <a:lnTo>
                    <a:pt x="4434" y="18150"/>
                  </a:lnTo>
                  <a:lnTo>
                    <a:pt x="4475" y="18274"/>
                  </a:lnTo>
                  <a:lnTo>
                    <a:pt x="4475" y="18274"/>
                  </a:lnTo>
                  <a:lnTo>
                    <a:pt x="4517" y="18440"/>
                  </a:lnTo>
                  <a:lnTo>
                    <a:pt x="4517" y="18440"/>
                  </a:lnTo>
                  <a:lnTo>
                    <a:pt x="4682" y="19227"/>
                  </a:lnTo>
                  <a:lnTo>
                    <a:pt x="4724" y="19310"/>
                  </a:lnTo>
                  <a:lnTo>
                    <a:pt x="4724" y="19310"/>
                  </a:lnTo>
                  <a:lnTo>
                    <a:pt x="4890" y="20097"/>
                  </a:lnTo>
                  <a:lnTo>
                    <a:pt x="4890" y="20139"/>
                  </a:lnTo>
                  <a:lnTo>
                    <a:pt x="4890" y="20139"/>
                  </a:lnTo>
                  <a:lnTo>
                    <a:pt x="5097" y="20885"/>
                  </a:lnTo>
                  <a:lnTo>
                    <a:pt x="5097" y="20885"/>
                  </a:lnTo>
                  <a:lnTo>
                    <a:pt x="5138" y="20968"/>
                  </a:lnTo>
                  <a:lnTo>
                    <a:pt x="5138" y="20968"/>
                  </a:lnTo>
                  <a:lnTo>
                    <a:pt x="5138" y="21050"/>
                  </a:lnTo>
                  <a:lnTo>
                    <a:pt x="5180" y="21133"/>
                  </a:lnTo>
                  <a:lnTo>
                    <a:pt x="5180" y="21299"/>
                  </a:lnTo>
                  <a:lnTo>
                    <a:pt x="5180" y="21299"/>
                  </a:lnTo>
                  <a:lnTo>
                    <a:pt x="5263" y="21465"/>
                  </a:lnTo>
                  <a:lnTo>
                    <a:pt x="5263" y="21506"/>
                  </a:lnTo>
                  <a:lnTo>
                    <a:pt x="5263" y="21506"/>
                  </a:lnTo>
                  <a:lnTo>
                    <a:pt x="5345" y="21755"/>
                  </a:lnTo>
                  <a:lnTo>
                    <a:pt x="5470" y="22335"/>
                  </a:lnTo>
                  <a:lnTo>
                    <a:pt x="5511" y="22459"/>
                  </a:lnTo>
                  <a:lnTo>
                    <a:pt x="5511" y="22459"/>
                  </a:lnTo>
                  <a:lnTo>
                    <a:pt x="5594" y="22915"/>
                  </a:lnTo>
                  <a:lnTo>
                    <a:pt x="5635" y="23039"/>
                  </a:lnTo>
                  <a:lnTo>
                    <a:pt x="5635" y="23039"/>
                  </a:lnTo>
                  <a:lnTo>
                    <a:pt x="5677" y="23122"/>
                  </a:lnTo>
                  <a:lnTo>
                    <a:pt x="5677" y="23122"/>
                  </a:lnTo>
                  <a:lnTo>
                    <a:pt x="5677" y="23205"/>
                  </a:lnTo>
                  <a:lnTo>
                    <a:pt x="5677" y="23205"/>
                  </a:lnTo>
                  <a:lnTo>
                    <a:pt x="5760" y="23454"/>
                  </a:lnTo>
                  <a:lnTo>
                    <a:pt x="5760" y="23537"/>
                  </a:lnTo>
                  <a:lnTo>
                    <a:pt x="5801" y="23661"/>
                  </a:lnTo>
                  <a:lnTo>
                    <a:pt x="5801" y="23661"/>
                  </a:lnTo>
                  <a:lnTo>
                    <a:pt x="5843" y="23910"/>
                  </a:lnTo>
                  <a:lnTo>
                    <a:pt x="5843" y="23910"/>
                  </a:lnTo>
                  <a:lnTo>
                    <a:pt x="5967" y="24200"/>
                  </a:lnTo>
                  <a:lnTo>
                    <a:pt x="5967" y="24241"/>
                  </a:lnTo>
                  <a:lnTo>
                    <a:pt x="5967" y="24241"/>
                  </a:lnTo>
                  <a:lnTo>
                    <a:pt x="6008" y="24365"/>
                  </a:lnTo>
                  <a:lnTo>
                    <a:pt x="6091" y="24490"/>
                  </a:lnTo>
                  <a:lnTo>
                    <a:pt x="6091" y="24490"/>
                  </a:lnTo>
                  <a:lnTo>
                    <a:pt x="6174" y="24531"/>
                  </a:lnTo>
                  <a:lnTo>
                    <a:pt x="6216" y="24531"/>
                  </a:lnTo>
                  <a:lnTo>
                    <a:pt x="6216" y="24531"/>
                  </a:lnTo>
                  <a:lnTo>
                    <a:pt x="6257" y="2449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70"/>
            <p:cNvSpPr/>
            <p:nvPr/>
          </p:nvSpPr>
          <p:spPr>
            <a:xfrm>
              <a:off x="4523750" y="2516150"/>
              <a:ext cx="155400" cy="614325"/>
            </a:xfrm>
            <a:custGeom>
              <a:rect b="b" l="l" r="r" t="t"/>
              <a:pathLst>
                <a:path extrusionOk="0" h="24573" w="6216">
                  <a:moveTo>
                    <a:pt x="6050" y="1"/>
                  </a:moveTo>
                  <a:lnTo>
                    <a:pt x="5967" y="83"/>
                  </a:lnTo>
                  <a:lnTo>
                    <a:pt x="5926" y="166"/>
                  </a:lnTo>
                  <a:lnTo>
                    <a:pt x="5843" y="332"/>
                  </a:lnTo>
                  <a:lnTo>
                    <a:pt x="5760" y="664"/>
                  </a:lnTo>
                  <a:lnTo>
                    <a:pt x="5636" y="1036"/>
                  </a:lnTo>
                  <a:lnTo>
                    <a:pt x="5594" y="1285"/>
                  </a:lnTo>
                  <a:lnTo>
                    <a:pt x="5553" y="1534"/>
                  </a:lnTo>
                  <a:lnTo>
                    <a:pt x="5511" y="1617"/>
                  </a:lnTo>
                  <a:lnTo>
                    <a:pt x="5470" y="1741"/>
                  </a:lnTo>
                  <a:lnTo>
                    <a:pt x="5428" y="1990"/>
                  </a:lnTo>
                  <a:lnTo>
                    <a:pt x="5346" y="2238"/>
                  </a:lnTo>
                  <a:lnTo>
                    <a:pt x="5221" y="2735"/>
                  </a:lnTo>
                  <a:lnTo>
                    <a:pt x="5180" y="2860"/>
                  </a:lnTo>
                  <a:lnTo>
                    <a:pt x="5138" y="2901"/>
                  </a:lnTo>
                  <a:lnTo>
                    <a:pt x="5097" y="2984"/>
                  </a:lnTo>
                  <a:lnTo>
                    <a:pt x="5014" y="3274"/>
                  </a:lnTo>
                  <a:lnTo>
                    <a:pt x="5014" y="3357"/>
                  </a:lnTo>
                  <a:lnTo>
                    <a:pt x="4931" y="3771"/>
                  </a:lnTo>
                  <a:lnTo>
                    <a:pt x="4890" y="3813"/>
                  </a:lnTo>
                  <a:lnTo>
                    <a:pt x="4683" y="4641"/>
                  </a:lnTo>
                  <a:lnTo>
                    <a:pt x="4558" y="5014"/>
                  </a:lnTo>
                  <a:lnTo>
                    <a:pt x="4517" y="5139"/>
                  </a:lnTo>
                  <a:lnTo>
                    <a:pt x="4517" y="5222"/>
                  </a:lnTo>
                  <a:lnTo>
                    <a:pt x="4475" y="5387"/>
                  </a:lnTo>
                  <a:lnTo>
                    <a:pt x="4392" y="5719"/>
                  </a:lnTo>
                  <a:lnTo>
                    <a:pt x="4392" y="5843"/>
                  </a:lnTo>
                  <a:lnTo>
                    <a:pt x="4351" y="5926"/>
                  </a:lnTo>
                  <a:lnTo>
                    <a:pt x="4268" y="6299"/>
                  </a:lnTo>
                  <a:lnTo>
                    <a:pt x="4144" y="6713"/>
                  </a:lnTo>
                  <a:lnTo>
                    <a:pt x="4144" y="6879"/>
                  </a:lnTo>
                  <a:lnTo>
                    <a:pt x="4102" y="6962"/>
                  </a:lnTo>
                  <a:lnTo>
                    <a:pt x="4061" y="7252"/>
                  </a:lnTo>
                  <a:lnTo>
                    <a:pt x="4020" y="7376"/>
                  </a:lnTo>
                  <a:lnTo>
                    <a:pt x="3937" y="7542"/>
                  </a:lnTo>
                  <a:lnTo>
                    <a:pt x="3812" y="8122"/>
                  </a:lnTo>
                  <a:lnTo>
                    <a:pt x="3439" y="9614"/>
                  </a:lnTo>
                  <a:lnTo>
                    <a:pt x="3439" y="9697"/>
                  </a:lnTo>
                  <a:lnTo>
                    <a:pt x="3357" y="9945"/>
                  </a:lnTo>
                  <a:lnTo>
                    <a:pt x="3357" y="10070"/>
                  </a:lnTo>
                  <a:lnTo>
                    <a:pt x="3357" y="10111"/>
                  </a:lnTo>
                  <a:lnTo>
                    <a:pt x="3315" y="10235"/>
                  </a:lnTo>
                  <a:lnTo>
                    <a:pt x="3232" y="10567"/>
                  </a:lnTo>
                  <a:lnTo>
                    <a:pt x="3149" y="10898"/>
                  </a:lnTo>
                  <a:lnTo>
                    <a:pt x="3066" y="11189"/>
                  </a:lnTo>
                  <a:lnTo>
                    <a:pt x="3066" y="11230"/>
                  </a:lnTo>
                  <a:lnTo>
                    <a:pt x="2984" y="11644"/>
                  </a:lnTo>
                  <a:lnTo>
                    <a:pt x="2942" y="11893"/>
                  </a:lnTo>
                  <a:lnTo>
                    <a:pt x="2901" y="12059"/>
                  </a:lnTo>
                  <a:lnTo>
                    <a:pt x="2859" y="12142"/>
                  </a:lnTo>
                  <a:lnTo>
                    <a:pt x="2776" y="12514"/>
                  </a:lnTo>
                  <a:lnTo>
                    <a:pt x="2735" y="12763"/>
                  </a:lnTo>
                  <a:lnTo>
                    <a:pt x="2652" y="13136"/>
                  </a:lnTo>
                  <a:lnTo>
                    <a:pt x="2652" y="13302"/>
                  </a:lnTo>
                  <a:lnTo>
                    <a:pt x="2611" y="13468"/>
                  </a:lnTo>
                  <a:lnTo>
                    <a:pt x="2486" y="13840"/>
                  </a:lnTo>
                  <a:lnTo>
                    <a:pt x="2445" y="14089"/>
                  </a:lnTo>
                  <a:lnTo>
                    <a:pt x="2362" y="14462"/>
                  </a:lnTo>
                  <a:lnTo>
                    <a:pt x="2113" y="15208"/>
                  </a:lnTo>
                  <a:lnTo>
                    <a:pt x="1989" y="15829"/>
                  </a:lnTo>
                  <a:lnTo>
                    <a:pt x="1948" y="16037"/>
                  </a:lnTo>
                  <a:lnTo>
                    <a:pt x="1906" y="16244"/>
                  </a:lnTo>
                  <a:lnTo>
                    <a:pt x="1865" y="16410"/>
                  </a:lnTo>
                  <a:lnTo>
                    <a:pt x="1782" y="16741"/>
                  </a:lnTo>
                  <a:lnTo>
                    <a:pt x="1741" y="16907"/>
                  </a:lnTo>
                  <a:lnTo>
                    <a:pt x="1741" y="17031"/>
                  </a:lnTo>
                  <a:lnTo>
                    <a:pt x="1658" y="17404"/>
                  </a:lnTo>
                  <a:lnTo>
                    <a:pt x="1575" y="17694"/>
                  </a:lnTo>
                  <a:lnTo>
                    <a:pt x="1533" y="17901"/>
                  </a:lnTo>
                  <a:lnTo>
                    <a:pt x="1492" y="18067"/>
                  </a:lnTo>
                  <a:lnTo>
                    <a:pt x="1492" y="18191"/>
                  </a:lnTo>
                  <a:lnTo>
                    <a:pt x="1409" y="18399"/>
                  </a:lnTo>
                  <a:lnTo>
                    <a:pt x="1243" y="19144"/>
                  </a:lnTo>
                  <a:lnTo>
                    <a:pt x="1202" y="19227"/>
                  </a:lnTo>
                  <a:lnTo>
                    <a:pt x="1036" y="20015"/>
                  </a:lnTo>
                  <a:lnTo>
                    <a:pt x="995" y="20056"/>
                  </a:lnTo>
                  <a:lnTo>
                    <a:pt x="829" y="20802"/>
                  </a:lnTo>
                  <a:lnTo>
                    <a:pt x="829" y="20885"/>
                  </a:lnTo>
                  <a:lnTo>
                    <a:pt x="829" y="20968"/>
                  </a:lnTo>
                  <a:lnTo>
                    <a:pt x="787" y="21050"/>
                  </a:lnTo>
                  <a:lnTo>
                    <a:pt x="746" y="21216"/>
                  </a:lnTo>
                  <a:lnTo>
                    <a:pt x="705" y="21382"/>
                  </a:lnTo>
                  <a:lnTo>
                    <a:pt x="705" y="21465"/>
                  </a:lnTo>
                  <a:lnTo>
                    <a:pt x="663" y="21672"/>
                  </a:lnTo>
                  <a:lnTo>
                    <a:pt x="497" y="22252"/>
                  </a:lnTo>
                  <a:lnTo>
                    <a:pt x="456" y="22418"/>
                  </a:lnTo>
                  <a:lnTo>
                    <a:pt x="332" y="22832"/>
                  </a:lnTo>
                  <a:lnTo>
                    <a:pt x="332" y="22957"/>
                  </a:lnTo>
                  <a:lnTo>
                    <a:pt x="332" y="23039"/>
                  </a:lnTo>
                  <a:lnTo>
                    <a:pt x="290" y="23122"/>
                  </a:lnTo>
                  <a:lnTo>
                    <a:pt x="249" y="23412"/>
                  </a:lnTo>
                  <a:lnTo>
                    <a:pt x="207" y="23454"/>
                  </a:lnTo>
                  <a:lnTo>
                    <a:pt x="166" y="23578"/>
                  </a:lnTo>
                  <a:lnTo>
                    <a:pt x="124" y="23827"/>
                  </a:lnTo>
                  <a:lnTo>
                    <a:pt x="42" y="24158"/>
                  </a:lnTo>
                  <a:lnTo>
                    <a:pt x="0" y="24324"/>
                  </a:lnTo>
                  <a:lnTo>
                    <a:pt x="42" y="24448"/>
                  </a:lnTo>
                  <a:lnTo>
                    <a:pt x="83" y="24531"/>
                  </a:lnTo>
                  <a:lnTo>
                    <a:pt x="124" y="24573"/>
                  </a:lnTo>
                  <a:lnTo>
                    <a:pt x="207" y="24531"/>
                  </a:lnTo>
                  <a:lnTo>
                    <a:pt x="290" y="24407"/>
                  </a:lnTo>
                  <a:lnTo>
                    <a:pt x="373" y="24200"/>
                  </a:lnTo>
                  <a:lnTo>
                    <a:pt x="415" y="24075"/>
                  </a:lnTo>
                  <a:lnTo>
                    <a:pt x="456" y="23910"/>
                  </a:lnTo>
                  <a:lnTo>
                    <a:pt x="497" y="23578"/>
                  </a:lnTo>
                  <a:lnTo>
                    <a:pt x="539" y="23371"/>
                  </a:lnTo>
                  <a:lnTo>
                    <a:pt x="580" y="23288"/>
                  </a:lnTo>
                  <a:lnTo>
                    <a:pt x="622" y="23122"/>
                  </a:lnTo>
                  <a:lnTo>
                    <a:pt x="705" y="22915"/>
                  </a:lnTo>
                  <a:lnTo>
                    <a:pt x="787" y="22584"/>
                  </a:lnTo>
                  <a:lnTo>
                    <a:pt x="787" y="22501"/>
                  </a:lnTo>
                  <a:lnTo>
                    <a:pt x="995" y="21796"/>
                  </a:lnTo>
                  <a:lnTo>
                    <a:pt x="995" y="21713"/>
                  </a:lnTo>
                  <a:lnTo>
                    <a:pt x="1036" y="21465"/>
                  </a:lnTo>
                  <a:lnTo>
                    <a:pt x="1119" y="21092"/>
                  </a:lnTo>
                  <a:lnTo>
                    <a:pt x="1160" y="20968"/>
                  </a:lnTo>
                  <a:lnTo>
                    <a:pt x="1202" y="20843"/>
                  </a:lnTo>
                  <a:lnTo>
                    <a:pt x="1368" y="20180"/>
                  </a:lnTo>
                  <a:lnTo>
                    <a:pt x="1533" y="19517"/>
                  </a:lnTo>
                  <a:lnTo>
                    <a:pt x="1533" y="19434"/>
                  </a:lnTo>
                  <a:lnTo>
                    <a:pt x="1575" y="19352"/>
                  </a:lnTo>
                  <a:lnTo>
                    <a:pt x="1575" y="19310"/>
                  </a:lnTo>
                  <a:lnTo>
                    <a:pt x="1616" y="19103"/>
                  </a:lnTo>
                  <a:lnTo>
                    <a:pt x="1658" y="18937"/>
                  </a:lnTo>
                  <a:lnTo>
                    <a:pt x="1699" y="18730"/>
                  </a:lnTo>
                  <a:lnTo>
                    <a:pt x="1699" y="18606"/>
                  </a:lnTo>
                  <a:lnTo>
                    <a:pt x="1782" y="18440"/>
                  </a:lnTo>
                  <a:lnTo>
                    <a:pt x="1782" y="18357"/>
                  </a:lnTo>
                  <a:lnTo>
                    <a:pt x="1865" y="18108"/>
                  </a:lnTo>
                  <a:lnTo>
                    <a:pt x="1948" y="17694"/>
                  </a:lnTo>
                  <a:lnTo>
                    <a:pt x="1989" y="17570"/>
                  </a:lnTo>
                  <a:lnTo>
                    <a:pt x="2072" y="17155"/>
                  </a:lnTo>
                  <a:lnTo>
                    <a:pt x="2113" y="16948"/>
                  </a:lnTo>
                  <a:lnTo>
                    <a:pt x="2196" y="16534"/>
                  </a:lnTo>
                  <a:lnTo>
                    <a:pt x="2238" y="16244"/>
                  </a:lnTo>
                  <a:lnTo>
                    <a:pt x="2321" y="15995"/>
                  </a:lnTo>
                  <a:lnTo>
                    <a:pt x="2528" y="15042"/>
                  </a:lnTo>
                  <a:lnTo>
                    <a:pt x="2569" y="14918"/>
                  </a:lnTo>
                  <a:lnTo>
                    <a:pt x="2569" y="14835"/>
                  </a:lnTo>
                  <a:lnTo>
                    <a:pt x="2652" y="14669"/>
                  </a:lnTo>
                  <a:lnTo>
                    <a:pt x="2694" y="14503"/>
                  </a:lnTo>
                  <a:lnTo>
                    <a:pt x="2735" y="14213"/>
                  </a:lnTo>
                  <a:lnTo>
                    <a:pt x="2818" y="13923"/>
                  </a:lnTo>
                  <a:lnTo>
                    <a:pt x="2818" y="13840"/>
                  </a:lnTo>
                  <a:lnTo>
                    <a:pt x="2901" y="13592"/>
                  </a:lnTo>
                  <a:lnTo>
                    <a:pt x="2984" y="13219"/>
                  </a:lnTo>
                  <a:lnTo>
                    <a:pt x="3025" y="13053"/>
                  </a:lnTo>
                  <a:lnTo>
                    <a:pt x="3025" y="12929"/>
                  </a:lnTo>
                  <a:lnTo>
                    <a:pt x="3108" y="12597"/>
                  </a:lnTo>
                  <a:lnTo>
                    <a:pt x="3191" y="12349"/>
                  </a:lnTo>
                  <a:lnTo>
                    <a:pt x="3232" y="12059"/>
                  </a:lnTo>
                  <a:lnTo>
                    <a:pt x="3232" y="11976"/>
                  </a:lnTo>
                  <a:lnTo>
                    <a:pt x="3274" y="11852"/>
                  </a:lnTo>
                  <a:lnTo>
                    <a:pt x="3315" y="11686"/>
                  </a:lnTo>
                  <a:lnTo>
                    <a:pt x="3439" y="11313"/>
                  </a:lnTo>
                  <a:lnTo>
                    <a:pt x="3481" y="10981"/>
                  </a:lnTo>
                  <a:lnTo>
                    <a:pt x="3564" y="10650"/>
                  </a:lnTo>
                  <a:lnTo>
                    <a:pt x="3647" y="10235"/>
                  </a:lnTo>
                  <a:lnTo>
                    <a:pt x="3688" y="9945"/>
                  </a:lnTo>
                  <a:lnTo>
                    <a:pt x="3771" y="9697"/>
                  </a:lnTo>
                  <a:lnTo>
                    <a:pt x="3812" y="9490"/>
                  </a:lnTo>
                  <a:lnTo>
                    <a:pt x="3812" y="9407"/>
                  </a:lnTo>
                  <a:lnTo>
                    <a:pt x="3895" y="9200"/>
                  </a:lnTo>
                  <a:lnTo>
                    <a:pt x="3937" y="8992"/>
                  </a:lnTo>
                  <a:lnTo>
                    <a:pt x="3978" y="8702"/>
                  </a:lnTo>
                  <a:lnTo>
                    <a:pt x="4020" y="8578"/>
                  </a:lnTo>
                  <a:lnTo>
                    <a:pt x="4102" y="8329"/>
                  </a:lnTo>
                  <a:lnTo>
                    <a:pt x="4144" y="8122"/>
                  </a:lnTo>
                  <a:lnTo>
                    <a:pt x="4144" y="8081"/>
                  </a:lnTo>
                  <a:lnTo>
                    <a:pt x="4227" y="7791"/>
                  </a:lnTo>
                  <a:lnTo>
                    <a:pt x="4227" y="7749"/>
                  </a:lnTo>
                  <a:lnTo>
                    <a:pt x="4268" y="7625"/>
                  </a:lnTo>
                  <a:lnTo>
                    <a:pt x="4351" y="7376"/>
                  </a:lnTo>
                  <a:lnTo>
                    <a:pt x="4475" y="6796"/>
                  </a:lnTo>
                  <a:lnTo>
                    <a:pt x="4558" y="6465"/>
                  </a:lnTo>
                  <a:lnTo>
                    <a:pt x="4641" y="6092"/>
                  </a:lnTo>
                  <a:lnTo>
                    <a:pt x="4848" y="5387"/>
                  </a:lnTo>
                  <a:lnTo>
                    <a:pt x="4931" y="4932"/>
                  </a:lnTo>
                  <a:lnTo>
                    <a:pt x="5014" y="4641"/>
                  </a:lnTo>
                  <a:lnTo>
                    <a:pt x="5097" y="4434"/>
                  </a:lnTo>
                  <a:lnTo>
                    <a:pt x="5138" y="4269"/>
                  </a:lnTo>
                  <a:lnTo>
                    <a:pt x="5221" y="3979"/>
                  </a:lnTo>
                  <a:lnTo>
                    <a:pt x="5304" y="3647"/>
                  </a:lnTo>
                  <a:lnTo>
                    <a:pt x="5346" y="3481"/>
                  </a:lnTo>
                  <a:lnTo>
                    <a:pt x="5346" y="3398"/>
                  </a:lnTo>
                  <a:lnTo>
                    <a:pt x="5470" y="3025"/>
                  </a:lnTo>
                  <a:lnTo>
                    <a:pt x="5511" y="2860"/>
                  </a:lnTo>
                  <a:lnTo>
                    <a:pt x="5636" y="2487"/>
                  </a:lnTo>
                  <a:lnTo>
                    <a:pt x="5801" y="1824"/>
                  </a:lnTo>
                  <a:lnTo>
                    <a:pt x="5884" y="1451"/>
                  </a:lnTo>
                  <a:lnTo>
                    <a:pt x="5926" y="1327"/>
                  </a:lnTo>
                  <a:lnTo>
                    <a:pt x="6133" y="664"/>
                  </a:lnTo>
                  <a:lnTo>
                    <a:pt x="6174" y="498"/>
                  </a:lnTo>
                  <a:lnTo>
                    <a:pt x="6216" y="249"/>
                  </a:lnTo>
                  <a:lnTo>
                    <a:pt x="6216" y="125"/>
                  </a:lnTo>
                  <a:lnTo>
                    <a:pt x="6174" y="4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70"/>
            <p:cNvSpPr/>
            <p:nvPr/>
          </p:nvSpPr>
          <p:spPr>
            <a:xfrm>
              <a:off x="4285475" y="2963675"/>
              <a:ext cx="228975" cy="275575"/>
            </a:xfrm>
            <a:custGeom>
              <a:rect b="b" l="l" r="r" t="t"/>
              <a:pathLst>
                <a:path extrusionOk="0" h="11023" w="9159">
                  <a:moveTo>
                    <a:pt x="5470" y="0"/>
                  </a:moveTo>
                  <a:lnTo>
                    <a:pt x="5305" y="207"/>
                  </a:lnTo>
                  <a:lnTo>
                    <a:pt x="4890" y="746"/>
                  </a:lnTo>
                  <a:lnTo>
                    <a:pt x="3564" y="2486"/>
                  </a:lnTo>
                  <a:lnTo>
                    <a:pt x="2031" y="4517"/>
                  </a:lnTo>
                  <a:lnTo>
                    <a:pt x="1285" y="5470"/>
                  </a:lnTo>
                  <a:lnTo>
                    <a:pt x="664" y="6216"/>
                  </a:lnTo>
                  <a:lnTo>
                    <a:pt x="456" y="6464"/>
                  </a:lnTo>
                  <a:lnTo>
                    <a:pt x="332" y="6713"/>
                  </a:lnTo>
                  <a:lnTo>
                    <a:pt x="208" y="7003"/>
                  </a:lnTo>
                  <a:lnTo>
                    <a:pt x="125" y="7293"/>
                  </a:lnTo>
                  <a:lnTo>
                    <a:pt x="42" y="7542"/>
                  </a:lnTo>
                  <a:lnTo>
                    <a:pt x="1" y="7832"/>
                  </a:lnTo>
                  <a:lnTo>
                    <a:pt x="1" y="8122"/>
                  </a:lnTo>
                  <a:lnTo>
                    <a:pt x="42" y="8412"/>
                  </a:lnTo>
                  <a:lnTo>
                    <a:pt x="125" y="8661"/>
                  </a:lnTo>
                  <a:lnTo>
                    <a:pt x="208" y="8951"/>
                  </a:lnTo>
                  <a:lnTo>
                    <a:pt x="332" y="9199"/>
                  </a:lnTo>
                  <a:lnTo>
                    <a:pt x="456" y="9448"/>
                  </a:lnTo>
                  <a:lnTo>
                    <a:pt x="622" y="9696"/>
                  </a:lnTo>
                  <a:lnTo>
                    <a:pt x="829" y="9904"/>
                  </a:lnTo>
                  <a:lnTo>
                    <a:pt x="1037" y="10069"/>
                  </a:lnTo>
                  <a:lnTo>
                    <a:pt x="1327" y="10277"/>
                  </a:lnTo>
                  <a:lnTo>
                    <a:pt x="1948" y="10650"/>
                  </a:lnTo>
                  <a:lnTo>
                    <a:pt x="2238" y="10774"/>
                  </a:lnTo>
                  <a:lnTo>
                    <a:pt x="2487" y="10898"/>
                  </a:lnTo>
                  <a:lnTo>
                    <a:pt x="2777" y="10981"/>
                  </a:lnTo>
                  <a:lnTo>
                    <a:pt x="3067" y="11022"/>
                  </a:lnTo>
                  <a:lnTo>
                    <a:pt x="3647" y="11022"/>
                  </a:lnTo>
                  <a:lnTo>
                    <a:pt x="3937" y="10940"/>
                  </a:lnTo>
                  <a:lnTo>
                    <a:pt x="4186" y="10898"/>
                  </a:lnTo>
                  <a:lnTo>
                    <a:pt x="4476" y="10774"/>
                  </a:lnTo>
                  <a:lnTo>
                    <a:pt x="4724" y="10650"/>
                  </a:lnTo>
                  <a:lnTo>
                    <a:pt x="4932" y="10484"/>
                  </a:lnTo>
                  <a:lnTo>
                    <a:pt x="5180" y="10277"/>
                  </a:lnTo>
                  <a:lnTo>
                    <a:pt x="5387" y="10069"/>
                  </a:lnTo>
                  <a:lnTo>
                    <a:pt x="5553" y="9862"/>
                  </a:lnTo>
                  <a:lnTo>
                    <a:pt x="5677" y="9572"/>
                  </a:lnTo>
                  <a:lnTo>
                    <a:pt x="5843" y="9324"/>
                  </a:lnTo>
                  <a:lnTo>
                    <a:pt x="9158" y="1989"/>
                  </a:lnTo>
                  <a:lnTo>
                    <a:pt x="54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70"/>
            <p:cNvSpPr/>
            <p:nvPr/>
          </p:nvSpPr>
          <p:spPr>
            <a:xfrm>
              <a:off x="4285475" y="3123200"/>
              <a:ext cx="147125" cy="116050"/>
            </a:xfrm>
            <a:custGeom>
              <a:rect b="b" l="l" r="r" t="t"/>
              <a:pathLst>
                <a:path extrusionOk="0" h="4642" w="5885">
                  <a:moveTo>
                    <a:pt x="539" y="1"/>
                  </a:moveTo>
                  <a:lnTo>
                    <a:pt x="374" y="249"/>
                  </a:lnTo>
                  <a:lnTo>
                    <a:pt x="249" y="498"/>
                  </a:lnTo>
                  <a:lnTo>
                    <a:pt x="125" y="788"/>
                  </a:lnTo>
                  <a:lnTo>
                    <a:pt x="83" y="1036"/>
                  </a:lnTo>
                  <a:lnTo>
                    <a:pt x="42" y="1285"/>
                  </a:lnTo>
                  <a:lnTo>
                    <a:pt x="1" y="1575"/>
                  </a:lnTo>
                  <a:lnTo>
                    <a:pt x="42" y="1824"/>
                  </a:lnTo>
                  <a:lnTo>
                    <a:pt x="83" y="2114"/>
                  </a:lnTo>
                  <a:lnTo>
                    <a:pt x="125" y="2362"/>
                  </a:lnTo>
                  <a:lnTo>
                    <a:pt x="208" y="2611"/>
                  </a:lnTo>
                  <a:lnTo>
                    <a:pt x="332" y="2860"/>
                  </a:lnTo>
                  <a:lnTo>
                    <a:pt x="498" y="3108"/>
                  </a:lnTo>
                  <a:lnTo>
                    <a:pt x="664" y="3315"/>
                  </a:lnTo>
                  <a:lnTo>
                    <a:pt x="829" y="3523"/>
                  </a:lnTo>
                  <a:lnTo>
                    <a:pt x="1078" y="3730"/>
                  </a:lnTo>
                  <a:lnTo>
                    <a:pt x="1327" y="3896"/>
                  </a:lnTo>
                  <a:lnTo>
                    <a:pt x="1948" y="4269"/>
                  </a:lnTo>
                  <a:lnTo>
                    <a:pt x="2238" y="4393"/>
                  </a:lnTo>
                  <a:lnTo>
                    <a:pt x="2487" y="4517"/>
                  </a:lnTo>
                  <a:lnTo>
                    <a:pt x="2777" y="4600"/>
                  </a:lnTo>
                  <a:lnTo>
                    <a:pt x="3067" y="4641"/>
                  </a:lnTo>
                  <a:lnTo>
                    <a:pt x="3647" y="4641"/>
                  </a:lnTo>
                  <a:lnTo>
                    <a:pt x="3937" y="4559"/>
                  </a:lnTo>
                  <a:lnTo>
                    <a:pt x="4186" y="4517"/>
                  </a:lnTo>
                  <a:lnTo>
                    <a:pt x="4476" y="4393"/>
                  </a:lnTo>
                  <a:lnTo>
                    <a:pt x="4724" y="4269"/>
                  </a:lnTo>
                  <a:lnTo>
                    <a:pt x="4932" y="4103"/>
                  </a:lnTo>
                  <a:lnTo>
                    <a:pt x="5180" y="3896"/>
                  </a:lnTo>
                  <a:lnTo>
                    <a:pt x="5387" y="3688"/>
                  </a:lnTo>
                  <a:lnTo>
                    <a:pt x="5553" y="3481"/>
                  </a:lnTo>
                  <a:lnTo>
                    <a:pt x="5677" y="3191"/>
                  </a:lnTo>
                  <a:lnTo>
                    <a:pt x="5843" y="2943"/>
                  </a:lnTo>
                  <a:lnTo>
                    <a:pt x="5885" y="2777"/>
                  </a:lnTo>
                  <a:lnTo>
                    <a:pt x="5470" y="2362"/>
                  </a:lnTo>
                  <a:lnTo>
                    <a:pt x="4973" y="1948"/>
                  </a:lnTo>
                  <a:lnTo>
                    <a:pt x="4517" y="1575"/>
                  </a:lnTo>
                  <a:lnTo>
                    <a:pt x="4020" y="1244"/>
                  </a:lnTo>
                  <a:lnTo>
                    <a:pt x="3606" y="995"/>
                  </a:lnTo>
                  <a:lnTo>
                    <a:pt x="3191" y="788"/>
                  </a:lnTo>
                  <a:lnTo>
                    <a:pt x="2777" y="622"/>
                  </a:lnTo>
                  <a:lnTo>
                    <a:pt x="2321" y="415"/>
                  </a:lnTo>
                  <a:lnTo>
                    <a:pt x="1907" y="291"/>
                  </a:lnTo>
                  <a:lnTo>
                    <a:pt x="1451" y="166"/>
                  </a:lnTo>
                  <a:lnTo>
                    <a:pt x="995" y="83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70"/>
            <p:cNvSpPr/>
            <p:nvPr/>
          </p:nvSpPr>
          <p:spPr>
            <a:xfrm>
              <a:off x="4354875" y="3091100"/>
              <a:ext cx="68400" cy="27975"/>
            </a:xfrm>
            <a:custGeom>
              <a:rect b="b" l="l" r="r" t="t"/>
              <a:pathLst>
                <a:path extrusionOk="0" h="1119" w="2736">
                  <a:moveTo>
                    <a:pt x="42" y="0"/>
                  </a:moveTo>
                  <a:lnTo>
                    <a:pt x="1" y="41"/>
                  </a:lnTo>
                  <a:lnTo>
                    <a:pt x="1" y="83"/>
                  </a:lnTo>
                  <a:lnTo>
                    <a:pt x="42" y="124"/>
                  </a:lnTo>
                  <a:lnTo>
                    <a:pt x="42" y="166"/>
                  </a:lnTo>
                  <a:lnTo>
                    <a:pt x="84" y="207"/>
                  </a:lnTo>
                  <a:lnTo>
                    <a:pt x="125" y="166"/>
                  </a:lnTo>
                  <a:lnTo>
                    <a:pt x="332" y="166"/>
                  </a:lnTo>
                  <a:lnTo>
                    <a:pt x="374" y="207"/>
                  </a:lnTo>
                  <a:lnTo>
                    <a:pt x="457" y="207"/>
                  </a:lnTo>
                  <a:lnTo>
                    <a:pt x="581" y="249"/>
                  </a:lnTo>
                  <a:lnTo>
                    <a:pt x="747" y="249"/>
                  </a:lnTo>
                  <a:lnTo>
                    <a:pt x="788" y="290"/>
                  </a:lnTo>
                  <a:lnTo>
                    <a:pt x="871" y="290"/>
                  </a:lnTo>
                  <a:lnTo>
                    <a:pt x="954" y="332"/>
                  </a:lnTo>
                  <a:lnTo>
                    <a:pt x="1120" y="373"/>
                  </a:lnTo>
                  <a:lnTo>
                    <a:pt x="1120" y="414"/>
                  </a:lnTo>
                  <a:lnTo>
                    <a:pt x="1203" y="414"/>
                  </a:lnTo>
                  <a:lnTo>
                    <a:pt x="1244" y="456"/>
                  </a:lnTo>
                  <a:lnTo>
                    <a:pt x="1368" y="456"/>
                  </a:lnTo>
                  <a:lnTo>
                    <a:pt x="1410" y="497"/>
                  </a:lnTo>
                  <a:lnTo>
                    <a:pt x="1493" y="497"/>
                  </a:lnTo>
                  <a:lnTo>
                    <a:pt x="1534" y="539"/>
                  </a:lnTo>
                  <a:lnTo>
                    <a:pt x="1576" y="580"/>
                  </a:lnTo>
                  <a:lnTo>
                    <a:pt x="1658" y="580"/>
                  </a:lnTo>
                  <a:lnTo>
                    <a:pt x="1783" y="663"/>
                  </a:lnTo>
                  <a:lnTo>
                    <a:pt x="1824" y="663"/>
                  </a:lnTo>
                  <a:lnTo>
                    <a:pt x="1824" y="704"/>
                  </a:lnTo>
                  <a:lnTo>
                    <a:pt x="1907" y="704"/>
                  </a:lnTo>
                  <a:lnTo>
                    <a:pt x="1948" y="746"/>
                  </a:lnTo>
                  <a:lnTo>
                    <a:pt x="1990" y="787"/>
                  </a:lnTo>
                  <a:lnTo>
                    <a:pt x="2073" y="787"/>
                  </a:lnTo>
                  <a:lnTo>
                    <a:pt x="2156" y="829"/>
                  </a:lnTo>
                  <a:lnTo>
                    <a:pt x="2156" y="870"/>
                  </a:lnTo>
                  <a:lnTo>
                    <a:pt x="2239" y="912"/>
                  </a:lnTo>
                  <a:lnTo>
                    <a:pt x="2321" y="953"/>
                  </a:lnTo>
                  <a:lnTo>
                    <a:pt x="2363" y="953"/>
                  </a:lnTo>
                  <a:lnTo>
                    <a:pt x="2404" y="994"/>
                  </a:lnTo>
                  <a:lnTo>
                    <a:pt x="2446" y="1036"/>
                  </a:lnTo>
                  <a:lnTo>
                    <a:pt x="2487" y="1036"/>
                  </a:lnTo>
                  <a:lnTo>
                    <a:pt x="2529" y="1077"/>
                  </a:lnTo>
                  <a:lnTo>
                    <a:pt x="2611" y="1077"/>
                  </a:lnTo>
                  <a:lnTo>
                    <a:pt x="2611" y="1119"/>
                  </a:lnTo>
                  <a:lnTo>
                    <a:pt x="2694" y="1119"/>
                  </a:lnTo>
                  <a:lnTo>
                    <a:pt x="2736" y="1077"/>
                  </a:lnTo>
                  <a:lnTo>
                    <a:pt x="2736" y="1036"/>
                  </a:lnTo>
                  <a:lnTo>
                    <a:pt x="2736" y="994"/>
                  </a:lnTo>
                  <a:lnTo>
                    <a:pt x="2736" y="953"/>
                  </a:lnTo>
                  <a:lnTo>
                    <a:pt x="2653" y="953"/>
                  </a:lnTo>
                  <a:lnTo>
                    <a:pt x="2653" y="912"/>
                  </a:lnTo>
                  <a:lnTo>
                    <a:pt x="2611" y="912"/>
                  </a:lnTo>
                  <a:lnTo>
                    <a:pt x="2570" y="870"/>
                  </a:lnTo>
                  <a:lnTo>
                    <a:pt x="2487" y="829"/>
                  </a:lnTo>
                  <a:lnTo>
                    <a:pt x="2446" y="829"/>
                  </a:lnTo>
                  <a:lnTo>
                    <a:pt x="2404" y="787"/>
                  </a:lnTo>
                  <a:lnTo>
                    <a:pt x="2321" y="746"/>
                  </a:lnTo>
                  <a:lnTo>
                    <a:pt x="2239" y="704"/>
                  </a:lnTo>
                  <a:lnTo>
                    <a:pt x="2197" y="663"/>
                  </a:lnTo>
                  <a:lnTo>
                    <a:pt x="2114" y="663"/>
                  </a:lnTo>
                  <a:lnTo>
                    <a:pt x="2114" y="622"/>
                  </a:lnTo>
                  <a:lnTo>
                    <a:pt x="2073" y="580"/>
                  </a:lnTo>
                  <a:lnTo>
                    <a:pt x="1990" y="580"/>
                  </a:lnTo>
                  <a:lnTo>
                    <a:pt x="1990" y="539"/>
                  </a:lnTo>
                  <a:lnTo>
                    <a:pt x="1866" y="539"/>
                  </a:lnTo>
                  <a:lnTo>
                    <a:pt x="1783" y="456"/>
                  </a:lnTo>
                  <a:lnTo>
                    <a:pt x="1741" y="456"/>
                  </a:lnTo>
                  <a:lnTo>
                    <a:pt x="1700" y="414"/>
                  </a:lnTo>
                  <a:lnTo>
                    <a:pt x="1658" y="414"/>
                  </a:lnTo>
                  <a:lnTo>
                    <a:pt x="1617" y="373"/>
                  </a:lnTo>
                  <a:lnTo>
                    <a:pt x="1534" y="373"/>
                  </a:lnTo>
                  <a:lnTo>
                    <a:pt x="1493" y="332"/>
                  </a:lnTo>
                  <a:lnTo>
                    <a:pt x="1410" y="332"/>
                  </a:lnTo>
                  <a:lnTo>
                    <a:pt x="1410" y="290"/>
                  </a:lnTo>
                  <a:lnTo>
                    <a:pt x="1327" y="249"/>
                  </a:lnTo>
                  <a:lnTo>
                    <a:pt x="1161" y="249"/>
                  </a:lnTo>
                  <a:lnTo>
                    <a:pt x="1161" y="207"/>
                  </a:lnTo>
                  <a:lnTo>
                    <a:pt x="1078" y="207"/>
                  </a:lnTo>
                  <a:lnTo>
                    <a:pt x="1037" y="166"/>
                  </a:lnTo>
                  <a:lnTo>
                    <a:pt x="954" y="166"/>
                  </a:lnTo>
                  <a:lnTo>
                    <a:pt x="913" y="124"/>
                  </a:lnTo>
                  <a:lnTo>
                    <a:pt x="747" y="124"/>
                  </a:lnTo>
                  <a:lnTo>
                    <a:pt x="664" y="83"/>
                  </a:lnTo>
                  <a:lnTo>
                    <a:pt x="622" y="83"/>
                  </a:lnTo>
                  <a:lnTo>
                    <a:pt x="581" y="41"/>
                  </a:lnTo>
                  <a:lnTo>
                    <a:pt x="374" y="41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70"/>
            <p:cNvSpPr/>
            <p:nvPr/>
          </p:nvSpPr>
          <p:spPr>
            <a:xfrm>
              <a:off x="4370425" y="3065200"/>
              <a:ext cx="71500" cy="32125"/>
            </a:xfrm>
            <a:custGeom>
              <a:rect b="b" l="l" r="r" t="t"/>
              <a:pathLst>
                <a:path extrusionOk="0" h="1285" w="2860">
                  <a:moveTo>
                    <a:pt x="42" y="0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0" y="124"/>
                  </a:lnTo>
                  <a:lnTo>
                    <a:pt x="0" y="166"/>
                  </a:lnTo>
                  <a:lnTo>
                    <a:pt x="42" y="166"/>
                  </a:lnTo>
                  <a:lnTo>
                    <a:pt x="83" y="207"/>
                  </a:lnTo>
                  <a:lnTo>
                    <a:pt x="249" y="207"/>
                  </a:lnTo>
                  <a:lnTo>
                    <a:pt x="332" y="249"/>
                  </a:lnTo>
                  <a:lnTo>
                    <a:pt x="415" y="249"/>
                  </a:lnTo>
                  <a:lnTo>
                    <a:pt x="456" y="290"/>
                  </a:lnTo>
                  <a:lnTo>
                    <a:pt x="539" y="290"/>
                  </a:lnTo>
                  <a:lnTo>
                    <a:pt x="581" y="332"/>
                  </a:lnTo>
                  <a:lnTo>
                    <a:pt x="705" y="332"/>
                  </a:lnTo>
                  <a:lnTo>
                    <a:pt x="746" y="373"/>
                  </a:lnTo>
                  <a:lnTo>
                    <a:pt x="829" y="373"/>
                  </a:lnTo>
                  <a:lnTo>
                    <a:pt x="871" y="414"/>
                  </a:lnTo>
                  <a:lnTo>
                    <a:pt x="912" y="414"/>
                  </a:lnTo>
                  <a:lnTo>
                    <a:pt x="954" y="456"/>
                  </a:lnTo>
                  <a:lnTo>
                    <a:pt x="1119" y="497"/>
                  </a:lnTo>
                  <a:lnTo>
                    <a:pt x="1161" y="497"/>
                  </a:lnTo>
                  <a:lnTo>
                    <a:pt x="1161" y="539"/>
                  </a:lnTo>
                  <a:lnTo>
                    <a:pt x="1244" y="539"/>
                  </a:lnTo>
                  <a:lnTo>
                    <a:pt x="1285" y="580"/>
                  </a:lnTo>
                  <a:lnTo>
                    <a:pt x="1409" y="580"/>
                  </a:lnTo>
                  <a:lnTo>
                    <a:pt x="1409" y="622"/>
                  </a:lnTo>
                  <a:lnTo>
                    <a:pt x="1492" y="622"/>
                  </a:lnTo>
                  <a:lnTo>
                    <a:pt x="1492" y="663"/>
                  </a:lnTo>
                  <a:lnTo>
                    <a:pt x="1575" y="663"/>
                  </a:lnTo>
                  <a:lnTo>
                    <a:pt x="1617" y="705"/>
                  </a:lnTo>
                  <a:lnTo>
                    <a:pt x="1658" y="705"/>
                  </a:lnTo>
                  <a:lnTo>
                    <a:pt x="1699" y="746"/>
                  </a:lnTo>
                  <a:lnTo>
                    <a:pt x="1824" y="829"/>
                  </a:lnTo>
                  <a:lnTo>
                    <a:pt x="1907" y="829"/>
                  </a:lnTo>
                  <a:lnTo>
                    <a:pt x="1948" y="870"/>
                  </a:lnTo>
                  <a:lnTo>
                    <a:pt x="2031" y="870"/>
                  </a:lnTo>
                  <a:lnTo>
                    <a:pt x="2072" y="912"/>
                  </a:lnTo>
                  <a:lnTo>
                    <a:pt x="2114" y="912"/>
                  </a:lnTo>
                  <a:lnTo>
                    <a:pt x="2114" y="953"/>
                  </a:lnTo>
                  <a:lnTo>
                    <a:pt x="2197" y="995"/>
                  </a:lnTo>
                  <a:lnTo>
                    <a:pt x="2238" y="995"/>
                  </a:lnTo>
                  <a:lnTo>
                    <a:pt x="2321" y="1036"/>
                  </a:lnTo>
                  <a:lnTo>
                    <a:pt x="2404" y="1077"/>
                  </a:lnTo>
                  <a:lnTo>
                    <a:pt x="2404" y="1119"/>
                  </a:lnTo>
                  <a:lnTo>
                    <a:pt x="2487" y="1119"/>
                  </a:lnTo>
                  <a:lnTo>
                    <a:pt x="2570" y="1160"/>
                  </a:lnTo>
                  <a:lnTo>
                    <a:pt x="2570" y="1202"/>
                  </a:lnTo>
                  <a:lnTo>
                    <a:pt x="2611" y="1202"/>
                  </a:lnTo>
                  <a:lnTo>
                    <a:pt x="2611" y="1243"/>
                  </a:lnTo>
                  <a:lnTo>
                    <a:pt x="2694" y="1243"/>
                  </a:lnTo>
                  <a:lnTo>
                    <a:pt x="2735" y="1285"/>
                  </a:lnTo>
                  <a:lnTo>
                    <a:pt x="2818" y="1285"/>
                  </a:lnTo>
                  <a:lnTo>
                    <a:pt x="2860" y="1243"/>
                  </a:lnTo>
                  <a:lnTo>
                    <a:pt x="2860" y="1202"/>
                  </a:lnTo>
                  <a:lnTo>
                    <a:pt x="2860" y="1160"/>
                  </a:lnTo>
                  <a:lnTo>
                    <a:pt x="2818" y="1160"/>
                  </a:lnTo>
                  <a:lnTo>
                    <a:pt x="2818" y="1119"/>
                  </a:lnTo>
                  <a:lnTo>
                    <a:pt x="2735" y="1119"/>
                  </a:lnTo>
                  <a:lnTo>
                    <a:pt x="2735" y="1077"/>
                  </a:lnTo>
                  <a:lnTo>
                    <a:pt x="2694" y="1077"/>
                  </a:lnTo>
                  <a:lnTo>
                    <a:pt x="2652" y="1036"/>
                  </a:lnTo>
                  <a:lnTo>
                    <a:pt x="2570" y="995"/>
                  </a:lnTo>
                  <a:lnTo>
                    <a:pt x="2528" y="953"/>
                  </a:lnTo>
                  <a:lnTo>
                    <a:pt x="2487" y="953"/>
                  </a:lnTo>
                  <a:lnTo>
                    <a:pt x="2404" y="912"/>
                  </a:lnTo>
                  <a:lnTo>
                    <a:pt x="2321" y="829"/>
                  </a:lnTo>
                  <a:lnTo>
                    <a:pt x="2238" y="829"/>
                  </a:lnTo>
                  <a:lnTo>
                    <a:pt x="2238" y="787"/>
                  </a:lnTo>
                  <a:lnTo>
                    <a:pt x="2197" y="787"/>
                  </a:lnTo>
                  <a:lnTo>
                    <a:pt x="2155" y="746"/>
                  </a:lnTo>
                  <a:lnTo>
                    <a:pt x="2114" y="746"/>
                  </a:lnTo>
                  <a:lnTo>
                    <a:pt x="2072" y="705"/>
                  </a:lnTo>
                  <a:lnTo>
                    <a:pt x="1989" y="705"/>
                  </a:lnTo>
                  <a:lnTo>
                    <a:pt x="1948" y="663"/>
                  </a:lnTo>
                  <a:lnTo>
                    <a:pt x="1907" y="663"/>
                  </a:lnTo>
                  <a:lnTo>
                    <a:pt x="1824" y="622"/>
                  </a:lnTo>
                  <a:lnTo>
                    <a:pt x="1782" y="580"/>
                  </a:lnTo>
                  <a:lnTo>
                    <a:pt x="1741" y="539"/>
                  </a:lnTo>
                  <a:lnTo>
                    <a:pt x="1658" y="539"/>
                  </a:lnTo>
                  <a:lnTo>
                    <a:pt x="1617" y="497"/>
                  </a:lnTo>
                  <a:lnTo>
                    <a:pt x="1575" y="497"/>
                  </a:lnTo>
                  <a:lnTo>
                    <a:pt x="1534" y="456"/>
                  </a:lnTo>
                  <a:lnTo>
                    <a:pt x="1451" y="456"/>
                  </a:lnTo>
                  <a:lnTo>
                    <a:pt x="1368" y="414"/>
                  </a:lnTo>
                  <a:lnTo>
                    <a:pt x="1326" y="373"/>
                  </a:lnTo>
                  <a:lnTo>
                    <a:pt x="1202" y="373"/>
                  </a:lnTo>
                  <a:lnTo>
                    <a:pt x="1161" y="332"/>
                  </a:lnTo>
                  <a:lnTo>
                    <a:pt x="1078" y="332"/>
                  </a:lnTo>
                  <a:lnTo>
                    <a:pt x="1078" y="290"/>
                  </a:lnTo>
                  <a:lnTo>
                    <a:pt x="995" y="290"/>
                  </a:lnTo>
                  <a:lnTo>
                    <a:pt x="954" y="249"/>
                  </a:lnTo>
                  <a:lnTo>
                    <a:pt x="871" y="249"/>
                  </a:lnTo>
                  <a:lnTo>
                    <a:pt x="746" y="207"/>
                  </a:lnTo>
                  <a:lnTo>
                    <a:pt x="663" y="166"/>
                  </a:lnTo>
                  <a:lnTo>
                    <a:pt x="622" y="166"/>
                  </a:lnTo>
                  <a:lnTo>
                    <a:pt x="581" y="124"/>
                  </a:lnTo>
                  <a:lnTo>
                    <a:pt x="539" y="124"/>
                  </a:lnTo>
                  <a:lnTo>
                    <a:pt x="498" y="83"/>
                  </a:lnTo>
                  <a:lnTo>
                    <a:pt x="373" y="83"/>
                  </a:lnTo>
                  <a:lnTo>
                    <a:pt x="332" y="42"/>
                  </a:lnTo>
                  <a:lnTo>
                    <a:pt x="166" y="4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70"/>
            <p:cNvSpPr/>
            <p:nvPr/>
          </p:nvSpPr>
          <p:spPr>
            <a:xfrm>
              <a:off x="4393225" y="3047575"/>
              <a:ext cx="62175" cy="28000"/>
            </a:xfrm>
            <a:custGeom>
              <a:rect b="b" l="l" r="r" t="t"/>
              <a:pathLst>
                <a:path extrusionOk="0" h="1120" w="2487">
                  <a:moveTo>
                    <a:pt x="0" y="1"/>
                  </a:moveTo>
                  <a:lnTo>
                    <a:pt x="0" y="42"/>
                  </a:lnTo>
                  <a:lnTo>
                    <a:pt x="0" y="84"/>
                  </a:lnTo>
                  <a:lnTo>
                    <a:pt x="42" y="166"/>
                  </a:lnTo>
                  <a:lnTo>
                    <a:pt x="249" y="166"/>
                  </a:lnTo>
                  <a:lnTo>
                    <a:pt x="290" y="208"/>
                  </a:lnTo>
                  <a:lnTo>
                    <a:pt x="332" y="249"/>
                  </a:lnTo>
                  <a:lnTo>
                    <a:pt x="497" y="249"/>
                  </a:lnTo>
                  <a:lnTo>
                    <a:pt x="497" y="291"/>
                  </a:lnTo>
                  <a:lnTo>
                    <a:pt x="663" y="291"/>
                  </a:lnTo>
                  <a:lnTo>
                    <a:pt x="705" y="332"/>
                  </a:lnTo>
                  <a:lnTo>
                    <a:pt x="746" y="332"/>
                  </a:lnTo>
                  <a:lnTo>
                    <a:pt x="787" y="374"/>
                  </a:lnTo>
                  <a:lnTo>
                    <a:pt x="829" y="374"/>
                  </a:lnTo>
                  <a:lnTo>
                    <a:pt x="995" y="415"/>
                  </a:lnTo>
                  <a:lnTo>
                    <a:pt x="995" y="456"/>
                  </a:lnTo>
                  <a:lnTo>
                    <a:pt x="1077" y="456"/>
                  </a:lnTo>
                  <a:lnTo>
                    <a:pt x="1119" y="498"/>
                  </a:lnTo>
                  <a:lnTo>
                    <a:pt x="1243" y="498"/>
                  </a:lnTo>
                  <a:lnTo>
                    <a:pt x="1285" y="539"/>
                  </a:lnTo>
                  <a:lnTo>
                    <a:pt x="1367" y="539"/>
                  </a:lnTo>
                  <a:lnTo>
                    <a:pt x="1409" y="581"/>
                  </a:lnTo>
                  <a:lnTo>
                    <a:pt x="1450" y="581"/>
                  </a:lnTo>
                  <a:lnTo>
                    <a:pt x="1492" y="622"/>
                  </a:lnTo>
                  <a:lnTo>
                    <a:pt x="1616" y="705"/>
                  </a:lnTo>
                  <a:lnTo>
                    <a:pt x="1740" y="705"/>
                  </a:lnTo>
                  <a:lnTo>
                    <a:pt x="1740" y="747"/>
                  </a:lnTo>
                  <a:lnTo>
                    <a:pt x="1823" y="747"/>
                  </a:lnTo>
                  <a:lnTo>
                    <a:pt x="1823" y="788"/>
                  </a:lnTo>
                  <a:lnTo>
                    <a:pt x="1865" y="788"/>
                  </a:lnTo>
                  <a:lnTo>
                    <a:pt x="1906" y="829"/>
                  </a:lnTo>
                  <a:lnTo>
                    <a:pt x="1948" y="829"/>
                  </a:lnTo>
                  <a:lnTo>
                    <a:pt x="1989" y="871"/>
                  </a:lnTo>
                  <a:lnTo>
                    <a:pt x="2072" y="912"/>
                  </a:lnTo>
                  <a:lnTo>
                    <a:pt x="2113" y="912"/>
                  </a:lnTo>
                  <a:lnTo>
                    <a:pt x="2113" y="954"/>
                  </a:lnTo>
                  <a:lnTo>
                    <a:pt x="2155" y="954"/>
                  </a:lnTo>
                  <a:lnTo>
                    <a:pt x="2196" y="995"/>
                  </a:lnTo>
                  <a:lnTo>
                    <a:pt x="2238" y="995"/>
                  </a:lnTo>
                  <a:lnTo>
                    <a:pt x="2279" y="1037"/>
                  </a:lnTo>
                  <a:lnTo>
                    <a:pt x="2321" y="1037"/>
                  </a:lnTo>
                  <a:lnTo>
                    <a:pt x="2321" y="1078"/>
                  </a:lnTo>
                  <a:lnTo>
                    <a:pt x="2362" y="1078"/>
                  </a:lnTo>
                  <a:lnTo>
                    <a:pt x="2362" y="1119"/>
                  </a:lnTo>
                  <a:lnTo>
                    <a:pt x="2445" y="1078"/>
                  </a:lnTo>
                  <a:lnTo>
                    <a:pt x="2486" y="1078"/>
                  </a:lnTo>
                  <a:lnTo>
                    <a:pt x="2486" y="1037"/>
                  </a:lnTo>
                  <a:lnTo>
                    <a:pt x="2486" y="995"/>
                  </a:lnTo>
                  <a:lnTo>
                    <a:pt x="2486" y="954"/>
                  </a:lnTo>
                  <a:lnTo>
                    <a:pt x="2445" y="954"/>
                  </a:lnTo>
                  <a:lnTo>
                    <a:pt x="2403" y="912"/>
                  </a:lnTo>
                  <a:lnTo>
                    <a:pt x="2362" y="912"/>
                  </a:lnTo>
                  <a:lnTo>
                    <a:pt x="2362" y="871"/>
                  </a:lnTo>
                  <a:lnTo>
                    <a:pt x="2321" y="871"/>
                  </a:lnTo>
                  <a:lnTo>
                    <a:pt x="2279" y="788"/>
                  </a:lnTo>
                  <a:lnTo>
                    <a:pt x="2196" y="788"/>
                  </a:lnTo>
                  <a:lnTo>
                    <a:pt x="2155" y="747"/>
                  </a:lnTo>
                  <a:lnTo>
                    <a:pt x="2113" y="747"/>
                  </a:lnTo>
                  <a:lnTo>
                    <a:pt x="2030" y="664"/>
                  </a:lnTo>
                  <a:lnTo>
                    <a:pt x="1948" y="664"/>
                  </a:lnTo>
                  <a:lnTo>
                    <a:pt x="1948" y="622"/>
                  </a:lnTo>
                  <a:lnTo>
                    <a:pt x="1906" y="622"/>
                  </a:lnTo>
                  <a:lnTo>
                    <a:pt x="1865" y="581"/>
                  </a:lnTo>
                  <a:lnTo>
                    <a:pt x="1823" y="581"/>
                  </a:lnTo>
                  <a:lnTo>
                    <a:pt x="1782" y="539"/>
                  </a:lnTo>
                  <a:lnTo>
                    <a:pt x="1699" y="539"/>
                  </a:lnTo>
                  <a:lnTo>
                    <a:pt x="1575" y="498"/>
                  </a:lnTo>
                  <a:lnTo>
                    <a:pt x="1575" y="456"/>
                  </a:lnTo>
                  <a:lnTo>
                    <a:pt x="1533" y="456"/>
                  </a:lnTo>
                  <a:lnTo>
                    <a:pt x="1533" y="415"/>
                  </a:lnTo>
                  <a:lnTo>
                    <a:pt x="1450" y="415"/>
                  </a:lnTo>
                  <a:lnTo>
                    <a:pt x="1409" y="374"/>
                  </a:lnTo>
                  <a:lnTo>
                    <a:pt x="1367" y="374"/>
                  </a:lnTo>
                  <a:lnTo>
                    <a:pt x="1285" y="332"/>
                  </a:lnTo>
                  <a:lnTo>
                    <a:pt x="1243" y="332"/>
                  </a:lnTo>
                  <a:lnTo>
                    <a:pt x="1160" y="291"/>
                  </a:lnTo>
                  <a:lnTo>
                    <a:pt x="1036" y="291"/>
                  </a:lnTo>
                  <a:lnTo>
                    <a:pt x="995" y="249"/>
                  </a:lnTo>
                  <a:lnTo>
                    <a:pt x="912" y="249"/>
                  </a:lnTo>
                  <a:lnTo>
                    <a:pt x="912" y="208"/>
                  </a:lnTo>
                  <a:lnTo>
                    <a:pt x="829" y="208"/>
                  </a:lnTo>
                  <a:lnTo>
                    <a:pt x="787" y="166"/>
                  </a:lnTo>
                  <a:lnTo>
                    <a:pt x="663" y="166"/>
                  </a:lnTo>
                  <a:lnTo>
                    <a:pt x="580" y="125"/>
                  </a:lnTo>
                  <a:lnTo>
                    <a:pt x="539" y="125"/>
                  </a:lnTo>
                  <a:lnTo>
                    <a:pt x="497" y="84"/>
                  </a:lnTo>
                  <a:lnTo>
                    <a:pt x="456" y="84"/>
                  </a:lnTo>
                  <a:lnTo>
                    <a:pt x="456" y="42"/>
                  </a:lnTo>
                  <a:lnTo>
                    <a:pt x="332" y="42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70"/>
            <p:cNvSpPr/>
            <p:nvPr/>
          </p:nvSpPr>
          <p:spPr>
            <a:xfrm>
              <a:off x="4303100" y="3014425"/>
              <a:ext cx="130550" cy="64250"/>
            </a:xfrm>
            <a:custGeom>
              <a:rect b="b" l="l" r="r" t="t"/>
              <a:pathLst>
                <a:path extrusionOk="0" h="2570" w="5222">
                  <a:moveTo>
                    <a:pt x="2196" y="1"/>
                  </a:moveTo>
                  <a:lnTo>
                    <a:pt x="2113" y="42"/>
                  </a:lnTo>
                  <a:lnTo>
                    <a:pt x="2072" y="42"/>
                  </a:lnTo>
                  <a:lnTo>
                    <a:pt x="1948" y="84"/>
                  </a:lnTo>
                  <a:lnTo>
                    <a:pt x="1823" y="84"/>
                  </a:lnTo>
                  <a:lnTo>
                    <a:pt x="1533" y="166"/>
                  </a:lnTo>
                  <a:lnTo>
                    <a:pt x="1202" y="291"/>
                  </a:lnTo>
                  <a:lnTo>
                    <a:pt x="870" y="498"/>
                  </a:lnTo>
                  <a:lnTo>
                    <a:pt x="829" y="498"/>
                  </a:lnTo>
                  <a:lnTo>
                    <a:pt x="746" y="581"/>
                  </a:lnTo>
                  <a:lnTo>
                    <a:pt x="704" y="622"/>
                  </a:lnTo>
                  <a:lnTo>
                    <a:pt x="663" y="664"/>
                  </a:lnTo>
                  <a:lnTo>
                    <a:pt x="539" y="788"/>
                  </a:lnTo>
                  <a:lnTo>
                    <a:pt x="414" y="912"/>
                  </a:lnTo>
                  <a:lnTo>
                    <a:pt x="290" y="995"/>
                  </a:lnTo>
                  <a:lnTo>
                    <a:pt x="290" y="1037"/>
                  </a:lnTo>
                  <a:lnTo>
                    <a:pt x="207" y="1202"/>
                  </a:lnTo>
                  <a:lnTo>
                    <a:pt x="124" y="1285"/>
                  </a:lnTo>
                  <a:lnTo>
                    <a:pt x="83" y="1368"/>
                  </a:lnTo>
                  <a:lnTo>
                    <a:pt x="83" y="1410"/>
                  </a:lnTo>
                  <a:lnTo>
                    <a:pt x="41" y="1617"/>
                  </a:lnTo>
                  <a:lnTo>
                    <a:pt x="0" y="1741"/>
                  </a:lnTo>
                  <a:lnTo>
                    <a:pt x="41" y="1824"/>
                  </a:lnTo>
                  <a:lnTo>
                    <a:pt x="41" y="1907"/>
                  </a:lnTo>
                  <a:lnTo>
                    <a:pt x="166" y="2073"/>
                  </a:lnTo>
                  <a:lnTo>
                    <a:pt x="249" y="2238"/>
                  </a:lnTo>
                  <a:lnTo>
                    <a:pt x="373" y="2321"/>
                  </a:lnTo>
                  <a:lnTo>
                    <a:pt x="539" y="2404"/>
                  </a:lnTo>
                  <a:lnTo>
                    <a:pt x="912" y="2528"/>
                  </a:lnTo>
                  <a:lnTo>
                    <a:pt x="1202" y="2570"/>
                  </a:lnTo>
                  <a:lnTo>
                    <a:pt x="1326" y="2528"/>
                  </a:lnTo>
                  <a:lnTo>
                    <a:pt x="1658" y="2528"/>
                  </a:lnTo>
                  <a:lnTo>
                    <a:pt x="1740" y="2487"/>
                  </a:lnTo>
                  <a:lnTo>
                    <a:pt x="1782" y="2487"/>
                  </a:lnTo>
                  <a:lnTo>
                    <a:pt x="1948" y="2404"/>
                  </a:lnTo>
                  <a:lnTo>
                    <a:pt x="2113" y="2363"/>
                  </a:lnTo>
                  <a:lnTo>
                    <a:pt x="2196" y="2363"/>
                  </a:lnTo>
                  <a:lnTo>
                    <a:pt x="2279" y="2321"/>
                  </a:lnTo>
                  <a:lnTo>
                    <a:pt x="2321" y="2280"/>
                  </a:lnTo>
                  <a:lnTo>
                    <a:pt x="2403" y="2238"/>
                  </a:lnTo>
                  <a:lnTo>
                    <a:pt x="2735" y="2114"/>
                  </a:lnTo>
                  <a:lnTo>
                    <a:pt x="2776" y="2073"/>
                  </a:lnTo>
                  <a:lnTo>
                    <a:pt x="3108" y="1948"/>
                  </a:lnTo>
                  <a:lnTo>
                    <a:pt x="3149" y="1948"/>
                  </a:lnTo>
                  <a:lnTo>
                    <a:pt x="3439" y="1782"/>
                  </a:lnTo>
                  <a:lnTo>
                    <a:pt x="3481" y="1782"/>
                  </a:lnTo>
                  <a:lnTo>
                    <a:pt x="3522" y="1741"/>
                  </a:lnTo>
                  <a:lnTo>
                    <a:pt x="3564" y="1741"/>
                  </a:lnTo>
                  <a:lnTo>
                    <a:pt x="3647" y="1700"/>
                  </a:lnTo>
                  <a:lnTo>
                    <a:pt x="3729" y="1658"/>
                  </a:lnTo>
                  <a:lnTo>
                    <a:pt x="3854" y="1617"/>
                  </a:lnTo>
                  <a:lnTo>
                    <a:pt x="4102" y="1534"/>
                  </a:lnTo>
                  <a:lnTo>
                    <a:pt x="4144" y="1534"/>
                  </a:lnTo>
                  <a:lnTo>
                    <a:pt x="4351" y="1451"/>
                  </a:lnTo>
                  <a:lnTo>
                    <a:pt x="4434" y="1410"/>
                  </a:lnTo>
                  <a:lnTo>
                    <a:pt x="4475" y="1410"/>
                  </a:lnTo>
                  <a:lnTo>
                    <a:pt x="4600" y="1368"/>
                  </a:lnTo>
                  <a:lnTo>
                    <a:pt x="4641" y="1327"/>
                  </a:lnTo>
                  <a:lnTo>
                    <a:pt x="4682" y="1327"/>
                  </a:lnTo>
                  <a:lnTo>
                    <a:pt x="4807" y="1285"/>
                  </a:lnTo>
                  <a:lnTo>
                    <a:pt x="4931" y="1244"/>
                  </a:lnTo>
                  <a:lnTo>
                    <a:pt x="5055" y="1161"/>
                  </a:lnTo>
                  <a:lnTo>
                    <a:pt x="5097" y="1119"/>
                  </a:lnTo>
                  <a:lnTo>
                    <a:pt x="5055" y="1078"/>
                  </a:lnTo>
                  <a:lnTo>
                    <a:pt x="4890" y="1078"/>
                  </a:lnTo>
                  <a:lnTo>
                    <a:pt x="4848" y="1119"/>
                  </a:lnTo>
                  <a:lnTo>
                    <a:pt x="4724" y="1119"/>
                  </a:lnTo>
                  <a:lnTo>
                    <a:pt x="4600" y="1161"/>
                  </a:lnTo>
                  <a:lnTo>
                    <a:pt x="4517" y="1202"/>
                  </a:lnTo>
                  <a:lnTo>
                    <a:pt x="4475" y="1244"/>
                  </a:lnTo>
                  <a:lnTo>
                    <a:pt x="4392" y="1244"/>
                  </a:lnTo>
                  <a:lnTo>
                    <a:pt x="4310" y="1285"/>
                  </a:lnTo>
                  <a:lnTo>
                    <a:pt x="4144" y="1327"/>
                  </a:lnTo>
                  <a:lnTo>
                    <a:pt x="4102" y="1327"/>
                  </a:lnTo>
                  <a:lnTo>
                    <a:pt x="3771" y="1451"/>
                  </a:lnTo>
                  <a:lnTo>
                    <a:pt x="3647" y="1534"/>
                  </a:lnTo>
                  <a:lnTo>
                    <a:pt x="3481" y="1575"/>
                  </a:lnTo>
                  <a:lnTo>
                    <a:pt x="3439" y="1617"/>
                  </a:lnTo>
                  <a:lnTo>
                    <a:pt x="3398" y="1617"/>
                  </a:lnTo>
                  <a:lnTo>
                    <a:pt x="3066" y="1782"/>
                  </a:lnTo>
                  <a:lnTo>
                    <a:pt x="2776" y="1907"/>
                  </a:lnTo>
                  <a:lnTo>
                    <a:pt x="2693" y="1907"/>
                  </a:lnTo>
                  <a:lnTo>
                    <a:pt x="2611" y="1948"/>
                  </a:lnTo>
                  <a:lnTo>
                    <a:pt x="2528" y="1990"/>
                  </a:lnTo>
                  <a:lnTo>
                    <a:pt x="2445" y="2031"/>
                  </a:lnTo>
                  <a:lnTo>
                    <a:pt x="2403" y="2073"/>
                  </a:lnTo>
                  <a:lnTo>
                    <a:pt x="2321" y="2114"/>
                  </a:lnTo>
                  <a:lnTo>
                    <a:pt x="2279" y="2114"/>
                  </a:lnTo>
                  <a:lnTo>
                    <a:pt x="2196" y="2155"/>
                  </a:lnTo>
                  <a:lnTo>
                    <a:pt x="1989" y="2238"/>
                  </a:lnTo>
                  <a:lnTo>
                    <a:pt x="1948" y="2238"/>
                  </a:lnTo>
                  <a:lnTo>
                    <a:pt x="1782" y="2280"/>
                  </a:lnTo>
                  <a:lnTo>
                    <a:pt x="1658" y="2321"/>
                  </a:lnTo>
                  <a:lnTo>
                    <a:pt x="1492" y="2363"/>
                  </a:lnTo>
                  <a:lnTo>
                    <a:pt x="1243" y="2363"/>
                  </a:lnTo>
                  <a:lnTo>
                    <a:pt x="829" y="2321"/>
                  </a:lnTo>
                  <a:lnTo>
                    <a:pt x="787" y="2321"/>
                  </a:lnTo>
                  <a:lnTo>
                    <a:pt x="746" y="2280"/>
                  </a:lnTo>
                  <a:lnTo>
                    <a:pt x="663" y="2238"/>
                  </a:lnTo>
                  <a:lnTo>
                    <a:pt x="622" y="2238"/>
                  </a:lnTo>
                  <a:lnTo>
                    <a:pt x="497" y="2155"/>
                  </a:lnTo>
                  <a:lnTo>
                    <a:pt x="373" y="2114"/>
                  </a:lnTo>
                  <a:lnTo>
                    <a:pt x="373" y="2073"/>
                  </a:lnTo>
                  <a:lnTo>
                    <a:pt x="290" y="2031"/>
                  </a:lnTo>
                  <a:lnTo>
                    <a:pt x="207" y="1865"/>
                  </a:lnTo>
                  <a:lnTo>
                    <a:pt x="207" y="1824"/>
                  </a:lnTo>
                  <a:lnTo>
                    <a:pt x="207" y="1782"/>
                  </a:lnTo>
                  <a:lnTo>
                    <a:pt x="207" y="1617"/>
                  </a:lnTo>
                  <a:lnTo>
                    <a:pt x="249" y="1410"/>
                  </a:lnTo>
                  <a:lnTo>
                    <a:pt x="249" y="1368"/>
                  </a:lnTo>
                  <a:lnTo>
                    <a:pt x="290" y="1327"/>
                  </a:lnTo>
                  <a:lnTo>
                    <a:pt x="332" y="1285"/>
                  </a:lnTo>
                  <a:lnTo>
                    <a:pt x="539" y="995"/>
                  </a:lnTo>
                  <a:lnTo>
                    <a:pt x="622" y="912"/>
                  </a:lnTo>
                  <a:lnTo>
                    <a:pt x="746" y="788"/>
                  </a:lnTo>
                  <a:lnTo>
                    <a:pt x="870" y="705"/>
                  </a:lnTo>
                  <a:lnTo>
                    <a:pt x="953" y="622"/>
                  </a:lnTo>
                  <a:lnTo>
                    <a:pt x="1036" y="581"/>
                  </a:lnTo>
                  <a:lnTo>
                    <a:pt x="1077" y="539"/>
                  </a:lnTo>
                  <a:lnTo>
                    <a:pt x="1160" y="498"/>
                  </a:lnTo>
                  <a:lnTo>
                    <a:pt x="1243" y="456"/>
                  </a:lnTo>
                  <a:lnTo>
                    <a:pt x="1367" y="415"/>
                  </a:lnTo>
                  <a:lnTo>
                    <a:pt x="1409" y="374"/>
                  </a:lnTo>
                  <a:lnTo>
                    <a:pt x="1533" y="374"/>
                  </a:lnTo>
                  <a:lnTo>
                    <a:pt x="1616" y="332"/>
                  </a:lnTo>
                  <a:lnTo>
                    <a:pt x="1658" y="332"/>
                  </a:lnTo>
                  <a:lnTo>
                    <a:pt x="1782" y="291"/>
                  </a:lnTo>
                  <a:lnTo>
                    <a:pt x="1782" y="249"/>
                  </a:lnTo>
                  <a:lnTo>
                    <a:pt x="1948" y="249"/>
                  </a:lnTo>
                  <a:lnTo>
                    <a:pt x="2238" y="166"/>
                  </a:lnTo>
                  <a:lnTo>
                    <a:pt x="2901" y="166"/>
                  </a:lnTo>
                  <a:lnTo>
                    <a:pt x="3108" y="208"/>
                  </a:lnTo>
                  <a:lnTo>
                    <a:pt x="3232" y="208"/>
                  </a:lnTo>
                  <a:lnTo>
                    <a:pt x="3315" y="249"/>
                  </a:lnTo>
                  <a:lnTo>
                    <a:pt x="3398" y="249"/>
                  </a:lnTo>
                  <a:lnTo>
                    <a:pt x="3522" y="291"/>
                  </a:lnTo>
                  <a:lnTo>
                    <a:pt x="3688" y="332"/>
                  </a:lnTo>
                  <a:lnTo>
                    <a:pt x="3771" y="332"/>
                  </a:lnTo>
                  <a:lnTo>
                    <a:pt x="3978" y="415"/>
                  </a:lnTo>
                  <a:lnTo>
                    <a:pt x="4019" y="456"/>
                  </a:lnTo>
                  <a:lnTo>
                    <a:pt x="4185" y="498"/>
                  </a:lnTo>
                  <a:lnTo>
                    <a:pt x="4475" y="622"/>
                  </a:lnTo>
                  <a:lnTo>
                    <a:pt x="4600" y="705"/>
                  </a:lnTo>
                  <a:lnTo>
                    <a:pt x="4682" y="747"/>
                  </a:lnTo>
                  <a:lnTo>
                    <a:pt x="4931" y="912"/>
                  </a:lnTo>
                  <a:lnTo>
                    <a:pt x="4972" y="995"/>
                  </a:lnTo>
                  <a:lnTo>
                    <a:pt x="5055" y="1037"/>
                  </a:lnTo>
                  <a:lnTo>
                    <a:pt x="5138" y="1078"/>
                  </a:lnTo>
                  <a:lnTo>
                    <a:pt x="5180" y="1078"/>
                  </a:lnTo>
                  <a:lnTo>
                    <a:pt x="5221" y="1037"/>
                  </a:lnTo>
                  <a:lnTo>
                    <a:pt x="5180" y="954"/>
                  </a:lnTo>
                  <a:lnTo>
                    <a:pt x="5138" y="871"/>
                  </a:lnTo>
                  <a:lnTo>
                    <a:pt x="5014" y="747"/>
                  </a:lnTo>
                  <a:lnTo>
                    <a:pt x="4848" y="664"/>
                  </a:lnTo>
                  <a:lnTo>
                    <a:pt x="4724" y="581"/>
                  </a:lnTo>
                  <a:lnTo>
                    <a:pt x="4641" y="539"/>
                  </a:lnTo>
                  <a:lnTo>
                    <a:pt x="4600" y="498"/>
                  </a:lnTo>
                  <a:lnTo>
                    <a:pt x="4558" y="498"/>
                  </a:lnTo>
                  <a:lnTo>
                    <a:pt x="4434" y="415"/>
                  </a:lnTo>
                  <a:lnTo>
                    <a:pt x="4351" y="374"/>
                  </a:lnTo>
                  <a:lnTo>
                    <a:pt x="4102" y="291"/>
                  </a:lnTo>
                  <a:lnTo>
                    <a:pt x="4061" y="249"/>
                  </a:lnTo>
                  <a:lnTo>
                    <a:pt x="4019" y="249"/>
                  </a:lnTo>
                  <a:lnTo>
                    <a:pt x="3854" y="166"/>
                  </a:lnTo>
                  <a:lnTo>
                    <a:pt x="3812" y="166"/>
                  </a:lnTo>
                  <a:lnTo>
                    <a:pt x="3605" y="125"/>
                  </a:lnTo>
                  <a:lnTo>
                    <a:pt x="3191" y="42"/>
                  </a:lnTo>
                  <a:lnTo>
                    <a:pt x="3025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70"/>
            <p:cNvSpPr/>
            <p:nvPr/>
          </p:nvSpPr>
          <p:spPr>
            <a:xfrm>
              <a:off x="4427400" y="3036175"/>
              <a:ext cx="61150" cy="124350"/>
            </a:xfrm>
            <a:custGeom>
              <a:rect b="b" l="l" r="r" t="t"/>
              <a:pathLst>
                <a:path extrusionOk="0" h="4974" w="2446">
                  <a:moveTo>
                    <a:pt x="373" y="1"/>
                  </a:moveTo>
                  <a:lnTo>
                    <a:pt x="208" y="42"/>
                  </a:lnTo>
                  <a:lnTo>
                    <a:pt x="125" y="42"/>
                  </a:lnTo>
                  <a:lnTo>
                    <a:pt x="0" y="125"/>
                  </a:lnTo>
                  <a:lnTo>
                    <a:pt x="83" y="167"/>
                  </a:lnTo>
                  <a:lnTo>
                    <a:pt x="166" y="167"/>
                  </a:lnTo>
                  <a:lnTo>
                    <a:pt x="166" y="208"/>
                  </a:lnTo>
                  <a:lnTo>
                    <a:pt x="249" y="167"/>
                  </a:lnTo>
                  <a:lnTo>
                    <a:pt x="498" y="167"/>
                  </a:lnTo>
                  <a:lnTo>
                    <a:pt x="581" y="208"/>
                  </a:lnTo>
                  <a:lnTo>
                    <a:pt x="622" y="208"/>
                  </a:lnTo>
                  <a:lnTo>
                    <a:pt x="705" y="249"/>
                  </a:lnTo>
                  <a:lnTo>
                    <a:pt x="788" y="249"/>
                  </a:lnTo>
                  <a:lnTo>
                    <a:pt x="912" y="332"/>
                  </a:lnTo>
                  <a:lnTo>
                    <a:pt x="954" y="374"/>
                  </a:lnTo>
                  <a:lnTo>
                    <a:pt x="1244" y="540"/>
                  </a:lnTo>
                  <a:lnTo>
                    <a:pt x="1368" y="622"/>
                  </a:lnTo>
                  <a:lnTo>
                    <a:pt x="1451" y="705"/>
                  </a:lnTo>
                  <a:lnTo>
                    <a:pt x="1492" y="788"/>
                  </a:lnTo>
                  <a:lnTo>
                    <a:pt x="1534" y="830"/>
                  </a:lnTo>
                  <a:lnTo>
                    <a:pt x="1741" y="1078"/>
                  </a:lnTo>
                  <a:lnTo>
                    <a:pt x="1865" y="1327"/>
                  </a:lnTo>
                  <a:lnTo>
                    <a:pt x="1907" y="1368"/>
                  </a:lnTo>
                  <a:lnTo>
                    <a:pt x="1907" y="1410"/>
                  </a:lnTo>
                  <a:lnTo>
                    <a:pt x="1948" y="1493"/>
                  </a:lnTo>
                  <a:lnTo>
                    <a:pt x="1989" y="1575"/>
                  </a:lnTo>
                  <a:lnTo>
                    <a:pt x="2031" y="1658"/>
                  </a:lnTo>
                  <a:lnTo>
                    <a:pt x="2031" y="1700"/>
                  </a:lnTo>
                  <a:lnTo>
                    <a:pt x="2072" y="1783"/>
                  </a:lnTo>
                  <a:lnTo>
                    <a:pt x="2072" y="1824"/>
                  </a:lnTo>
                  <a:lnTo>
                    <a:pt x="2114" y="1948"/>
                  </a:lnTo>
                  <a:lnTo>
                    <a:pt x="2155" y="2114"/>
                  </a:lnTo>
                  <a:lnTo>
                    <a:pt x="2155" y="2197"/>
                  </a:lnTo>
                  <a:lnTo>
                    <a:pt x="2197" y="2363"/>
                  </a:lnTo>
                  <a:lnTo>
                    <a:pt x="2197" y="2487"/>
                  </a:lnTo>
                  <a:lnTo>
                    <a:pt x="2238" y="2653"/>
                  </a:lnTo>
                  <a:lnTo>
                    <a:pt x="2280" y="2777"/>
                  </a:lnTo>
                  <a:lnTo>
                    <a:pt x="2280" y="2901"/>
                  </a:lnTo>
                  <a:lnTo>
                    <a:pt x="2238" y="3316"/>
                  </a:lnTo>
                  <a:lnTo>
                    <a:pt x="2238" y="3399"/>
                  </a:lnTo>
                  <a:lnTo>
                    <a:pt x="2197" y="3440"/>
                  </a:lnTo>
                  <a:lnTo>
                    <a:pt x="2197" y="3523"/>
                  </a:lnTo>
                  <a:lnTo>
                    <a:pt x="2155" y="3606"/>
                  </a:lnTo>
                  <a:lnTo>
                    <a:pt x="2155" y="3689"/>
                  </a:lnTo>
                  <a:lnTo>
                    <a:pt x="2114" y="3854"/>
                  </a:lnTo>
                  <a:lnTo>
                    <a:pt x="2072" y="3896"/>
                  </a:lnTo>
                  <a:lnTo>
                    <a:pt x="2072" y="3979"/>
                  </a:lnTo>
                  <a:lnTo>
                    <a:pt x="1989" y="4145"/>
                  </a:lnTo>
                  <a:lnTo>
                    <a:pt x="1948" y="4186"/>
                  </a:lnTo>
                  <a:lnTo>
                    <a:pt x="1907" y="4269"/>
                  </a:lnTo>
                  <a:lnTo>
                    <a:pt x="1824" y="4393"/>
                  </a:lnTo>
                  <a:lnTo>
                    <a:pt x="1658" y="4559"/>
                  </a:lnTo>
                  <a:lnTo>
                    <a:pt x="1617" y="4642"/>
                  </a:lnTo>
                  <a:lnTo>
                    <a:pt x="1534" y="4683"/>
                  </a:lnTo>
                  <a:lnTo>
                    <a:pt x="1285" y="4766"/>
                  </a:lnTo>
                  <a:lnTo>
                    <a:pt x="1119" y="4808"/>
                  </a:lnTo>
                  <a:lnTo>
                    <a:pt x="995" y="4766"/>
                  </a:lnTo>
                  <a:lnTo>
                    <a:pt x="871" y="4725"/>
                  </a:lnTo>
                  <a:lnTo>
                    <a:pt x="746" y="4683"/>
                  </a:lnTo>
                  <a:lnTo>
                    <a:pt x="663" y="4642"/>
                  </a:lnTo>
                  <a:lnTo>
                    <a:pt x="663" y="4600"/>
                  </a:lnTo>
                  <a:lnTo>
                    <a:pt x="581" y="4517"/>
                  </a:lnTo>
                  <a:lnTo>
                    <a:pt x="539" y="4476"/>
                  </a:lnTo>
                  <a:lnTo>
                    <a:pt x="456" y="4352"/>
                  </a:lnTo>
                  <a:lnTo>
                    <a:pt x="456" y="4310"/>
                  </a:lnTo>
                  <a:lnTo>
                    <a:pt x="415" y="4186"/>
                  </a:lnTo>
                  <a:lnTo>
                    <a:pt x="415" y="4103"/>
                  </a:lnTo>
                  <a:lnTo>
                    <a:pt x="373" y="4062"/>
                  </a:lnTo>
                  <a:lnTo>
                    <a:pt x="332" y="3937"/>
                  </a:lnTo>
                  <a:lnTo>
                    <a:pt x="332" y="3854"/>
                  </a:lnTo>
                  <a:lnTo>
                    <a:pt x="332" y="3772"/>
                  </a:lnTo>
                  <a:lnTo>
                    <a:pt x="291" y="3482"/>
                  </a:lnTo>
                  <a:lnTo>
                    <a:pt x="291" y="3150"/>
                  </a:lnTo>
                  <a:lnTo>
                    <a:pt x="291" y="2819"/>
                  </a:lnTo>
                  <a:lnTo>
                    <a:pt x="332" y="2611"/>
                  </a:lnTo>
                  <a:lnTo>
                    <a:pt x="332" y="2487"/>
                  </a:lnTo>
                  <a:lnTo>
                    <a:pt x="332" y="2363"/>
                  </a:lnTo>
                  <a:lnTo>
                    <a:pt x="332" y="2280"/>
                  </a:lnTo>
                  <a:lnTo>
                    <a:pt x="373" y="2156"/>
                  </a:lnTo>
                  <a:lnTo>
                    <a:pt x="373" y="1990"/>
                  </a:lnTo>
                  <a:lnTo>
                    <a:pt x="373" y="1907"/>
                  </a:lnTo>
                  <a:lnTo>
                    <a:pt x="373" y="1866"/>
                  </a:lnTo>
                  <a:lnTo>
                    <a:pt x="373" y="1700"/>
                  </a:lnTo>
                  <a:lnTo>
                    <a:pt x="373" y="1617"/>
                  </a:lnTo>
                  <a:lnTo>
                    <a:pt x="373" y="1410"/>
                  </a:lnTo>
                  <a:lnTo>
                    <a:pt x="332" y="1120"/>
                  </a:lnTo>
                  <a:lnTo>
                    <a:pt x="291" y="912"/>
                  </a:lnTo>
                  <a:lnTo>
                    <a:pt x="291" y="871"/>
                  </a:lnTo>
                  <a:lnTo>
                    <a:pt x="249" y="540"/>
                  </a:lnTo>
                  <a:lnTo>
                    <a:pt x="249" y="457"/>
                  </a:lnTo>
                  <a:lnTo>
                    <a:pt x="208" y="332"/>
                  </a:lnTo>
                  <a:lnTo>
                    <a:pt x="166" y="249"/>
                  </a:lnTo>
                  <a:lnTo>
                    <a:pt x="125" y="249"/>
                  </a:lnTo>
                  <a:lnTo>
                    <a:pt x="83" y="291"/>
                  </a:lnTo>
                  <a:lnTo>
                    <a:pt x="83" y="374"/>
                  </a:lnTo>
                  <a:lnTo>
                    <a:pt x="83" y="457"/>
                  </a:lnTo>
                  <a:lnTo>
                    <a:pt x="83" y="622"/>
                  </a:lnTo>
                  <a:lnTo>
                    <a:pt x="125" y="788"/>
                  </a:lnTo>
                  <a:lnTo>
                    <a:pt x="125" y="912"/>
                  </a:lnTo>
                  <a:lnTo>
                    <a:pt x="166" y="1037"/>
                  </a:lnTo>
                  <a:lnTo>
                    <a:pt x="166" y="1078"/>
                  </a:lnTo>
                  <a:lnTo>
                    <a:pt x="166" y="1120"/>
                  </a:lnTo>
                  <a:lnTo>
                    <a:pt x="166" y="1244"/>
                  </a:lnTo>
                  <a:lnTo>
                    <a:pt x="208" y="1368"/>
                  </a:lnTo>
                  <a:lnTo>
                    <a:pt x="208" y="1575"/>
                  </a:lnTo>
                  <a:lnTo>
                    <a:pt x="208" y="1658"/>
                  </a:lnTo>
                  <a:lnTo>
                    <a:pt x="166" y="1658"/>
                  </a:lnTo>
                  <a:lnTo>
                    <a:pt x="166" y="1700"/>
                  </a:lnTo>
                  <a:lnTo>
                    <a:pt x="166" y="1866"/>
                  </a:lnTo>
                  <a:lnTo>
                    <a:pt x="166" y="1907"/>
                  </a:lnTo>
                  <a:lnTo>
                    <a:pt x="166" y="2073"/>
                  </a:lnTo>
                  <a:lnTo>
                    <a:pt x="166" y="2114"/>
                  </a:lnTo>
                  <a:lnTo>
                    <a:pt x="166" y="2487"/>
                  </a:lnTo>
                  <a:lnTo>
                    <a:pt x="125" y="2653"/>
                  </a:lnTo>
                  <a:lnTo>
                    <a:pt x="125" y="2736"/>
                  </a:lnTo>
                  <a:lnTo>
                    <a:pt x="125" y="2777"/>
                  </a:lnTo>
                  <a:lnTo>
                    <a:pt x="125" y="2860"/>
                  </a:lnTo>
                  <a:lnTo>
                    <a:pt x="125" y="2984"/>
                  </a:lnTo>
                  <a:lnTo>
                    <a:pt x="125" y="3067"/>
                  </a:lnTo>
                  <a:lnTo>
                    <a:pt x="125" y="3109"/>
                  </a:lnTo>
                  <a:lnTo>
                    <a:pt x="125" y="3316"/>
                  </a:lnTo>
                  <a:lnTo>
                    <a:pt x="125" y="3482"/>
                  </a:lnTo>
                  <a:lnTo>
                    <a:pt x="125" y="3564"/>
                  </a:lnTo>
                  <a:lnTo>
                    <a:pt x="166" y="3606"/>
                  </a:lnTo>
                  <a:lnTo>
                    <a:pt x="166" y="3730"/>
                  </a:lnTo>
                  <a:lnTo>
                    <a:pt x="166" y="3813"/>
                  </a:lnTo>
                  <a:lnTo>
                    <a:pt x="166" y="3896"/>
                  </a:lnTo>
                  <a:lnTo>
                    <a:pt x="249" y="4186"/>
                  </a:lnTo>
                  <a:lnTo>
                    <a:pt x="291" y="4352"/>
                  </a:lnTo>
                  <a:lnTo>
                    <a:pt x="373" y="4559"/>
                  </a:lnTo>
                  <a:lnTo>
                    <a:pt x="498" y="4683"/>
                  </a:lnTo>
                  <a:lnTo>
                    <a:pt x="663" y="4808"/>
                  </a:lnTo>
                  <a:lnTo>
                    <a:pt x="705" y="4849"/>
                  </a:lnTo>
                  <a:lnTo>
                    <a:pt x="829" y="4890"/>
                  </a:lnTo>
                  <a:lnTo>
                    <a:pt x="871" y="4890"/>
                  </a:lnTo>
                  <a:lnTo>
                    <a:pt x="871" y="4932"/>
                  </a:lnTo>
                  <a:lnTo>
                    <a:pt x="954" y="4932"/>
                  </a:lnTo>
                  <a:lnTo>
                    <a:pt x="1119" y="4973"/>
                  </a:lnTo>
                  <a:lnTo>
                    <a:pt x="1326" y="4973"/>
                  </a:lnTo>
                  <a:lnTo>
                    <a:pt x="1451" y="4890"/>
                  </a:lnTo>
                  <a:lnTo>
                    <a:pt x="1492" y="4890"/>
                  </a:lnTo>
                  <a:lnTo>
                    <a:pt x="1658" y="4808"/>
                  </a:lnTo>
                  <a:lnTo>
                    <a:pt x="1741" y="4725"/>
                  </a:lnTo>
                  <a:lnTo>
                    <a:pt x="1824" y="4642"/>
                  </a:lnTo>
                  <a:lnTo>
                    <a:pt x="1865" y="4600"/>
                  </a:lnTo>
                  <a:lnTo>
                    <a:pt x="1989" y="4476"/>
                  </a:lnTo>
                  <a:lnTo>
                    <a:pt x="2031" y="4393"/>
                  </a:lnTo>
                  <a:lnTo>
                    <a:pt x="2114" y="4227"/>
                  </a:lnTo>
                  <a:lnTo>
                    <a:pt x="2197" y="4062"/>
                  </a:lnTo>
                  <a:lnTo>
                    <a:pt x="2280" y="3896"/>
                  </a:lnTo>
                  <a:lnTo>
                    <a:pt x="2321" y="3772"/>
                  </a:lnTo>
                  <a:lnTo>
                    <a:pt x="2362" y="3606"/>
                  </a:lnTo>
                  <a:lnTo>
                    <a:pt x="2404" y="3233"/>
                  </a:lnTo>
                  <a:lnTo>
                    <a:pt x="2445" y="2943"/>
                  </a:lnTo>
                  <a:lnTo>
                    <a:pt x="2445" y="2819"/>
                  </a:lnTo>
                  <a:lnTo>
                    <a:pt x="2404" y="2736"/>
                  </a:lnTo>
                  <a:lnTo>
                    <a:pt x="2404" y="2653"/>
                  </a:lnTo>
                  <a:lnTo>
                    <a:pt x="2404" y="2487"/>
                  </a:lnTo>
                  <a:lnTo>
                    <a:pt x="2404" y="2404"/>
                  </a:lnTo>
                  <a:lnTo>
                    <a:pt x="2362" y="2363"/>
                  </a:lnTo>
                  <a:lnTo>
                    <a:pt x="2362" y="2197"/>
                  </a:lnTo>
                  <a:lnTo>
                    <a:pt x="2321" y="2031"/>
                  </a:lnTo>
                  <a:lnTo>
                    <a:pt x="2280" y="1948"/>
                  </a:lnTo>
                  <a:lnTo>
                    <a:pt x="2280" y="1866"/>
                  </a:lnTo>
                  <a:lnTo>
                    <a:pt x="2238" y="1824"/>
                  </a:lnTo>
                  <a:lnTo>
                    <a:pt x="2238" y="1741"/>
                  </a:lnTo>
                  <a:lnTo>
                    <a:pt x="2114" y="1368"/>
                  </a:lnTo>
                  <a:lnTo>
                    <a:pt x="2072" y="1327"/>
                  </a:lnTo>
                  <a:lnTo>
                    <a:pt x="1907" y="995"/>
                  </a:lnTo>
                  <a:lnTo>
                    <a:pt x="1907" y="954"/>
                  </a:lnTo>
                  <a:lnTo>
                    <a:pt x="1782" y="830"/>
                  </a:lnTo>
                  <a:lnTo>
                    <a:pt x="1658" y="705"/>
                  </a:lnTo>
                  <a:lnTo>
                    <a:pt x="1617" y="664"/>
                  </a:lnTo>
                  <a:lnTo>
                    <a:pt x="1617" y="622"/>
                  </a:lnTo>
                  <a:lnTo>
                    <a:pt x="1575" y="581"/>
                  </a:lnTo>
                  <a:lnTo>
                    <a:pt x="1534" y="540"/>
                  </a:lnTo>
                  <a:lnTo>
                    <a:pt x="1451" y="498"/>
                  </a:lnTo>
                  <a:lnTo>
                    <a:pt x="1451" y="457"/>
                  </a:lnTo>
                  <a:lnTo>
                    <a:pt x="1326" y="415"/>
                  </a:lnTo>
                  <a:lnTo>
                    <a:pt x="1119" y="249"/>
                  </a:lnTo>
                  <a:lnTo>
                    <a:pt x="1036" y="208"/>
                  </a:lnTo>
                  <a:lnTo>
                    <a:pt x="871" y="84"/>
                  </a:lnTo>
                  <a:lnTo>
                    <a:pt x="705" y="84"/>
                  </a:lnTo>
                  <a:lnTo>
                    <a:pt x="581" y="42"/>
                  </a:lnTo>
                  <a:lnTo>
                    <a:pt x="539" y="42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70"/>
            <p:cNvSpPr/>
            <p:nvPr/>
          </p:nvSpPr>
          <p:spPr>
            <a:xfrm>
              <a:off x="4858350" y="3159450"/>
              <a:ext cx="184425" cy="286975"/>
            </a:xfrm>
            <a:custGeom>
              <a:rect b="b" l="l" r="r" t="t"/>
              <a:pathLst>
                <a:path extrusionOk="0" h="11479" w="7377">
                  <a:moveTo>
                    <a:pt x="3937" y="1"/>
                  </a:moveTo>
                  <a:lnTo>
                    <a:pt x="0" y="1368"/>
                  </a:lnTo>
                  <a:lnTo>
                    <a:pt x="42" y="1658"/>
                  </a:lnTo>
                  <a:lnTo>
                    <a:pt x="125" y="2321"/>
                  </a:lnTo>
                  <a:lnTo>
                    <a:pt x="539" y="4476"/>
                  </a:lnTo>
                  <a:lnTo>
                    <a:pt x="995" y="7004"/>
                  </a:lnTo>
                  <a:lnTo>
                    <a:pt x="1202" y="8164"/>
                  </a:lnTo>
                  <a:lnTo>
                    <a:pt x="1326" y="9158"/>
                  </a:lnTo>
                  <a:lnTo>
                    <a:pt x="1409" y="9448"/>
                  </a:lnTo>
                  <a:lnTo>
                    <a:pt x="1492" y="9738"/>
                  </a:lnTo>
                  <a:lnTo>
                    <a:pt x="1616" y="9987"/>
                  </a:lnTo>
                  <a:lnTo>
                    <a:pt x="1741" y="10236"/>
                  </a:lnTo>
                  <a:lnTo>
                    <a:pt x="1906" y="10484"/>
                  </a:lnTo>
                  <a:lnTo>
                    <a:pt x="2114" y="10692"/>
                  </a:lnTo>
                  <a:lnTo>
                    <a:pt x="2321" y="10899"/>
                  </a:lnTo>
                  <a:lnTo>
                    <a:pt x="2528" y="11064"/>
                  </a:lnTo>
                  <a:lnTo>
                    <a:pt x="2777" y="11189"/>
                  </a:lnTo>
                  <a:lnTo>
                    <a:pt x="3025" y="11313"/>
                  </a:lnTo>
                  <a:lnTo>
                    <a:pt x="3315" y="11396"/>
                  </a:lnTo>
                  <a:lnTo>
                    <a:pt x="3564" y="11437"/>
                  </a:lnTo>
                  <a:lnTo>
                    <a:pt x="3854" y="11479"/>
                  </a:lnTo>
                  <a:lnTo>
                    <a:pt x="4144" y="11479"/>
                  </a:lnTo>
                  <a:lnTo>
                    <a:pt x="4476" y="11437"/>
                  </a:lnTo>
                  <a:lnTo>
                    <a:pt x="4766" y="11396"/>
                  </a:lnTo>
                  <a:lnTo>
                    <a:pt x="5470" y="11147"/>
                  </a:lnTo>
                  <a:lnTo>
                    <a:pt x="5760" y="11064"/>
                  </a:lnTo>
                  <a:lnTo>
                    <a:pt x="6050" y="10940"/>
                  </a:lnTo>
                  <a:lnTo>
                    <a:pt x="6299" y="10774"/>
                  </a:lnTo>
                  <a:lnTo>
                    <a:pt x="6506" y="10567"/>
                  </a:lnTo>
                  <a:lnTo>
                    <a:pt x="6713" y="10401"/>
                  </a:lnTo>
                  <a:lnTo>
                    <a:pt x="6879" y="10153"/>
                  </a:lnTo>
                  <a:lnTo>
                    <a:pt x="7045" y="9904"/>
                  </a:lnTo>
                  <a:lnTo>
                    <a:pt x="7169" y="9656"/>
                  </a:lnTo>
                  <a:lnTo>
                    <a:pt x="7252" y="9407"/>
                  </a:lnTo>
                  <a:lnTo>
                    <a:pt x="7335" y="9117"/>
                  </a:lnTo>
                  <a:lnTo>
                    <a:pt x="7376" y="8827"/>
                  </a:lnTo>
                  <a:lnTo>
                    <a:pt x="7376" y="8537"/>
                  </a:lnTo>
                  <a:lnTo>
                    <a:pt x="7376" y="8247"/>
                  </a:lnTo>
                  <a:lnTo>
                    <a:pt x="7293" y="7957"/>
                  </a:lnTo>
                  <a:lnTo>
                    <a:pt x="7210" y="7667"/>
                  </a:lnTo>
                  <a:lnTo>
                    <a:pt x="7086" y="7418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70"/>
            <p:cNvSpPr/>
            <p:nvPr/>
          </p:nvSpPr>
          <p:spPr>
            <a:xfrm>
              <a:off x="4892525" y="3340750"/>
              <a:ext cx="150250" cy="105675"/>
            </a:xfrm>
            <a:custGeom>
              <a:rect b="b" l="l" r="r" t="t"/>
              <a:pathLst>
                <a:path extrusionOk="0" h="4227" w="6010">
                  <a:moveTo>
                    <a:pt x="5678" y="0"/>
                  </a:moveTo>
                  <a:lnTo>
                    <a:pt x="5056" y="42"/>
                  </a:lnTo>
                  <a:lnTo>
                    <a:pt x="4476" y="125"/>
                  </a:lnTo>
                  <a:lnTo>
                    <a:pt x="3854" y="207"/>
                  </a:lnTo>
                  <a:lnTo>
                    <a:pt x="3274" y="373"/>
                  </a:lnTo>
                  <a:lnTo>
                    <a:pt x="2818" y="498"/>
                  </a:lnTo>
                  <a:lnTo>
                    <a:pt x="2363" y="663"/>
                  </a:lnTo>
                  <a:lnTo>
                    <a:pt x="1948" y="829"/>
                  </a:lnTo>
                  <a:lnTo>
                    <a:pt x="1534" y="1036"/>
                  </a:lnTo>
                  <a:lnTo>
                    <a:pt x="1120" y="1285"/>
                  </a:lnTo>
                  <a:lnTo>
                    <a:pt x="747" y="1533"/>
                  </a:lnTo>
                  <a:lnTo>
                    <a:pt x="374" y="1782"/>
                  </a:lnTo>
                  <a:lnTo>
                    <a:pt x="1" y="2114"/>
                  </a:lnTo>
                  <a:lnTo>
                    <a:pt x="84" y="2362"/>
                  </a:lnTo>
                  <a:lnTo>
                    <a:pt x="166" y="2652"/>
                  </a:lnTo>
                  <a:lnTo>
                    <a:pt x="291" y="2901"/>
                  </a:lnTo>
                  <a:lnTo>
                    <a:pt x="457" y="3108"/>
                  </a:lnTo>
                  <a:lnTo>
                    <a:pt x="622" y="3315"/>
                  </a:lnTo>
                  <a:lnTo>
                    <a:pt x="829" y="3522"/>
                  </a:lnTo>
                  <a:lnTo>
                    <a:pt x="1037" y="3688"/>
                  </a:lnTo>
                  <a:lnTo>
                    <a:pt x="1244" y="3854"/>
                  </a:lnTo>
                  <a:lnTo>
                    <a:pt x="1492" y="3978"/>
                  </a:lnTo>
                  <a:lnTo>
                    <a:pt x="1741" y="4103"/>
                  </a:lnTo>
                  <a:lnTo>
                    <a:pt x="1990" y="4144"/>
                  </a:lnTo>
                  <a:lnTo>
                    <a:pt x="2280" y="4227"/>
                  </a:lnTo>
                  <a:lnTo>
                    <a:pt x="2818" y="4227"/>
                  </a:lnTo>
                  <a:lnTo>
                    <a:pt x="3109" y="4185"/>
                  </a:lnTo>
                  <a:lnTo>
                    <a:pt x="3399" y="4144"/>
                  </a:lnTo>
                  <a:lnTo>
                    <a:pt x="4103" y="3895"/>
                  </a:lnTo>
                  <a:lnTo>
                    <a:pt x="4393" y="3812"/>
                  </a:lnTo>
                  <a:lnTo>
                    <a:pt x="4683" y="3688"/>
                  </a:lnTo>
                  <a:lnTo>
                    <a:pt x="4932" y="3522"/>
                  </a:lnTo>
                  <a:lnTo>
                    <a:pt x="5139" y="3315"/>
                  </a:lnTo>
                  <a:lnTo>
                    <a:pt x="5346" y="3149"/>
                  </a:lnTo>
                  <a:lnTo>
                    <a:pt x="5512" y="2901"/>
                  </a:lnTo>
                  <a:lnTo>
                    <a:pt x="5678" y="2652"/>
                  </a:lnTo>
                  <a:lnTo>
                    <a:pt x="5802" y="2404"/>
                  </a:lnTo>
                  <a:lnTo>
                    <a:pt x="5885" y="2155"/>
                  </a:lnTo>
                  <a:lnTo>
                    <a:pt x="5968" y="1865"/>
                  </a:lnTo>
                  <a:lnTo>
                    <a:pt x="6009" y="1575"/>
                  </a:lnTo>
                  <a:lnTo>
                    <a:pt x="6009" y="1285"/>
                  </a:lnTo>
                  <a:lnTo>
                    <a:pt x="6009" y="995"/>
                  </a:lnTo>
                  <a:lnTo>
                    <a:pt x="5926" y="705"/>
                  </a:lnTo>
                  <a:lnTo>
                    <a:pt x="5843" y="415"/>
                  </a:lnTo>
                  <a:lnTo>
                    <a:pt x="5719" y="166"/>
                  </a:lnTo>
                  <a:lnTo>
                    <a:pt x="56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70"/>
            <p:cNvSpPr/>
            <p:nvPr/>
          </p:nvSpPr>
          <p:spPr>
            <a:xfrm>
              <a:off x="4908075" y="3296200"/>
              <a:ext cx="65275" cy="35250"/>
            </a:xfrm>
            <a:custGeom>
              <a:rect b="b" l="l" r="r" t="t"/>
              <a:pathLst>
                <a:path extrusionOk="0" h="1410" w="2611">
                  <a:moveTo>
                    <a:pt x="2445" y="0"/>
                  </a:moveTo>
                  <a:lnTo>
                    <a:pt x="2404" y="42"/>
                  </a:lnTo>
                  <a:lnTo>
                    <a:pt x="2238" y="42"/>
                  </a:lnTo>
                  <a:lnTo>
                    <a:pt x="2238" y="83"/>
                  </a:lnTo>
                  <a:lnTo>
                    <a:pt x="2196" y="83"/>
                  </a:lnTo>
                  <a:lnTo>
                    <a:pt x="2155" y="125"/>
                  </a:lnTo>
                  <a:lnTo>
                    <a:pt x="2072" y="125"/>
                  </a:lnTo>
                  <a:lnTo>
                    <a:pt x="1989" y="166"/>
                  </a:lnTo>
                  <a:lnTo>
                    <a:pt x="1906" y="166"/>
                  </a:lnTo>
                  <a:lnTo>
                    <a:pt x="1906" y="208"/>
                  </a:lnTo>
                  <a:lnTo>
                    <a:pt x="1782" y="208"/>
                  </a:lnTo>
                  <a:lnTo>
                    <a:pt x="1741" y="249"/>
                  </a:lnTo>
                  <a:lnTo>
                    <a:pt x="1699" y="249"/>
                  </a:lnTo>
                  <a:lnTo>
                    <a:pt x="1658" y="291"/>
                  </a:lnTo>
                  <a:lnTo>
                    <a:pt x="1616" y="291"/>
                  </a:lnTo>
                  <a:lnTo>
                    <a:pt x="1575" y="332"/>
                  </a:lnTo>
                  <a:lnTo>
                    <a:pt x="1492" y="373"/>
                  </a:lnTo>
                  <a:lnTo>
                    <a:pt x="1409" y="373"/>
                  </a:lnTo>
                  <a:lnTo>
                    <a:pt x="1368" y="415"/>
                  </a:lnTo>
                  <a:lnTo>
                    <a:pt x="1285" y="415"/>
                  </a:lnTo>
                  <a:lnTo>
                    <a:pt x="1243" y="456"/>
                  </a:lnTo>
                  <a:lnTo>
                    <a:pt x="1202" y="456"/>
                  </a:lnTo>
                  <a:lnTo>
                    <a:pt x="1161" y="498"/>
                  </a:lnTo>
                  <a:lnTo>
                    <a:pt x="1119" y="498"/>
                  </a:lnTo>
                  <a:lnTo>
                    <a:pt x="1036" y="539"/>
                  </a:lnTo>
                  <a:lnTo>
                    <a:pt x="995" y="581"/>
                  </a:lnTo>
                  <a:lnTo>
                    <a:pt x="953" y="581"/>
                  </a:lnTo>
                  <a:lnTo>
                    <a:pt x="953" y="622"/>
                  </a:lnTo>
                  <a:lnTo>
                    <a:pt x="912" y="622"/>
                  </a:lnTo>
                  <a:lnTo>
                    <a:pt x="870" y="663"/>
                  </a:lnTo>
                  <a:lnTo>
                    <a:pt x="829" y="663"/>
                  </a:lnTo>
                  <a:lnTo>
                    <a:pt x="788" y="705"/>
                  </a:lnTo>
                  <a:lnTo>
                    <a:pt x="746" y="705"/>
                  </a:lnTo>
                  <a:lnTo>
                    <a:pt x="746" y="746"/>
                  </a:lnTo>
                  <a:lnTo>
                    <a:pt x="705" y="746"/>
                  </a:lnTo>
                  <a:lnTo>
                    <a:pt x="663" y="788"/>
                  </a:lnTo>
                  <a:lnTo>
                    <a:pt x="622" y="829"/>
                  </a:lnTo>
                  <a:lnTo>
                    <a:pt x="539" y="871"/>
                  </a:lnTo>
                  <a:lnTo>
                    <a:pt x="456" y="912"/>
                  </a:lnTo>
                  <a:lnTo>
                    <a:pt x="415" y="954"/>
                  </a:lnTo>
                  <a:lnTo>
                    <a:pt x="373" y="954"/>
                  </a:lnTo>
                  <a:lnTo>
                    <a:pt x="332" y="995"/>
                  </a:lnTo>
                  <a:lnTo>
                    <a:pt x="290" y="995"/>
                  </a:lnTo>
                  <a:lnTo>
                    <a:pt x="290" y="1036"/>
                  </a:lnTo>
                  <a:lnTo>
                    <a:pt x="249" y="1036"/>
                  </a:lnTo>
                  <a:lnTo>
                    <a:pt x="207" y="1078"/>
                  </a:lnTo>
                  <a:lnTo>
                    <a:pt x="166" y="1119"/>
                  </a:lnTo>
                  <a:lnTo>
                    <a:pt x="125" y="1161"/>
                  </a:lnTo>
                  <a:lnTo>
                    <a:pt x="83" y="1202"/>
                  </a:lnTo>
                  <a:lnTo>
                    <a:pt x="0" y="1285"/>
                  </a:lnTo>
                  <a:lnTo>
                    <a:pt x="0" y="1326"/>
                  </a:lnTo>
                  <a:lnTo>
                    <a:pt x="0" y="1368"/>
                  </a:lnTo>
                  <a:lnTo>
                    <a:pt x="42" y="1409"/>
                  </a:lnTo>
                  <a:lnTo>
                    <a:pt x="166" y="1409"/>
                  </a:lnTo>
                  <a:lnTo>
                    <a:pt x="166" y="1368"/>
                  </a:lnTo>
                  <a:lnTo>
                    <a:pt x="207" y="1326"/>
                  </a:lnTo>
                  <a:lnTo>
                    <a:pt x="207" y="1285"/>
                  </a:lnTo>
                  <a:lnTo>
                    <a:pt x="249" y="1285"/>
                  </a:lnTo>
                  <a:lnTo>
                    <a:pt x="249" y="1244"/>
                  </a:lnTo>
                  <a:lnTo>
                    <a:pt x="332" y="1202"/>
                  </a:lnTo>
                  <a:lnTo>
                    <a:pt x="373" y="1202"/>
                  </a:lnTo>
                  <a:lnTo>
                    <a:pt x="373" y="1161"/>
                  </a:lnTo>
                  <a:lnTo>
                    <a:pt x="415" y="1161"/>
                  </a:lnTo>
                  <a:lnTo>
                    <a:pt x="498" y="1078"/>
                  </a:lnTo>
                  <a:lnTo>
                    <a:pt x="539" y="1078"/>
                  </a:lnTo>
                  <a:lnTo>
                    <a:pt x="539" y="1036"/>
                  </a:lnTo>
                  <a:lnTo>
                    <a:pt x="580" y="1036"/>
                  </a:lnTo>
                  <a:lnTo>
                    <a:pt x="580" y="995"/>
                  </a:lnTo>
                  <a:lnTo>
                    <a:pt x="622" y="995"/>
                  </a:lnTo>
                  <a:lnTo>
                    <a:pt x="663" y="954"/>
                  </a:lnTo>
                  <a:lnTo>
                    <a:pt x="705" y="954"/>
                  </a:lnTo>
                  <a:lnTo>
                    <a:pt x="705" y="912"/>
                  </a:lnTo>
                  <a:lnTo>
                    <a:pt x="788" y="912"/>
                  </a:lnTo>
                  <a:lnTo>
                    <a:pt x="829" y="871"/>
                  </a:lnTo>
                  <a:lnTo>
                    <a:pt x="995" y="788"/>
                  </a:lnTo>
                  <a:lnTo>
                    <a:pt x="1036" y="746"/>
                  </a:lnTo>
                  <a:lnTo>
                    <a:pt x="1078" y="705"/>
                  </a:lnTo>
                  <a:lnTo>
                    <a:pt x="1161" y="705"/>
                  </a:lnTo>
                  <a:lnTo>
                    <a:pt x="1202" y="663"/>
                  </a:lnTo>
                  <a:lnTo>
                    <a:pt x="1243" y="622"/>
                  </a:lnTo>
                  <a:lnTo>
                    <a:pt x="1326" y="622"/>
                  </a:lnTo>
                  <a:lnTo>
                    <a:pt x="1326" y="581"/>
                  </a:lnTo>
                  <a:lnTo>
                    <a:pt x="1368" y="581"/>
                  </a:lnTo>
                  <a:lnTo>
                    <a:pt x="1409" y="539"/>
                  </a:lnTo>
                  <a:lnTo>
                    <a:pt x="1492" y="539"/>
                  </a:lnTo>
                  <a:lnTo>
                    <a:pt x="1658" y="498"/>
                  </a:lnTo>
                  <a:lnTo>
                    <a:pt x="1658" y="456"/>
                  </a:lnTo>
                  <a:lnTo>
                    <a:pt x="1741" y="456"/>
                  </a:lnTo>
                  <a:lnTo>
                    <a:pt x="1782" y="415"/>
                  </a:lnTo>
                  <a:lnTo>
                    <a:pt x="1865" y="415"/>
                  </a:lnTo>
                  <a:lnTo>
                    <a:pt x="1865" y="373"/>
                  </a:lnTo>
                  <a:lnTo>
                    <a:pt x="1906" y="373"/>
                  </a:lnTo>
                  <a:lnTo>
                    <a:pt x="1989" y="332"/>
                  </a:lnTo>
                  <a:lnTo>
                    <a:pt x="2031" y="332"/>
                  </a:lnTo>
                  <a:lnTo>
                    <a:pt x="2114" y="291"/>
                  </a:lnTo>
                  <a:lnTo>
                    <a:pt x="2196" y="291"/>
                  </a:lnTo>
                  <a:lnTo>
                    <a:pt x="2196" y="249"/>
                  </a:lnTo>
                  <a:lnTo>
                    <a:pt x="2279" y="249"/>
                  </a:lnTo>
                  <a:lnTo>
                    <a:pt x="2279" y="208"/>
                  </a:lnTo>
                  <a:lnTo>
                    <a:pt x="2445" y="208"/>
                  </a:lnTo>
                  <a:lnTo>
                    <a:pt x="2445" y="166"/>
                  </a:lnTo>
                  <a:lnTo>
                    <a:pt x="2528" y="166"/>
                  </a:lnTo>
                  <a:lnTo>
                    <a:pt x="2569" y="125"/>
                  </a:lnTo>
                  <a:lnTo>
                    <a:pt x="2611" y="83"/>
                  </a:lnTo>
                  <a:lnTo>
                    <a:pt x="2569" y="4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70"/>
            <p:cNvSpPr/>
            <p:nvPr/>
          </p:nvSpPr>
          <p:spPr>
            <a:xfrm>
              <a:off x="4898750" y="3268225"/>
              <a:ext cx="70475" cy="35250"/>
            </a:xfrm>
            <a:custGeom>
              <a:rect b="b" l="l" r="r" t="t"/>
              <a:pathLst>
                <a:path extrusionOk="0" h="1410" w="2819">
                  <a:moveTo>
                    <a:pt x="2652" y="1"/>
                  </a:moveTo>
                  <a:lnTo>
                    <a:pt x="2611" y="42"/>
                  </a:lnTo>
                  <a:lnTo>
                    <a:pt x="2445" y="42"/>
                  </a:lnTo>
                  <a:lnTo>
                    <a:pt x="2445" y="84"/>
                  </a:lnTo>
                  <a:lnTo>
                    <a:pt x="2362" y="84"/>
                  </a:lnTo>
                  <a:lnTo>
                    <a:pt x="2362" y="125"/>
                  </a:lnTo>
                  <a:lnTo>
                    <a:pt x="2238" y="125"/>
                  </a:lnTo>
                  <a:lnTo>
                    <a:pt x="2155" y="166"/>
                  </a:lnTo>
                  <a:lnTo>
                    <a:pt x="2114" y="166"/>
                  </a:lnTo>
                  <a:lnTo>
                    <a:pt x="2072" y="208"/>
                  </a:lnTo>
                  <a:lnTo>
                    <a:pt x="1989" y="208"/>
                  </a:lnTo>
                  <a:lnTo>
                    <a:pt x="1948" y="249"/>
                  </a:lnTo>
                  <a:lnTo>
                    <a:pt x="1865" y="249"/>
                  </a:lnTo>
                  <a:lnTo>
                    <a:pt x="1824" y="291"/>
                  </a:lnTo>
                  <a:lnTo>
                    <a:pt x="1782" y="332"/>
                  </a:lnTo>
                  <a:lnTo>
                    <a:pt x="1658" y="374"/>
                  </a:lnTo>
                  <a:lnTo>
                    <a:pt x="1575" y="374"/>
                  </a:lnTo>
                  <a:lnTo>
                    <a:pt x="1534" y="415"/>
                  </a:lnTo>
                  <a:lnTo>
                    <a:pt x="1492" y="415"/>
                  </a:lnTo>
                  <a:lnTo>
                    <a:pt x="1451" y="457"/>
                  </a:lnTo>
                  <a:lnTo>
                    <a:pt x="1409" y="457"/>
                  </a:lnTo>
                  <a:lnTo>
                    <a:pt x="1368" y="498"/>
                  </a:lnTo>
                  <a:lnTo>
                    <a:pt x="1285" y="498"/>
                  </a:lnTo>
                  <a:lnTo>
                    <a:pt x="1285" y="539"/>
                  </a:lnTo>
                  <a:lnTo>
                    <a:pt x="1243" y="539"/>
                  </a:lnTo>
                  <a:lnTo>
                    <a:pt x="1161" y="581"/>
                  </a:lnTo>
                  <a:lnTo>
                    <a:pt x="1119" y="622"/>
                  </a:lnTo>
                  <a:lnTo>
                    <a:pt x="1078" y="664"/>
                  </a:lnTo>
                  <a:lnTo>
                    <a:pt x="995" y="664"/>
                  </a:lnTo>
                  <a:lnTo>
                    <a:pt x="995" y="705"/>
                  </a:lnTo>
                  <a:lnTo>
                    <a:pt x="912" y="705"/>
                  </a:lnTo>
                  <a:lnTo>
                    <a:pt x="871" y="747"/>
                  </a:lnTo>
                  <a:lnTo>
                    <a:pt x="829" y="788"/>
                  </a:lnTo>
                  <a:lnTo>
                    <a:pt x="788" y="788"/>
                  </a:lnTo>
                  <a:lnTo>
                    <a:pt x="705" y="829"/>
                  </a:lnTo>
                  <a:lnTo>
                    <a:pt x="622" y="871"/>
                  </a:lnTo>
                  <a:lnTo>
                    <a:pt x="539" y="912"/>
                  </a:lnTo>
                  <a:lnTo>
                    <a:pt x="498" y="954"/>
                  </a:lnTo>
                  <a:lnTo>
                    <a:pt x="456" y="954"/>
                  </a:lnTo>
                  <a:lnTo>
                    <a:pt x="456" y="995"/>
                  </a:lnTo>
                  <a:lnTo>
                    <a:pt x="373" y="995"/>
                  </a:lnTo>
                  <a:lnTo>
                    <a:pt x="373" y="1037"/>
                  </a:lnTo>
                  <a:lnTo>
                    <a:pt x="332" y="1037"/>
                  </a:lnTo>
                  <a:lnTo>
                    <a:pt x="290" y="1078"/>
                  </a:lnTo>
                  <a:lnTo>
                    <a:pt x="249" y="1078"/>
                  </a:lnTo>
                  <a:lnTo>
                    <a:pt x="166" y="1161"/>
                  </a:lnTo>
                  <a:lnTo>
                    <a:pt x="125" y="1161"/>
                  </a:lnTo>
                  <a:lnTo>
                    <a:pt x="125" y="1202"/>
                  </a:lnTo>
                  <a:lnTo>
                    <a:pt x="42" y="1244"/>
                  </a:lnTo>
                  <a:lnTo>
                    <a:pt x="0" y="1285"/>
                  </a:lnTo>
                  <a:lnTo>
                    <a:pt x="0" y="1327"/>
                  </a:lnTo>
                  <a:lnTo>
                    <a:pt x="42" y="1327"/>
                  </a:lnTo>
                  <a:lnTo>
                    <a:pt x="42" y="1368"/>
                  </a:lnTo>
                  <a:lnTo>
                    <a:pt x="83" y="1410"/>
                  </a:lnTo>
                  <a:lnTo>
                    <a:pt x="125" y="1410"/>
                  </a:lnTo>
                  <a:lnTo>
                    <a:pt x="166" y="1368"/>
                  </a:lnTo>
                  <a:lnTo>
                    <a:pt x="208" y="1327"/>
                  </a:lnTo>
                  <a:lnTo>
                    <a:pt x="249" y="1285"/>
                  </a:lnTo>
                  <a:lnTo>
                    <a:pt x="290" y="1285"/>
                  </a:lnTo>
                  <a:lnTo>
                    <a:pt x="290" y="1244"/>
                  </a:lnTo>
                  <a:lnTo>
                    <a:pt x="373" y="1202"/>
                  </a:lnTo>
                  <a:lnTo>
                    <a:pt x="456" y="1202"/>
                  </a:lnTo>
                  <a:lnTo>
                    <a:pt x="498" y="1161"/>
                  </a:lnTo>
                  <a:lnTo>
                    <a:pt x="580" y="1119"/>
                  </a:lnTo>
                  <a:lnTo>
                    <a:pt x="622" y="1078"/>
                  </a:lnTo>
                  <a:lnTo>
                    <a:pt x="663" y="1078"/>
                  </a:lnTo>
                  <a:lnTo>
                    <a:pt x="705" y="1037"/>
                  </a:lnTo>
                  <a:lnTo>
                    <a:pt x="705" y="995"/>
                  </a:lnTo>
                  <a:lnTo>
                    <a:pt x="788" y="995"/>
                  </a:lnTo>
                  <a:lnTo>
                    <a:pt x="829" y="954"/>
                  </a:lnTo>
                  <a:lnTo>
                    <a:pt x="871" y="912"/>
                  </a:lnTo>
                  <a:lnTo>
                    <a:pt x="953" y="912"/>
                  </a:lnTo>
                  <a:lnTo>
                    <a:pt x="1119" y="829"/>
                  </a:lnTo>
                  <a:lnTo>
                    <a:pt x="1161" y="788"/>
                  </a:lnTo>
                  <a:lnTo>
                    <a:pt x="1161" y="747"/>
                  </a:lnTo>
                  <a:lnTo>
                    <a:pt x="1243" y="747"/>
                  </a:lnTo>
                  <a:lnTo>
                    <a:pt x="1285" y="705"/>
                  </a:lnTo>
                  <a:lnTo>
                    <a:pt x="1326" y="705"/>
                  </a:lnTo>
                  <a:lnTo>
                    <a:pt x="1368" y="664"/>
                  </a:lnTo>
                  <a:lnTo>
                    <a:pt x="1451" y="664"/>
                  </a:lnTo>
                  <a:lnTo>
                    <a:pt x="1451" y="622"/>
                  </a:lnTo>
                  <a:lnTo>
                    <a:pt x="1492" y="581"/>
                  </a:lnTo>
                  <a:lnTo>
                    <a:pt x="1616" y="581"/>
                  </a:lnTo>
                  <a:lnTo>
                    <a:pt x="1658" y="539"/>
                  </a:lnTo>
                  <a:lnTo>
                    <a:pt x="1824" y="498"/>
                  </a:lnTo>
                  <a:lnTo>
                    <a:pt x="1865" y="457"/>
                  </a:lnTo>
                  <a:lnTo>
                    <a:pt x="1906" y="457"/>
                  </a:lnTo>
                  <a:lnTo>
                    <a:pt x="1948" y="415"/>
                  </a:lnTo>
                  <a:lnTo>
                    <a:pt x="2031" y="415"/>
                  </a:lnTo>
                  <a:lnTo>
                    <a:pt x="2072" y="374"/>
                  </a:lnTo>
                  <a:lnTo>
                    <a:pt x="2114" y="374"/>
                  </a:lnTo>
                  <a:lnTo>
                    <a:pt x="2197" y="332"/>
                  </a:lnTo>
                  <a:lnTo>
                    <a:pt x="2321" y="291"/>
                  </a:lnTo>
                  <a:lnTo>
                    <a:pt x="2404" y="291"/>
                  </a:lnTo>
                  <a:lnTo>
                    <a:pt x="2404" y="249"/>
                  </a:lnTo>
                  <a:lnTo>
                    <a:pt x="2487" y="249"/>
                  </a:lnTo>
                  <a:lnTo>
                    <a:pt x="2487" y="208"/>
                  </a:lnTo>
                  <a:lnTo>
                    <a:pt x="2652" y="208"/>
                  </a:lnTo>
                  <a:lnTo>
                    <a:pt x="2652" y="166"/>
                  </a:lnTo>
                  <a:lnTo>
                    <a:pt x="2735" y="166"/>
                  </a:lnTo>
                  <a:lnTo>
                    <a:pt x="2777" y="125"/>
                  </a:lnTo>
                  <a:lnTo>
                    <a:pt x="2818" y="84"/>
                  </a:lnTo>
                  <a:lnTo>
                    <a:pt x="2818" y="42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70"/>
            <p:cNvSpPr/>
            <p:nvPr/>
          </p:nvSpPr>
          <p:spPr>
            <a:xfrm>
              <a:off x="4900825" y="3242325"/>
              <a:ext cx="61150" cy="32150"/>
            </a:xfrm>
            <a:custGeom>
              <a:rect b="b" l="l" r="r" t="t"/>
              <a:pathLst>
                <a:path extrusionOk="0" h="1286" w="2446">
                  <a:moveTo>
                    <a:pt x="2321" y="1"/>
                  </a:moveTo>
                  <a:lnTo>
                    <a:pt x="2321" y="42"/>
                  </a:lnTo>
                  <a:lnTo>
                    <a:pt x="2196" y="42"/>
                  </a:lnTo>
                  <a:lnTo>
                    <a:pt x="2114" y="84"/>
                  </a:lnTo>
                  <a:lnTo>
                    <a:pt x="2072" y="84"/>
                  </a:lnTo>
                  <a:lnTo>
                    <a:pt x="2031" y="125"/>
                  </a:lnTo>
                  <a:lnTo>
                    <a:pt x="1948" y="125"/>
                  </a:lnTo>
                  <a:lnTo>
                    <a:pt x="1865" y="167"/>
                  </a:lnTo>
                  <a:lnTo>
                    <a:pt x="1782" y="167"/>
                  </a:lnTo>
                  <a:lnTo>
                    <a:pt x="1782" y="208"/>
                  </a:lnTo>
                  <a:lnTo>
                    <a:pt x="1658" y="208"/>
                  </a:lnTo>
                  <a:lnTo>
                    <a:pt x="1616" y="249"/>
                  </a:lnTo>
                  <a:lnTo>
                    <a:pt x="1575" y="291"/>
                  </a:lnTo>
                  <a:lnTo>
                    <a:pt x="1492" y="291"/>
                  </a:lnTo>
                  <a:lnTo>
                    <a:pt x="1409" y="332"/>
                  </a:lnTo>
                  <a:lnTo>
                    <a:pt x="1368" y="332"/>
                  </a:lnTo>
                  <a:lnTo>
                    <a:pt x="1368" y="374"/>
                  </a:lnTo>
                  <a:lnTo>
                    <a:pt x="1285" y="374"/>
                  </a:lnTo>
                  <a:lnTo>
                    <a:pt x="1285" y="415"/>
                  </a:lnTo>
                  <a:lnTo>
                    <a:pt x="1202" y="415"/>
                  </a:lnTo>
                  <a:lnTo>
                    <a:pt x="1160" y="457"/>
                  </a:lnTo>
                  <a:lnTo>
                    <a:pt x="1119" y="457"/>
                  </a:lnTo>
                  <a:lnTo>
                    <a:pt x="1119" y="498"/>
                  </a:lnTo>
                  <a:lnTo>
                    <a:pt x="1078" y="498"/>
                  </a:lnTo>
                  <a:lnTo>
                    <a:pt x="995" y="539"/>
                  </a:lnTo>
                  <a:lnTo>
                    <a:pt x="953" y="581"/>
                  </a:lnTo>
                  <a:lnTo>
                    <a:pt x="912" y="581"/>
                  </a:lnTo>
                  <a:lnTo>
                    <a:pt x="912" y="622"/>
                  </a:lnTo>
                  <a:lnTo>
                    <a:pt x="829" y="622"/>
                  </a:lnTo>
                  <a:lnTo>
                    <a:pt x="829" y="664"/>
                  </a:lnTo>
                  <a:lnTo>
                    <a:pt x="746" y="664"/>
                  </a:lnTo>
                  <a:lnTo>
                    <a:pt x="746" y="705"/>
                  </a:lnTo>
                  <a:lnTo>
                    <a:pt x="663" y="705"/>
                  </a:lnTo>
                  <a:lnTo>
                    <a:pt x="622" y="747"/>
                  </a:lnTo>
                  <a:lnTo>
                    <a:pt x="539" y="788"/>
                  </a:lnTo>
                  <a:lnTo>
                    <a:pt x="456" y="830"/>
                  </a:lnTo>
                  <a:lnTo>
                    <a:pt x="415" y="871"/>
                  </a:lnTo>
                  <a:lnTo>
                    <a:pt x="373" y="871"/>
                  </a:lnTo>
                  <a:lnTo>
                    <a:pt x="373" y="912"/>
                  </a:lnTo>
                  <a:lnTo>
                    <a:pt x="290" y="912"/>
                  </a:lnTo>
                  <a:lnTo>
                    <a:pt x="290" y="954"/>
                  </a:lnTo>
                  <a:lnTo>
                    <a:pt x="249" y="954"/>
                  </a:lnTo>
                  <a:lnTo>
                    <a:pt x="249" y="995"/>
                  </a:lnTo>
                  <a:lnTo>
                    <a:pt x="207" y="995"/>
                  </a:lnTo>
                  <a:lnTo>
                    <a:pt x="125" y="1037"/>
                  </a:lnTo>
                  <a:lnTo>
                    <a:pt x="125" y="1078"/>
                  </a:lnTo>
                  <a:lnTo>
                    <a:pt x="83" y="1078"/>
                  </a:lnTo>
                  <a:lnTo>
                    <a:pt x="42" y="1120"/>
                  </a:lnTo>
                  <a:lnTo>
                    <a:pt x="0" y="1120"/>
                  </a:lnTo>
                  <a:lnTo>
                    <a:pt x="0" y="1161"/>
                  </a:lnTo>
                  <a:lnTo>
                    <a:pt x="0" y="1202"/>
                  </a:lnTo>
                  <a:lnTo>
                    <a:pt x="42" y="1244"/>
                  </a:lnTo>
                  <a:lnTo>
                    <a:pt x="125" y="1285"/>
                  </a:lnTo>
                  <a:lnTo>
                    <a:pt x="166" y="1244"/>
                  </a:lnTo>
                  <a:lnTo>
                    <a:pt x="207" y="1202"/>
                  </a:lnTo>
                  <a:lnTo>
                    <a:pt x="207" y="1161"/>
                  </a:lnTo>
                  <a:lnTo>
                    <a:pt x="290" y="1161"/>
                  </a:lnTo>
                  <a:lnTo>
                    <a:pt x="332" y="1120"/>
                  </a:lnTo>
                  <a:lnTo>
                    <a:pt x="373" y="1120"/>
                  </a:lnTo>
                  <a:lnTo>
                    <a:pt x="373" y="1078"/>
                  </a:lnTo>
                  <a:lnTo>
                    <a:pt x="415" y="1078"/>
                  </a:lnTo>
                  <a:lnTo>
                    <a:pt x="497" y="1037"/>
                  </a:lnTo>
                  <a:lnTo>
                    <a:pt x="539" y="995"/>
                  </a:lnTo>
                  <a:lnTo>
                    <a:pt x="580" y="995"/>
                  </a:lnTo>
                  <a:lnTo>
                    <a:pt x="580" y="954"/>
                  </a:lnTo>
                  <a:lnTo>
                    <a:pt x="622" y="954"/>
                  </a:lnTo>
                  <a:lnTo>
                    <a:pt x="663" y="912"/>
                  </a:lnTo>
                  <a:lnTo>
                    <a:pt x="705" y="912"/>
                  </a:lnTo>
                  <a:lnTo>
                    <a:pt x="705" y="871"/>
                  </a:lnTo>
                  <a:lnTo>
                    <a:pt x="788" y="871"/>
                  </a:lnTo>
                  <a:lnTo>
                    <a:pt x="829" y="830"/>
                  </a:lnTo>
                  <a:lnTo>
                    <a:pt x="953" y="747"/>
                  </a:lnTo>
                  <a:lnTo>
                    <a:pt x="995" y="747"/>
                  </a:lnTo>
                  <a:lnTo>
                    <a:pt x="995" y="705"/>
                  </a:lnTo>
                  <a:lnTo>
                    <a:pt x="1078" y="705"/>
                  </a:lnTo>
                  <a:lnTo>
                    <a:pt x="1119" y="664"/>
                  </a:lnTo>
                  <a:lnTo>
                    <a:pt x="1160" y="622"/>
                  </a:lnTo>
                  <a:lnTo>
                    <a:pt x="1243" y="622"/>
                  </a:lnTo>
                  <a:lnTo>
                    <a:pt x="1243" y="581"/>
                  </a:lnTo>
                  <a:lnTo>
                    <a:pt x="1285" y="581"/>
                  </a:lnTo>
                  <a:lnTo>
                    <a:pt x="1326" y="539"/>
                  </a:lnTo>
                  <a:lnTo>
                    <a:pt x="1409" y="539"/>
                  </a:lnTo>
                  <a:lnTo>
                    <a:pt x="1409" y="498"/>
                  </a:lnTo>
                  <a:lnTo>
                    <a:pt x="1575" y="457"/>
                  </a:lnTo>
                  <a:lnTo>
                    <a:pt x="1616" y="457"/>
                  </a:lnTo>
                  <a:lnTo>
                    <a:pt x="1658" y="415"/>
                  </a:lnTo>
                  <a:lnTo>
                    <a:pt x="1699" y="415"/>
                  </a:lnTo>
                  <a:lnTo>
                    <a:pt x="1699" y="374"/>
                  </a:lnTo>
                  <a:lnTo>
                    <a:pt x="1823" y="374"/>
                  </a:lnTo>
                  <a:lnTo>
                    <a:pt x="1906" y="332"/>
                  </a:lnTo>
                  <a:lnTo>
                    <a:pt x="1989" y="291"/>
                  </a:lnTo>
                  <a:lnTo>
                    <a:pt x="2072" y="291"/>
                  </a:lnTo>
                  <a:lnTo>
                    <a:pt x="2072" y="249"/>
                  </a:lnTo>
                  <a:lnTo>
                    <a:pt x="2196" y="249"/>
                  </a:lnTo>
                  <a:lnTo>
                    <a:pt x="2238" y="208"/>
                  </a:lnTo>
                  <a:lnTo>
                    <a:pt x="2362" y="208"/>
                  </a:lnTo>
                  <a:lnTo>
                    <a:pt x="2404" y="167"/>
                  </a:lnTo>
                  <a:lnTo>
                    <a:pt x="2445" y="125"/>
                  </a:lnTo>
                  <a:lnTo>
                    <a:pt x="2445" y="84"/>
                  </a:lnTo>
                  <a:lnTo>
                    <a:pt x="2404" y="42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70"/>
            <p:cNvSpPr/>
            <p:nvPr/>
          </p:nvSpPr>
          <p:spPr>
            <a:xfrm>
              <a:off x="4838675" y="3236125"/>
              <a:ext cx="83925" cy="112925"/>
            </a:xfrm>
            <a:custGeom>
              <a:rect b="b" l="l" r="r" t="t"/>
              <a:pathLst>
                <a:path extrusionOk="0" h="4517" w="3357">
                  <a:moveTo>
                    <a:pt x="3149" y="0"/>
                  </a:moveTo>
                  <a:lnTo>
                    <a:pt x="2983" y="42"/>
                  </a:lnTo>
                  <a:lnTo>
                    <a:pt x="2818" y="83"/>
                  </a:lnTo>
                  <a:lnTo>
                    <a:pt x="2693" y="124"/>
                  </a:lnTo>
                  <a:lnTo>
                    <a:pt x="2569" y="124"/>
                  </a:lnTo>
                  <a:lnTo>
                    <a:pt x="2528" y="166"/>
                  </a:lnTo>
                  <a:lnTo>
                    <a:pt x="2486" y="166"/>
                  </a:lnTo>
                  <a:lnTo>
                    <a:pt x="2362" y="207"/>
                  </a:lnTo>
                  <a:lnTo>
                    <a:pt x="2279" y="249"/>
                  </a:lnTo>
                  <a:lnTo>
                    <a:pt x="2030" y="373"/>
                  </a:lnTo>
                  <a:lnTo>
                    <a:pt x="1989" y="373"/>
                  </a:lnTo>
                  <a:lnTo>
                    <a:pt x="1948" y="415"/>
                  </a:lnTo>
                  <a:lnTo>
                    <a:pt x="1782" y="497"/>
                  </a:lnTo>
                  <a:lnTo>
                    <a:pt x="1740" y="497"/>
                  </a:lnTo>
                  <a:lnTo>
                    <a:pt x="1616" y="622"/>
                  </a:lnTo>
                  <a:lnTo>
                    <a:pt x="1575" y="622"/>
                  </a:lnTo>
                  <a:lnTo>
                    <a:pt x="1243" y="870"/>
                  </a:lnTo>
                  <a:lnTo>
                    <a:pt x="1119" y="995"/>
                  </a:lnTo>
                  <a:lnTo>
                    <a:pt x="1077" y="995"/>
                  </a:lnTo>
                  <a:lnTo>
                    <a:pt x="1036" y="1036"/>
                  </a:lnTo>
                  <a:lnTo>
                    <a:pt x="995" y="1119"/>
                  </a:lnTo>
                  <a:lnTo>
                    <a:pt x="870" y="1202"/>
                  </a:lnTo>
                  <a:lnTo>
                    <a:pt x="829" y="1285"/>
                  </a:lnTo>
                  <a:lnTo>
                    <a:pt x="829" y="1326"/>
                  </a:lnTo>
                  <a:lnTo>
                    <a:pt x="704" y="1450"/>
                  </a:lnTo>
                  <a:lnTo>
                    <a:pt x="580" y="1575"/>
                  </a:lnTo>
                  <a:lnTo>
                    <a:pt x="539" y="1658"/>
                  </a:lnTo>
                  <a:lnTo>
                    <a:pt x="497" y="1699"/>
                  </a:lnTo>
                  <a:lnTo>
                    <a:pt x="414" y="1823"/>
                  </a:lnTo>
                  <a:lnTo>
                    <a:pt x="414" y="1865"/>
                  </a:lnTo>
                  <a:lnTo>
                    <a:pt x="332" y="1948"/>
                  </a:lnTo>
                  <a:lnTo>
                    <a:pt x="207" y="2196"/>
                  </a:lnTo>
                  <a:lnTo>
                    <a:pt x="83" y="2528"/>
                  </a:lnTo>
                  <a:lnTo>
                    <a:pt x="0" y="2901"/>
                  </a:lnTo>
                  <a:lnTo>
                    <a:pt x="0" y="2942"/>
                  </a:lnTo>
                  <a:lnTo>
                    <a:pt x="0" y="3066"/>
                  </a:lnTo>
                  <a:lnTo>
                    <a:pt x="0" y="3108"/>
                  </a:lnTo>
                  <a:lnTo>
                    <a:pt x="0" y="3191"/>
                  </a:lnTo>
                  <a:lnTo>
                    <a:pt x="0" y="3357"/>
                  </a:lnTo>
                  <a:lnTo>
                    <a:pt x="0" y="3522"/>
                  </a:lnTo>
                  <a:lnTo>
                    <a:pt x="0" y="3647"/>
                  </a:lnTo>
                  <a:lnTo>
                    <a:pt x="0" y="3688"/>
                  </a:lnTo>
                  <a:lnTo>
                    <a:pt x="83" y="3854"/>
                  </a:lnTo>
                  <a:lnTo>
                    <a:pt x="124" y="3978"/>
                  </a:lnTo>
                  <a:lnTo>
                    <a:pt x="124" y="4061"/>
                  </a:lnTo>
                  <a:lnTo>
                    <a:pt x="166" y="4102"/>
                  </a:lnTo>
                  <a:lnTo>
                    <a:pt x="249" y="4268"/>
                  </a:lnTo>
                  <a:lnTo>
                    <a:pt x="332" y="4351"/>
                  </a:lnTo>
                  <a:lnTo>
                    <a:pt x="414" y="4392"/>
                  </a:lnTo>
                  <a:lnTo>
                    <a:pt x="539" y="4475"/>
                  </a:lnTo>
                  <a:lnTo>
                    <a:pt x="704" y="4517"/>
                  </a:lnTo>
                  <a:lnTo>
                    <a:pt x="912" y="4517"/>
                  </a:lnTo>
                  <a:lnTo>
                    <a:pt x="1036" y="4475"/>
                  </a:lnTo>
                  <a:lnTo>
                    <a:pt x="1202" y="4392"/>
                  </a:lnTo>
                  <a:lnTo>
                    <a:pt x="1533" y="4227"/>
                  </a:lnTo>
                  <a:lnTo>
                    <a:pt x="1782" y="4020"/>
                  </a:lnTo>
                  <a:lnTo>
                    <a:pt x="1823" y="3937"/>
                  </a:lnTo>
                  <a:lnTo>
                    <a:pt x="1865" y="3895"/>
                  </a:lnTo>
                  <a:lnTo>
                    <a:pt x="1948" y="3812"/>
                  </a:lnTo>
                  <a:lnTo>
                    <a:pt x="2030" y="3688"/>
                  </a:lnTo>
                  <a:lnTo>
                    <a:pt x="2072" y="3605"/>
                  </a:lnTo>
                  <a:lnTo>
                    <a:pt x="2113" y="3564"/>
                  </a:lnTo>
                  <a:lnTo>
                    <a:pt x="2196" y="3398"/>
                  </a:lnTo>
                  <a:lnTo>
                    <a:pt x="2238" y="3274"/>
                  </a:lnTo>
                  <a:lnTo>
                    <a:pt x="2279" y="3149"/>
                  </a:lnTo>
                  <a:lnTo>
                    <a:pt x="2279" y="3108"/>
                  </a:lnTo>
                  <a:lnTo>
                    <a:pt x="2320" y="3025"/>
                  </a:lnTo>
                  <a:lnTo>
                    <a:pt x="2362" y="2942"/>
                  </a:lnTo>
                  <a:lnTo>
                    <a:pt x="2486" y="2611"/>
                  </a:lnTo>
                  <a:lnTo>
                    <a:pt x="2486" y="2569"/>
                  </a:lnTo>
                  <a:lnTo>
                    <a:pt x="2611" y="2196"/>
                  </a:lnTo>
                  <a:lnTo>
                    <a:pt x="2693" y="1865"/>
                  </a:lnTo>
                  <a:lnTo>
                    <a:pt x="2735" y="1823"/>
                  </a:lnTo>
                  <a:lnTo>
                    <a:pt x="2735" y="1782"/>
                  </a:lnTo>
                  <a:lnTo>
                    <a:pt x="2735" y="1741"/>
                  </a:lnTo>
                  <a:lnTo>
                    <a:pt x="2776" y="1699"/>
                  </a:lnTo>
                  <a:lnTo>
                    <a:pt x="2818" y="1616"/>
                  </a:lnTo>
                  <a:lnTo>
                    <a:pt x="2818" y="1575"/>
                  </a:lnTo>
                  <a:lnTo>
                    <a:pt x="2859" y="1450"/>
                  </a:lnTo>
                  <a:lnTo>
                    <a:pt x="2942" y="1243"/>
                  </a:lnTo>
                  <a:lnTo>
                    <a:pt x="2983" y="1160"/>
                  </a:lnTo>
                  <a:lnTo>
                    <a:pt x="3066" y="953"/>
                  </a:lnTo>
                  <a:lnTo>
                    <a:pt x="3108" y="912"/>
                  </a:lnTo>
                  <a:lnTo>
                    <a:pt x="3108" y="870"/>
                  </a:lnTo>
                  <a:lnTo>
                    <a:pt x="3108" y="829"/>
                  </a:lnTo>
                  <a:lnTo>
                    <a:pt x="3149" y="705"/>
                  </a:lnTo>
                  <a:lnTo>
                    <a:pt x="3191" y="705"/>
                  </a:lnTo>
                  <a:lnTo>
                    <a:pt x="3191" y="622"/>
                  </a:lnTo>
                  <a:lnTo>
                    <a:pt x="3274" y="539"/>
                  </a:lnTo>
                  <a:lnTo>
                    <a:pt x="3315" y="415"/>
                  </a:lnTo>
                  <a:lnTo>
                    <a:pt x="3315" y="373"/>
                  </a:lnTo>
                  <a:lnTo>
                    <a:pt x="3356" y="249"/>
                  </a:lnTo>
                  <a:lnTo>
                    <a:pt x="3315" y="207"/>
                  </a:lnTo>
                  <a:lnTo>
                    <a:pt x="3274" y="207"/>
                  </a:lnTo>
                  <a:lnTo>
                    <a:pt x="3191" y="249"/>
                  </a:lnTo>
                  <a:lnTo>
                    <a:pt x="3149" y="332"/>
                  </a:lnTo>
                  <a:lnTo>
                    <a:pt x="3149" y="373"/>
                  </a:lnTo>
                  <a:lnTo>
                    <a:pt x="3108" y="456"/>
                  </a:lnTo>
                  <a:lnTo>
                    <a:pt x="3025" y="622"/>
                  </a:lnTo>
                  <a:lnTo>
                    <a:pt x="2983" y="705"/>
                  </a:lnTo>
                  <a:lnTo>
                    <a:pt x="2983" y="746"/>
                  </a:lnTo>
                  <a:lnTo>
                    <a:pt x="2942" y="787"/>
                  </a:lnTo>
                  <a:lnTo>
                    <a:pt x="2901" y="912"/>
                  </a:lnTo>
                  <a:lnTo>
                    <a:pt x="2818" y="1036"/>
                  </a:lnTo>
                  <a:lnTo>
                    <a:pt x="2818" y="1078"/>
                  </a:lnTo>
                  <a:lnTo>
                    <a:pt x="2693" y="1409"/>
                  </a:lnTo>
                  <a:lnTo>
                    <a:pt x="2652" y="1533"/>
                  </a:lnTo>
                  <a:lnTo>
                    <a:pt x="2611" y="1699"/>
                  </a:lnTo>
                  <a:lnTo>
                    <a:pt x="2569" y="1782"/>
                  </a:lnTo>
                  <a:lnTo>
                    <a:pt x="2528" y="1823"/>
                  </a:lnTo>
                  <a:lnTo>
                    <a:pt x="2445" y="2113"/>
                  </a:lnTo>
                  <a:lnTo>
                    <a:pt x="2320" y="2403"/>
                  </a:lnTo>
                  <a:lnTo>
                    <a:pt x="2320" y="2445"/>
                  </a:lnTo>
                  <a:lnTo>
                    <a:pt x="2320" y="2486"/>
                  </a:lnTo>
                  <a:lnTo>
                    <a:pt x="2320" y="2528"/>
                  </a:lnTo>
                  <a:lnTo>
                    <a:pt x="2279" y="2611"/>
                  </a:lnTo>
                  <a:lnTo>
                    <a:pt x="2238" y="2694"/>
                  </a:lnTo>
                  <a:lnTo>
                    <a:pt x="2238" y="2776"/>
                  </a:lnTo>
                  <a:lnTo>
                    <a:pt x="2196" y="2818"/>
                  </a:lnTo>
                  <a:lnTo>
                    <a:pt x="2196" y="2901"/>
                  </a:lnTo>
                  <a:lnTo>
                    <a:pt x="2155" y="2942"/>
                  </a:lnTo>
                  <a:lnTo>
                    <a:pt x="2113" y="3066"/>
                  </a:lnTo>
                  <a:lnTo>
                    <a:pt x="2072" y="3232"/>
                  </a:lnTo>
                  <a:lnTo>
                    <a:pt x="2030" y="3274"/>
                  </a:lnTo>
                  <a:lnTo>
                    <a:pt x="1948" y="3439"/>
                  </a:lnTo>
                  <a:lnTo>
                    <a:pt x="1906" y="3522"/>
                  </a:lnTo>
                  <a:lnTo>
                    <a:pt x="1823" y="3688"/>
                  </a:lnTo>
                  <a:lnTo>
                    <a:pt x="1740" y="3771"/>
                  </a:lnTo>
                  <a:lnTo>
                    <a:pt x="1657" y="3895"/>
                  </a:lnTo>
                  <a:lnTo>
                    <a:pt x="1326" y="4144"/>
                  </a:lnTo>
                  <a:lnTo>
                    <a:pt x="1285" y="4185"/>
                  </a:lnTo>
                  <a:lnTo>
                    <a:pt x="1243" y="4185"/>
                  </a:lnTo>
                  <a:lnTo>
                    <a:pt x="1160" y="4227"/>
                  </a:lnTo>
                  <a:lnTo>
                    <a:pt x="1119" y="4268"/>
                  </a:lnTo>
                  <a:lnTo>
                    <a:pt x="995" y="4310"/>
                  </a:lnTo>
                  <a:lnTo>
                    <a:pt x="870" y="4351"/>
                  </a:lnTo>
                  <a:lnTo>
                    <a:pt x="746" y="4351"/>
                  </a:lnTo>
                  <a:lnTo>
                    <a:pt x="580" y="4310"/>
                  </a:lnTo>
                  <a:lnTo>
                    <a:pt x="539" y="4310"/>
                  </a:lnTo>
                  <a:lnTo>
                    <a:pt x="497" y="4268"/>
                  </a:lnTo>
                  <a:lnTo>
                    <a:pt x="414" y="4144"/>
                  </a:lnTo>
                  <a:lnTo>
                    <a:pt x="290" y="3978"/>
                  </a:lnTo>
                  <a:lnTo>
                    <a:pt x="249" y="3937"/>
                  </a:lnTo>
                  <a:lnTo>
                    <a:pt x="249" y="3895"/>
                  </a:lnTo>
                  <a:lnTo>
                    <a:pt x="207" y="3812"/>
                  </a:lnTo>
                  <a:lnTo>
                    <a:pt x="166" y="3481"/>
                  </a:lnTo>
                  <a:lnTo>
                    <a:pt x="166" y="3357"/>
                  </a:lnTo>
                  <a:lnTo>
                    <a:pt x="166" y="3149"/>
                  </a:lnTo>
                  <a:lnTo>
                    <a:pt x="166" y="3025"/>
                  </a:lnTo>
                  <a:lnTo>
                    <a:pt x="166" y="2901"/>
                  </a:lnTo>
                  <a:lnTo>
                    <a:pt x="207" y="2818"/>
                  </a:lnTo>
                  <a:lnTo>
                    <a:pt x="207" y="2776"/>
                  </a:lnTo>
                  <a:lnTo>
                    <a:pt x="207" y="2694"/>
                  </a:lnTo>
                  <a:lnTo>
                    <a:pt x="249" y="2611"/>
                  </a:lnTo>
                  <a:lnTo>
                    <a:pt x="290" y="2486"/>
                  </a:lnTo>
                  <a:lnTo>
                    <a:pt x="290" y="2403"/>
                  </a:lnTo>
                  <a:lnTo>
                    <a:pt x="373" y="2321"/>
                  </a:lnTo>
                  <a:lnTo>
                    <a:pt x="373" y="2238"/>
                  </a:lnTo>
                  <a:lnTo>
                    <a:pt x="414" y="2196"/>
                  </a:lnTo>
                  <a:lnTo>
                    <a:pt x="456" y="2072"/>
                  </a:lnTo>
                  <a:lnTo>
                    <a:pt x="497" y="2031"/>
                  </a:lnTo>
                  <a:lnTo>
                    <a:pt x="539" y="1906"/>
                  </a:lnTo>
                  <a:lnTo>
                    <a:pt x="704" y="1699"/>
                  </a:lnTo>
                  <a:lnTo>
                    <a:pt x="912" y="1450"/>
                  </a:lnTo>
                  <a:lnTo>
                    <a:pt x="1119" y="1202"/>
                  </a:lnTo>
                  <a:lnTo>
                    <a:pt x="1285" y="1078"/>
                  </a:lnTo>
                  <a:lnTo>
                    <a:pt x="1409" y="995"/>
                  </a:lnTo>
                  <a:lnTo>
                    <a:pt x="1450" y="912"/>
                  </a:lnTo>
                  <a:lnTo>
                    <a:pt x="1533" y="870"/>
                  </a:lnTo>
                  <a:lnTo>
                    <a:pt x="1657" y="787"/>
                  </a:lnTo>
                  <a:lnTo>
                    <a:pt x="1782" y="705"/>
                  </a:lnTo>
                  <a:lnTo>
                    <a:pt x="1823" y="663"/>
                  </a:lnTo>
                  <a:lnTo>
                    <a:pt x="1865" y="663"/>
                  </a:lnTo>
                  <a:lnTo>
                    <a:pt x="2030" y="539"/>
                  </a:lnTo>
                  <a:lnTo>
                    <a:pt x="2113" y="539"/>
                  </a:lnTo>
                  <a:lnTo>
                    <a:pt x="2238" y="456"/>
                  </a:lnTo>
                  <a:lnTo>
                    <a:pt x="2528" y="332"/>
                  </a:lnTo>
                  <a:lnTo>
                    <a:pt x="2693" y="290"/>
                  </a:lnTo>
                  <a:lnTo>
                    <a:pt x="2776" y="249"/>
                  </a:lnTo>
                  <a:lnTo>
                    <a:pt x="3066" y="207"/>
                  </a:lnTo>
                  <a:lnTo>
                    <a:pt x="3149" y="207"/>
                  </a:lnTo>
                  <a:lnTo>
                    <a:pt x="3232" y="166"/>
                  </a:lnTo>
                  <a:lnTo>
                    <a:pt x="3356" y="124"/>
                  </a:lnTo>
                  <a:lnTo>
                    <a:pt x="3315" y="83"/>
                  </a:lnTo>
                  <a:lnTo>
                    <a:pt x="3232" y="42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70"/>
            <p:cNvSpPr/>
            <p:nvPr/>
          </p:nvSpPr>
          <p:spPr>
            <a:xfrm>
              <a:off x="4917400" y="3219550"/>
              <a:ext cx="113975" cy="89100"/>
            </a:xfrm>
            <a:custGeom>
              <a:rect b="b" l="l" r="r" t="t"/>
              <a:pathLst>
                <a:path extrusionOk="0" h="3564" w="4559">
                  <a:moveTo>
                    <a:pt x="1533" y="0"/>
                  </a:moveTo>
                  <a:lnTo>
                    <a:pt x="1492" y="42"/>
                  </a:lnTo>
                  <a:lnTo>
                    <a:pt x="1119" y="42"/>
                  </a:lnTo>
                  <a:lnTo>
                    <a:pt x="829" y="124"/>
                  </a:lnTo>
                  <a:lnTo>
                    <a:pt x="746" y="124"/>
                  </a:lnTo>
                  <a:lnTo>
                    <a:pt x="580" y="207"/>
                  </a:lnTo>
                  <a:lnTo>
                    <a:pt x="497" y="249"/>
                  </a:lnTo>
                  <a:lnTo>
                    <a:pt x="456" y="290"/>
                  </a:lnTo>
                  <a:lnTo>
                    <a:pt x="332" y="373"/>
                  </a:lnTo>
                  <a:lnTo>
                    <a:pt x="290" y="415"/>
                  </a:lnTo>
                  <a:lnTo>
                    <a:pt x="249" y="456"/>
                  </a:lnTo>
                  <a:lnTo>
                    <a:pt x="166" y="539"/>
                  </a:lnTo>
                  <a:lnTo>
                    <a:pt x="83" y="663"/>
                  </a:lnTo>
                  <a:lnTo>
                    <a:pt x="42" y="663"/>
                  </a:lnTo>
                  <a:lnTo>
                    <a:pt x="42" y="746"/>
                  </a:lnTo>
                  <a:lnTo>
                    <a:pt x="0" y="870"/>
                  </a:lnTo>
                  <a:lnTo>
                    <a:pt x="83" y="829"/>
                  </a:lnTo>
                  <a:lnTo>
                    <a:pt x="125" y="787"/>
                  </a:lnTo>
                  <a:lnTo>
                    <a:pt x="166" y="829"/>
                  </a:lnTo>
                  <a:lnTo>
                    <a:pt x="207" y="746"/>
                  </a:lnTo>
                  <a:lnTo>
                    <a:pt x="249" y="705"/>
                  </a:lnTo>
                  <a:lnTo>
                    <a:pt x="290" y="622"/>
                  </a:lnTo>
                  <a:lnTo>
                    <a:pt x="373" y="539"/>
                  </a:lnTo>
                  <a:lnTo>
                    <a:pt x="456" y="497"/>
                  </a:lnTo>
                  <a:lnTo>
                    <a:pt x="497" y="456"/>
                  </a:lnTo>
                  <a:lnTo>
                    <a:pt x="539" y="415"/>
                  </a:lnTo>
                  <a:lnTo>
                    <a:pt x="622" y="373"/>
                  </a:lnTo>
                  <a:lnTo>
                    <a:pt x="788" y="332"/>
                  </a:lnTo>
                  <a:lnTo>
                    <a:pt x="829" y="332"/>
                  </a:lnTo>
                  <a:lnTo>
                    <a:pt x="1119" y="249"/>
                  </a:lnTo>
                  <a:lnTo>
                    <a:pt x="1160" y="249"/>
                  </a:lnTo>
                  <a:lnTo>
                    <a:pt x="1285" y="207"/>
                  </a:lnTo>
                  <a:lnTo>
                    <a:pt x="1865" y="207"/>
                  </a:lnTo>
                  <a:lnTo>
                    <a:pt x="2155" y="290"/>
                  </a:lnTo>
                  <a:lnTo>
                    <a:pt x="2196" y="290"/>
                  </a:lnTo>
                  <a:lnTo>
                    <a:pt x="2238" y="332"/>
                  </a:lnTo>
                  <a:lnTo>
                    <a:pt x="2321" y="373"/>
                  </a:lnTo>
                  <a:lnTo>
                    <a:pt x="2404" y="373"/>
                  </a:lnTo>
                  <a:lnTo>
                    <a:pt x="2486" y="415"/>
                  </a:lnTo>
                  <a:lnTo>
                    <a:pt x="2569" y="415"/>
                  </a:lnTo>
                  <a:lnTo>
                    <a:pt x="2611" y="456"/>
                  </a:lnTo>
                  <a:lnTo>
                    <a:pt x="2652" y="497"/>
                  </a:lnTo>
                  <a:lnTo>
                    <a:pt x="2777" y="539"/>
                  </a:lnTo>
                  <a:lnTo>
                    <a:pt x="2942" y="622"/>
                  </a:lnTo>
                  <a:lnTo>
                    <a:pt x="2984" y="663"/>
                  </a:lnTo>
                  <a:lnTo>
                    <a:pt x="3149" y="746"/>
                  </a:lnTo>
                  <a:lnTo>
                    <a:pt x="3232" y="829"/>
                  </a:lnTo>
                  <a:lnTo>
                    <a:pt x="3357" y="912"/>
                  </a:lnTo>
                  <a:lnTo>
                    <a:pt x="3481" y="995"/>
                  </a:lnTo>
                  <a:lnTo>
                    <a:pt x="3564" y="1078"/>
                  </a:lnTo>
                  <a:lnTo>
                    <a:pt x="3854" y="1368"/>
                  </a:lnTo>
                  <a:lnTo>
                    <a:pt x="3895" y="1450"/>
                  </a:lnTo>
                  <a:lnTo>
                    <a:pt x="3937" y="1492"/>
                  </a:lnTo>
                  <a:lnTo>
                    <a:pt x="3978" y="1533"/>
                  </a:lnTo>
                  <a:lnTo>
                    <a:pt x="4020" y="1616"/>
                  </a:lnTo>
                  <a:lnTo>
                    <a:pt x="4102" y="1699"/>
                  </a:lnTo>
                  <a:lnTo>
                    <a:pt x="4144" y="1823"/>
                  </a:lnTo>
                  <a:lnTo>
                    <a:pt x="4185" y="1865"/>
                  </a:lnTo>
                  <a:lnTo>
                    <a:pt x="4227" y="1948"/>
                  </a:lnTo>
                  <a:lnTo>
                    <a:pt x="4310" y="2113"/>
                  </a:lnTo>
                  <a:lnTo>
                    <a:pt x="4310" y="2196"/>
                  </a:lnTo>
                  <a:lnTo>
                    <a:pt x="4351" y="2238"/>
                  </a:lnTo>
                  <a:lnTo>
                    <a:pt x="4351" y="2404"/>
                  </a:lnTo>
                  <a:lnTo>
                    <a:pt x="4393" y="2611"/>
                  </a:lnTo>
                  <a:lnTo>
                    <a:pt x="4393" y="2652"/>
                  </a:lnTo>
                  <a:lnTo>
                    <a:pt x="4393" y="2735"/>
                  </a:lnTo>
                  <a:lnTo>
                    <a:pt x="4393" y="2776"/>
                  </a:lnTo>
                  <a:lnTo>
                    <a:pt x="4310" y="3066"/>
                  </a:lnTo>
                  <a:lnTo>
                    <a:pt x="4227" y="3191"/>
                  </a:lnTo>
                  <a:lnTo>
                    <a:pt x="4102" y="3274"/>
                  </a:lnTo>
                  <a:lnTo>
                    <a:pt x="3978" y="3357"/>
                  </a:lnTo>
                  <a:lnTo>
                    <a:pt x="3854" y="3398"/>
                  </a:lnTo>
                  <a:lnTo>
                    <a:pt x="3564" y="3398"/>
                  </a:lnTo>
                  <a:lnTo>
                    <a:pt x="3440" y="3357"/>
                  </a:lnTo>
                  <a:lnTo>
                    <a:pt x="3398" y="3357"/>
                  </a:lnTo>
                  <a:lnTo>
                    <a:pt x="3274" y="3274"/>
                  </a:lnTo>
                  <a:lnTo>
                    <a:pt x="3191" y="3274"/>
                  </a:lnTo>
                  <a:lnTo>
                    <a:pt x="3191" y="3232"/>
                  </a:lnTo>
                  <a:lnTo>
                    <a:pt x="3067" y="3191"/>
                  </a:lnTo>
                  <a:lnTo>
                    <a:pt x="3025" y="3191"/>
                  </a:lnTo>
                  <a:lnTo>
                    <a:pt x="2984" y="3149"/>
                  </a:lnTo>
                  <a:lnTo>
                    <a:pt x="2901" y="3066"/>
                  </a:lnTo>
                  <a:lnTo>
                    <a:pt x="2694" y="2942"/>
                  </a:lnTo>
                  <a:lnTo>
                    <a:pt x="2445" y="2694"/>
                  </a:lnTo>
                  <a:lnTo>
                    <a:pt x="2196" y="2445"/>
                  </a:lnTo>
                  <a:lnTo>
                    <a:pt x="2031" y="2321"/>
                  </a:lnTo>
                  <a:lnTo>
                    <a:pt x="1948" y="2196"/>
                  </a:lnTo>
                  <a:lnTo>
                    <a:pt x="1906" y="2155"/>
                  </a:lnTo>
                  <a:lnTo>
                    <a:pt x="1823" y="2072"/>
                  </a:lnTo>
                  <a:lnTo>
                    <a:pt x="1741" y="1948"/>
                  </a:lnTo>
                  <a:lnTo>
                    <a:pt x="1616" y="1865"/>
                  </a:lnTo>
                  <a:lnTo>
                    <a:pt x="1575" y="1823"/>
                  </a:lnTo>
                  <a:lnTo>
                    <a:pt x="1533" y="1782"/>
                  </a:lnTo>
                  <a:lnTo>
                    <a:pt x="1409" y="1658"/>
                  </a:lnTo>
                  <a:lnTo>
                    <a:pt x="1326" y="1616"/>
                  </a:lnTo>
                  <a:lnTo>
                    <a:pt x="1202" y="1492"/>
                  </a:lnTo>
                  <a:lnTo>
                    <a:pt x="953" y="1285"/>
                  </a:lnTo>
                  <a:lnTo>
                    <a:pt x="788" y="1202"/>
                  </a:lnTo>
                  <a:lnTo>
                    <a:pt x="746" y="1160"/>
                  </a:lnTo>
                  <a:lnTo>
                    <a:pt x="497" y="953"/>
                  </a:lnTo>
                  <a:lnTo>
                    <a:pt x="415" y="912"/>
                  </a:lnTo>
                  <a:lnTo>
                    <a:pt x="332" y="870"/>
                  </a:lnTo>
                  <a:lnTo>
                    <a:pt x="207" y="829"/>
                  </a:lnTo>
                  <a:lnTo>
                    <a:pt x="207" y="870"/>
                  </a:lnTo>
                  <a:lnTo>
                    <a:pt x="166" y="912"/>
                  </a:lnTo>
                  <a:lnTo>
                    <a:pt x="207" y="995"/>
                  </a:lnTo>
                  <a:lnTo>
                    <a:pt x="290" y="1036"/>
                  </a:lnTo>
                  <a:lnTo>
                    <a:pt x="415" y="1119"/>
                  </a:lnTo>
                  <a:lnTo>
                    <a:pt x="580" y="1243"/>
                  </a:lnTo>
                  <a:lnTo>
                    <a:pt x="663" y="1285"/>
                  </a:lnTo>
                  <a:lnTo>
                    <a:pt x="746" y="1368"/>
                  </a:lnTo>
                  <a:lnTo>
                    <a:pt x="788" y="1368"/>
                  </a:lnTo>
                  <a:lnTo>
                    <a:pt x="829" y="1409"/>
                  </a:lnTo>
                  <a:lnTo>
                    <a:pt x="912" y="1492"/>
                  </a:lnTo>
                  <a:lnTo>
                    <a:pt x="1036" y="1575"/>
                  </a:lnTo>
                  <a:lnTo>
                    <a:pt x="1202" y="1699"/>
                  </a:lnTo>
                  <a:lnTo>
                    <a:pt x="1243" y="1782"/>
                  </a:lnTo>
                  <a:lnTo>
                    <a:pt x="1285" y="1782"/>
                  </a:lnTo>
                  <a:lnTo>
                    <a:pt x="1409" y="1906"/>
                  </a:lnTo>
                  <a:lnTo>
                    <a:pt x="1409" y="1948"/>
                  </a:lnTo>
                  <a:lnTo>
                    <a:pt x="1575" y="2072"/>
                  </a:lnTo>
                  <a:lnTo>
                    <a:pt x="1865" y="2362"/>
                  </a:lnTo>
                  <a:lnTo>
                    <a:pt x="1989" y="2486"/>
                  </a:lnTo>
                  <a:lnTo>
                    <a:pt x="2031" y="2528"/>
                  </a:lnTo>
                  <a:lnTo>
                    <a:pt x="2031" y="2569"/>
                  </a:lnTo>
                  <a:lnTo>
                    <a:pt x="2114" y="2611"/>
                  </a:lnTo>
                  <a:lnTo>
                    <a:pt x="2196" y="2735"/>
                  </a:lnTo>
                  <a:lnTo>
                    <a:pt x="2279" y="2776"/>
                  </a:lnTo>
                  <a:lnTo>
                    <a:pt x="2445" y="2901"/>
                  </a:lnTo>
                  <a:lnTo>
                    <a:pt x="2569" y="3066"/>
                  </a:lnTo>
                  <a:lnTo>
                    <a:pt x="2652" y="3108"/>
                  </a:lnTo>
                  <a:lnTo>
                    <a:pt x="2694" y="3108"/>
                  </a:lnTo>
                  <a:lnTo>
                    <a:pt x="2777" y="3191"/>
                  </a:lnTo>
                  <a:lnTo>
                    <a:pt x="2818" y="3232"/>
                  </a:lnTo>
                  <a:lnTo>
                    <a:pt x="2901" y="3274"/>
                  </a:lnTo>
                  <a:lnTo>
                    <a:pt x="3149" y="3439"/>
                  </a:lnTo>
                  <a:lnTo>
                    <a:pt x="3315" y="3522"/>
                  </a:lnTo>
                  <a:lnTo>
                    <a:pt x="3522" y="3564"/>
                  </a:lnTo>
                  <a:lnTo>
                    <a:pt x="3895" y="3564"/>
                  </a:lnTo>
                  <a:lnTo>
                    <a:pt x="3937" y="3522"/>
                  </a:lnTo>
                  <a:lnTo>
                    <a:pt x="4061" y="3481"/>
                  </a:lnTo>
                  <a:lnTo>
                    <a:pt x="4102" y="3439"/>
                  </a:lnTo>
                  <a:lnTo>
                    <a:pt x="4144" y="3439"/>
                  </a:lnTo>
                  <a:lnTo>
                    <a:pt x="4185" y="3398"/>
                  </a:lnTo>
                  <a:lnTo>
                    <a:pt x="4351" y="3315"/>
                  </a:lnTo>
                  <a:lnTo>
                    <a:pt x="4475" y="3149"/>
                  </a:lnTo>
                  <a:lnTo>
                    <a:pt x="4517" y="3025"/>
                  </a:lnTo>
                  <a:lnTo>
                    <a:pt x="4517" y="2984"/>
                  </a:lnTo>
                  <a:lnTo>
                    <a:pt x="4558" y="2818"/>
                  </a:lnTo>
                  <a:lnTo>
                    <a:pt x="4558" y="2694"/>
                  </a:lnTo>
                  <a:lnTo>
                    <a:pt x="4558" y="2569"/>
                  </a:lnTo>
                  <a:lnTo>
                    <a:pt x="4558" y="2528"/>
                  </a:lnTo>
                  <a:lnTo>
                    <a:pt x="4558" y="2362"/>
                  </a:lnTo>
                  <a:lnTo>
                    <a:pt x="4517" y="2238"/>
                  </a:lnTo>
                  <a:lnTo>
                    <a:pt x="4434" y="2072"/>
                  </a:lnTo>
                  <a:lnTo>
                    <a:pt x="4393" y="1906"/>
                  </a:lnTo>
                  <a:lnTo>
                    <a:pt x="4310" y="1741"/>
                  </a:lnTo>
                  <a:lnTo>
                    <a:pt x="4268" y="1658"/>
                  </a:lnTo>
                  <a:lnTo>
                    <a:pt x="4144" y="1492"/>
                  </a:lnTo>
                  <a:lnTo>
                    <a:pt x="3937" y="1202"/>
                  </a:lnTo>
                  <a:lnTo>
                    <a:pt x="3730" y="953"/>
                  </a:lnTo>
                  <a:lnTo>
                    <a:pt x="3647" y="912"/>
                  </a:lnTo>
                  <a:lnTo>
                    <a:pt x="3564" y="870"/>
                  </a:lnTo>
                  <a:lnTo>
                    <a:pt x="3522" y="787"/>
                  </a:lnTo>
                  <a:lnTo>
                    <a:pt x="3398" y="705"/>
                  </a:lnTo>
                  <a:lnTo>
                    <a:pt x="3315" y="663"/>
                  </a:lnTo>
                  <a:lnTo>
                    <a:pt x="3232" y="622"/>
                  </a:lnTo>
                  <a:lnTo>
                    <a:pt x="3108" y="539"/>
                  </a:lnTo>
                  <a:lnTo>
                    <a:pt x="2984" y="456"/>
                  </a:lnTo>
                  <a:lnTo>
                    <a:pt x="2901" y="415"/>
                  </a:lnTo>
                  <a:lnTo>
                    <a:pt x="2818" y="373"/>
                  </a:lnTo>
                  <a:lnTo>
                    <a:pt x="2777" y="332"/>
                  </a:lnTo>
                  <a:lnTo>
                    <a:pt x="2694" y="290"/>
                  </a:lnTo>
                  <a:lnTo>
                    <a:pt x="2321" y="166"/>
                  </a:lnTo>
                  <a:lnTo>
                    <a:pt x="2279" y="166"/>
                  </a:lnTo>
                  <a:lnTo>
                    <a:pt x="1906" y="42"/>
                  </a:lnTo>
                  <a:lnTo>
                    <a:pt x="1741" y="42"/>
                  </a:lnTo>
                  <a:lnTo>
                    <a:pt x="1533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70"/>
            <p:cNvSpPr/>
            <p:nvPr/>
          </p:nvSpPr>
          <p:spPr>
            <a:xfrm>
              <a:off x="4393225" y="2125600"/>
              <a:ext cx="770750" cy="594650"/>
            </a:xfrm>
            <a:custGeom>
              <a:rect b="b" l="l" r="r" t="t"/>
              <a:pathLst>
                <a:path extrusionOk="0" h="23786" w="30830">
                  <a:moveTo>
                    <a:pt x="4475" y="1"/>
                  </a:moveTo>
                  <a:lnTo>
                    <a:pt x="4351" y="1368"/>
                  </a:lnTo>
                  <a:lnTo>
                    <a:pt x="4185" y="2777"/>
                  </a:lnTo>
                  <a:lnTo>
                    <a:pt x="3978" y="4145"/>
                  </a:lnTo>
                  <a:lnTo>
                    <a:pt x="3688" y="5512"/>
                  </a:lnTo>
                  <a:lnTo>
                    <a:pt x="3356" y="6879"/>
                  </a:lnTo>
                  <a:lnTo>
                    <a:pt x="2942" y="8205"/>
                  </a:lnTo>
                  <a:lnTo>
                    <a:pt x="2486" y="9531"/>
                  </a:lnTo>
                  <a:lnTo>
                    <a:pt x="1989" y="10816"/>
                  </a:lnTo>
                  <a:lnTo>
                    <a:pt x="953" y="13178"/>
                  </a:lnTo>
                  <a:lnTo>
                    <a:pt x="705" y="13799"/>
                  </a:lnTo>
                  <a:lnTo>
                    <a:pt x="497" y="14379"/>
                  </a:lnTo>
                  <a:lnTo>
                    <a:pt x="332" y="15001"/>
                  </a:lnTo>
                  <a:lnTo>
                    <a:pt x="166" y="15623"/>
                  </a:lnTo>
                  <a:lnTo>
                    <a:pt x="83" y="16286"/>
                  </a:lnTo>
                  <a:lnTo>
                    <a:pt x="0" y="16907"/>
                  </a:lnTo>
                  <a:lnTo>
                    <a:pt x="42" y="17570"/>
                  </a:lnTo>
                  <a:lnTo>
                    <a:pt x="83" y="18233"/>
                  </a:lnTo>
                  <a:lnTo>
                    <a:pt x="249" y="18855"/>
                  </a:lnTo>
                  <a:lnTo>
                    <a:pt x="456" y="19435"/>
                  </a:lnTo>
                  <a:lnTo>
                    <a:pt x="746" y="20015"/>
                  </a:lnTo>
                  <a:lnTo>
                    <a:pt x="912" y="20263"/>
                  </a:lnTo>
                  <a:lnTo>
                    <a:pt x="1119" y="20512"/>
                  </a:lnTo>
                  <a:lnTo>
                    <a:pt x="1326" y="20761"/>
                  </a:lnTo>
                  <a:lnTo>
                    <a:pt x="1575" y="21009"/>
                  </a:lnTo>
                  <a:lnTo>
                    <a:pt x="2155" y="21424"/>
                  </a:lnTo>
                  <a:lnTo>
                    <a:pt x="2735" y="21755"/>
                  </a:lnTo>
                  <a:lnTo>
                    <a:pt x="3356" y="22087"/>
                  </a:lnTo>
                  <a:lnTo>
                    <a:pt x="3937" y="22335"/>
                  </a:lnTo>
                  <a:lnTo>
                    <a:pt x="4517" y="22543"/>
                  </a:lnTo>
                  <a:lnTo>
                    <a:pt x="5138" y="22750"/>
                  </a:lnTo>
                  <a:lnTo>
                    <a:pt x="5718" y="22915"/>
                  </a:lnTo>
                  <a:lnTo>
                    <a:pt x="6962" y="23206"/>
                  </a:lnTo>
                  <a:lnTo>
                    <a:pt x="8205" y="23371"/>
                  </a:lnTo>
                  <a:lnTo>
                    <a:pt x="9489" y="23537"/>
                  </a:lnTo>
                  <a:lnTo>
                    <a:pt x="10732" y="23620"/>
                  </a:lnTo>
                  <a:lnTo>
                    <a:pt x="13260" y="23744"/>
                  </a:lnTo>
                  <a:lnTo>
                    <a:pt x="15042" y="23786"/>
                  </a:lnTo>
                  <a:lnTo>
                    <a:pt x="18688" y="23786"/>
                  </a:lnTo>
                  <a:lnTo>
                    <a:pt x="20511" y="23703"/>
                  </a:lnTo>
                  <a:lnTo>
                    <a:pt x="21423" y="23578"/>
                  </a:lnTo>
                  <a:lnTo>
                    <a:pt x="22335" y="23496"/>
                  </a:lnTo>
                  <a:lnTo>
                    <a:pt x="23246" y="23330"/>
                  </a:lnTo>
                  <a:lnTo>
                    <a:pt x="24116" y="23164"/>
                  </a:lnTo>
                  <a:lnTo>
                    <a:pt x="25028" y="22957"/>
                  </a:lnTo>
                  <a:lnTo>
                    <a:pt x="25857" y="22708"/>
                  </a:lnTo>
                  <a:lnTo>
                    <a:pt x="26727" y="22418"/>
                  </a:lnTo>
                  <a:lnTo>
                    <a:pt x="27514" y="22087"/>
                  </a:lnTo>
                  <a:lnTo>
                    <a:pt x="28136" y="21755"/>
                  </a:lnTo>
                  <a:lnTo>
                    <a:pt x="28716" y="21424"/>
                  </a:lnTo>
                  <a:lnTo>
                    <a:pt x="29255" y="21009"/>
                  </a:lnTo>
                  <a:lnTo>
                    <a:pt x="29503" y="20761"/>
                  </a:lnTo>
                  <a:lnTo>
                    <a:pt x="29752" y="20512"/>
                  </a:lnTo>
                  <a:lnTo>
                    <a:pt x="29959" y="20263"/>
                  </a:lnTo>
                  <a:lnTo>
                    <a:pt x="30125" y="20015"/>
                  </a:lnTo>
                  <a:lnTo>
                    <a:pt x="30415" y="19435"/>
                  </a:lnTo>
                  <a:lnTo>
                    <a:pt x="30622" y="18855"/>
                  </a:lnTo>
                  <a:lnTo>
                    <a:pt x="30788" y="18233"/>
                  </a:lnTo>
                  <a:lnTo>
                    <a:pt x="30829" y="17570"/>
                  </a:lnTo>
                  <a:lnTo>
                    <a:pt x="30829" y="16907"/>
                  </a:lnTo>
                  <a:lnTo>
                    <a:pt x="30788" y="16286"/>
                  </a:lnTo>
                  <a:lnTo>
                    <a:pt x="30705" y="15623"/>
                  </a:lnTo>
                  <a:lnTo>
                    <a:pt x="30539" y="15001"/>
                  </a:lnTo>
                  <a:lnTo>
                    <a:pt x="30373" y="14379"/>
                  </a:lnTo>
                  <a:lnTo>
                    <a:pt x="30125" y="13799"/>
                  </a:lnTo>
                  <a:lnTo>
                    <a:pt x="29918" y="13178"/>
                  </a:lnTo>
                  <a:lnTo>
                    <a:pt x="28882" y="10816"/>
                  </a:lnTo>
                  <a:lnTo>
                    <a:pt x="28384" y="9531"/>
                  </a:lnTo>
                  <a:lnTo>
                    <a:pt x="27929" y="8205"/>
                  </a:lnTo>
                  <a:lnTo>
                    <a:pt x="27514" y="6879"/>
                  </a:lnTo>
                  <a:lnTo>
                    <a:pt x="27183" y="5512"/>
                  </a:lnTo>
                  <a:lnTo>
                    <a:pt x="26893" y="4145"/>
                  </a:lnTo>
                  <a:lnTo>
                    <a:pt x="26686" y="2777"/>
                  </a:lnTo>
                  <a:lnTo>
                    <a:pt x="26520" y="1368"/>
                  </a:lnTo>
                  <a:lnTo>
                    <a:pt x="26395" y="1"/>
                  </a:lnTo>
                  <a:close/>
                </a:path>
              </a:pathLst>
            </a:custGeom>
            <a:solidFill>
              <a:srgbClr val="E8DD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70"/>
            <p:cNvSpPr/>
            <p:nvPr/>
          </p:nvSpPr>
          <p:spPr>
            <a:xfrm>
              <a:off x="4393225" y="2125600"/>
              <a:ext cx="770750" cy="594650"/>
            </a:xfrm>
            <a:custGeom>
              <a:rect b="b" l="l" r="r" t="t"/>
              <a:pathLst>
                <a:path extrusionOk="0" fill="none" h="23786" w="30830">
                  <a:moveTo>
                    <a:pt x="4475" y="1"/>
                  </a:moveTo>
                  <a:lnTo>
                    <a:pt x="4475" y="1"/>
                  </a:lnTo>
                  <a:lnTo>
                    <a:pt x="4351" y="1368"/>
                  </a:lnTo>
                  <a:lnTo>
                    <a:pt x="4185" y="2777"/>
                  </a:lnTo>
                  <a:lnTo>
                    <a:pt x="3978" y="4145"/>
                  </a:lnTo>
                  <a:lnTo>
                    <a:pt x="3688" y="5512"/>
                  </a:lnTo>
                  <a:lnTo>
                    <a:pt x="3356" y="6879"/>
                  </a:lnTo>
                  <a:lnTo>
                    <a:pt x="2942" y="8205"/>
                  </a:lnTo>
                  <a:lnTo>
                    <a:pt x="2486" y="9531"/>
                  </a:lnTo>
                  <a:lnTo>
                    <a:pt x="1989" y="10816"/>
                  </a:lnTo>
                  <a:lnTo>
                    <a:pt x="1989" y="10816"/>
                  </a:lnTo>
                  <a:lnTo>
                    <a:pt x="953" y="13178"/>
                  </a:lnTo>
                  <a:lnTo>
                    <a:pt x="705" y="13799"/>
                  </a:lnTo>
                  <a:lnTo>
                    <a:pt x="497" y="14379"/>
                  </a:lnTo>
                  <a:lnTo>
                    <a:pt x="332" y="15001"/>
                  </a:lnTo>
                  <a:lnTo>
                    <a:pt x="166" y="15623"/>
                  </a:lnTo>
                  <a:lnTo>
                    <a:pt x="166" y="15623"/>
                  </a:lnTo>
                  <a:lnTo>
                    <a:pt x="83" y="16286"/>
                  </a:lnTo>
                  <a:lnTo>
                    <a:pt x="0" y="16907"/>
                  </a:lnTo>
                  <a:lnTo>
                    <a:pt x="42" y="17570"/>
                  </a:lnTo>
                  <a:lnTo>
                    <a:pt x="83" y="18233"/>
                  </a:lnTo>
                  <a:lnTo>
                    <a:pt x="249" y="18855"/>
                  </a:lnTo>
                  <a:lnTo>
                    <a:pt x="456" y="19435"/>
                  </a:lnTo>
                  <a:lnTo>
                    <a:pt x="746" y="20015"/>
                  </a:lnTo>
                  <a:lnTo>
                    <a:pt x="912" y="20263"/>
                  </a:lnTo>
                  <a:lnTo>
                    <a:pt x="1119" y="20512"/>
                  </a:lnTo>
                  <a:lnTo>
                    <a:pt x="1119" y="20512"/>
                  </a:lnTo>
                  <a:lnTo>
                    <a:pt x="1326" y="20761"/>
                  </a:lnTo>
                  <a:lnTo>
                    <a:pt x="1575" y="21009"/>
                  </a:lnTo>
                  <a:lnTo>
                    <a:pt x="2155" y="21424"/>
                  </a:lnTo>
                  <a:lnTo>
                    <a:pt x="2735" y="21755"/>
                  </a:lnTo>
                  <a:lnTo>
                    <a:pt x="3356" y="22087"/>
                  </a:lnTo>
                  <a:lnTo>
                    <a:pt x="3356" y="22087"/>
                  </a:lnTo>
                  <a:lnTo>
                    <a:pt x="3937" y="22335"/>
                  </a:lnTo>
                  <a:lnTo>
                    <a:pt x="4517" y="22543"/>
                  </a:lnTo>
                  <a:lnTo>
                    <a:pt x="5138" y="22750"/>
                  </a:lnTo>
                  <a:lnTo>
                    <a:pt x="5718" y="22915"/>
                  </a:lnTo>
                  <a:lnTo>
                    <a:pt x="6962" y="23206"/>
                  </a:lnTo>
                  <a:lnTo>
                    <a:pt x="8205" y="23371"/>
                  </a:lnTo>
                  <a:lnTo>
                    <a:pt x="9489" y="23537"/>
                  </a:lnTo>
                  <a:lnTo>
                    <a:pt x="10732" y="23620"/>
                  </a:lnTo>
                  <a:lnTo>
                    <a:pt x="13260" y="23744"/>
                  </a:lnTo>
                  <a:lnTo>
                    <a:pt x="13260" y="23744"/>
                  </a:lnTo>
                  <a:lnTo>
                    <a:pt x="15042" y="23786"/>
                  </a:lnTo>
                  <a:lnTo>
                    <a:pt x="16865" y="23786"/>
                  </a:lnTo>
                  <a:lnTo>
                    <a:pt x="18688" y="23786"/>
                  </a:lnTo>
                  <a:lnTo>
                    <a:pt x="20511" y="23703"/>
                  </a:lnTo>
                  <a:lnTo>
                    <a:pt x="21423" y="23578"/>
                  </a:lnTo>
                  <a:lnTo>
                    <a:pt x="22335" y="23496"/>
                  </a:lnTo>
                  <a:lnTo>
                    <a:pt x="23246" y="23330"/>
                  </a:lnTo>
                  <a:lnTo>
                    <a:pt x="24116" y="23164"/>
                  </a:lnTo>
                  <a:lnTo>
                    <a:pt x="25028" y="22957"/>
                  </a:lnTo>
                  <a:lnTo>
                    <a:pt x="25857" y="22708"/>
                  </a:lnTo>
                  <a:lnTo>
                    <a:pt x="26727" y="22418"/>
                  </a:lnTo>
                  <a:lnTo>
                    <a:pt x="27514" y="22087"/>
                  </a:lnTo>
                  <a:lnTo>
                    <a:pt x="27514" y="22087"/>
                  </a:lnTo>
                  <a:lnTo>
                    <a:pt x="28136" y="21755"/>
                  </a:lnTo>
                  <a:lnTo>
                    <a:pt x="28716" y="21424"/>
                  </a:lnTo>
                  <a:lnTo>
                    <a:pt x="29255" y="21009"/>
                  </a:lnTo>
                  <a:lnTo>
                    <a:pt x="29503" y="20761"/>
                  </a:lnTo>
                  <a:lnTo>
                    <a:pt x="29752" y="20512"/>
                  </a:lnTo>
                  <a:lnTo>
                    <a:pt x="29752" y="20512"/>
                  </a:lnTo>
                  <a:lnTo>
                    <a:pt x="29959" y="20263"/>
                  </a:lnTo>
                  <a:lnTo>
                    <a:pt x="30125" y="20015"/>
                  </a:lnTo>
                  <a:lnTo>
                    <a:pt x="30415" y="19435"/>
                  </a:lnTo>
                  <a:lnTo>
                    <a:pt x="30622" y="18855"/>
                  </a:lnTo>
                  <a:lnTo>
                    <a:pt x="30788" y="18233"/>
                  </a:lnTo>
                  <a:lnTo>
                    <a:pt x="30829" y="17570"/>
                  </a:lnTo>
                  <a:lnTo>
                    <a:pt x="30829" y="16907"/>
                  </a:lnTo>
                  <a:lnTo>
                    <a:pt x="30788" y="16286"/>
                  </a:lnTo>
                  <a:lnTo>
                    <a:pt x="30705" y="15623"/>
                  </a:lnTo>
                  <a:lnTo>
                    <a:pt x="30705" y="15623"/>
                  </a:lnTo>
                  <a:lnTo>
                    <a:pt x="30539" y="15001"/>
                  </a:lnTo>
                  <a:lnTo>
                    <a:pt x="30373" y="14379"/>
                  </a:lnTo>
                  <a:lnTo>
                    <a:pt x="30125" y="13799"/>
                  </a:lnTo>
                  <a:lnTo>
                    <a:pt x="29918" y="13178"/>
                  </a:lnTo>
                  <a:lnTo>
                    <a:pt x="28882" y="10816"/>
                  </a:lnTo>
                  <a:lnTo>
                    <a:pt x="28882" y="10816"/>
                  </a:lnTo>
                  <a:lnTo>
                    <a:pt x="28384" y="9531"/>
                  </a:lnTo>
                  <a:lnTo>
                    <a:pt x="27929" y="8205"/>
                  </a:lnTo>
                  <a:lnTo>
                    <a:pt x="27514" y="6879"/>
                  </a:lnTo>
                  <a:lnTo>
                    <a:pt x="27183" y="5512"/>
                  </a:lnTo>
                  <a:lnTo>
                    <a:pt x="26893" y="4145"/>
                  </a:lnTo>
                  <a:lnTo>
                    <a:pt x="26686" y="2777"/>
                  </a:lnTo>
                  <a:lnTo>
                    <a:pt x="26520" y="1368"/>
                  </a:lnTo>
                  <a:lnTo>
                    <a:pt x="26395" y="1"/>
                  </a:lnTo>
                  <a:lnTo>
                    <a:pt x="447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70"/>
            <p:cNvSpPr/>
            <p:nvPr/>
          </p:nvSpPr>
          <p:spPr>
            <a:xfrm>
              <a:off x="4593150" y="2374225"/>
              <a:ext cx="422675" cy="868125"/>
            </a:xfrm>
            <a:custGeom>
              <a:rect b="b" l="l" r="r" t="t"/>
              <a:pathLst>
                <a:path extrusionOk="0" h="34725" w="16907">
                  <a:moveTo>
                    <a:pt x="5594" y="1"/>
                  </a:moveTo>
                  <a:lnTo>
                    <a:pt x="5097" y="42"/>
                  </a:lnTo>
                  <a:lnTo>
                    <a:pt x="4600" y="125"/>
                  </a:lnTo>
                  <a:lnTo>
                    <a:pt x="4103" y="291"/>
                  </a:lnTo>
                  <a:lnTo>
                    <a:pt x="3647" y="457"/>
                  </a:lnTo>
                  <a:lnTo>
                    <a:pt x="3150" y="705"/>
                  </a:lnTo>
                  <a:lnTo>
                    <a:pt x="2694" y="954"/>
                  </a:lnTo>
                  <a:lnTo>
                    <a:pt x="2279" y="1285"/>
                  </a:lnTo>
                  <a:lnTo>
                    <a:pt x="1865" y="1617"/>
                  </a:lnTo>
                  <a:lnTo>
                    <a:pt x="1492" y="1948"/>
                  </a:lnTo>
                  <a:lnTo>
                    <a:pt x="1119" y="2363"/>
                  </a:lnTo>
                  <a:lnTo>
                    <a:pt x="829" y="2736"/>
                  </a:lnTo>
                  <a:lnTo>
                    <a:pt x="539" y="3191"/>
                  </a:lnTo>
                  <a:lnTo>
                    <a:pt x="332" y="3647"/>
                  </a:lnTo>
                  <a:lnTo>
                    <a:pt x="166" y="4103"/>
                  </a:lnTo>
                  <a:lnTo>
                    <a:pt x="42" y="4559"/>
                  </a:lnTo>
                  <a:lnTo>
                    <a:pt x="0" y="5056"/>
                  </a:lnTo>
                  <a:lnTo>
                    <a:pt x="0" y="5512"/>
                  </a:lnTo>
                  <a:lnTo>
                    <a:pt x="83" y="6009"/>
                  </a:lnTo>
                  <a:lnTo>
                    <a:pt x="8827" y="34725"/>
                  </a:lnTo>
                  <a:lnTo>
                    <a:pt x="16907" y="32529"/>
                  </a:lnTo>
                  <a:lnTo>
                    <a:pt x="11106" y="3647"/>
                  </a:lnTo>
                  <a:lnTo>
                    <a:pt x="10940" y="3191"/>
                  </a:lnTo>
                  <a:lnTo>
                    <a:pt x="10733" y="2736"/>
                  </a:lnTo>
                  <a:lnTo>
                    <a:pt x="10484" y="2321"/>
                  </a:lnTo>
                  <a:lnTo>
                    <a:pt x="10194" y="1948"/>
                  </a:lnTo>
                  <a:lnTo>
                    <a:pt x="9821" y="1575"/>
                  </a:lnTo>
                  <a:lnTo>
                    <a:pt x="9448" y="1244"/>
                  </a:lnTo>
                  <a:lnTo>
                    <a:pt x="9034" y="954"/>
                  </a:lnTo>
                  <a:lnTo>
                    <a:pt x="8578" y="705"/>
                  </a:lnTo>
                  <a:lnTo>
                    <a:pt x="8122" y="457"/>
                  </a:lnTo>
                  <a:lnTo>
                    <a:pt x="7625" y="291"/>
                  </a:lnTo>
                  <a:lnTo>
                    <a:pt x="7128" y="166"/>
                  </a:lnTo>
                  <a:lnTo>
                    <a:pt x="6630" y="42"/>
                  </a:lnTo>
                  <a:lnTo>
                    <a:pt x="60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70"/>
            <p:cNvSpPr/>
            <p:nvPr/>
          </p:nvSpPr>
          <p:spPr>
            <a:xfrm>
              <a:off x="4515450" y="1817950"/>
              <a:ext cx="534575" cy="591525"/>
            </a:xfrm>
            <a:custGeom>
              <a:rect b="b" l="l" r="r" t="t"/>
              <a:pathLst>
                <a:path extrusionOk="0" h="23661" w="21383">
                  <a:moveTo>
                    <a:pt x="6548" y="0"/>
                  </a:moveTo>
                  <a:lnTo>
                    <a:pt x="6092" y="83"/>
                  </a:lnTo>
                  <a:lnTo>
                    <a:pt x="5678" y="207"/>
                  </a:lnTo>
                  <a:lnTo>
                    <a:pt x="5305" y="332"/>
                  </a:lnTo>
                  <a:lnTo>
                    <a:pt x="4932" y="497"/>
                  </a:lnTo>
                  <a:lnTo>
                    <a:pt x="4559" y="746"/>
                  </a:lnTo>
                  <a:lnTo>
                    <a:pt x="4227" y="953"/>
                  </a:lnTo>
                  <a:lnTo>
                    <a:pt x="3896" y="1243"/>
                  </a:lnTo>
                  <a:lnTo>
                    <a:pt x="3606" y="1533"/>
                  </a:lnTo>
                  <a:lnTo>
                    <a:pt x="3357" y="1865"/>
                  </a:lnTo>
                  <a:lnTo>
                    <a:pt x="3108" y="2238"/>
                  </a:lnTo>
                  <a:lnTo>
                    <a:pt x="2901" y="2611"/>
                  </a:lnTo>
                  <a:lnTo>
                    <a:pt x="2735" y="3025"/>
                  </a:lnTo>
                  <a:lnTo>
                    <a:pt x="2611" y="3439"/>
                  </a:lnTo>
                  <a:lnTo>
                    <a:pt x="2528" y="3854"/>
                  </a:lnTo>
                  <a:lnTo>
                    <a:pt x="84" y="21920"/>
                  </a:lnTo>
                  <a:lnTo>
                    <a:pt x="42" y="22376"/>
                  </a:lnTo>
                  <a:lnTo>
                    <a:pt x="1" y="22749"/>
                  </a:lnTo>
                  <a:lnTo>
                    <a:pt x="42" y="23039"/>
                  </a:lnTo>
                  <a:lnTo>
                    <a:pt x="125" y="23246"/>
                  </a:lnTo>
                  <a:lnTo>
                    <a:pt x="208" y="23412"/>
                  </a:lnTo>
                  <a:lnTo>
                    <a:pt x="374" y="23536"/>
                  </a:lnTo>
                  <a:lnTo>
                    <a:pt x="581" y="23619"/>
                  </a:lnTo>
                  <a:lnTo>
                    <a:pt x="788" y="23661"/>
                  </a:lnTo>
                  <a:lnTo>
                    <a:pt x="1368" y="23661"/>
                  </a:lnTo>
                  <a:lnTo>
                    <a:pt x="2114" y="23578"/>
                  </a:lnTo>
                  <a:lnTo>
                    <a:pt x="3026" y="23495"/>
                  </a:lnTo>
                  <a:lnTo>
                    <a:pt x="4020" y="23453"/>
                  </a:lnTo>
                  <a:lnTo>
                    <a:pt x="7749" y="23453"/>
                  </a:lnTo>
                  <a:lnTo>
                    <a:pt x="11189" y="23412"/>
                  </a:lnTo>
                  <a:lnTo>
                    <a:pt x="14255" y="23329"/>
                  </a:lnTo>
                  <a:lnTo>
                    <a:pt x="19269" y="23329"/>
                  </a:lnTo>
                  <a:lnTo>
                    <a:pt x="19890" y="23246"/>
                  </a:lnTo>
                  <a:lnTo>
                    <a:pt x="20180" y="23205"/>
                  </a:lnTo>
                  <a:lnTo>
                    <a:pt x="20429" y="23122"/>
                  </a:lnTo>
                  <a:lnTo>
                    <a:pt x="20678" y="22998"/>
                  </a:lnTo>
                  <a:lnTo>
                    <a:pt x="20885" y="22873"/>
                  </a:lnTo>
                  <a:lnTo>
                    <a:pt x="21051" y="22666"/>
                  </a:lnTo>
                  <a:lnTo>
                    <a:pt x="21175" y="22459"/>
                  </a:lnTo>
                  <a:lnTo>
                    <a:pt x="21299" y="22210"/>
                  </a:lnTo>
                  <a:lnTo>
                    <a:pt x="21382" y="21920"/>
                  </a:lnTo>
                  <a:lnTo>
                    <a:pt x="21382" y="21589"/>
                  </a:lnTo>
                  <a:lnTo>
                    <a:pt x="21382" y="21216"/>
                  </a:lnTo>
                  <a:lnTo>
                    <a:pt x="20056" y="4683"/>
                  </a:lnTo>
                  <a:lnTo>
                    <a:pt x="20056" y="4268"/>
                  </a:lnTo>
                  <a:lnTo>
                    <a:pt x="20015" y="3812"/>
                  </a:lnTo>
                  <a:lnTo>
                    <a:pt x="19932" y="3398"/>
                  </a:lnTo>
                  <a:lnTo>
                    <a:pt x="19808" y="3025"/>
                  </a:lnTo>
                  <a:lnTo>
                    <a:pt x="19642" y="2611"/>
                  </a:lnTo>
                  <a:lnTo>
                    <a:pt x="19476" y="2238"/>
                  </a:lnTo>
                  <a:lnTo>
                    <a:pt x="19227" y="1906"/>
                  </a:lnTo>
                  <a:lnTo>
                    <a:pt x="18979" y="1575"/>
                  </a:lnTo>
                  <a:lnTo>
                    <a:pt x="18689" y="1285"/>
                  </a:lnTo>
                  <a:lnTo>
                    <a:pt x="18399" y="995"/>
                  </a:lnTo>
                  <a:lnTo>
                    <a:pt x="18067" y="746"/>
                  </a:lnTo>
                  <a:lnTo>
                    <a:pt x="17694" y="539"/>
                  </a:lnTo>
                  <a:lnTo>
                    <a:pt x="17321" y="373"/>
                  </a:lnTo>
                  <a:lnTo>
                    <a:pt x="16907" y="207"/>
                  </a:lnTo>
                  <a:lnTo>
                    <a:pt x="16493" y="83"/>
                  </a:lnTo>
                  <a:lnTo>
                    <a:pt x="16078" y="42"/>
                  </a:lnTo>
                  <a:lnTo>
                    <a:pt x="157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70"/>
            <p:cNvSpPr/>
            <p:nvPr/>
          </p:nvSpPr>
          <p:spPr>
            <a:xfrm>
              <a:off x="4515450" y="1817950"/>
              <a:ext cx="534575" cy="591525"/>
            </a:xfrm>
            <a:custGeom>
              <a:rect b="b" l="l" r="r" t="t"/>
              <a:pathLst>
                <a:path extrusionOk="0" fill="none" h="23661" w="21383">
                  <a:moveTo>
                    <a:pt x="4020" y="23453"/>
                  </a:moveTo>
                  <a:lnTo>
                    <a:pt x="4020" y="23453"/>
                  </a:lnTo>
                  <a:lnTo>
                    <a:pt x="7749" y="23453"/>
                  </a:lnTo>
                  <a:lnTo>
                    <a:pt x="11189" y="23412"/>
                  </a:lnTo>
                  <a:lnTo>
                    <a:pt x="14255" y="23329"/>
                  </a:lnTo>
                  <a:lnTo>
                    <a:pt x="16948" y="23329"/>
                  </a:lnTo>
                  <a:lnTo>
                    <a:pt x="16948" y="23329"/>
                  </a:lnTo>
                  <a:lnTo>
                    <a:pt x="17777" y="23329"/>
                  </a:lnTo>
                  <a:lnTo>
                    <a:pt x="17777" y="23329"/>
                  </a:lnTo>
                  <a:lnTo>
                    <a:pt x="18523" y="23329"/>
                  </a:lnTo>
                  <a:lnTo>
                    <a:pt x="19269" y="23329"/>
                  </a:lnTo>
                  <a:lnTo>
                    <a:pt x="19890" y="23246"/>
                  </a:lnTo>
                  <a:lnTo>
                    <a:pt x="20180" y="23205"/>
                  </a:lnTo>
                  <a:lnTo>
                    <a:pt x="20429" y="23122"/>
                  </a:lnTo>
                  <a:lnTo>
                    <a:pt x="20678" y="22998"/>
                  </a:lnTo>
                  <a:lnTo>
                    <a:pt x="20885" y="22873"/>
                  </a:lnTo>
                  <a:lnTo>
                    <a:pt x="21051" y="22666"/>
                  </a:lnTo>
                  <a:lnTo>
                    <a:pt x="21175" y="22459"/>
                  </a:lnTo>
                  <a:lnTo>
                    <a:pt x="21299" y="22210"/>
                  </a:lnTo>
                  <a:lnTo>
                    <a:pt x="21382" y="21920"/>
                  </a:lnTo>
                  <a:lnTo>
                    <a:pt x="21382" y="21589"/>
                  </a:lnTo>
                  <a:lnTo>
                    <a:pt x="21382" y="21216"/>
                  </a:lnTo>
                  <a:lnTo>
                    <a:pt x="20056" y="4683"/>
                  </a:lnTo>
                  <a:lnTo>
                    <a:pt x="20056" y="4683"/>
                  </a:lnTo>
                  <a:lnTo>
                    <a:pt x="20056" y="4268"/>
                  </a:lnTo>
                  <a:lnTo>
                    <a:pt x="20015" y="3812"/>
                  </a:lnTo>
                  <a:lnTo>
                    <a:pt x="19932" y="3398"/>
                  </a:lnTo>
                  <a:lnTo>
                    <a:pt x="19808" y="3025"/>
                  </a:lnTo>
                  <a:lnTo>
                    <a:pt x="19642" y="2611"/>
                  </a:lnTo>
                  <a:lnTo>
                    <a:pt x="19476" y="2238"/>
                  </a:lnTo>
                  <a:lnTo>
                    <a:pt x="19227" y="1906"/>
                  </a:lnTo>
                  <a:lnTo>
                    <a:pt x="18979" y="1575"/>
                  </a:lnTo>
                  <a:lnTo>
                    <a:pt x="18689" y="1285"/>
                  </a:lnTo>
                  <a:lnTo>
                    <a:pt x="18399" y="995"/>
                  </a:lnTo>
                  <a:lnTo>
                    <a:pt x="18067" y="746"/>
                  </a:lnTo>
                  <a:lnTo>
                    <a:pt x="17694" y="539"/>
                  </a:lnTo>
                  <a:lnTo>
                    <a:pt x="17321" y="373"/>
                  </a:lnTo>
                  <a:lnTo>
                    <a:pt x="16907" y="207"/>
                  </a:lnTo>
                  <a:lnTo>
                    <a:pt x="16493" y="83"/>
                  </a:lnTo>
                  <a:lnTo>
                    <a:pt x="16078" y="42"/>
                  </a:lnTo>
                  <a:lnTo>
                    <a:pt x="16078" y="42"/>
                  </a:lnTo>
                  <a:lnTo>
                    <a:pt x="15747" y="0"/>
                  </a:lnTo>
                  <a:lnTo>
                    <a:pt x="7418" y="0"/>
                  </a:lnTo>
                  <a:lnTo>
                    <a:pt x="7418" y="0"/>
                  </a:lnTo>
                  <a:lnTo>
                    <a:pt x="6962" y="0"/>
                  </a:lnTo>
                  <a:lnTo>
                    <a:pt x="6548" y="0"/>
                  </a:lnTo>
                  <a:lnTo>
                    <a:pt x="6092" y="83"/>
                  </a:lnTo>
                  <a:lnTo>
                    <a:pt x="5678" y="207"/>
                  </a:lnTo>
                  <a:lnTo>
                    <a:pt x="5305" y="332"/>
                  </a:lnTo>
                  <a:lnTo>
                    <a:pt x="4932" y="497"/>
                  </a:lnTo>
                  <a:lnTo>
                    <a:pt x="4559" y="746"/>
                  </a:lnTo>
                  <a:lnTo>
                    <a:pt x="4227" y="953"/>
                  </a:lnTo>
                  <a:lnTo>
                    <a:pt x="3896" y="1243"/>
                  </a:lnTo>
                  <a:lnTo>
                    <a:pt x="3606" y="1533"/>
                  </a:lnTo>
                  <a:lnTo>
                    <a:pt x="3357" y="1865"/>
                  </a:lnTo>
                  <a:lnTo>
                    <a:pt x="3108" y="2238"/>
                  </a:lnTo>
                  <a:lnTo>
                    <a:pt x="2901" y="2611"/>
                  </a:lnTo>
                  <a:lnTo>
                    <a:pt x="2735" y="3025"/>
                  </a:lnTo>
                  <a:lnTo>
                    <a:pt x="2611" y="3439"/>
                  </a:lnTo>
                  <a:lnTo>
                    <a:pt x="2528" y="3854"/>
                  </a:lnTo>
                  <a:lnTo>
                    <a:pt x="84" y="21920"/>
                  </a:lnTo>
                  <a:lnTo>
                    <a:pt x="84" y="21920"/>
                  </a:lnTo>
                  <a:lnTo>
                    <a:pt x="42" y="22376"/>
                  </a:lnTo>
                  <a:lnTo>
                    <a:pt x="1" y="22749"/>
                  </a:lnTo>
                  <a:lnTo>
                    <a:pt x="42" y="23039"/>
                  </a:lnTo>
                  <a:lnTo>
                    <a:pt x="125" y="23246"/>
                  </a:lnTo>
                  <a:lnTo>
                    <a:pt x="208" y="23412"/>
                  </a:lnTo>
                  <a:lnTo>
                    <a:pt x="374" y="23536"/>
                  </a:lnTo>
                  <a:lnTo>
                    <a:pt x="581" y="23619"/>
                  </a:lnTo>
                  <a:lnTo>
                    <a:pt x="788" y="23661"/>
                  </a:lnTo>
                  <a:lnTo>
                    <a:pt x="1078" y="23661"/>
                  </a:lnTo>
                  <a:lnTo>
                    <a:pt x="1368" y="23661"/>
                  </a:lnTo>
                  <a:lnTo>
                    <a:pt x="2114" y="23578"/>
                  </a:lnTo>
                  <a:lnTo>
                    <a:pt x="3026" y="23495"/>
                  </a:lnTo>
                  <a:lnTo>
                    <a:pt x="4020" y="2345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70"/>
            <p:cNvSpPr/>
            <p:nvPr/>
          </p:nvSpPr>
          <p:spPr>
            <a:xfrm>
              <a:off x="4369400" y="2259250"/>
              <a:ext cx="701325" cy="779025"/>
            </a:xfrm>
            <a:custGeom>
              <a:rect b="b" l="l" r="r" t="t"/>
              <a:pathLst>
                <a:path extrusionOk="0" h="31161" w="28053">
                  <a:moveTo>
                    <a:pt x="9240" y="0"/>
                  </a:moveTo>
                  <a:lnTo>
                    <a:pt x="8743" y="42"/>
                  </a:lnTo>
                  <a:lnTo>
                    <a:pt x="8246" y="166"/>
                  </a:lnTo>
                  <a:lnTo>
                    <a:pt x="7790" y="290"/>
                  </a:lnTo>
                  <a:lnTo>
                    <a:pt x="7334" y="497"/>
                  </a:lnTo>
                  <a:lnTo>
                    <a:pt x="6879" y="746"/>
                  </a:lnTo>
                  <a:lnTo>
                    <a:pt x="6464" y="995"/>
                  </a:lnTo>
                  <a:lnTo>
                    <a:pt x="6091" y="1326"/>
                  </a:lnTo>
                  <a:lnTo>
                    <a:pt x="5760" y="1699"/>
                  </a:lnTo>
                  <a:lnTo>
                    <a:pt x="5428" y="2072"/>
                  </a:lnTo>
                  <a:lnTo>
                    <a:pt x="5180" y="2486"/>
                  </a:lnTo>
                  <a:lnTo>
                    <a:pt x="4972" y="2942"/>
                  </a:lnTo>
                  <a:lnTo>
                    <a:pt x="4807" y="3398"/>
                  </a:lnTo>
                  <a:lnTo>
                    <a:pt x="0" y="28550"/>
                  </a:lnTo>
                  <a:lnTo>
                    <a:pt x="7376" y="31161"/>
                  </a:lnTo>
                  <a:lnTo>
                    <a:pt x="13218" y="11188"/>
                  </a:lnTo>
                  <a:lnTo>
                    <a:pt x="18522" y="14462"/>
                  </a:lnTo>
                  <a:lnTo>
                    <a:pt x="21299" y="15498"/>
                  </a:lnTo>
                  <a:lnTo>
                    <a:pt x="21754" y="15663"/>
                  </a:lnTo>
                  <a:lnTo>
                    <a:pt x="22210" y="15746"/>
                  </a:lnTo>
                  <a:lnTo>
                    <a:pt x="22708" y="15829"/>
                  </a:lnTo>
                  <a:lnTo>
                    <a:pt x="23205" y="15788"/>
                  </a:lnTo>
                  <a:lnTo>
                    <a:pt x="23661" y="15746"/>
                  </a:lnTo>
                  <a:lnTo>
                    <a:pt x="24158" y="15663"/>
                  </a:lnTo>
                  <a:lnTo>
                    <a:pt x="24614" y="15498"/>
                  </a:lnTo>
                  <a:lnTo>
                    <a:pt x="25069" y="15332"/>
                  </a:lnTo>
                  <a:lnTo>
                    <a:pt x="25484" y="15083"/>
                  </a:lnTo>
                  <a:lnTo>
                    <a:pt x="25898" y="14835"/>
                  </a:lnTo>
                  <a:lnTo>
                    <a:pt x="26271" y="14503"/>
                  </a:lnTo>
                  <a:lnTo>
                    <a:pt x="26644" y="14172"/>
                  </a:lnTo>
                  <a:lnTo>
                    <a:pt x="26934" y="13799"/>
                  </a:lnTo>
                  <a:lnTo>
                    <a:pt x="27224" y="13426"/>
                  </a:lnTo>
                  <a:lnTo>
                    <a:pt x="27473" y="12970"/>
                  </a:lnTo>
                  <a:lnTo>
                    <a:pt x="27680" y="12514"/>
                  </a:lnTo>
                  <a:lnTo>
                    <a:pt x="27846" y="12058"/>
                  </a:lnTo>
                  <a:lnTo>
                    <a:pt x="27970" y="11561"/>
                  </a:lnTo>
                  <a:lnTo>
                    <a:pt x="28053" y="11064"/>
                  </a:lnTo>
                  <a:lnTo>
                    <a:pt x="28053" y="10567"/>
                  </a:lnTo>
                  <a:lnTo>
                    <a:pt x="28053" y="10069"/>
                  </a:lnTo>
                  <a:lnTo>
                    <a:pt x="27970" y="9572"/>
                  </a:lnTo>
                  <a:lnTo>
                    <a:pt x="27887" y="9075"/>
                  </a:lnTo>
                  <a:lnTo>
                    <a:pt x="27721" y="8619"/>
                  </a:lnTo>
                  <a:lnTo>
                    <a:pt x="27514" y="8163"/>
                  </a:lnTo>
                  <a:lnTo>
                    <a:pt x="27307" y="7749"/>
                  </a:lnTo>
                  <a:lnTo>
                    <a:pt x="27017" y="7335"/>
                  </a:lnTo>
                  <a:lnTo>
                    <a:pt x="26727" y="6962"/>
                  </a:lnTo>
                  <a:lnTo>
                    <a:pt x="26395" y="6630"/>
                  </a:lnTo>
                  <a:lnTo>
                    <a:pt x="26022" y="6299"/>
                  </a:lnTo>
                  <a:lnTo>
                    <a:pt x="25608" y="6050"/>
                  </a:lnTo>
                  <a:lnTo>
                    <a:pt x="25152" y="5843"/>
                  </a:lnTo>
                  <a:lnTo>
                    <a:pt x="11188" y="332"/>
                  </a:lnTo>
                  <a:lnTo>
                    <a:pt x="10691" y="207"/>
                  </a:lnTo>
                  <a:lnTo>
                    <a:pt x="10235" y="83"/>
                  </a:lnTo>
                  <a:lnTo>
                    <a:pt x="9738" y="42"/>
                  </a:lnTo>
                  <a:lnTo>
                    <a:pt x="92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70"/>
            <p:cNvSpPr/>
            <p:nvPr/>
          </p:nvSpPr>
          <p:spPr>
            <a:xfrm>
              <a:off x="4788950" y="1975400"/>
              <a:ext cx="5200" cy="247600"/>
            </a:xfrm>
            <a:custGeom>
              <a:rect b="b" l="l" r="r" t="t"/>
              <a:pathLst>
                <a:path extrusionOk="0" h="9904" w="208">
                  <a:moveTo>
                    <a:pt x="41" y="1"/>
                  </a:moveTo>
                  <a:lnTo>
                    <a:pt x="0" y="83"/>
                  </a:lnTo>
                  <a:lnTo>
                    <a:pt x="0" y="125"/>
                  </a:lnTo>
                  <a:lnTo>
                    <a:pt x="0" y="208"/>
                  </a:lnTo>
                  <a:lnTo>
                    <a:pt x="0" y="291"/>
                  </a:lnTo>
                  <a:lnTo>
                    <a:pt x="0" y="415"/>
                  </a:lnTo>
                  <a:lnTo>
                    <a:pt x="0" y="498"/>
                  </a:lnTo>
                  <a:lnTo>
                    <a:pt x="0" y="539"/>
                  </a:lnTo>
                  <a:lnTo>
                    <a:pt x="0" y="581"/>
                  </a:lnTo>
                  <a:lnTo>
                    <a:pt x="0" y="664"/>
                  </a:lnTo>
                  <a:lnTo>
                    <a:pt x="0" y="788"/>
                  </a:lnTo>
                  <a:lnTo>
                    <a:pt x="0" y="829"/>
                  </a:lnTo>
                  <a:lnTo>
                    <a:pt x="0" y="1119"/>
                  </a:lnTo>
                  <a:lnTo>
                    <a:pt x="0" y="1161"/>
                  </a:lnTo>
                  <a:lnTo>
                    <a:pt x="0" y="1244"/>
                  </a:lnTo>
                  <a:lnTo>
                    <a:pt x="0" y="1409"/>
                  </a:lnTo>
                  <a:lnTo>
                    <a:pt x="0" y="1451"/>
                  </a:lnTo>
                  <a:lnTo>
                    <a:pt x="0" y="1492"/>
                  </a:lnTo>
                  <a:lnTo>
                    <a:pt x="0" y="1782"/>
                  </a:lnTo>
                  <a:lnTo>
                    <a:pt x="0" y="2031"/>
                  </a:lnTo>
                  <a:lnTo>
                    <a:pt x="0" y="2072"/>
                  </a:lnTo>
                  <a:lnTo>
                    <a:pt x="0" y="2114"/>
                  </a:lnTo>
                  <a:lnTo>
                    <a:pt x="0" y="2197"/>
                  </a:lnTo>
                  <a:lnTo>
                    <a:pt x="0" y="2280"/>
                  </a:lnTo>
                  <a:lnTo>
                    <a:pt x="0" y="2362"/>
                  </a:lnTo>
                  <a:lnTo>
                    <a:pt x="0" y="2404"/>
                  </a:lnTo>
                  <a:lnTo>
                    <a:pt x="0" y="2487"/>
                  </a:lnTo>
                  <a:lnTo>
                    <a:pt x="0" y="2528"/>
                  </a:lnTo>
                  <a:lnTo>
                    <a:pt x="0" y="2611"/>
                  </a:lnTo>
                  <a:lnTo>
                    <a:pt x="0" y="2777"/>
                  </a:lnTo>
                  <a:lnTo>
                    <a:pt x="0" y="2818"/>
                  </a:lnTo>
                  <a:lnTo>
                    <a:pt x="0" y="2984"/>
                  </a:lnTo>
                  <a:lnTo>
                    <a:pt x="0" y="3067"/>
                  </a:lnTo>
                  <a:lnTo>
                    <a:pt x="0" y="3233"/>
                  </a:lnTo>
                  <a:lnTo>
                    <a:pt x="41" y="3357"/>
                  </a:lnTo>
                  <a:lnTo>
                    <a:pt x="0" y="3440"/>
                  </a:lnTo>
                  <a:lnTo>
                    <a:pt x="0" y="3813"/>
                  </a:lnTo>
                  <a:lnTo>
                    <a:pt x="0" y="3896"/>
                  </a:lnTo>
                  <a:lnTo>
                    <a:pt x="0" y="3937"/>
                  </a:lnTo>
                  <a:lnTo>
                    <a:pt x="0" y="3978"/>
                  </a:lnTo>
                  <a:lnTo>
                    <a:pt x="0" y="4061"/>
                  </a:lnTo>
                  <a:lnTo>
                    <a:pt x="0" y="4186"/>
                  </a:lnTo>
                  <a:lnTo>
                    <a:pt x="0" y="4310"/>
                  </a:lnTo>
                  <a:lnTo>
                    <a:pt x="0" y="4434"/>
                  </a:lnTo>
                  <a:lnTo>
                    <a:pt x="0" y="4600"/>
                  </a:lnTo>
                  <a:lnTo>
                    <a:pt x="0" y="4641"/>
                  </a:lnTo>
                  <a:lnTo>
                    <a:pt x="0" y="4683"/>
                  </a:lnTo>
                  <a:lnTo>
                    <a:pt x="0" y="4807"/>
                  </a:lnTo>
                  <a:lnTo>
                    <a:pt x="0" y="5056"/>
                  </a:lnTo>
                  <a:lnTo>
                    <a:pt x="0" y="5139"/>
                  </a:lnTo>
                  <a:lnTo>
                    <a:pt x="0" y="5180"/>
                  </a:lnTo>
                  <a:lnTo>
                    <a:pt x="0" y="5470"/>
                  </a:lnTo>
                  <a:lnTo>
                    <a:pt x="0" y="5595"/>
                  </a:lnTo>
                  <a:lnTo>
                    <a:pt x="41" y="5760"/>
                  </a:lnTo>
                  <a:lnTo>
                    <a:pt x="41" y="5885"/>
                  </a:lnTo>
                  <a:lnTo>
                    <a:pt x="41" y="6009"/>
                  </a:lnTo>
                  <a:lnTo>
                    <a:pt x="41" y="6092"/>
                  </a:lnTo>
                  <a:lnTo>
                    <a:pt x="41" y="6133"/>
                  </a:lnTo>
                  <a:lnTo>
                    <a:pt x="41" y="6175"/>
                  </a:lnTo>
                  <a:lnTo>
                    <a:pt x="41" y="6258"/>
                  </a:lnTo>
                  <a:lnTo>
                    <a:pt x="41" y="6382"/>
                  </a:lnTo>
                  <a:lnTo>
                    <a:pt x="41" y="6423"/>
                  </a:lnTo>
                  <a:lnTo>
                    <a:pt x="0" y="6548"/>
                  </a:lnTo>
                  <a:lnTo>
                    <a:pt x="0" y="6630"/>
                  </a:lnTo>
                  <a:lnTo>
                    <a:pt x="41" y="6755"/>
                  </a:lnTo>
                  <a:lnTo>
                    <a:pt x="0" y="6796"/>
                  </a:lnTo>
                  <a:lnTo>
                    <a:pt x="0" y="6838"/>
                  </a:lnTo>
                  <a:lnTo>
                    <a:pt x="0" y="6921"/>
                  </a:lnTo>
                  <a:lnTo>
                    <a:pt x="41" y="7169"/>
                  </a:lnTo>
                  <a:lnTo>
                    <a:pt x="41" y="7459"/>
                  </a:lnTo>
                  <a:lnTo>
                    <a:pt x="0" y="7749"/>
                  </a:lnTo>
                  <a:lnTo>
                    <a:pt x="0" y="7915"/>
                  </a:lnTo>
                  <a:lnTo>
                    <a:pt x="0" y="8039"/>
                  </a:lnTo>
                  <a:lnTo>
                    <a:pt x="0" y="8122"/>
                  </a:lnTo>
                  <a:lnTo>
                    <a:pt x="0" y="8205"/>
                  </a:lnTo>
                  <a:lnTo>
                    <a:pt x="0" y="8329"/>
                  </a:lnTo>
                  <a:lnTo>
                    <a:pt x="0" y="8454"/>
                  </a:lnTo>
                  <a:lnTo>
                    <a:pt x="0" y="8495"/>
                  </a:lnTo>
                  <a:lnTo>
                    <a:pt x="0" y="8537"/>
                  </a:lnTo>
                  <a:lnTo>
                    <a:pt x="0" y="8702"/>
                  </a:lnTo>
                  <a:lnTo>
                    <a:pt x="0" y="8744"/>
                  </a:lnTo>
                  <a:lnTo>
                    <a:pt x="0" y="8909"/>
                  </a:lnTo>
                  <a:lnTo>
                    <a:pt x="0" y="9158"/>
                  </a:lnTo>
                  <a:lnTo>
                    <a:pt x="0" y="9324"/>
                  </a:lnTo>
                  <a:lnTo>
                    <a:pt x="0" y="9365"/>
                  </a:lnTo>
                  <a:lnTo>
                    <a:pt x="0" y="9655"/>
                  </a:lnTo>
                  <a:lnTo>
                    <a:pt x="0" y="9738"/>
                  </a:lnTo>
                  <a:lnTo>
                    <a:pt x="41" y="9821"/>
                  </a:lnTo>
                  <a:lnTo>
                    <a:pt x="83" y="9904"/>
                  </a:lnTo>
                  <a:lnTo>
                    <a:pt x="166" y="9904"/>
                  </a:lnTo>
                  <a:lnTo>
                    <a:pt x="166" y="9821"/>
                  </a:lnTo>
                  <a:lnTo>
                    <a:pt x="207" y="9738"/>
                  </a:lnTo>
                  <a:lnTo>
                    <a:pt x="207" y="9614"/>
                  </a:lnTo>
                  <a:lnTo>
                    <a:pt x="207" y="9448"/>
                  </a:lnTo>
                  <a:lnTo>
                    <a:pt x="166" y="9365"/>
                  </a:lnTo>
                  <a:lnTo>
                    <a:pt x="166" y="9282"/>
                  </a:lnTo>
                  <a:lnTo>
                    <a:pt x="166" y="9241"/>
                  </a:lnTo>
                  <a:lnTo>
                    <a:pt x="166" y="9200"/>
                  </a:lnTo>
                  <a:lnTo>
                    <a:pt x="166" y="9075"/>
                  </a:lnTo>
                  <a:lnTo>
                    <a:pt x="166" y="8992"/>
                  </a:lnTo>
                  <a:lnTo>
                    <a:pt x="166" y="8785"/>
                  </a:lnTo>
                  <a:lnTo>
                    <a:pt x="166" y="8702"/>
                  </a:lnTo>
                  <a:lnTo>
                    <a:pt x="207" y="8661"/>
                  </a:lnTo>
                  <a:lnTo>
                    <a:pt x="207" y="8537"/>
                  </a:lnTo>
                  <a:lnTo>
                    <a:pt x="207" y="8495"/>
                  </a:lnTo>
                  <a:lnTo>
                    <a:pt x="166" y="8371"/>
                  </a:lnTo>
                  <a:lnTo>
                    <a:pt x="166" y="8329"/>
                  </a:lnTo>
                  <a:lnTo>
                    <a:pt x="207" y="7998"/>
                  </a:lnTo>
                  <a:lnTo>
                    <a:pt x="207" y="7832"/>
                  </a:lnTo>
                  <a:lnTo>
                    <a:pt x="207" y="7791"/>
                  </a:lnTo>
                  <a:lnTo>
                    <a:pt x="207" y="7749"/>
                  </a:lnTo>
                  <a:lnTo>
                    <a:pt x="207" y="7708"/>
                  </a:lnTo>
                  <a:lnTo>
                    <a:pt x="207" y="7583"/>
                  </a:lnTo>
                  <a:lnTo>
                    <a:pt x="166" y="7501"/>
                  </a:lnTo>
                  <a:lnTo>
                    <a:pt x="166" y="7459"/>
                  </a:lnTo>
                  <a:lnTo>
                    <a:pt x="166" y="7335"/>
                  </a:lnTo>
                  <a:lnTo>
                    <a:pt x="207" y="7169"/>
                  </a:lnTo>
                  <a:lnTo>
                    <a:pt x="166" y="7086"/>
                  </a:lnTo>
                  <a:lnTo>
                    <a:pt x="166" y="7045"/>
                  </a:lnTo>
                  <a:lnTo>
                    <a:pt x="166" y="6962"/>
                  </a:lnTo>
                  <a:lnTo>
                    <a:pt x="166" y="6921"/>
                  </a:lnTo>
                  <a:lnTo>
                    <a:pt x="207" y="6838"/>
                  </a:lnTo>
                  <a:lnTo>
                    <a:pt x="207" y="6589"/>
                  </a:lnTo>
                  <a:lnTo>
                    <a:pt x="207" y="6009"/>
                  </a:lnTo>
                  <a:lnTo>
                    <a:pt x="207" y="5967"/>
                  </a:lnTo>
                  <a:lnTo>
                    <a:pt x="207" y="5843"/>
                  </a:lnTo>
                  <a:lnTo>
                    <a:pt x="166" y="5802"/>
                  </a:lnTo>
                  <a:lnTo>
                    <a:pt x="166" y="5760"/>
                  </a:lnTo>
                  <a:lnTo>
                    <a:pt x="166" y="5595"/>
                  </a:lnTo>
                  <a:lnTo>
                    <a:pt x="207" y="5470"/>
                  </a:lnTo>
                  <a:lnTo>
                    <a:pt x="207" y="5346"/>
                  </a:lnTo>
                  <a:lnTo>
                    <a:pt x="166" y="5346"/>
                  </a:lnTo>
                  <a:lnTo>
                    <a:pt x="166" y="5180"/>
                  </a:lnTo>
                  <a:lnTo>
                    <a:pt x="166" y="5097"/>
                  </a:lnTo>
                  <a:lnTo>
                    <a:pt x="166" y="5014"/>
                  </a:lnTo>
                  <a:lnTo>
                    <a:pt x="166" y="4973"/>
                  </a:lnTo>
                  <a:lnTo>
                    <a:pt x="166" y="4849"/>
                  </a:lnTo>
                  <a:lnTo>
                    <a:pt x="166" y="4724"/>
                  </a:lnTo>
                  <a:lnTo>
                    <a:pt x="166" y="4600"/>
                  </a:lnTo>
                  <a:lnTo>
                    <a:pt x="166" y="4434"/>
                  </a:lnTo>
                  <a:lnTo>
                    <a:pt x="166" y="4310"/>
                  </a:lnTo>
                  <a:lnTo>
                    <a:pt x="166" y="4186"/>
                  </a:lnTo>
                  <a:lnTo>
                    <a:pt x="166" y="4061"/>
                  </a:lnTo>
                  <a:lnTo>
                    <a:pt x="207" y="3481"/>
                  </a:lnTo>
                  <a:lnTo>
                    <a:pt x="207" y="3398"/>
                  </a:lnTo>
                  <a:lnTo>
                    <a:pt x="166" y="3316"/>
                  </a:lnTo>
                  <a:lnTo>
                    <a:pt x="207" y="3274"/>
                  </a:lnTo>
                  <a:lnTo>
                    <a:pt x="207" y="3108"/>
                  </a:lnTo>
                  <a:lnTo>
                    <a:pt x="166" y="3067"/>
                  </a:lnTo>
                  <a:lnTo>
                    <a:pt x="166" y="3025"/>
                  </a:lnTo>
                  <a:lnTo>
                    <a:pt x="166" y="2860"/>
                  </a:lnTo>
                  <a:lnTo>
                    <a:pt x="166" y="2735"/>
                  </a:lnTo>
                  <a:lnTo>
                    <a:pt x="166" y="2653"/>
                  </a:lnTo>
                  <a:lnTo>
                    <a:pt x="166" y="2611"/>
                  </a:lnTo>
                  <a:lnTo>
                    <a:pt x="166" y="2528"/>
                  </a:lnTo>
                  <a:lnTo>
                    <a:pt x="166" y="2487"/>
                  </a:lnTo>
                  <a:lnTo>
                    <a:pt x="166" y="2155"/>
                  </a:lnTo>
                  <a:lnTo>
                    <a:pt x="166" y="2114"/>
                  </a:lnTo>
                  <a:lnTo>
                    <a:pt x="207" y="1824"/>
                  </a:lnTo>
                  <a:lnTo>
                    <a:pt x="166" y="1782"/>
                  </a:lnTo>
                  <a:lnTo>
                    <a:pt x="166" y="1492"/>
                  </a:lnTo>
                  <a:lnTo>
                    <a:pt x="166" y="1451"/>
                  </a:lnTo>
                  <a:lnTo>
                    <a:pt x="166" y="1409"/>
                  </a:lnTo>
                  <a:lnTo>
                    <a:pt x="166" y="1368"/>
                  </a:lnTo>
                  <a:lnTo>
                    <a:pt x="166" y="1327"/>
                  </a:lnTo>
                  <a:lnTo>
                    <a:pt x="166" y="1244"/>
                  </a:lnTo>
                  <a:lnTo>
                    <a:pt x="166" y="1119"/>
                  </a:lnTo>
                  <a:lnTo>
                    <a:pt x="166" y="912"/>
                  </a:lnTo>
                  <a:lnTo>
                    <a:pt x="166" y="829"/>
                  </a:lnTo>
                  <a:lnTo>
                    <a:pt x="166" y="664"/>
                  </a:lnTo>
                  <a:lnTo>
                    <a:pt x="166" y="622"/>
                  </a:lnTo>
                  <a:lnTo>
                    <a:pt x="166" y="581"/>
                  </a:lnTo>
                  <a:lnTo>
                    <a:pt x="166" y="539"/>
                  </a:lnTo>
                  <a:lnTo>
                    <a:pt x="166" y="456"/>
                  </a:lnTo>
                  <a:lnTo>
                    <a:pt x="166" y="415"/>
                  </a:lnTo>
                  <a:lnTo>
                    <a:pt x="166" y="373"/>
                  </a:lnTo>
                  <a:lnTo>
                    <a:pt x="166" y="249"/>
                  </a:lnTo>
                  <a:lnTo>
                    <a:pt x="166" y="166"/>
                  </a:lnTo>
                  <a:lnTo>
                    <a:pt x="166" y="125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70"/>
            <p:cNvSpPr/>
            <p:nvPr/>
          </p:nvSpPr>
          <p:spPr>
            <a:xfrm>
              <a:off x="4326925" y="1816900"/>
              <a:ext cx="920950" cy="513850"/>
            </a:xfrm>
            <a:custGeom>
              <a:rect b="b" l="l" r="r" t="t"/>
              <a:pathLst>
                <a:path extrusionOk="0" h="20554" w="36838">
                  <a:moveTo>
                    <a:pt x="9531" y="1"/>
                  </a:moveTo>
                  <a:lnTo>
                    <a:pt x="9199" y="84"/>
                  </a:lnTo>
                  <a:lnTo>
                    <a:pt x="8909" y="166"/>
                  </a:lnTo>
                  <a:lnTo>
                    <a:pt x="8578" y="332"/>
                  </a:lnTo>
                  <a:lnTo>
                    <a:pt x="8329" y="539"/>
                  </a:lnTo>
                  <a:lnTo>
                    <a:pt x="8080" y="747"/>
                  </a:lnTo>
                  <a:lnTo>
                    <a:pt x="7832" y="995"/>
                  </a:lnTo>
                  <a:lnTo>
                    <a:pt x="7666" y="1285"/>
                  </a:lnTo>
                  <a:lnTo>
                    <a:pt x="290" y="16244"/>
                  </a:lnTo>
                  <a:lnTo>
                    <a:pt x="166" y="16493"/>
                  </a:lnTo>
                  <a:lnTo>
                    <a:pt x="83" y="16741"/>
                  </a:lnTo>
                  <a:lnTo>
                    <a:pt x="42" y="17031"/>
                  </a:lnTo>
                  <a:lnTo>
                    <a:pt x="0" y="17321"/>
                  </a:lnTo>
                  <a:lnTo>
                    <a:pt x="0" y="17611"/>
                  </a:lnTo>
                  <a:lnTo>
                    <a:pt x="42" y="17901"/>
                  </a:lnTo>
                  <a:lnTo>
                    <a:pt x="166" y="18482"/>
                  </a:lnTo>
                  <a:lnTo>
                    <a:pt x="373" y="19020"/>
                  </a:lnTo>
                  <a:lnTo>
                    <a:pt x="497" y="19269"/>
                  </a:lnTo>
                  <a:lnTo>
                    <a:pt x="663" y="19517"/>
                  </a:lnTo>
                  <a:lnTo>
                    <a:pt x="829" y="19725"/>
                  </a:lnTo>
                  <a:lnTo>
                    <a:pt x="1036" y="19932"/>
                  </a:lnTo>
                  <a:lnTo>
                    <a:pt x="1243" y="20098"/>
                  </a:lnTo>
                  <a:lnTo>
                    <a:pt x="1450" y="20263"/>
                  </a:lnTo>
                  <a:lnTo>
                    <a:pt x="1699" y="20346"/>
                  </a:lnTo>
                  <a:lnTo>
                    <a:pt x="1906" y="20471"/>
                  </a:lnTo>
                  <a:lnTo>
                    <a:pt x="2155" y="20512"/>
                  </a:lnTo>
                  <a:lnTo>
                    <a:pt x="2403" y="20553"/>
                  </a:lnTo>
                  <a:lnTo>
                    <a:pt x="2901" y="20553"/>
                  </a:lnTo>
                  <a:lnTo>
                    <a:pt x="3398" y="20471"/>
                  </a:lnTo>
                  <a:lnTo>
                    <a:pt x="3854" y="20305"/>
                  </a:lnTo>
                  <a:lnTo>
                    <a:pt x="4227" y="20015"/>
                  </a:lnTo>
                  <a:lnTo>
                    <a:pt x="4434" y="19849"/>
                  </a:lnTo>
                  <a:lnTo>
                    <a:pt x="4600" y="19683"/>
                  </a:lnTo>
                  <a:lnTo>
                    <a:pt x="4765" y="19476"/>
                  </a:lnTo>
                  <a:lnTo>
                    <a:pt x="4890" y="19269"/>
                  </a:lnTo>
                  <a:lnTo>
                    <a:pt x="12721" y="5056"/>
                  </a:lnTo>
                  <a:lnTo>
                    <a:pt x="23992" y="5056"/>
                  </a:lnTo>
                  <a:lnTo>
                    <a:pt x="31865" y="19269"/>
                  </a:lnTo>
                  <a:lnTo>
                    <a:pt x="32031" y="19559"/>
                  </a:lnTo>
                  <a:lnTo>
                    <a:pt x="32280" y="19808"/>
                  </a:lnTo>
                  <a:lnTo>
                    <a:pt x="32528" y="20056"/>
                  </a:lnTo>
                  <a:lnTo>
                    <a:pt x="32777" y="20222"/>
                  </a:lnTo>
                  <a:lnTo>
                    <a:pt x="33108" y="20388"/>
                  </a:lnTo>
                  <a:lnTo>
                    <a:pt x="33398" y="20471"/>
                  </a:lnTo>
                  <a:lnTo>
                    <a:pt x="33730" y="20553"/>
                  </a:lnTo>
                  <a:lnTo>
                    <a:pt x="34393" y="20553"/>
                  </a:lnTo>
                  <a:lnTo>
                    <a:pt x="34683" y="20512"/>
                  </a:lnTo>
                  <a:lnTo>
                    <a:pt x="35014" y="20388"/>
                  </a:lnTo>
                  <a:lnTo>
                    <a:pt x="35304" y="20263"/>
                  </a:lnTo>
                  <a:lnTo>
                    <a:pt x="35512" y="20098"/>
                  </a:lnTo>
                  <a:lnTo>
                    <a:pt x="35719" y="19932"/>
                  </a:lnTo>
                  <a:lnTo>
                    <a:pt x="35926" y="19766"/>
                  </a:lnTo>
                  <a:lnTo>
                    <a:pt x="36092" y="19517"/>
                  </a:lnTo>
                  <a:lnTo>
                    <a:pt x="36423" y="19062"/>
                  </a:lnTo>
                  <a:lnTo>
                    <a:pt x="36672" y="18523"/>
                  </a:lnTo>
                  <a:lnTo>
                    <a:pt x="36796" y="17943"/>
                  </a:lnTo>
                  <a:lnTo>
                    <a:pt x="36838" y="17653"/>
                  </a:lnTo>
                  <a:lnTo>
                    <a:pt x="36838" y="17363"/>
                  </a:lnTo>
                  <a:lnTo>
                    <a:pt x="36838" y="17114"/>
                  </a:lnTo>
                  <a:lnTo>
                    <a:pt x="36796" y="16824"/>
                  </a:lnTo>
                  <a:lnTo>
                    <a:pt x="36713" y="16575"/>
                  </a:lnTo>
                  <a:lnTo>
                    <a:pt x="36589" y="16327"/>
                  </a:lnTo>
                  <a:lnTo>
                    <a:pt x="29089" y="1285"/>
                  </a:lnTo>
                  <a:lnTo>
                    <a:pt x="28882" y="995"/>
                  </a:lnTo>
                  <a:lnTo>
                    <a:pt x="28675" y="747"/>
                  </a:lnTo>
                  <a:lnTo>
                    <a:pt x="28426" y="539"/>
                  </a:lnTo>
                  <a:lnTo>
                    <a:pt x="28136" y="332"/>
                  </a:lnTo>
                  <a:lnTo>
                    <a:pt x="27846" y="166"/>
                  </a:lnTo>
                  <a:lnTo>
                    <a:pt x="27514" y="84"/>
                  </a:lnTo>
                  <a:lnTo>
                    <a:pt x="271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70"/>
            <p:cNvSpPr/>
            <p:nvPr/>
          </p:nvSpPr>
          <p:spPr>
            <a:xfrm>
              <a:off x="4326925" y="1816900"/>
              <a:ext cx="920950" cy="513850"/>
            </a:xfrm>
            <a:custGeom>
              <a:rect b="b" l="l" r="r" t="t"/>
              <a:pathLst>
                <a:path extrusionOk="0" fill="none" h="20554" w="36838">
                  <a:moveTo>
                    <a:pt x="34061" y="20553"/>
                  </a:moveTo>
                  <a:lnTo>
                    <a:pt x="34061" y="20553"/>
                  </a:lnTo>
                  <a:lnTo>
                    <a:pt x="33730" y="20553"/>
                  </a:lnTo>
                  <a:lnTo>
                    <a:pt x="33398" y="20471"/>
                  </a:lnTo>
                  <a:lnTo>
                    <a:pt x="33108" y="20388"/>
                  </a:lnTo>
                  <a:lnTo>
                    <a:pt x="32777" y="20222"/>
                  </a:lnTo>
                  <a:lnTo>
                    <a:pt x="32528" y="20056"/>
                  </a:lnTo>
                  <a:lnTo>
                    <a:pt x="32280" y="19808"/>
                  </a:lnTo>
                  <a:lnTo>
                    <a:pt x="32031" y="19559"/>
                  </a:lnTo>
                  <a:lnTo>
                    <a:pt x="31865" y="19269"/>
                  </a:lnTo>
                  <a:lnTo>
                    <a:pt x="23992" y="5056"/>
                  </a:lnTo>
                  <a:lnTo>
                    <a:pt x="12721" y="5056"/>
                  </a:lnTo>
                  <a:lnTo>
                    <a:pt x="4890" y="19269"/>
                  </a:lnTo>
                  <a:lnTo>
                    <a:pt x="4890" y="19269"/>
                  </a:lnTo>
                  <a:lnTo>
                    <a:pt x="4765" y="19476"/>
                  </a:lnTo>
                  <a:lnTo>
                    <a:pt x="4600" y="19683"/>
                  </a:lnTo>
                  <a:lnTo>
                    <a:pt x="4434" y="19849"/>
                  </a:lnTo>
                  <a:lnTo>
                    <a:pt x="4227" y="20015"/>
                  </a:lnTo>
                  <a:lnTo>
                    <a:pt x="3854" y="20305"/>
                  </a:lnTo>
                  <a:lnTo>
                    <a:pt x="3398" y="20471"/>
                  </a:lnTo>
                  <a:lnTo>
                    <a:pt x="2901" y="20553"/>
                  </a:lnTo>
                  <a:lnTo>
                    <a:pt x="2403" y="20553"/>
                  </a:lnTo>
                  <a:lnTo>
                    <a:pt x="2155" y="20512"/>
                  </a:lnTo>
                  <a:lnTo>
                    <a:pt x="1906" y="20471"/>
                  </a:lnTo>
                  <a:lnTo>
                    <a:pt x="1699" y="20346"/>
                  </a:lnTo>
                  <a:lnTo>
                    <a:pt x="1450" y="20263"/>
                  </a:lnTo>
                  <a:lnTo>
                    <a:pt x="1450" y="20263"/>
                  </a:lnTo>
                  <a:lnTo>
                    <a:pt x="1243" y="20098"/>
                  </a:lnTo>
                  <a:lnTo>
                    <a:pt x="1036" y="19932"/>
                  </a:lnTo>
                  <a:lnTo>
                    <a:pt x="829" y="19725"/>
                  </a:lnTo>
                  <a:lnTo>
                    <a:pt x="663" y="19517"/>
                  </a:lnTo>
                  <a:lnTo>
                    <a:pt x="497" y="19269"/>
                  </a:lnTo>
                  <a:lnTo>
                    <a:pt x="373" y="19020"/>
                  </a:lnTo>
                  <a:lnTo>
                    <a:pt x="166" y="18482"/>
                  </a:lnTo>
                  <a:lnTo>
                    <a:pt x="42" y="17901"/>
                  </a:lnTo>
                  <a:lnTo>
                    <a:pt x="0" y="17611"/>
                  </a:lnTo>
                  <a:lnTo>
                    <a:pt x="0" y="17321"/>
                  </a:lnTo>
                  <a:lnTo>
                    <a:pt x="42" y="17031"/>
                  </a:lnTo>
                  <a:lnTo>
                    <a:pt x="83" y="16741"/>
                  </a:lnTo>
                  <a:lnTo>
                    <a:pt x="166" y="16493"/>
                  </a:lnTo>
                  <a:lnTo>
                    <a:pt x="290" y="16244"/>
                  </a:lnTo>
                  <a:lnTo>
                    <a:pt x="7666" y="1285"/>
                  </a:lnTo>
                  <a:lnTo>
                    <a:pt x="7666" y="1285"/>
                  </a:lnTo>
                  <a:lnTo>
                    <a:pt x="7832" y="995"/>
                  </a:lnTo>
                  <a:lnTo>
                    <a:pt x="8080" y="747"/>
                  </a:lnTo>
                  <a:lnTo>
                    <a:pt x="8329" y="539"/>
                  </a:lnTo>
                  <a:lnTo>
                    <a:pt x="8578" y="332"/>
                  </a:lnTo>
                  <a:lnTo>
                    <a:pt x="8909" y="166"/>
                  </a:lnTo>
                  <a:lnTo>
                    <a:pt x="9199" y="84"/>
                  </a:lnTo>
                  <a:lnTo>
                    <a:pt x="9531" y="1"/>
                  </a:lnTo>
                  <a:lnTo>
                    <a:pt x="9904" y="1"/>
                  </a:lnTo>
                  <a:lnTo>
                    <a:pt x="26851" y="1"/>
                  </a:lnTo>
                  <a:lnTo>
                    <a:pt x="26851" y="1"/>
                  </a:lnTo>
                  <a:lnTo>
                    <a:pt x="27183" y="1"/>
                  </a:lnTo>
                  <a:lnTo>
                    <a:pt x="27514" y="84"/>
                  </a:lnTo>
                  <a:lnTo>
                    <a:pt x="27846" y="166"/>
                  </a:lnTo>
                  <a:lnTo>
                    <a:pt x="28136" y="332"/>
                  </a:lnTo>
                  <a:lnTo>
                    <a:pt x="28426" y="539"/>
                  </a:lnTo>
                  <a:lnTo>
                    <a:pt x="28675" y="747"/>
                  </a:lnTo>
                  <a:lnTo>
                    <a:pt x="28882" y="995"/>
                  </a:lnTo>
                  <a:lnTo>
                    <a:pt x="29089" y="1285"/>
                  </a:lnTo>
                  <a:lnTo>
                    <a:pt x="36589" y="16327"/>
                  </a:lnTo>
                  <a:lnTo>
                    <a:pt x="36589" y="16327"/>
                  </a:lnTo>
                  <a:lnTo>
                    <a:pt x="36713" y="16575"/>
                  </a:lnTo>
                  <a:lnTo>
                    <a:pt x="36796" y="16824"/>
                  </a:lnTo>
                  <a:lnTo>
                    <a:pt x="36838" y="17114"/>
                  </a:lnTo>
                  <a:lnTo>
                    <a:pt x="36838" y="17363"/>
                  </a:lnTo>
                  <a:lnTo>
                    <a:pt x="36838" y="17653"/>
                  </a:lnTo>
                  <a:lnTo>
                    <a:pt x="36796" y="17943"/>
                  </a:lnTo>
                  <a:lnTo>
                    <a:pt x="36672" y="18523"/>
                  </a:lnTo>
                  <a:lnTo>
                    <a:pt x="36423" y="19062"/>
                  </a:lnTo>
                  <a:lnTo>
                    <a:pt x="36092" y="19517"/>
                  </a:lnTo>
                  <a:lnTo>
                    <a:pt x="35926" y="19766"/>
                  </a:lnTo>
                  <a:lnTo>
                    <a:pt x="35719" y="19932"/>
                  </a:lnTo>
                  <a:lnTo>
                    <a:pt x="35512" y="20098"/>
                  </a:lnTo>
                  <a:lnTo>
                    <a:pt x="35304" y="20263"/>
                  </a:lnTo>
                  <a:lnTo>
                    <a:pt x="35304" y="20263"/>
                  </a:lnTo>
                  <a:lnTo>
                    <a:pt x="35014" y="20388"/>
                  </a:lnTo>
                  <a:lnTo>
                    <a:pt x="34683" y="20512"/>
                  </a:lnTo>
                  <a:lnTo>
                    <a:pt x="34393" y="20553"/>
                  </a:lnTo>
                  <a:lnTo>
                    <a:pt x="34061" y="2055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70"/>
            <p:cNvSpPr/>
            <p:nvPr/>
          </p:nvSpPr>
          <p:spPr>
            <a:xfrm>
              <a:off x="4699850" y="1635625"/>
              <a:ext cx="176125" cy="54925"/>
            </a:xfrm>
            <a:custGeom>
              <a:rect b="b" l="l" r="r" t="t"/>
              <a:pathLst>
                <a:path extrusionOk="0" h="2197" w="7045">
                  <a:moveTo>
                    <a:pt x="7045" y="0"/>
                  </a:moveTo>
                  <a:lnTo>
                    <a:pt x="0" y="125"/>
                  </a:lnTo>
                  <a:lnTo>
                    <a:pt x="415" y="2196"/>
                  </a:lnTo>
                  <a:lnTo>
                    <a:pt x="6713" y="2155"/>
                  </a:lnTo>
                  <a:lnTo>
                    <a:pt x="7045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70"/>
            <p:cNvSpPr/>
            <p:nvPr/>
          </p:nvSpPr>
          <p:spPr>
            <a:xfrm>
              <a:off x="4712275" y="1595225"/>
              <a:ext cx="157500" cy="207200"/>
            </a:xfrm>
            <a:custGeom>
              <a:rect b="b" l="l" r="r" t="t"/>
              <a:pathLst>
                <a:path extrusionOk="0" h="8288" w="6300">
                  <a:moveTo>
                    <a:pt x="3316" y="0"/>
                  </a:moveTo>
                  <a:lnTo>
                    <a:pt x="2943" y="42"/>
                  </a:lnTo>
                  <a:lnTo>
                    <a:pt x="2611" y="83"/>
                  </a:lnTo>
                  <a:lnTo>
                    <a:pt x="2280" y="166"/>
                  </a:lnTo>
                  <a:lnTo>
                    <a:pt x="1948" y="332"/>
                  </a:lnTo>
                  <a:lnTo>
                    <a:pt x="1617" y="497"/>
                  </a:lnTo>
                  <a:lnTo>
                    <a:pt x="1327" y="663"/>
                  </a:lnTo>
                  <a:lnTo>
                    <a:pt x="1037" y="912"/>
                  </a:lnTo>
                  <a:lnTo>
                    <a:pt x="788" y="1160"/>
                  </a:lnTo>
                  <a:lnTo>
                    <a:pt x="581" y="1451"/>
                  </a:lnTo>
                  <a:lnTo>
                    <a:pt x="456" y="1782"/>
                  </a:lnTo>
                  <a:lnTo>
                    <a:pt x="291" y="2238"/>
                  </a:lnTo>
                  <a:lnTo>
                    <a:pt x="166" y="2694"/>
                  </a:lnTo>
                  <a:lnTo>
                    <a:pt x="84" y="3149"/>
                  </a:lnTo>
                  <a:lnTo>
                    <a:pt x="1" y="3605"/>
                  </a:lnTo>
                  <a:lnTo>
                    <a:pt x="1" y="4061"/>
                  </a:lnTo>
                  <a:lnTo>
                    <a:pt x="1" y="4517"/>
                  </a:lnTo>
                  <a:lnTo>
                    <a:pt x="42" y="5470"/>
                  </a:lnTo>
                  <a:lnTo>
                    <a:pt x="125" y="5884"/>
                  </a:lnTo>
                  <a:lnTo>
                    <a:pt x="208" y="6299"/>
                  </a:lnTo>
                  <a:lnTo>
                    <a:pt x="374" y="6672"/>
                  </a:lnTo>
                  <a:lnTo>
                    <a:pt x="581" y="7045"/>
                  </a:lnTo>
                  <a:lnTo>
                    <a:pt x="829" y="7376"/>
                  </a:lnTo>
                  <a:lnTo>
                    <a:pt x="1119" y="7666"/>
                  </a:lnTo>
                  <a:lnTo>
                    <a:pt x="1492" y="7873"/>
                  </a:lnTo>
                  <a:lnTo>
                    <a:pt x="1865" y="8080"/>
                  </a:lnTo>
                  <a:lnTo>
                    <a:pt x="2363" y="8205"/>
                  </a:lnTo>
                  <a:lnTo>
                    <a:pt x="2860" y="8288"/>
                  </a:lnTo>
                  <a:lnTo>
                    <a:pt x="3564" y="8288"/>
                  </a:lnTo>
                  <a:lnTo>
                    <a:pt x="3896" y="8246"/>
                  </a:lnTo>
                  <a:lnTo>
                    <a:pt x="4227" y="8163"/>
                  </a:lnTo>
                  <a:lnTo>
                    <a:pt x="4559" y="8080"/>
                  </a:lnTo>
                  <a:lnTo>
                    <a:pt x="4849" y="7956"/>
                  </a:lnTo>
                  <a:lnTo>
                    <a:pt x="5139" y="7790"/>
                  </a:lnTo>
                  <a:lnTo>
                    <a:pt x="5388" y="7583"/>
                  </a:lnTo>
                  <a:lnTo>
                    <a:pt x="5636" y="7293"/>
                  </a:lnTo>
                  <a:lnTo>
                    <a:pt x="5843" y="6962"/>
                  </a:lnTo>
                  <a:lnTo>
                    <a:pt x="6009" y="6589"/>
                  </a:lnTo>
                  <a:lnTo>
                    <a:pt x="6133" y="6174"/>
                  </a:lnTo>
                  <a:lnTo>
                    <a:pt x="6216" y="5760"/>
                  </a:lnTo>
                  <a:lnTo>
                    <a:pt x="6299" y="5346"/>
                  </a:lnTo>
                  <a:lnTo>
                    <a:pt x="6299" y="4931"/>
                  </a:lnTo>
                  <a:lnTo>
                    <a:pt x="6258" y="4558"/>
                  </a:lnTo>
                  <a:lnTo>
                    <a:pt x="6092" y="3274"/>
                  </a:lnTo>
                  <a:lnTo>
                    <a:pt x="5968" y="2611"/>
                  </a:lnTo>
                  <a:lnTo>
                    <a:pt x="5802" y="1989"/>
                  </a:lnTo>
                  <a:lnTo>
                    <a:pt x="5719" y="1699"/>
                  </a:lnTo>
                  <a:lnTo>
                    <a:pt x="5553" y="1409"/>
                  </a:lnTo>
                  <a:lnTo>
                    <a:pt x="5388" y="1119"/>
                  </a:lnTo>
                  <a:lnTo>
                    <a:pt x="5180" y="870"/>
                  </a:lnTo>
                  <a:lnTo>
                    <a:pt x="4932" y="622"/>
                  </a:lnTo>
                  <a:lnTo>
                    <a:pt x="4642" y="415"/>
                  </a:lnTo>
                  <a:lnTo>
                    <a:pt x="4352" y="249"/>
                  </a:lnTo>
                  <a:lnTo>
                    <a:pt x="4020" y="125"/>
                  </a:lnTo>
                  <a:lnTo>
                    <a:pt x="3689" y="42"/>
                  </a:lnTo>
                  <a:lnTo>
                    <a:pt x="3316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70"/>
            <p:cNvSpPr/>
            <p:nvPr/>
          </p:nvSpPr>
          <p:spPr>
            <a:xfrm>
              <a:off x="4712275" y="1595225"/>
              <a:ext cx="157500" cy="207200"/>
            </a:xfrm>
            <a:custGeom>
              <a:rect b="b" l="l" r="r" t="t"/>
              <a:pathLst>
                <a:path extrusionOk="0" fill="none" h="8288" w="6300">
                  <a:moveTo>
                    <a:pt x="2860" y="8288"/>
                  </a:moveTo>
                  <a:lnTo>
                    <a:pt x="2860" y="8288"/>
                  </a:lnTo>
                  <a:lnTo>
                    <a:pt x="2363" y="8205"/>
                  </a:lnTo>
                  <a:lnTo>
                    <a:pt x="1865" y="8080"/>
                  </a:lnTo>
                  <a:lnTo>
                    <a:pt x="1865" y="8080"/>
                  </a:lnTo>
                  <a:lnTo>
                    <a:pt x="1492" y="7873"/>
                  </a:lnTo>
                  <a:lnTo>
                    <a:pt x="1119" y="7666"/>
                  </a:lnTo>
                  <a:lnTo>
                    <a:pt x="829" y="7376"/>
                  </a:lnTo>
                  <a:lnTo>
                    <a:pt x="581" y="7045"/>
                  </a:lnTo>
                  <a:lnTo>
                    <a:pt x="374" y="6672"/>
                  </a:lnTo>
                  <a:lnTo>
                    <a:pt x="208" y="6299"/>
                  </a:lnTo>
                  <a:lnTo>
                    <a:pt x="125" y="5884"/>
                  </a:lnTo>
                  <a:lnTo>
                    <a:pt x="42" y="5470"/>
                  </a:lnTo>
                  <a:lnTo>
                    <a:pt x="42" y="5470"/>
                  </a:lnTo>
                  <a:lnTo>
                    <a:pt x="1" y="4517"/>
                  </a:lnTo>
                  <a:lnTo>
                    <a:pt x="1" y="4061"/>
                  </a:lnTo>
                  <a:lnTo>
                    <a:pt x="1" y="3605"/>
                  </a:lnTo>
                  <a:lnTo>
                    <a:pt x="84" y="3149"/>
                  </a:lnTo>
                  <a:lnTo>
                    <a:pt x="166" y="2694"/>
                  </a:lnTo>
                  <a:lnTo>
                    <a:pt x="291" y="2238"/>
                  </a:lnTo>
                  <a:lnTo>
                    <a:pt x="456" y="1782"/>
                  </a:lnTo>
                  <a:lnTo>
                    <a:pt x="456" y="1782"/>
                  </a:lnTo>
                  <a:lnTo>
                    <a:pt x="581" y="1451"/>
                  </a:lnTo>
                  <a:lnTo>
                    <a:pt x="788" y="1160"/>
                  </a:lnTo>
                  <a:lnTo>
                    <a:pt x="1037" y="912"/>
                  </a:lnTo>
                  <a:lnTo>
                    <a:pt x="1327" y="663"/>
                  </a:lnTo>
                  <a:lnTo>
                    <a:pt x="1617" y="497"/>
                  </a:lnTo>
                  <a:lnTo>
                    <a:pt x="1948" y="332"/>
                  </a:lnTo>
                  <a:lnTo>
                    <a:pt x="2280" y="166"/>
                  </a:lnTo>
                  <a:lnTo>
                    <a:pt x="2611" y="83"/>
                  </a:lnTo>
                  <a:lnTo>
                    <a:pt x="2611" y="83"/>
                  </a:lnTo>
                  <a:lnTo>
                    <a:pt x="2943" y="42"/>
                  </a:lnTo>
                  <a:lnTo>
                    <a:pt x="3316" y="0"/>
                  </a:lnTo>
                  <a:lnTo>
                    <a:pt x="3689" y="42"/>
                  </a:lnTo>
                  <a:lnTo>
                    <a:pt x="4020" y="125"/>
                  </a:lnTo>
                  <a:lnTo>
                    <a:pt x="4352" y="249"/>
                  </a:lnTo>
                  <a:lnTo>
                    <a:pt x="4642" y="415"/>
                  </a:lnTo>
                  <a:lnTo>
                    <a:pt x="4932" y="622"/>
                  </a:lnTo>
                  <a:lnTo>
                    <a:pt x="5180" y="870"/>
                  </a:lnTo>
                  <a:lnTo>
                    <a:pt x="5180" y="870"/>
                  </a:lnTo>
                  <a:lnTo>
                    <a:pt x="5388" y="1119"/>
                  </a:lnTo>
                  <a:lnTo>
                    <a:pt x="5553" y="1409"/>
                  </a:lnTo>
                  <a:lnTo>
                    <a:pt x="5719" y="1699"/>
                  </a:lnTo>
                  <a:lnTo>
                    <a:pt x="5802" y="1989"/>
                  </a:lnTo>
                  <a:lnTo>
                    <a:pt x="5968" y="2611"/>
                  </a:lnTo>
                  <a:lnTo>
                    <a:pt x="6092" y="3274"/>
                  </a:lnTo>
                  <a:lnTo>
                    <a:pt x="6092" y="3274"/>
                  </a:lnTo>
                  <a:lnTo>
                    <a:pt x="6258" y="4558"/>
                  </a:lnTo>
                  <a:lnTo>
                    <a:pt x="6258" y="4558"/>
                  </a:lnTo>
                  <a:lnTo>
                    <a:pt x="6299" y="4931"/>
                  </a:lnTo>
                  <a:lnTo>
                    <a:pt x="6299" y="5346"/>
                  </a:lnTo>
                  <a:lnTo>
                    <a:pt x="6216" y="5760"/>
                  </a:lnTo>
                  <a:lnTo>
                    <a:pt x="6133" y="6174"/>
                  </a:lnTo>
                  <a:lnTo>
                    <a:pt x="6009" y="6589"/>
                  </a:lnTo>
                  <a:lnTo>
                    <a:pt x="5843" y="6962"/>
                  </a:lnTo>
                  <a:lnTo>
                    <a:pt x="5636" y="7293"/>
                  </a:lnTo>
                  <a:lnTo>
                    <a:pt x="5388" y="7583"/>
                  </a:lnTo>
                  <a:lnTo>
                    <a:pt x="5388" y="7583"/>
                  </a:lnTo>
                  <a:lnTo>
                    <a:pt x="5139" y="7790"/>
                  </a:lnTo>
                  <a:lnTo>
                    <a:pt x="4849" y="7956"/>
                  </a:lnTo>
                  <a:lnTo>
                    <a:pt x="4559" y="8080"/>
                  </a:lnTo>
                  <a:lnTo>
                    <a:pt x="4227" y="8163"/>
                  </a:lnTo>
                  <a:lnTo>
                    <a:pt x="3896" y="8246"/>
                  </a:lnTo>
                  <a:lnTo>
                    <a:pt x="3564" y="8288"/>
                  </a:lnTo>
                  <a:lnTo>
                    <a:pt x="3233" y="8288"/>
                  </a:lnTo>
                  <a:lnTo>
                    <a:pt x="2860" y="828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70"/>
            <p:cNvSpPr/>
            <p:nvPr/>
          </p:nvSpPr>
          <p:spPr>
            <a:xfrm>
              <a:off x="4851100" y="1671875"/>
              <a:ext cx="49750" cy="65300"/>
            </a:xfrm>
            <a:custGeom>
              <a:rect b="b" l="l" r="r" t="t"/>
              <a:pathLst>
                <a:path extrusionOk="0" h="2612" w="1990">
                  <a:moveTo>
                    <a:pt x="1409" y="1"/>
                  </a:moveTo>
                  <a:lnTo>
                    <a:pt x="1160" y="42"/>
                  </a:lnTo>
                  <a:lnTo>
                    <a:pt x="912" y="83"/>
                  </a:lnTo>
                  <a:lnTo>
                    <a:pt x="705" y="249"/>
                  </a:lnTo>
                  <a:lnTo>
                    <a:pt x="498" y="456"/>
                  </a:lnTo>
                  <a:lnTo>
                    <a:pt x="332" y="705"/>
                  </a:lnTo>
                  <a:lnTo>
                    <a:pt x="0" y="1285"/>
                  </a:lnTo>
                  <a:lnTo>
                    <a:pt x="207" y="2611"/>
                  </a:lnTo>
                  <a:lnTo>
                    <a:pt x="539" y="2528"/>
                  </a:lnTo>
                  <a:lnTo>
                    <a:pt x="870" y="2362"/>
                  </a:lnTo>
                  <a:lnTo>
                    <a:pt x="1160" y="2155"/>
                  </a:lnTo>
                  <a:lnTo>
                    <a:pt x="1451" y="1907"/>
                  </a:lnTo>
                  <a:lnTo>
                    <a:pt x="1699" y="1617"/>
                  </a:lnTo>
                  <a:lnTo>
                    <a:pt x="1865" y="1285"/>
                  </a:lnTo>
                  <a:lnTo>
                    <a:pt x="1989" y="912"/>
                  </a:lnTo>
                  <a:lnTo>
                    <a:pt x="1989" y="539"/>
                  </a:lnTo>
                  <a:lnTo>
                    <a:pt x="1989" y="374"/>
                  </a:lnTo>
                  <a:lnTo>
                    <a:pt x="1906" y="208"/>
                  </a:lnTo>
                  <a:lnTo>
                    <a:pt x="1782" y="83"/>
                  </a:lnTo>
                  <a:lnTo>
                    <a:pt x="1658" y="42"/>
                  </a:lnTo>
                  <a:lnTo>
                    <a:pt x="1409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70"/>
            <p:cNvSpPr/>
            <p:nvPr/>
          </p:nvSpPr>
          <p:spPr>
            <a:xfrm>
              <a:off x="4851100" y="1671875"/>
              <a:ext cx="49750" cy="65300"/>
            </a:xfrm>
            <a:custGeom>
              <a:rect b="b" l="l" r="r" t="t"/>
              <a:pathLst>
                <a:path extrusionOk="0" fill="none" h="2612" w="1990">
                  <a:moveTo>
                    <a:pt x="207" y="2611"/>
                  </a:moveTo>
                  <a:lnTo>
                    <a:pt x="207" y="2611"/>
                  </a:lnTo>
                  <a:lnTo>
                    <a:pt x="207" y="2611"/>
                  </a:lnTo>
                  <a:lnTo>
                    <a:pt x="207" y="2611"/>
                  </a:lnTo>
                  <a:lnTo>
                    <a:pt x="207" y="2611"/>
                  </a:lnTo>
                  <a:lnTo>
                    <a:pt x="207" y="2611"/>
                  </a:lnTo>
                  <a:lnTo>
                    <a:pt x="539" y="2528"/>
                  </a:lnTo>
                  <a:lnTo>
                    <a:pt x="870" y="2362"/>
                  </a:lnTo>
                  <a:lnTo>
                    <a:pt x="1160" y="2155"/>
                  </a:lnTo>
                  <a:lnTo>
                    <a:pt x="1451" y="1907"/>
                  </a:lnTo>
                  <a:lnTo>
                    <a:pt x="1699" y="1617"/>
                  </a:lnTo>
                  <a:lnTo>
                    <a:pt x="1865" y="1285"/>
                  </a:lnTo>
                  <a:lnTo>
                    <a:pt x="1989" y="912"/>
                  </a:lnTo>
                  <a:lnTo>
                    <a:pt x="1989" y="539"/>
                  </a:lnTo>
                  <a:lnTo>
                    <a:pt x="1989" y="539"/>
                  </a:lnTo>
                  <a:lnTo>
                    <a:pt x="1989" y="374"/>
                  </a:lnTo>
                  <a:lnTo>
                    <a:pt x="1906" y="208"/>
                  </a:lnTo>
                  <a:lnTo>
                    <a:pt x="1906" y="208"/>
                  </a:lnTo>
                  <a:lnTo>
                    <a:pt x="1782" y="83"/>
                  </a:lnTo>
                  <a:lnTo>
                    <a:pt x="1658" y="42"/>
                  </a:lnTo>
                  <a:lnTo>
                    <a:pt x="1658" y="42"/>
                  </a:lnTo>
                  <a:lnTo>
                    <a:pt x="1409" y="1"/>
                  </a:lnTo>
                  <a:lnTo>
                    <a:pt x="1160" y="42"/>
                  </a:lnTo>
                  <a:lnTo>
                    <a:pt x="912" y="83"/>
                  </a:lnTo>
                  <a:lnTo>
                    <a:pt x="705" y="249"/>
                  </a:lnTo>
                  <a:lnTo>
                    <a:pt x="705" y="249"/>
                  </a:lnTo>
                  <a:lnTo>
                    <a:pt x="498" y="456"/>
                  </a:lnTo>
                  <a:lnTo>
                    <a:pt x="332" y="705"/>
                  </a:lnTo>
                  <a:lnTo>
                    <a:pt x="0" y="1285"/>
                  </a:lnTo>
                  <a:lnTo>
                    <a:pt x="207" y="26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70"/>
            <p:cNvSpPr/>
            <p:nvPr/>
          </p:nvSpPr>
          <p:spPr>
            <a:xfrm>
              <a:off x="4738175" y="1739200"/>
              <a:ext cx="111900" cy="182350"/>
            </a:xfrm>
            <a:custGeom>
              <a:rect b="b" l="l" r="r" t="t"/>
              <a:pathLst>
                <a:path extrusionOk="0" h="7294" w="4476">
                  <a:moveTo>
                    <a:pt x="249" y="1"/>
                  </a:moveTo>
                  <a:lnTo>
                    <a:pt x="1" y="4932"/>
                  </a:lnTo>
                  <a:lnTo>
                    <a:pt x="1" y="5181"/>
                  </a:lnTo>
                  <a:lnTo>
                    <a:pt x="42" y="5429"/>
                  </a:lnTo>
                  <a:lnTo>
                    <a:pt x="83" y="5636"/>
                  </a:lnTo>
                  <a:lnTo>
                    <a:pt x="166" y="5844"/>
                  </a:lnTo>
                  <a:lnTo>
                    <a:pt x="374" y="6258"/>
                  </a:lnTo>
                  <a:lnTo>
                    <a:pt x="664" y="6631"/>
                  </a:lnTo>
                  <a:lnTo>
                    <a:pt x="1037" y="6921"/>
                  </a:lnTo>
                  <a:lnTo>
                    <a:pt x="1451" y="7128"/>
                  </a:lnTo>
                  <a:lnTo>
                    <a:pt x="1658" y="7211"/>
                  </a:lnTo>
                  <a:lnTo>
                    <a:pt x="1907" y="7252"/>
                  </a:lnTo>
                  <a:lnTo>
                    <a:pt x="2114" y="7294"/>
                  </a:lnTo>
                  <a:lnTo>
                    <a:pt x="2363" y="7294"/>
                  </a:lnTo>
                  <a:lnTo>
                    <a:pt x="2818" y="7211"/>
                  </a:lnTo>
                  <a:lnTo>
                    <a:pt x="3274" y="7045"/>
                  </a:lnTo>
                  <a:lnTo>
                    <a:pt x="3647" y="6797"/>
                  </a:lnTo>
                  <a:lnTo>
                    <a:pt x="3937" y="6507"/>
                  </a:lnTo>
                  <a:lnTo>
                    <a:pt x="4227" y="6134"/>
                  </a:lnTo>
                  <a:lnTo>
                    <a:pt x="4393" y="5719"/>
                  </a:lnTo>
                  <a:lnTo>
                    <a:pt x="4476" y="5305"/>
                  </a:lnTo>
                  <a:lnTo>
                    <a:pt x="4476" y="4808"/>
                  </a:lnTo>
                  <a:lnTo>
                    <a:pt x="4061" y="42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70"/>
            <p:cNvSpPr/>
            <p:nvPr/>
          </p:nvSpPr>
          <p:spPr>
            <a:xfrm>
              <a:off x="4738175" y="1739200"/>
              <a:ext cx="111900" cy="182350"/>
            </a:xfrm>
            <a:custGeom>
              <a:rect b="b" l="l" r="r" t="t"/>
              <a:pathLst>
                <a:path extrusionOk="0" fill="none" h="7294" w="4476">
                  <a:moveTo>
                    <a:pt x="2363" y="7294"/>
                  </a:moveTo>
                  <a:lnTo>
                    <a:pt x="2363" y="7294"/>
                  </a:lnTo>
                  <a:lnTo>
                    <a:pt x="2114" y="7294"/>
                  </a:lnTo>
                  <a:lnTo>
                    <a:pt x="1907" y="7252"/>
                  </a:lnTo>
                  <a:lnTo>
                    <a:pt x="1658" y="7211"/>
                  </a:lnTo>
                  <a:lnTo>
                    <a:pt x="1451" y="7128"/>
                  </a:lnTo>
                  <a:lnTo>
                    <a:pt x="1037" y="6921"/>
                  </a:lnTo>
                  <a:lnTo>
                    <a:pt x="664" y="6631"/>
                  </a:lnTo>
                  <a:lnTo>
                    <a:pt x="374" y="6258"/>
                  </a:lnTo>
                  <a:lnTo>
                    <a:pt x="166" y="5844"/>
                  </a:lnTo>
                  <a:lnTo>
                    <a:pt x="83" y="5636"/>
                  </a:lnTo>
                  <a:lnTo>
                    <a:pt x="42" y="5429"/>
                  </a:lnTo>
                  <a:lnTo>
                    <a:pt x="1" y="5181"/>
                  </a:lnTo>
                  <a:lnTo>
                    <a:pt x="1" y="4932"/>
                  </a:lnTo>
                  <a:lnTo>
                    <a:pt x="249" y="1"/>
                  </a:lnTo>
                  <a:lnTo>
                    <a:pt x="4061" y="42"/>
                  </a:lnTo>
                  <a:lnTo>
                    <a:pt x="4476" y="4808"/>
                  </a:lnTo>
                  <a:lnTo>
                    <a:pt x="4476" y="4808"/>
                  </a:lnTo>
                  <a:lnTo>
                    <a:pt x="4476" y="5305"/>
                  </a:lnTo>
                  <a:lnTo>
                    <a:pt x="4393" y="5719"/>
                  </a:lnTo>
                  <a:lnTo>
                    <a:pt x="4227" y="6134"/>
                  </a:lnTo>
                  <a:lnTo>
                    <a:pt x="3937" y="6507"/>
                  </a:lnTo>
                  <a:lnTo>
                    <a:pt x="3647" y="6797"/>
                  </a:lnTo>
                  <a:lnTo>
                    <a:pt x="3274" y="7045"/>
                  </a:lnTo>
                  <a:lnTo>
                    <a:pt x="2818" y="7211"/>
                  </a:lnTo>
                  <a:lnTo>
                    <a:pt x="2363" y="729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70"/>
            <p:cNvSpPr/>
            <p:nvPr/>
          </p:nvSpPr>
          <p:spPr>
            <a:xfrm>
              <a:off x="4731950" y="1693625"/>
              <a:ext cx="48725" cy="13500"/>
            </a:xfrm>
            <a:custGeom>
              <a:rect b="b" l="l" r="r" t="t"/>
              <a:pathLst>
                <a:path extrusionOk="0" h="540" w="1949">
                  <a:moveTo>
                    <a:pt x="830" y="1"/>
                  </a:moveTo>
                  <a:lnTo>
                    <a:pt x="581" y="84"/>
                  </a:lnTo>
                  <a:lnTo>
                    <a:pt x="332" y="208"/>
                  </a:lnTo>
                  <a:lnTo>
                    <a:pt x="167" y="374"/>
                  </a:lnTo>
                  <a:lnTo>
                    <a:pt x="1" y="539"/>
                  </a:lnTo>
                  <a:lnTo>
                    <a:pt x="42" y="539"/>
                  </a:lnTo>
                  <a:lnTo>
                    <a:pt x="1949" y="498"/>
                  </a:lnTo>
                  <a:lnTo>
                    <a:pt x="1741" y="291"/>
                  </a:lnTo>
                  <a:lnTo>
                    <a:pt x="1534" y="166"/>
                  </a:lnTo>
                  <a:lnTo>
                    <a:pt x="1368" y="42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70"/>
            <p:cNvSpPr/>
            <p:nvPr/>
          </p:nvSpPr>
          <p:spPr>
            <a:xfrm>
              <a:off x="4733000" y="1706050"/>
              <a:ext cx="47675" cy="14550"/>
            </a:xfrm>
            <a:custGeom>
              <a:rect b="b" l="l" r="r" t="t"/>
              <a:pathLst>
                <a:path extrusionOk="0" h="582" w="1907">
                  <a:moveTo>
                    <a:pt x="1907" y="1"/>
                  </a:moveTo>
                  <a:lnTo>
                    <a:pt x="0" y="42"/>
                  </a:lnTo>
                  <a:lnTo>
                    <a:pt x="166" y="250"/>
                  </a:lnTo>
                  <a:lnTo>
                    <a:pt x="332" y="415"/>
                  </a:lnTo>
                  <a:lnTo>
                    <a:pt x="498" y="498"/>
                  </a:lnTo>
                  <a:lnTo>
                    <a:pt x="705" y="581"/>
                  </a:lnTo>
                  <a:lnTo>
                    <a:pt x="995" y="581"/>
                  </a:lnTo>
                  <a:lnTo>
                    <a:pt x="1326" y="498"/>
                  </a:lnTo>
                  <a:lnTo>
                    <a:pt x="1575" y="332"/>
                  </a:lnTo>
                  <a:lnTo>
                    <a:pt x="1741" y="167"/>
                  </a:lnTo>
                  <a:lnTo>
                    <a:pt x="1907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70"/>
            <p:cNvSpPr/>
            <p:nvPr/>
          </p:nvSpPr>
          <p:spPr>
            <a:xfrm>
              <a:off x="4795150" y="1689475"/>
              <a:ext cx="47675" cy="14550"/>
            </a:xfrm>
            <a:custGeom>
              <a:rect b="b" l="l" r="r" t="t"/>
              <a:pathLst>
                <a:path extrusionOk="0" h="582" w="1907">
                  <a:moveTo>
                    <a:pt x="995" y="1"/>
                  </a:moveTo>
                  <a:lnTo>
                    <a:pt x="829" y="42"/>
                  </a:lnTo>
                  <a:lnTo>
                    <a:pt x="539" y="125"/>
                  </a:lnTo>
                  <a:lnTo>
                    <a:pt x="332" y="250"/>
                  </a:lnTo>
                  <a:lnTo>
                    <a:pt x="166" y="415"/>
                  </a:lnTo>
                  <a:lnTo>
                    <a:pt x="1" y="581"/>
                  </a:lnTo>
                  <a:lnTo>
                    <a:pt x="42" y="581"/>
                  </a:lnTo>
                  <a:lnTo>
                    <a:pt x="1907" y="498"/>
                  </a:lnTo>
                  <a:lnTo>
                    <a:pt x="1700" y="332"/>
                  </a:lnTo>
                  <a:lnTo>
                    <a:pt x="1534" y="167"/>
                  </a:lnTo>
                  <a:lnTo>
                    <a:pt x="1327" y="84"/>
                  </a:lnTo>
                  <a:lnTo>
                    <a:pt x="1161" y="42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70"/>
            <p:cNvSpPr/>
            <p:nvPr/>
          </p:nvSpPr>
          <p:spPr>
            <a:xfrm>
              <a:off x="4796200" y="1701925"/>
              <a:ext cx="47675" cy="15550"/>
            </a:xfrm>
            <a:custGeom>
              <a:rect b="b" l="l" r="r" t="t"/>
              <a:pathLst>
                <a:path extrusionOk="0" h="622" w="1907">
                  <a:moveTo>
                    <a:pt x="1865" y="0"/>
                  </a:moveTo>
                  <a:lnTo>
                    <a:pt x="0" y="83"/>
                  </a:lnTo>
                  <a:lnTo>
                    <a:pt x="166" y="290"/>
                  </a:lnTo>
                  <a:lnTo>
                    <a:pt x="332" y="456"/>
                  </a:lnTo>
                  <a:lnTo>
                    <a:pt x="497" y="539"/>
                  </a:lnTo>
                  <a:lnTo>
                    <a:pt x="705" y="622"/>
                  </a:lnTo>
                  <a:lnTo>
                    <a:pt x="995" y="622"/>
                  </a:lnTo>
                  <a:lnTo>
                    <a:pt x="1285" y="539"/>
                  </a:lnTo>
                  <a:lnTo>
                    <a:pt x="1533" y="373"/>
                  </a:lnTo>
                  <a:lnTo>
                    <a:pt x="1740" y="207"/>
                  </a:lnTo>
                  <a:lnTo>
                    <a:pt x="1906" y="42"/>
                  </a:lnTo>
                  <a:lnTo>
                    <a:pt x="1865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70"/>
            <p:cNvSpPr/>
            <p:nvPr/>
          </p:nvSpPr>
          <p:spPr>
            <a:xfrm>
              <a:off x="4796200" y="1786875"/>
              <a:ext cx="50775" cy="35225"/>
            </a:xfrm>
            <a:custGeom>
              <a:rect b="b" l="l" r="r" t="t"/>
              <a:pathLst>
                <a:path extrusionOk="0" h="1409" w="2031">
                  <a:moveTo>
                    <a:pt x="1948" y="0"/>
                  </a:moveTo>
                  <a:lnTo>
                    <a:pt x="1782" y="124"/>
                  </a:lnTo>
                  <a:lnTo>
                    <a:pt x="1409" y="332"/>
                  </a:lnTo>
                  <a:lnTo>
                    <a:pt x="1119" y="414"/>
                  </a:lnTo>
                  <a:lnTo>
                    <a:pt x="787" y="539"/>
                  </a:lnTo>
                  <a:lnTo>
                    <a:pt x="414" y="580"/>
                  </a:lnTo>
                  <a:lnTo>
                    <a:pt x="0" y="622"/>
                  </a:lnTo>
                  <a:lnTo>
                    <a:pt x="2031" y="1409"/>
                  </a:lnTo>
                  <a:lnTo>
                    <a:pt x="1948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70"/>
            <p:cNvSpPr/>
            <p:nvPr/>
          </p:nvSpPr>
          <p:spPr>
            <a:xfrm>
              <a:off x="4796200" y="1786875"/>
              <a:ext cx="50775" cy="35225"/>
            </a:xfrm>
            <a:custGeom>
              <a:rect b="b" l="l" r="r" t="t"/>
              <a:pathLst>
                <a:path extrusionOk="0" fill="none" h="1409" w="2031">
                  <a:moveTo>
                    <a:pt x="1948" y="0"/>
                  </a:moveTo>
                  <a:lnTo>
                    <a:pt x="1948" y="0"/>
                  </a:lnTo>
                  <a:lnTo>
                    <a:pt x="1782" y="124"/>
                  </a:lnTo>
                  <a:lnTo>
                    <a:pt x="1409" y="332"/>
                  </a:lnTo>
                  <a:lnTo>
                    <a:pt x="1119" y="414"/>
                  </a:lnTo>
                  <a:lnTo>
                    <a:pt x="787" y="539"/>
                  </a:lnTo>
                  <a:lnTo>
                    <a:pt x="414" y="580"/>
                  </a:lnTo>
                  <a:lnTo>
                    <a:pt x="0" y="622"/>
                  </a:lnTo>
                  <a:lnTo>
                    <a:pt x="2031" y="1409"/>
                  </a:lnTo>
                  <a:lnTo>
                    <a:pt x="194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70"/>
            <p:cNvSpPr/>
            <p:nvPr/>
          </p:nvSpPr>
          <p:spPr>
            <a:xfrm>
              <a:off x="4677050" y="1671875"/>
              <a:ext cx="45625" cy="65300"/>
            </a:xfrm>
            <a:custGeom>
              <a:rect b="b" l="l" r="r" t="t"/>
              <a:pathLst>
                <a:path extrusionOk="0" h="2612" w="1825">
                  <a:moveTo>
                    <a:pt x="291" y="1"/>
                  </a:moveTo>
                  <a:lnTo>
                    <a:pt x="167" y="83"/>
                  </a:lnTo>
                  <a:lnTo>
                    <a:pt x="84" y="208"/>
                  </a:lnTo>
                  <a:lnTo>
                    <a:pt x="1" y="332"/>
                  </a:lnTo>
                  <a:lnTo>
                    <a:pt x="1" y="498"/>
                  </a:lnTo>
                  <a:lnTo>
                    <a:pt x="42" y="912"/>
                  </a:lnTo>
                  <a:lnTo>
                    <a:pt x="125" y="1244"/>
                  </a:lnTo>
                  <a:lnTo>
                    <a:pt x="291" y="1575"/>
                  </a:lnTo>
                  <a:lnTo>
                    <a:pt x="498" y="1865"/>
                  </a:lnTo>
                  <a:lnTo>
                    <a:pt x="747" y="2114"/>
                  </a:lnTo>
                  <a:lnTo>
                    <a:pt x="1037" y="2321"/>
                  </a:lnTo>
                  <a:lnTo>
                    <a:pt x="1327" y="2487"/>
                  </a:lnTo>
                  <a:lnTo>
                    <a:pt x="1617" y="2611"/>
                  </a:lnTo>
                  <a:lnTo>
                    <a:pt x="1658" y="2611"/>
                  </a:lnTo>
                  <a:lnTo>
                    <a:pt x="1824" y="1285"/>
                  </a:lnTo>
                  <a:lnTo>
                    <a:pt x="1534" y="705"/>
                  </a:lnTo>
                  <a:lnTo>
                    <a:pt x="1327" y="456"/>
                  </a:lnTo>
                  <a:lnTo>
                    <a:pt x="1161" y="249"/>
                  </a:lnTo>
                  <a:lnTo>
                    <a:pt x="954" y="83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70"/>
            <p:cNvSpPr/>
            <p:nvPr/>
          </p:nvSpPr>
          <p:spPr>
            <a:xfrm>
              <a:off x="4677050" y="1671875"/>
              <a:ext cx="45625" cy="65300"/>
            </a:xfrm>
            <a:custGeom>
              <a:rect b="b" l="l" r="r" t="t"/>
              <a:pathLst>
                <a:path extrusionOk="0" fill="none" h="2612" w="1825">
                  <a:moveTo>
                    <a:pt x="1658" y="2611"/>
                  </a:moveTo>
                  <a:lnTo>
                    <a:pt x="1658" y="2611"/>
                  </a:lnTo>
                  <a:lnTo>
                    <a:pt x="1617" y="2611"/>
                  </a:lnTo>
                  <a:lnTo>
                    <a:pt x="1617" y="2611"/>
                  </a:lnTo>
                  <a:lnTo>
                    <a:pt x="1617" y="2611"/>
                  </a:lnTo>
                  <a:lnTo>
                    <a:pt x="1617" y="2611"/>
                  </a:lnTo>
                  <a:lnTo>
                    <a:pt x="1327" y="2487"/>
                  </a:lnTo>
                  <a:lnTo>
                    <a:pt x="1037" y="2321"/>
                  </a:lnTo>
                  <a:lnTo>
                    <a:pt x="747" y="2114"/>
                  </a:lnTo>
                  <a:lnTo>
                    <a:pt x="498" y="1865"/>
                  </a:lnTo>
                  <a:lnTo>
                    <a:pt x="291" y="1575"/>
                  </a:lnTo>
                  <a:lnTo>
                    <a:pt x="125" y="1244"/>
                  </a:lnTo>
                  <a:lnTo>
                    <a:pt x="42" y="912"/>
                  </a:lnTo>
                  <a:lnTo>
                    <a:pt x="1" y="498"/>
                  </a:lnTo>
                  <a:lnTo>
                    <a:pt x="1" y="498"/>
                  </a:lnTo>
                  <a:lnTo>
                    <a:pt x="1" y="332"/>
                  </a:lnTo>
                  <a:lnTo>
                    <a:pt x="84" y="208"/>
                  </a:lnTo>
                  <a:lnTo>
                    <a:pt x="84" y="208"/>
                  </a:lnTo>
                  <a:lnTo>
                    <a:pt x="167" y="83"/>
                  </a:lnTo>
                  <a:lnTo>
                    <a:pt x="291" y="1"/>
                  </a:lnTo>
                  <a:lnTo>
                    <a:pt x="291" y="1"/>
                  </a:lnTo>
                  <a:lnTo>
                    <a:pt x="540" y="1"/>
                  </a:lnTo>
                  <a:lnTo>
                    <a:pt x="747" y="1"/>
                  </a:lnTo>
                  <a:lnTo>
                    <a:pt x="954" y="83"/>
                  </a:lnTo>
                  <a:lnTo>
                    <a:pt x="1161" y="249"/>
                  </a:lnTo>
                  <a:lnTo>
                    <a:pt x="1161" y="249"/>
                  </a:lnTo>
                  <a:lnTo>
                    <a:pt x="1327" y="456"/>
                  </a:lnTo>
                  <a:lnTo>
                    <a:pt x="1534" y="705"/>
                  </a:lnTo>
                  <a:lnTo>
                    <a:pt x="1824" y="1285"/>
                  </a:lnTo>
                  <a:lnTo>
                    <a:pt x="1658" y="26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70"/>
            <p:cNvSpPr/>
            <p:nvPr/>
          </p:nvSpPr>
          <p:spPr>
            <a:xfrm>
              <a:off x="4864550" y="1688450"/>
              <a:ext cx="19725" cy="22825"/>
            </a:xfrm>
            <a:custGeom>
              <a:rect b="b" l="l" r="r" t="t"/>
              <a:pathLst>
                <a:path extrusionOk="0" h="913" w="789">
                  <a:moveTo>
                    <a:pt x="664" y="1"/>
                  </a:moveTo>
                  <a:lnTo>
                    <a:pt x="622" y="42"/>
                  </a:lnTo>
                  <a:lnTo>
                    <a:pt x="581" y="42"/>
                  </a:lnTo>
                  <a:lnTo>
                    <a:pt x="540" y="83"/>
                  </a:lnTo>
                  <a:lnTo>
                    <a:pt x="498" y="83"/>
                  </a:lnTo>
                  <a:lnTo>
                    <a:pt x="498" y="125"/>
                  </a:lnTo>
                  <a:lnTo>
                    <a:pt x="457" y="125"/>
                  </a:lnTo>
                  <a:lnTo>
                    <a:pt x="457" y="166"/>
                  </a:lnTo>
                  <a:lnTo>
                    <a:pt x="415" y="166"/>
                  </a:lnTo>
                  <a:lnTo>
                    <a:pt x="415" y="208"/>
                  </a:lnTo>
                  <a:lnTo>
                    <a:pt x="374" y="249"/>
                  </a:lnTo>
                  <a:lnTo>
                    <a:pt x="332" y="249"/>
                  </a:lnTo>
                  <a:lnTo>
                    <a:pt x="332" y="291"/>
                  </a:lnTo>
                  <a:lnTo>
                    <a:pt x="291" y="291"/>
                  </a:lnTo>
                  <a:lnTo>
                    <a:pt x="291" y="332"/>
                  </a:lnTo>
                  <a:lnTo>
                    <a:pt x="250" y="332"/>
                  </a:lnTo>
                  <a:lnTo>
                    <a:pt x="250" y="373"/>
                  </a:lnTo>
                  <a:lnTo>
                    <a:pt x="208" y="415"/>
                  </a:lnTo>
                  <a:lnTo>
                    <a:pt x="208" y="456"/>
                  </a:lnTo>
                  <a:lnTo>
                    <a:pt x="208" y="498"/>
                  </a:lnTo>
                  <a:lnTo>
                    <a:pt x="167" y="498"/>
                  </a:lnTo>
                  <a:lnTo>
                    <a:pt x="167" y="539"/>
                  </a:lnTo>
                  <a:lnTo>
                    <a:pt x="125" y="581"/>
                  </a:lnTo>
                  <a:lnTo>
                    <a:pt x="125" y="622"/>
                  </a:lnTo>
                  <a:lnTo>
                    <a:pt x="84" y="664"/>
                  </a:lnTo>
                  <a:lnTo>
                    <a:pt x="42" y="705"/>
                  </a:lnTo>
                  <a:lnTo>
                    <a:pt x="42" y="746"/>
                  </a:lnTo>
                  <a:lnTo>
                    <a:pt x="42" y="788"/>
                  </a:lnTo>
                  <a:lnTo>
                    <a:pt x="42" y="829"/>
                  </a:lnTo>
                  <a:lnTo>
                    <a:pt x="1" y="829"/>
                  </a:lnTo>
                  <a:lnTo>
                    <a:pt x="1" y="871"/>
                  </a:lnTo>
                  <a:lnTo>
                    <a:pt x="84" y="871"/>
                  </a:lnTo>
                  <a:lnTo>
                    <a:pt x="84" y="912"/>
                  </a:lnTo>
                  <a:lnTo>
                    <a:pt x="208" y="912"/>
                  </a:lnTo>
                  <a:lnTo>
                    <a:pt x="208" y="871"/>
                  </a:lnTo>
                  <a:lnTo>
                    <a:pt x="208" y="829"/>
                  </a:lnTo>
                  <a:lnTo>
                    <a:pt x="208" y="788"/>
                  </a:lnTo>
                  <a:lnTo>
                    <a:pt x="250" y="788"/>
                  </a:lnTo>
                  <a:lnTo>
                    <a:pt x="250" y="746"/>
                  </a:lnTo>
                  <a:lnTo>
                    <a:pt x="250" y="705"/>
                  </a:lnTo>
                  <a:lnTo>
                    <a:pt x="250" y="664"/>
                  </a:lnTo>
                  <a:lnTo>
                    <a:pt x="291" y="664"/>
                  </a:lnTo>
                  <a:lnTo>
                    <a:pt x="291" y="622"/>
                  </a:lnTo>
                  <a:lnTo>
                    <a:pt x="332" y="581"/>
                  </a:lnTo>
                  <a:lnTo>
                    <a:pt x="374" y="539"/>
                  </a:lnTo>
                  <a:lnTo>
                    <a:pt x="332" y="539"/>
                  </a:lnTo>
                  <a:lnTo>
                    <a:pt x="332" y="498"/>
                  </a:lnTo>
                  <a:lnTo>
                    <a:pt x="374" y="498"/>
                  </a:lnTo>
                  <a:lnTo>
                    <a:pt x="374" y="456"/>
                  </a:lnTo>
                  <a:lnTo>
                    <a:pt x="415" y="456"/>
                  </a:lnTo>
                  <a:lnTo>
                    <a:pt x="415" y="415"/>
                  </a:lnTo>
                  <a:lnTo>
                    <a:pt x="457" y="415"/>
                  </a:lnTo>
                  <a:lnTo>
                    <a:pt x="457" y="373"/>
                  </a:lnTo>
                  <a:lnTo>
                    <a:pt x="540" y="332"/>
                  </a:lnTo>
                  <a:lnTo>
                    <a:pt x="540" y="291"/>
                  </a:lnTo>
                  <a:lnTo>
                    <a:pt x="581" y="291"/>
                  </a:lnTo>
                  <a:lnTo>
                    <a:pt x="581" y="249"/>
                  </a:lnTo>
                  <a:lnTo>
                    <a:pt x="664" y="249"/>
                  </a:lnTo>
                  <a:lnTo>
                    <a:pt x="664" y="208"/>
                  </a:lnTo>
                  <a:lnTo>
                    <a:pt x="705" y="208"/>
                  </a:lnTo>
                  <a:lnTo>
                    <a:pt x="705" y="166"/>
                  </a:lnTo>
                  <a:lnTo>
                    <a:pt x="788" y="166"/>
                  </a:lnTo>
                  <a:lnTo>
                    <a:pt x="788" y="125"/>
                  </a:lnTo>
                  <a:lnTo>
                    <a:pt x="788" y="83"/>
                  </a:lnTo>
                  <a:lnTo>
                    <a:pt x="788" y="42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70"/>
            <p:cNvSpPr/>
            <p:nvPr/>
          </p:nvSpPr>
          <p:spPr>
            <a:xfrm>
              <a:off x="4871800" y="1696750"/>
              <a:ext cx="10400" cy="12450"/>
            </a:xfrm>
            <a:custGeom>
              <a:rect b="b" l="l" r="r" t="t"/>
              <a:pathLst>
                <a:path extrusionOk="0" h="498" w="416">
                  <a:moveTo>
                    <a:pt x="167" y="0"/>
                  </a:moveTo>
                  <a:lnTo>
                    <a:pt x="125" y="41"/>
                  </a:lnTo>
                  <a:lnTo>
                    <a:pt x="84" y="41"/>
                  </a:lnTo>
                  <a:lnTo>
                    <a:pt x="42" y="83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42" y="124"/>
                  </a:lnTo>
                  <a:lnTo>
                    <a:pt x="42" y="166"/>
                  </a:lnTo>
                  <a:lnTo>
                    <a:pt x="84" y="207"/>
                  </a:lnTo>
                  <a:lnTo>
                    <a:pt x="84" y="249"/>
                  </a:lnTo>
                  <a:lnTo>
                    <a:pt x="125" y="249"/>
                  </a:lnTo>
                  <a:lnTo>
                    <a:pt x="125" y="290"/>
                  </a:lnTo>
                  <a:lnTo>
                    <a:pt x="167" y="290"/>
                  </a:lnTo>
                  <a:lnTo>
                    <a:pt x="167" y="332"/>
                  </a:lnTo>
                  <a:lnTo>
                    <a:pt x="167" y="373"/>
                  </a:lnTo>
                  <a:lnTo>
                    <a:pt x="208" y="373"/>
                  </a:lnTo>
                  <a:lnTo>
                    <a:pt x="208" y="414"/>
                  </a:lnTo>
                  <a:lnTo>
                    <a:pt x="208" y="456"/>
                  </a:lnTo>
                  <a:lnTo>
                    <a:pt x="250" y="456"/>
                  </a:lnTo>
                  <a:lnTo>
                    <a:pt x="250" y="497"/>
                  </a:lnTo>
                  <a:lnTo>
                    <a:pt x="291" y="497"/>
                  </a:lnTo>
                  <a:lnTo>
                    <a:pt x="374" y="456"/>
                  </a:lnTo>
                  <a:lnTo>
                    <a:pt x="374" y="414"/>
                  </a:lnTo>
                  <a:lnTo>
                    <a:pt x="415" y="414"/>
                  </a:lnTo>
                  <a:lnTo>
                    <a:pt x="415" y="373"/>
                  </a:lnTo>
                  <a:lnTo>
                    <a:pt x="374" y="373"/>
                  </a:lnTo>
                  <a:lnTo>
                    <a:pt x="374" y="332"/>
                  </a:lnTo>
                  <a:lnTo>
                    <a:pt x="332" y="332"/>
                  </a:lnTo>
                  <a:lnTo>
                    <a:pt x="374" y="290"/>
                  </a:lnTo>
                  <a:lnTo>
                    <a:pt x="332" y="290"/>
                  </a:lnTo>
                  <a:lnTo>
                    <a:pt x="291" y="249"/>
                  </a:lnTo>
                  <a:lnTo>
                    <a:pt x="291" y="207"/>
                  </a:lnTo>
                  <a:lnTo>
                    <a:pt x="291" y="166"/>
                  </a:lnTo>
                  <a:lnTo>
                    <a:pt x="250" y="166"/>
                  </a:lnTo>
                  <a:lnTo>
                    <a:pt x="250" y="124"/>
                  </a:lnTo>
                  <a:lnTo>
                    <a:pt x="208" y="124"/>
                  </a:lnTo>
                  <a:lnTo>
                    <a:pt x="208" y="83"/>
                  </a:lnTo>
                  <a:lnTo>
                    <a:pt x="208" y="41"/>
                  </a:lnTo>
                  <a:lnTo>
                    <a:pt x="167" y="4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70"/>
            <p:cNvSpPr/>
            <p:nvPr/>
          </p:nvSpPr>
          <p:spPr>
            <a:xfrm>
              <a:off x="4689500" y="1688450"/>
              <a:ext cx="19700" cy="22825"/>
            </a:xfrm>
            <a:custGeom>
              <a:rect b="b" l="l" r="r" t="t"/>
              <a:pathLst>
                <a:path extrusionOk="0" h="913" w="788">
                  <a:moveTo>
                    <a:pt x="42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0" y="125"/>
                  </a:lnTo>
                  <a:lnTo>
                    <a:pt x="42" y="166"/>
                  </a:lnTo>
                  <a:lnTo>
                    <a:pt x="42" y="208"/>
                  </a:lnTo>
                  <a:lnTo>
                    <a:pt x="166" y="208"/>
                  </a:lnTo>
                  <a:lnTo>
                    <a:pt x="166" y="249"/>
                  </a:lnTo>
                  <a:lnTo>
                    <a:pt x="207" y="249"/>
                  </a:lnTo>
                  <a:lnTo>
                    <a:pt x="207" y="291"/>
                  </a:lnTo>
                  <a:lnTo>
                    <a:pt x="249" y="291"/>
                  </a:lnTo>
                  <a:lnTo>
                    <a:pt x="249" y="332"/>
                  </a:lnTo>
                  <a:lnTo>
                    <a:pt x="290" y="332"/>
                  </a:lnTo>
                  <a:lnTo>
                    <a:pt x="332" y="373"/>
                  </a:lnTo>
                  <a:lnTo>
                    <a:pt x="332" y="415"/>
                  </a:lnTo>
                  <a:lnTo>
                    <a:pt x="373" y="415"/>
                  </a:lnTo>
                  <a:lnTo>
                    <a:pt x="373" y="456"/>
                  </a:lnTo>
                  <a:lnTo>
                    <a:pt x="414" y="456"/>
                  </a:lnTo>
                  <a:lnTo>
                    <a:pt x="414" y="498"/>
                  </a:lnTo>
                  <a:lnTo>
                    <a:pt x="456" y="498"/>
                  </a:lnTo>
                  <a:lnTo>
                    <a:pt x="456" y="539"/>
                  </a:lnTo>
                  <a:lnTo>
                    <a:pt x="497" y="539"/>
                  </a:lnTo>
                  <a:lnTo>
                    <a:pt x="497" y="581"/>
                  </a:lnTo>
                  <a:lnTo>
                    <a:pt x="497" y="622"/>
                  </a:lnTo>
                  <a:lnTo>
                    <a:pt x="539" y="622"/>
                  </a:lnTo>
                  <a:lnTo>
                    <a:pt x="539" y="664"/>
                  </a:lnTo>
                  <a:lnTo>
                    <a:pt x="580" y="705"/>
                  </a:lnTo>
                  <a:lnTo>
                    <a:pt x="580" y="746"/>
                  </a:lnTo>
                  <a:lnTo>
                    <a:pt x="580" y="788"/>
                  </a:lnTo>
                  <a:lnTo>
                    <a:pt x="580" y="829"/>
                  </a:lnTo>
                  <a:lnTo>
                    <a:pt x="622" y="829"/>
                  </a:lnTo>
                  <a:lnTo>
                    <a:pt x="622" y="871"/>
                  </a:lnTo>
                  <a:lnTo>
                    <a:pt x="622" y="912"/>
                  </a:lnTo>
                  <a:lnTo>
                    <a:pt x="705" y="912"/>
                  </a:lnTo>
                  <a:lnTo>
                    <a:pt x="746" y="871"/>
                  </a:lnTo>
                  <a:lnTo>
                    <a:pt x="787" y="871"/>
                  </a:lnTo>
                  <a:lnTo>
                    <a:pt x="787" y="829"/>
                  </a:lnTo>
                  <a:lnTo>
                    <a:pt x="787" y="788"/>
                  </a:lnTo>
                  <a:lnTo>
                    <a:pt x="746" y="788"/>
                  </a:lnTo>
                  <a:lnTo>
                    <a:pt x="746" y="746"/>
                  </a:lnTo>
                  <a:lnTo>
                    <a:pt x="746" y="705"/>
                  </a:lnTo>
                  <a:lnTo>
                    <a:pt x="746" y="664"/>
                  </a:lnTo>
                  <a:lnTo>
                    <a:pt x="746" y="622"/>
                  </a:lnTo>
                  <a:lnTo>
                    <a:pt x="705" y="622"/>
                  </a:lnTo>
                  <a:lnTo>
                    <a:pt x="705" y="581"/>
                  </a:lnTo>
                  <a:lnTo>
                    <a:pt x="663" y="581"/>
                  </a:lnTo>
                  <a:lnTo>
                    <a:pt x="663" y="539"/>
                  </a:lnTo>
                  <a:lnTo>
                    <a:pt x="663" y="498"/>
                  </a:lnTo>
                  <a:lnTo>
                    <a:pt x="622" y="415"/>
                  </a:lnTo>
                  <a:lnTo>
                    <a:pt x="580" y="415"/>
                  </a:lnTo>
                  <a:lnTo>
                    <a:pt x="580" y="373"/>
                  </a:lnTo>
                  <a:lnTo>
                    <a:pt x="539" y="373"/>
                  </a:lnTo>
                  <a:lnTo>
                    <a:pt x="539" y="332"/>
                  </a:lnTo>
                  <a:lnTo>
                    <a:pt x="497" y="332"/>
                  </a:lnTo>
                  <a:lnTo>
                    <a:pt x="497" y="291"/>
                  </a:lnTo>
                  <a:lnTo>
                    <a:pt x="456" y="291"/>
                  </a:lnTo>
                  <a:lnTo>
                    <a:pt x="456" y="249"/>
                  </a:lnTo>
                  <a:lnTo>
                    <a:pt x="414" y="208"/>
                  </a:lnTo>
                  <a:lnTo>
                    <a:pt x="373" y="166"/>
                  </a:lnTo>
                  <a:lnTo>
                    <a:pt x="332" y="166"/>
                  </a:lnTo>
                  <a:lnTo>
                    <a:pt x="332" y="125"/>
                  </a:lnTo>
                  <a:lnTo>
                    <a:pt x="290" y="125"/>
                  </a:lnTo>
                  <a:lnTo>
                    <a:pt x="290" y="83"/>
                  </a:lnTo>
                  <a:lnTo>
                    <a:pt x="249" y="83"/>
                  </a:lnTo>
                  <a:lnTo>
                    <a:pt x="207" y="42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70"/>
            <p:cNvSpPr/>
            <p:nvPr/>
          </p:nvSpPr>
          <p:spPr>
            <a:xfrm>
              <a:off x="4692600" y="1696750"/>
              <a:ext cx="9350" cy="12450"/>
            </a:xfrm>
            <a:custGeom>
              <a:rect b="b" l="l" r="r" t="t"/>
              <a:pathLst>
                <a:path extrusionOk="0" h="498" w="374">
                  <a:moveTo>
                    <a:pt x="208" y="0"/>
                  </a:moveTo>
                  <a:lnTo>
                    <a:pt x="208" y="41"/>
                  </a:lnTo>
                  <a:lnTo>
                    <a:pt x="166" y="41"/>
                  </a:lnTo>
                  <a:lnTo>
                    <a:pt x="166" y="83"/>
                  </a:lnTo>
                  <a:lnTo>
                    <a:pt x="166" y="124"/>
                  </a:lnTo>
                  <a:lnTo>
                    <a:pt x="125" y="124"/>
                  </a:lnTo>
                  <a:lnTo>
                    <a:pt x="125" y="166"/>
                  </a:lnTo>
                  <a:lnTo>
                    <a:pt x="83" y="166"/>
                  </a:lnTo>
                  <a:lnTo>
                    <a:pt x="83" y="207"/>
                  </a:lnTo>
                  <a:lnTo>
                    <a:pt x="83" y="249"/>
                  </a:lnTo>
                  <a:lnTo>
                    <a:pt x="42" y="249"/>
                  </a:lnTo>
                  <a:lnTo>
                    <a:pt x="42" y="290"/>
                  </a:lnTo>
                  <a:lnTo>
                    <a:pt x="42" y="332"/>
                  </a:lnTo>
                  <a:lnTo>
                    <a:pt x="0" y="332"/>
                  </a:lnTo>
                  <a:lnTo>
                    <a:pt x="0" y="373"/>
                  </a:lnTo>
                  <a:lnTo>
                    <a:pt x="0" y="414"/>
                  </a:lnTo>
                  <a:lnTo>
                    <a:pt x="0" y="456"/>
                  </a:lnTo>
                  <a:lnTo>
                    <a:pt x="83" y="456"/>
                  </a:lnTo>
                  <a:lnTo>
                    <a:pt x="83" y="497"/>
                  </a:lnTo>
                  <a:lnTo>
                    <a:pt x="166" y="497"/>
                  </a:lnTo>
                  <a:lnTo>
                    <a:pt x="166" y="456"/>
                  </a:lnTo>
                  <a:lnTo>
                    <a:pt x="166" y="414"/>
                  </a:lnTo>
                  <a:lnTo>
                    <a:pt x="208" y="414"/>
                  </a:lnTo>
                  <a:lnTo>
                    <a:pt x="208" y="373"/>
                  </a:lnTo>
                  <a:lnTo>
                    <a:pt x="208" y="332"/>
                  </a:lnTo>
                  <a:lnTo>
                    <a:pt x="249" y="332"/>
                  </a:lnTo>
                  <a:lnTo>
                    <a:pt x="249" y="290"/>
                  </a:lnTo>
                  <a:lnTo>
                    <a:pt x="249" y="249"/>
                  </a:lnTo>
                  <a:lnTo>
                    <a:pt x="249" y="207"/>
                  </a:lnTo>
                  <a:lnTo>
                    <a:pt x="290" y="207"/>
                  </a:lnTo>
                  <a:lnTo>
                    <a:pt x="290" y="166"/>
                  </a:lnTo>
                  <a:lnTo>
                    <a:pt x="332" y="166"/>
                  </a:lnTo>
                  <a:lnTo>
                    <a:pt x="332" y="124"/>
                  </a:lnTo>
                  <a:lnTo>
                    <a:pt x="373" y="124"/>
                  </a:lnTo>
                  <a:lnTo>
                    <a:pt x="373" y="83"/>
                  </a:lnTo>
                  <a:lnTo>
                    <a:pt x="332" y="41"/>
                  </a:lnTo>
                  <a:lnTo>
                    <a:pt x="290" y="41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70"/>
            <p:cNvSpPr/>
            <p:nvPr/>
          </p:nvSpPr>
          <p:spPr>
            <a:xfrm>
              <a:off x="4796200" y="1726775"/>
              <a:ext cx="17625" cy="15575"/>
            </a:xfrm>
            <a:custGeom>
              <a:rect b="b" l="l" r="r" t="t"/>
              <a:pathLst>
                <a:path extrusionOk="0" h="623" w="705">
                  <a:moveTo>
                    <a:pt x="539" y="1"/>
                  </a:moveTo>
                  <a:lnTo>
                    <a:pt x="539" y="42"/>
                  </a:lnTo>
                  <a:lnTo>
                    <a:pt x="539" y="84"/>
                  </a:lnTo>
                  <a:lnTo>
                    <a:pt x="539" y="125"/>
                  </a:lnTo>
                  <a:lnTo>
                    <a:pt x="497" y="125"/>
                  </a:lnTo>
                  <a:lnTo>
                    <a:pt x="539" y="166"/>
                  </a:lnTo>
                  <a:lnTo>
                    <a:pt x="497" y="208"/>
                  </a:lnTo>
                  <a:lnTo>
                    <a:pt x="497" y="249"/>
                  </a:lnTo>
                  <a:lnTo>
                    <a:pt x="497" y="291"/>
                  </a:lnTo>
                  <a:lnTo>
                    <a:pt x="456" y="332"/>
                  </a:lnTo>
                  <a:lnTo>
                    <a:pt x="414" y="332"/>
                  </a:lnTo>
                  <a:lnTo>
                    <a:pt x="414" y="374"/>
                  </a:lnTo>
                  <a:lnTo>
                    <a:pt x="373" y="374"/>
                  </a:lnTo>
                  <a:lnTo>
                    <a:pt x="373" y="415"/>
                  </a:lnTo>
                  <a:lnTo>
                    <a:pt x="290" y="415"/>
                  </a:lnTo>
                  <a:lnTo>
                    <a:pt x="249" y="457"/>
                  </a:lnTo>
                  <a:lnTo>
                    <a:pt x="207" y="457"/>
                  </a:lnTo>
                  <a:lnTo>
                    <a:pt x="166" y="415"/>
                  </a:lnTo>
                  <a:lnTo>
                    <a:pt x="83" y="415"/>
                  </a:lnTo>
                  <a:lnTo>
                    <a:pt x="42" y="457"/>
                  </a:lnTo>
                  <a:lnTo>
                    <a:pt x="0" y="539"/>
                  </a:lnTo>
                  <a:lnTo>
                    <a:pt x="0" y="581"/>
                  </a:lnTo>
                  <a:lnTo>
                    <a:pt x="124" y="581"/>
                  </a:lnTo>
                  <a:lnTo>
                    <a:pt x="124" y="622"/>
                  </a:lnTo>
                  <a:lnTo>
                    <a:pt x="290" y="622"/>
                  </a:lnTo>
                  <a:lnTo>
                    <a:pt x="290" y="581"/>
                  </a:lnTo>
                  <a:lnTo>
                    <a:pt x="414" y="581"/>
                  </a:lnTo>
                  <a:lnTo>
                    <a:pt x="414" y="539"/>
                  </a:lnTo>
                  <a:lnTo>
                    <a:pt x="497" y="539"/>
                  </a:lnTo>
                  <a:lnTo>
                    <a:pt x="497" y="498"/>
                  </a:lnTo>
                  <a:lnTo>
                    <a:pt x="539" y="498"/>
                  </a:lnTo>
                  <a:lnTo>
                    <a:pt x="539" y="457"/>
                  </a:lnTo>
                  <a:lnTo>
                    <a:pt x="580" y="457"/>
                  </a:lnTo>
                  <a:lnTo>
                    <a:pt x="622" y="415"/>
                  </a:lnTo>
                  <a:lnTo>
                    <a:pt x="622" y="374"/>
                  </a:lnTo>
                  <a:lnTo>
                    <a:pt x="622" y="332"/>
                  </a:lnTo>
                  <a:lnTo>
                    <a:pt x="663" y="332"/>
                  </a:lnTo>
                  <a:lnTo>
                    <a:pt x="663" y="291"/>
                  </a:lnTo>
                  <a:lnTo>
                    <a:pt x="663" y="249"/>
                  </a:lnTo>
                  <a:lnTo>
                    <a:pt x="705" y="249"/>
                  </a:lnTo>
                  <a:lnTo>
                    <a:pt x="705" y="208"/>
                  </a:lnTo>
                  <a:lnTo>
                    <a:pt x="705" y="166"/>
                  </a:lnTo>
                  <a:lnTo>
                    <a:pt x="705" y="125"/>
                  </a:lnTo>
                  <a:lnTo>
                    <a:pt x="663" y="125"/>
                  </a:lnTo>
                  <a:lnTo>
                    <a:pt x="663" y="84"/>
                  </a:lnTo>
                  <a:lnTo>
                    <a:pt x="622" y="84"/>
                  </a:lnTo>
                  <a:lnTo>
                    <a:pt x="663" y="42"/>
                  </a:lnTo>
                  <a:lnTo>
                    <a:pt x="705" y="42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70"/>
            <p:cNvSpPr/>
            <p:nvPr/>
          </p:nvSpPr>
          <p:spPr>
            <a:xfrm>
              <a:off x="4711250" y="1636650"/>
              <a:ext cx="23850" cy="49750"/>
            </a:xfrm>
            <a:custGeom>
              <a:rect b="b" l="l" r="r" t="t"/>
              <a:pathLst>
                <a:path extrusionOk="0" h="1990" w="954">
                  <a:moveTo>
                    <a:pt x="912" y="1"/>
                  </a:moveTo>
                  <a:lnTo>
                    <a:pt x="0" y="166"/>
                  </a:lnTo>
                  <a:lnTo>
                    <a:pt x="0" y="1907"/>
                  </a:lnTo>
                  <a:lnTo>
                    <a:pt x="42" y="1990"/>
                  </a:lnTo>
                  <a:lnTo>
                    <a:pt x="125" y="1990"/>
                  </a:lnTo>
                  <a:lnTo>
                    <a:pt x="456" y="1741"/>
                  </a:lnTo>
                  <a:lnTo>
                    <a:pt x="622" y="1617"/>
                  </a:lnTo>
                  <a:lnTo>
                    <a:pt x="746" y="1451"/>
                  </a:lnTo>
                  <a:lnTo>
                    <a:pt x="829" y="1202"/>
                  </a:lnTo>
                  <a:lnTo>
                    <a:pt x="870" y="995"/>
                  </a:lnTo>
                  <a:lnTo>
                    <a:pt x="953" y="498"/>
                  </a:lnTo>
                  <a:lnTo>
                    <a:pt x="953" y="249"/>
                  </a:lnTo>
                  <a:lnTo>
                    <a:pt x="912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70"/>
            <p:cNvSpPr/>
            <p:nvPr/>
          </p:nvSpPr>
          <p:spPr>
            <a:xfrm>
              <a:off x="4841775" y="1633550"/>
              <a:ext cx="23850" cy="48700"/>
            </a:xfrm>
            <a:custGeom>
              <a:rect b="b" l="l" r="r" t="t"/>
              <a:pathLst>
                <a:path extrusionOk="0" h="1948" w="954">
                  <a:moveTo>
                    <a:pt x="83" y="0"/>
                  </a:moveTo>
                  <a:lnTo>
                    <a:pt x="42" y="249"/>
                  </a:lnTo>
                  <a:lnTo>
                    <a:pt x="0" y="456"/>
                  </a:lnTo>
                  <a:lnTo>
                    <a:pt x="83" y="953"/>
                  </a:lnTo>
                  <a:lnTo>
                    <a:pt x="125" y="1202"/>
                  </a:lnTo>
                  <a:lnTo>
                    <a:pt x="249" y="1409"/>
                  </a:lnTo>
                  <a:lnTo>
                    <a:pt x="373" y="1575"/>
                  </a:lnTo>
                  <a:lnTo>
                    <a:pt x="498" y="1741"/>
                  </a:lnTo>
                  <a:lnTo>
                    <a:pt x="829" y="1948"/>
                  </a:lnTo>
                  <a:lnTo>
                    <a:pt x="912" y="1948"/>
                  </a:lnTo>
                  <a:lnTo>
                    <a:pt x="953" y="1907"/>
                  </a:lnTo>
                  <a:lnTo>
                    <a:pt x="953" y="166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70"/>
            <p:cNvSpPr/>
            <p:nvPr/>
          </p:nvSpPr>
          <p:spPr>
            <a:xfrm>
              <a:off x="4691550" y="1553775"/>
              <a:ext cx="194800" cy="98450"/>
            </a:xfrm>
            <a:custGeom>
              <a:rect b="b" l="l" r="r" t="t"/>
              <a:pathLst>
                <a:path extrusionOk="0" h="3938" w="7792">
                  <a:moveTo>
                    <a:pt x="3689" y="1"/>
                  </a:moveTo>
                  <a:lnTo>
                    <a:pt x="2984" y="84"/>
                  </a:lnTo>
                  <a:lnTo>
                    <a:pt x="2363" y="208"/>
                  </a:lnTo>
                  <a:lnTo>
                    <a:pt x="1866" y="457"/>
                  </a:lnTo>
                  <a:lnTo>
                    <a:pt x="1410" y="705"/>
                  </a:lnTo>
                  <a:lnTo>
                    <a:pt x="1078" y="995"/>
                  </a:lnTo>
                  <a:lnTo>
                    <a:pt x="747" y="1327"/>
                  </a:lnTo>
                  <a:lnTo>
                    <a:pt x="540" y="1658"/>
                  </a:lnTo>
                  <a:lnTo>
                    <a:pt x="332" y="2031"/>
                  </a:lnTo>
                  <a:lnTo>
                    <a:pt x="208" y="2404"/>
                  </a:lnTo>
                  <a:lnTo>
                    <a:pt x="125" y="2736"/>
                  </a:lnTo>
                  <a:lnTo>
                    <a:pt x="42" y="3316"/>
                  </a:lnTo>
                  <a:lnTo>
                    <a:pt x="1" y="3772"/>
                  </a:lnTo>
                  <a:lnTo>
                    <a:pt x="1" y="3937"/>
                  </a:lnTo>
                  <a:lnTo>
                    <a:pt x="1368" y="3772"/>
                  </a:lnTo>
                  <a:lnTo>
                    <a:pt x="2777" y="3689"/>
                  </a:lnTo>
                  <a:lnTo>
                    <a:pt x="3109" y="2860"/>
                  </a:lnTo>
                  <a:lnTo>
                    <a:pt x="3274" y="3689"/>
                  </a:lnTo>
                  <a:lnTo>
                    <a:pt x="3730" y="3689"/>
                  </a:lnTo>
                  <a:lnTo>
                    <a:pt x="3855" y="3233"/>
                  </a:lnTo>
                  <a:lnTo>
                    <a:pt x="4062" y="3689"/>
                  </a:lnTo>
                  <a:lnTo>
                    <a:pt x="4476" y="3647"/>
                  </a:lnTo>
                  <a:lnTo>
                    <a:pt x="4600" y="2860"/>
                  </a:lnTo>
                  <a:lnTo>
                    <a:pt x="4808" y="3647"/>
                  </a:lnTo>
                  <a:lnTo>
                    <a:pt x="6299" y="3689"/>
                  </a:lnTo>
                  <a:lnTo>
                    <a:pt x="7791" y="3813"/>
                  </a:lnTo>
                  <a:lnTo>
                    <a:pt x="7791" y="3606"/>
                  </a:lnTo>
                  <a:lnTo>
                    <a:pt x="7708" y="3191"/>
                  </a:lnTo>
                  <a:lnTo>
                    <a:pt x="7542" y="2528"/>
                  </a:lnTo>
                  <a:lnTo>
                    <a:pt x="7418" y="2197"/>
                  </a:lnTo>
                  <a:lnTo>
                    <a:pt x="7211" y="1824"/>
                  </a:lnTo>
                  <a:lnTo>
                    <a:pt x="7004" y="1451"/>
                  </a:lnTo>
                  <a:lnTo>
                    <a:pt x="6714" y="1120"/>
                  </a:lnTo>
                  <a:lnTo>
                    <a:pt x="6382" y="788"/>
                  </a:lnTo>
                  <a:lnTo>
                    <a:pt x="6009" y="498"/>
                  </a:lnTo>
                  <a:lnTo>
                    <a:pt x="5512" y="291"/>
                  </a:lnTo>
                  <a:lnTo>
                    <a:pt x="4973" y="125"/>
                  </a:lnTo>
                  <a:lnTo>
                    <a:pt x="4352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70"/>
            <p:cNvSpPr/>
            <p:nvPr/>
          </p:nvSpPr>
          <p:spPr>
            <a:xfrm>
              <a:off x="4793075" y="1669800"/>
              <a:ext cx="48725" cy="9350"/>
            </a:xfrm>
            <a:custGeom>
              <a:rect b="b" l="l" r="r" t="t"/>
              <a:pathLst>
                <a:path extrusionOk="0" h="374" w="1949">
                  <a:moveTo>
                    <a:pt x="581" y="1"/>
                  </a:moveTo>
                  <a:lnTo>
                    <a:pt x="581" y="42"/>
                  </a:lnTo>
                  <a:lnTo>
                    <a:pt x="457" y="42"/>
                  </a:lnTo>
                  <a:lnTo>
                    <a:pt x="415" y="84"/>
                  </a:lnTo>
                  <a:lnTo>
                    <a:pt x="291" y="84"/>
                  </a:lnTo>
                  <a:lnTo>
                    <a:pt x="249" y="125"/>
                  </a:lnTo>
                  <a:lnTo>
                    <a:pt x="167" y="125"/>
                  </a:lnTo>
                  <a:lnTo>
                    <a:pt x="125" y="166"/>
                  </a:lnTo>
                  <a:lnTo>
                    <a:pt x="84" y="208"/>
                  </a:lnTo>
                  <a:lnTo>
                    <a:pt x="42" y="208"/>
                  </a:lnTo>
                  <a:lnTo>
                    <a:pt x="42" y="249"/>
                  </a:lnTo>
                  <a:lnTo>
                    <a:pt x="1" y="249"/>
                  </a:lnTo>
                  <a:lnTo>
                    <a:pt x="42" y="291"/>
                  </a:lnTo>
                  <a:lnTo>
                    <a:pt x="42" y="332"/>
                  </a:lnTo>
                  <a:lnTo>
                    <a:pt x="84" y="374"/>
                  </a:lnTo>
                  <a:lnTo>
                    <a:pt x="167" y="374"/>
                  </a:lnTo>
                  <a:lnTo>
                    <a:pt x="167" y="332"/>
                  </a:lnTo>
                  <a:lnTo>
                    <a:pt x="208" y="332"/>
                  </a:lnTo>
                  <a:lnTo>
                    <a:pt x="208" y="291"/>
                  </a:lnTo>
                  <a:lnTo>
                    <a:pt x="332" y="291"/>
                  </a:lnTo>
                  <a:lnTo>
                    <a:pt x="332" y="249"/>
                  </a:lnTo>
                  <a:lnTo>
                    <a:pt x="457" y="249"/>
                  </a:lnTo>
                  <a:lnTo>
                    <a:pt x="498" y="208"/>
                  </a:lnTo>
                  <a:lnTo>
                    <a:pt x="581" y="208"/>
                  </a:lnTo>
                  <a:lnTo>
                    <a:pt x="581" y="166"/>
                  </a:lnTo>
                  <a:lnTo>
                    <a:pt x="912" y="166"/>
                  </a:lnTo>
                  <a:lnTo>
                    <a:pt x="954" y="125"/>
                  </a:lnTo>
                  <a:lnTo>
                    <a:pt x="954" y="166"/>
                  </a:lnTo>
                  <a:lnTo>
                    <a:pt x="1037" y="166"/>
                  </a:lnTo>
                  <a:lnTo>
                    <a:pt x="1037" y="125"/>
                  </a:lnTo>
                  <a:lnTo>
                    <a:pt x="1078" y="125"/>
                  </a:lnTo>
                  <a:lnTo>
                    <a:pt x="1078" y="166"/>
                  </a:lnTo>
                  <a:lnTo>
                    <a:pt x="1161" y="166"/>
                  </a:lnTo>
                  <a:lnTo>
                    <a:pt x="1244" y="208"/>
                  </a:lnTo>
                  <a:lnTo>
                    <a:pt x="1451" y="208"/>
                  </a:lnTo>
                  <a:lnTo>
                    <a:pt x="1451" y="249"/>
                  </a:lnTo>
                  <a:lnTo>
                    <a:pt x="1493" y="249"/>
                  </a:lnTo>
                  <a:lnTo>
                    <a:pt x="1575" y="291"/>
                  </a:lnTo>
                  <a:lnTo>
                    <a:pt x="1700" y="291"/>
                  </a:lnTo>
                  <a:lnTo>
                    <a:pt x="1741" y="332"/>
                  </a:lnTo>
                  <a:lnTo>
                    <a:pt x="1783" y="374"/>
                  </a:lnTo>
                  <a:lnTo>
                    <a:pt x="1783" y="332"/>
                  </a:lnTo>
                  <a:lnTo>
                    <a:pt x="1824" y="374"/>
                  </a:lnTo>
                  <a:lnTo>
                    <a:pt x="1907" y="374"/>
                  </a:lnTo>
                  <a:lnTo>
                    <a:pt x="1948" y="332"/>
                  </a:lnTo>
                  <a:lnTo>
                    <a:pt x="1948" y="291"/>
                  </a:lnTo>
                  <a:lnTo>
                    <a:pt x="1948" y="249"/>
                  </a:lnTo>
                  <a:lnTo>
                    <a:pt x="1907" y="208"/>
                  </a:lnTo>
                  <a:lnTo>
                    <a:pt x="1824" y="208"/>
                  </a:lnTo>
                  <a:lnTo>
                    <a:pt x="1824" y="166"/>
                  </a:lnTo>
                  <a:lnTo>
                    <a:pt x="1741" y="125"/>
                  </a:lnTo>
                  <a:lnTo>
                    <a:pt x="1617" y="125"/>
                  </a:lnTo>
                  <a:lnTo>
                    <a:pt x="1575" y="84"/>
                  </a:lnTo>
                  <a:lnTo>
                    <a:pt x="1493" y="84"/>
                  </a:lnTo>
                  <a:lnTo>
                    <a:pt x="1493" y="42"/>
                  </a:lnTo>
                  <a:lnTo>
                    <a:pt x="1285" y="42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70"/>
            <p:cNvSpPr/>
            <p:nvPr/>
          </p:nvSpPr>
          <p:spPr>
            <a:xfrm>
              <a:off x="4728850" y="1674975"/>
              <a:ext cx="45600" cy="14525"/>
            </a:xfrm>
            <a:custGeom>
              <a:rect b="b" l="l" r="r" t="t"/>
              <a:pathLst>
                <a:path extrusionOk="0" h="581" w="1824">
                  <a:moveTo>
                    <a:pt x="1741" y="1"/>
                  </a:moveTo>
                  <a:lnTo>
                    <a:pt x="1741" y="42"/>
                  </a:lnTo>
                  <a:lnTo>
                    <a:pt x="1575" y="42"/>
                  </a:lnTo>
                  <a:lnTo>
                    <a:pt x="1534" y="84"/>
                  </a:lnTo>
                  <a:lnTo>
                    <a:pt x="1534" y="42"/>
                  </a:lnTo>
                  <a:lnTo>
                    <a:pt x="1492" y="84"/>
                  </a:lnTo>
                  <a:lnTo>
                    <a:pt x="1285" y="84"/>
                  </a:lnTo>
                  <a:lnTo>
                    <a:pt x="1244" y="125"/>
                  </a:lnTo>
                  <a:lnTo>
                    <a:pt x="1161" y="125"/>
                  </a:lnTo>
                  <a:lnTo>
                    <a:pt x="1078" y="167"/>
                  </a:lnTo>
                  <a:lnTo>
                    <a:pt x="912" y="167"/>
                  </a:lnTo>
                  <a:lnTo>
                    <a:pt x="871" y="208"/>
                  </a:lnTo>
                  <a:lnTo>
                    <a:pt x="747" y="208"/>
                  </a:lnTo>
                  <a:lnTo>
                    <a:pt x="747" y="250"/>
                  </a:lnTo>
                  <a:lnTo>
                    <a:pt x="581" y="250"/>
                  </a:lnTo>
                  <a:lnTo>
                    <a:pt x="539" y="291"/>
                  </a:lnTo>
                  <a:lnTo>
                    <a:pt x="415" y="291"/>
                  </a:lnTo>
                  <a:lnTo>
                    <a:pt x="374" y="332"/>
                  </a:lnTo>
                  <a:lnTo>
                    <a:pt x="249" y="332"/>
                  </a:lnTo>
                  <a:lnTo>
                    <a:pt x="208" y="374"/>
                  </a:lnTo>
                  <a:lnTo>
                    <a:pt x="84" y="374"/>
                  </a:lnTo>
                  <a:lnTo>
                    <a:pt x="42" y="415"/>
                  </a:lnTo>
                  <a:lnTo>
                    <a:pt x="1" y="415"/>
                  </a:lnTo>
                  <a:lnTo>
                    <a:pt x="1" y="457"/>
                  </a:lnTo>
                  <a:lnTo>
                    <a:pt x="1" y="498"/>
                  </a:lnTo>
                  <a:lnTo>
                    <a:pt x="42" y="540"/>
                  </a:lnTo>
                  <a:lnTo>
                    <a:pt x="42" y="581"/>
                  </a:lnTo>
                  <a:lnTo>
                    <a:pt x="125" y="581"/>
                  </a:lnTo>
                  <a:lnTo>
                    <a:pt x="125" y="540"/>
                  </a:lnTo>
                  <a:lnTo>
                    <a:pt x="291" y="540"/>
                  </a:lnTo>
                  <a:lnTo>
                    <a:pt x="291" y="498"/>
                  </a:lnTo>
                  <a:lnTo>
                    <a:pt x="415" y="498"/>
                  </a:lnTo>
                  <a:lnTo>
                    <a:pt x="456" y="457"/>
                  </a:lnTo>
                  <a:lnTo>
                    <a:pt x="539" y="457"/>
                  </a:lnTo>
                  <a:lnTo>
                    <a:pt x="539" y="415"/>
                  </a:lnTo>
                  <a:lnTo>
                    <a:pt x="581" y="457"/>
                  </a:lnTo>
                  <a:lnTo>
                    <a:pt x="622" y="415"/>
                  </a:lnTo>
                  <a:lnTo>
                    <a:pt x="747" y="415"/>
                  </a:lnTo>
                  <a:lnTo>
                    <a:pt x="747" y="374"/>
                  </a:lnTo>
                  <a:lnTo>
                    <a:pt x="871" y="374"/>
                  </a:lnTo>
                  <a:lnTo>
                    <a:pt x="912" y="332"/>
                  </a:lnTo>
                  <a:lnTo>
                    <a:pt x="912" y="374"/>
                  </a:lnTo>
                  <a:lnTo>
                    <a:pt x="954" y="374"/>
                  </a:lnTo>
                  <a:lnTo>
                    <a:pt x="954" y="332"/>
                  </a:lnTo>
                  <a:lnTo>
                    <a:pt x="1202" y="332"/>
                  </a:lnTo>
                  <a:lnTo>
                    <a:pt x="1202" y="291"/>
                  </a:lnTo>
                  <a:lnTo>
                    <a:pt x="1327" y="291"/>
                  </a:lnTo>
                  <a:lnTo>
                    <a:pt x="1327" y="250"/>
                  </a:lnTo>
                  <a:lnTo>
                    <a:pt x="1575" y="250"/>
                  </a:lnTo>
                  <a:lnTo>
                    <a:pt x="1575" y="208"/>
                  </a:lnTo>
                  <a:lnTo>
                    <a:pt x="1782" y="208"/>
                  </a:lnTo>
                  <a:lnTo>
                    <a:pt x="1782" y="167"/>
                  </a:lnTo>
                  <a:lnTo>
                    <a:pt x="1824" y="167"/>
                  </a:lnTo>
                  <a:lnTo>
                    <a:pt x="1824" y="84"/>
                  </a:lnTo>
                  <a:lnTo>
                    <a:pt x="1824" y="42"/>
                  </a:lnTo>
                  <a:lnTo>
                    <a:pt x="1782" y="42"/>
                  </a:lnTo>
                  <a:lnTo>
                    <a:pt x="1782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70"/>
            <p:cNvSpPr/>
            <p:nvPr/>
          </p:nvSpPr>
          <p:spPr>
            <a:xfrm>
              <a:off x="4780650" y="1693625"/>
              <a:ext cx="17625" cy="35250"/>
            </a:xfrm>
            <a:custGeom>
              <a:rect b="b" l="l" r="r" t="t"/>
              <a:pathLst>
                <a:path extrusionOk="0" h="1410" w="705">
                  <a:moveTo>
                    <a:pt x="166" y="1"/>
                  </a:moveTo>
                  <a:lnTo>
                    <a:pt x="125" y="42"/>
                  </a:lnTo>
                  <a:lnTo>
                    <a:pt x="125" y="84"/>
                  </a:lnTo>
                  <a:lnTo>
                    <a:pt x="166" y="84"/>
                  </a:lnTo>
                  <a:lnTo>
                    <a:pt x="166" y="125"/>
                  </a:lnTo>
                  <a:lnTo>
                    <a:pt x="166" y="166"/>
                  </a:lnTo>
                  <a:lnTo>
                    <a:pt x="166" y="208"/>
                  </a:lnTo>
                  <a:lnTo>
                    <a:pt x="166" y="249"/>
                  </a:lnTo>
                  <a:lnTo>
                    <a:pt x="166" y="291"/>
                  </a:lnTo>
                  <a:lnTo>
                    <a:pt x="166" y="374"/>
                  </a:lnTo>
                  <a:lnTo>
                    <a:pt x="166" y="415"/>
                  </a:lnTo>
                  <a:lnTo>
                    <a:pt x="166" y="457"/>
                  </a:lnTo>
                  <a:lnTo>
                    <a:pt x="166" y="498"/>
                  </a:lnTo>
                  <a:lnTo>
                    <a:pt x="166" y="539"/>
                  </a:lnTo>
                  <a:lnTo>
                    <a:pt x="166" y="581"/>
                  </a:lnTo>
                  <a:lnTo>
                    <a:pt x="166" y="622"/>
                  </a:lnTo>
                  <a:lnTo>
                    <a:pt x="125" y="747"/>
                  </a:lnTo>
                  <a:lnTo>
                    <a:pt x="125" y="788"/>
                  </a:lnTo>
                  <a:lnTo>
                    <a:pt x="125" y="829"/>
                  </a:lnTo>
                  <a:lnTo>
                    <a:pt x="125" y="871"/>
                  </a:lnTo>
                  <a:lnTo>
                    <a:pt x="125" y="912"/>
                  </a:lnTo>
                  <a:lnTo>
                    <a:pt x="125" y="954"/>
                  </a:lnTo>
                  <a:lnTo>
                    <a:pt x="125" y="995"/>
                  </a:lnTo>
                  <a:lnTo>
                    <a:pt x="125" y="1037"/>
                  </a:lnTo>
                  <a:lnTo>
                    <a:pt x="83" y="1037"/>
                  </a:lnTo>
                  <a:lnTo>
                    <a:pt x="83" y="1078"/>
                  </a:lnTo>
                  <a:lnTo>
                    <a:pt x="83" y="1120"/>
                  </a:lnTo>
                  <a:lnTo>
                    <a:pt x="42" y="1161"/>
                  </a:lnTo>
                  <a:lnTo>
                    <a:pt x="1" y="1244"/>
                  </a:lnTo>
                  <a:lnTo>
                    <a:pt x="1" y="1285"/>
                  </a:lnTo>
                  <a:lnTo>
                    <a:pt x="1" y="1327"/>
                  </a:lnTo>
                  <a:lnTo>
                    <a:pt x="1" y="1368"/>
                  </a:lnTo>
                  <a:lnTo>
                    <a:pt x="83" y="1368"/>
                  </a:lnTo>
                  <a:lnTo>
                    <a:pt x="125" y="1410"/>
                  </a:lnTo>
                  <a:lnTo>
                    <a:pt x="125" y="1368"/>
                  </a:lnTo>
                  <a:lnTo>
                    <a:pt x="166" y="1368"/>
                  </a:lnTo>
                  <a:lnTo>
                    <a:pt x="208" y="1410"/>
                  </a:lnTo>
                  <a:lnTo>
                    <a:pt x="415" y="1410"/>
                  </a:lnTo>
                  <a:lnTo>
                    <a:pt x="415" y="1368"/>
                  </a:lnTo>
                  <a:lnTo>
                    <a:pt x="664" y="1368"/>
                  </a:lnTo>
                  <a:lnTo>
                    <a:pt x="705" y="1327"/>
                  </a:lnTo>
                  <a:lnTo>
                    <a:pt x="705" y="1244"/>
                  </a:lnTo>
                  <a:lnTo>
                    <a:pt x="664" y="1244"/>
                  </a:lnTo>
                  <a:lnTo>
                    <a:pt x="664" y="1202"/>
                  </a:lnTo>
                  <a:lnTo>
                    <a:pt x="208" y="1202"/>
                  </a:lnTo>
                  <a:lnTo>
                    <a:pt x="208" y="1161"/>
                  </a:lnTo>
                  <a:lnTo>
                    <a:pt x="249" y="1161"/>
                  </a:lnTo>
                  <a:lnTo>
                    <a:pt x="249" y="1120"/>
                  </a:lnTo>
                  <a:lnTo>
                    <a:pt x="249" y="1078"/>
                  </a:lnTo>
                  <a:lnTo>
                    <a:pt x="291" y="1037"/>
                  </a:lnTo>
                  <a:lnTo>
                    <a:pt x="291" y="995"/>
                  </a:lnTo>
                  <a:lnTo>
                    <a:pt x="291" y="954"/>
                  </a:lnTo>
                  <a:lnTo>
                    <a:pt x="291" y="912"/>
                  </a:lnTo>
                  <a:lnTo>
                    <a:pt x="291" y="871"/>
                  </a:lnTo>
                  <a:lnTo>
                    <a:pt x="291" y="829"/>
                  </a:lnTo>
                  <a:lnTo>
                    <a:pt x="291" y="788"/>
                  </a:lnTo>
                  <a:lnTo>
                    <a:pt x="291" y="747"/>
                  </a:lnTo>
                  <a:lnTo>
                    <a:pt x="291" y="705"/>
                  </a:lnTo>
                  <a:lnTo>
                    <a:pt x="332" y="664"/>
                  </a:lnTo>
                  <a:lnTo>
                    <a:pt x="332" y="622"/>
                  </a:lnTo>
                  <a:lnTo>
                    <a:pt x="332" y="581"/>
                  </a:lnTo>
                  <a:lnTo>
                    <a:pt x="332" y="539"/>
                  </a:lnTo>
                  <a:lnTo>
                    <a:pt x="332" y="498"/>
                  </a:lnTo>
                  <a:lnTo>
                    <a:pt x="332" y="415"/>
                  </a:lnTo>
                  <a:lnTo>
                    <a:pt x="332" y="374"/>
                  </a:lnTo>
                  <a:lnTo>
                    <a:pt x="332" y="332"/>
                  </a:lnTo>
                  <a:lnTo>
                    <a:pt x="332" y="291"/>
                  </a:lnTo>
                  <a:lnTo>
                    <a:pt x="332" y="249"/>
                  </a:lnTo>
                  <a:lnTo>
                    <a:pt x="332" y="208"/>
                  </a:lnTo>
                  <a:lnTo>
                    <a:pt x="332" y="125"/>
                  </a:lnTo>
                  <a:lnTo>
                    <a:pt x="332" y="84"/>
                  </a:lnTo>
                  <a:lnTo>
                    <a:pt x="332" y="42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70"/>
            <p:cNvSpPr/>
            <p:nvPr/>
          </p:nvSpPr>
          <p:spPr>
            <a:xfrm>
              <a:off x="4538250" y="2009575"/>
              <a:ext cx="13475" cy="101550"/>
            </a:xfrm>
            <a:custGeom>
              <a:rect b="b" l="l" r="r" t="t"/>
              <a:pathLst>
                <a:path extrusionOk="0" h="4062" w="539">
                  <a:moveTo>
                    <a:pt x="415" y="1"/>
                  </a:moveTo>
                  <a:lnTo>
                    <a:pt x="373" y="42"/>
                  </a:lnTo>
                  <a:lnTo>
                    <a:pt x="332" y="125"/>
                  </a:lnTo>
                  <a:lnTo>
                    <a:pt x="373" y="167"/>
                  </a:lnTo>
                  <a:lnTo>
                    <a:pt x="373" y="208"/>
                  </a:lnTo>
                  <a:lnTo>
                    <a:pt x="373" y="250"/>
                  </a:lnTo>
                  <a:lnTo>
                    <a:pt x="373" y="291"/>
                  </a:lnTo>
                  <a:lnTo>
                    <a:pt x="373" y="332"/>
                  </a:lnTo>
                  <a:lnTo>
                    <a:pt x="373" y="374"/>
                  </a:lnTo>
                  <a:lnTo>
                    <a:pt x="332" y="457"/>
                  </a:lnTo>
                  <a:lnTo>
                    <a:pt x="332" y="498"/>
                  </a:lnTo>
                  <a:lnTo>
                    <a:pt x="332" y="540"/>
                  </a:lnTo>
                  <a:lnTo>
                    <a:pt x="332" y="581"/>
                  </a:lnTo>
                  <a:lnTo>
                    <a:pt x="332" y="623"/>
                  </a:lnTo>
                  <a:lnTo>
                    <a:pt x="290" y="788"/>
                  </a:lnTo>
                  <a:lnTo>
                    <a:pt x="290" y="830"/>
                  </a:lnTo>
                  <a:lnTo>
                    <a:pt x="290" y="871"/>
                  </a:lnTo>
                  <a:lnTo>
                    <a:pt x="290" y="913"/>
                  </a:lnTo>
                  <a:lnTo>
                    <a:pt x="290" y="954"/>
                  </a:lnTo>
                  <a:lnTo>
                    <a:pt x="290" y="995"/>
                  </a:lnTo>
                  <a:lnTo>
                    <a:pt x="290" y="1037"/>
                  </a:lnTo>
                  <a:lnTo>
                    <a:pt x="249" y="1120"/>
                  </a:lnTo>
                  <a:lnTo>
                    <a:pt x="249" y="1161"/>
                  </a:lnTo>
                  <a:lnTo>
                    <a:pt x="249" y="1203"/>
                  </a:lnTo>
                  <a:lnTo>
                    <a:pt x="249" y="1244"/>
                  </a:lnTo>
                  <a:lnTo>
                    <a:pt x="249" y="1327"/>
                  </a:lnTo>
                  <a:lnTo>
                    <a:pt x="207" y="1576"/>
                  </a:lnTo>
                  <a:lnTo>
                    <a:pt x="207" y="1617"/>
                  </a:lnTo>
                  <a:lnTo>
                    <a:pt x="207" y="1658"/>
                  </a:lnTo>
                  <a:lnTo>
                    <a:pt x="207" y="1700"/>
                  </a:lnTo>
                  <a:lnTo>
                    <a:pt x="207" y="1741"/>
                  </a:lnTo>
                  <a:lnTo>
                    <a:pt x="166" y="1783"/>
                  </a:lnTo>
                  <a:lnTo>
                    <a:pt x="207" y="1866"/>
                  </a:lnTo>
                  <a:lnTo>
                    <a:pt x="207" y="1907"/>
                  </a:lnTo>
                  <a:lnTo>
                    <a:pt x="207" y="1949"/>
                  </a:lnTo>
                  <a:lnTo>
                    <a:pt x="166" y="1990"/>
                  </a:lnTo>
                  <a:lnTo>
                    <a:pt x="166" y="2073"/>
                  </a:lnTo>
                  <a:lnTo>
                    <a:pt x="166" y="2114"/>
                  </a:lnTo>
                  <a:lnTo>
                    <a:pt x="166" y="2156"/>
                  </a:lnTo>
                  <a:lnTo>
                    <a:pt x="166" y="2239"/>
                  </a:lnTo>
                  <a:lnTo>
                    <a:pt x="166" y="2280"/>
                  </a:lnTo>
                  <a:lnTo>
                    <a:pt x="166" y="2321"/>
                  </a:lnTo>
                  <a:lnTo>
                    <a:pt x="166" y="2363"/>
                  </a:lnTo>
                  <a:lnTo>
                    <a:pt x="83" y="2611"/>
                  </a:lnTo>
                  <a:lnTo>
                    <a:pt x="125" y="2653"/>
                  </a:lnTo>
                  <a:lnTo>
                    <a:pt x="83" y="2694"/>
                  </a:lnTo>
                  <a:lnTo>
                    <a:pt x="83" y="2736"/>
                  </a:lnTo>
                  <a:lnTo>
                    <a:pt x="83" y="2777"/>
                  </a:lnTo>
                  <a:lnTo>
                    <a:pt x="83" y="2819"/>
                  </a:lnTo>
                  <a:lnTo>
                    <a:pt x="83" y="2860"/>
                  </a:lnTo>
                  <a:lnTo>
                    <a:pt x="83" y="2902"/>
                  </a:lnTo>
                  <a:lnTo>
                    <a:pt x="83" y="2943"/>
                  </a:lnTo>
                  <a:lnTo>
                    <a:pt x="83" y="2984"/>
                  </a:lnTo>
                  <a:lnTo>
                    <a:pt x="83" y="3026"/>
                  </a:lnTo>
                  <a:lnTo>
                    <a:pt x="42" y="3150"/>
                  </a:lnTo>
                  <a:lnTo>
                    <a:pt x="42" y="3274"/>
                  </a:lnTo>
                  <a:lnTo>
                    <a:pt x="42" y="3316"/>
                  </a:lnTo>
                  <a:lnTo>
                    <a:pt x="42" y="3440"/>
                  </a:lnTo>
                  <a:lnTo>
                    <a:pt x="42" y="3482"/>
                  </a:lnTo>
                  <a:lnTo>
                    <a:pt x="42" y="3523"/>
                  </a:lnTo>
                  <a:lnTo>
                    <a:pt x="42" y="3565"/>
                  </a:lnTo>
                  <a:lnTo>
                    <a:pt x="0" y="3647"/>
                  </a:lnTo>
                  <a:lnTo>
                    <a:pt x="0" y="3689"/>
                  </a:lnTo>
                  <a:lnTo>
                    <a:pt x="0" y="3772"/>
                  </a:lnTo>
                  <a:lnTo>
                    <a:pt x="0" y="3813"/>
                  </a:lnTo>
                  <a:lnTo>
                    <a:pt x="0" y="3855"/>
                  </a:lnTo>
                  <a:lnTo>
                    <a:pt x="0" y="3896"/>
                  </a:lnTo>
                  <a:lnTo>
                    <a:pt x="0" y="3937"/>
                  </a:lnTo>
                  <a:lnTo>
                    <a:pt x="0" y="3979"/>
                  </a:lnTo>
                  <a:lnTo>
                    <a:pt x="42" y="4020"/>
                  </a:lnTo>
                  <a:lnTo>
                    <a:pt x="83" y="4062"/>
                  </a:lnTo>
                  <a:lnTo>
                    <a:pt x="125" y="4062"/>
                  </a:lnTo>
                  <a:lnTo>
                    <a:pt x="166" y="4020"/>
                  </a:lnTo>
                  <a:lnTo>
                    <a:pt x="166" y="3979"/>
                  </a:lnTo>
                  <a:lnTo>
                    <a:pt x="166" y="3937"/>
                  </a:lnTo>
                  <a:lnTo>
                    <a:pt x="166" y="3896"/>
                  </a:lnTo>
                  <a:lnTo>
                    <a:pt x="166" y="3855"/>
                  </a:lnTo>
                  <a:lnTo>
                    <a:pt x="166" y="3813"/>
                  </a:lnTo>
                  <a:lnTo>
                    <a:pt x="166" y="3772"/>
                  </a:lnTo>
                  <a:lnTo>
                    <a:pt x="207" y="3730"/>
                  </a:lnTo>
                  <a:lnTo>
                    <a:pt x="207" y="3689"/>
                  </a:lnTo>
                  <a:lnTo>
                    <a:pt x="207" y="3606"/>
                  </a:lnTo>
                  <a:lnTo>
                    <a:pt x="207" y="3565"/>
                  </a:lnTo>
                  <a:lnTo>
                    <a:pt x="207" y="3523"/>
                  </a:lnTo>
                  <a:lnTo>
                    <a:pt x="207" y="3482"/>
                  </a:lnTo>
                  <a:lnTo>
                    <a:pt x="207" y="3440"/>
                  </a:lnTo>
                  <a:lnTo>
                    <a:pt x="207" y="3316"/>
                  </a:lnTo>
                  <a:lnTo>
                    <a:pt x="249" y="3233"/>
                  </a:lnTo>
                  <a:lnTo>
                    <a:pt x="249" y="3192"/>
                  </a:lnTo>
                  <a:lnTo>
                    <a:pt x="249" y="3150"/>
                  </a:lnTo>
                  <a:lnTo>
                    <a:pt x="249" y="3109"/>
                  </a:lnTo>
                  <a:lnTo>
                    <a:pt x="249" y="3067"/>
                  </a:lnTo>
                  <a:lnTo>
                    <a:pt x="249" y="3026"/>
                  </a:lnTo>
                  <a:lnTo>
                    <a:pt x="249" y="2984"/>
                  </a:lnTo>
                  <a:lnTo>
                    <a:pt x="249" y="2902"/>
                  </a:lnTo>
                  <a:lnTo>
                    <a:pt x="290" y="2819"/>
                  </a:lnTo>
                  <a:lnTo>
                    <a:pt x="290" y="2777"/>
                  </a:lnTo>
                  <a:lnTo>
                    <a:pt x="290" y="2736"/>
                  </a:lnTo>
                  <a:lnTo>
                    <a:pt x="249" y="2694"/>
                  </a:lnTo>
                  <a:lnTo>
                    <a:pt x="290" y="2653"/>
                  </a:lnTo>
                  <a:lnTo>
                    <a:pt x="290" y="2487"/>
                  </a:lnTo>
                  <a:lnTo>
                    <a:pt x="290" y="2446"/>
                  </a:lnTo>
                  <a:lnTo>
                    <a:pt x="332" y="2404"/>
                  </a:lnTo>
                  <a:lnTo>
                    <a:pt x="332" y="2363"/>
                  </a:lnTo>
                  <a:lnTo>
                    <a:pt x="332" y="2280"/>
                  </a:lnTo>
                  <a:lnTo>
                    <a:pt x="332" y="2239"/>
                  </a:lnTo>
                  <a:lnTo>
                    <a:pt x="332" y="2197"/>
                  </a:lnTo>
                  <a:lnTo>
                    <a:pt x="332" y="2156"/>
                  </a:lnTo>
                  <a:lnTo>
                    <a:pt x="332" y="2114"/>
                  </a:lnTo>
                  <a:lnTo>
                    <a:pt x="332" y="2073"/>
                  </a:lnTo>
                  <a:lnTo>
                    <a:pt x="332" y="1990"/>
                  </a:lnTo>
                  <a:lnTo>
                    <a:pt x="332" y="1949"/>
                  </a:lnTo>
                  <a:lnTo>
                    <a:pt x="373" y="1949"/>
                  </a:lnTo>
                  <a:lnTo>
                    <a:pt x="373" y="1824"/>
                  </a:lnTo>
                  <a:lnTo>
                    <a:pt x="373" y="1741"/>
                  </a:lnTo>
                  <a:lnTo>
                    <a:pt x="373" y="1700"/>
                  </a:lnTo>
                  <a:lnTo>
                    <a:pt x="373" y="1658"/>
                  </a:lnTo>
                  <a:lnTo>
                    <a:pt x="373" y="1617"/>
                  </a:lnTo>
                  <a:lnTo>
                    <a:pt x="373" y="1576"/>
                  </a:lnTo>
                  <a:lnTo>
                    <a:pt x="373" y="1534"/>
                  </a:lnTo>
                  <a:lnTo>
                    <a:pt x="373" y="1493"/>
                  </a:lnTo>
                  <a:lnTo>
                    <a:pt x="373" y="1451"/>
                  </a:lnTo>
                  <a:lnTo>
                    <a:pt x="415" y="1410"/>
                  </a:lnTo>
                  <a:lnTo>
                    <a:pt x="415" y="1368"/>
                  </a:lnTo>
                  <a:lnTo>
                    <a:pt x="415" y="1327"/>
                  </a:lnTo>
                  <a:lnTo>
                    <a:pt x="415" y="1286"/>
                  </a:lnTo>
                  <a:lnTo>
                    <a:pt x="415" y="1244"/>
                  </a:lnTo>
                  <a:lnTo>
                    <a:pt x="415" y="1203"/>
                  </a:lnTo>
                  <a:lnTo>
                    <a:pt x="415" y="1120"/>
                  </a:lnTo>
                  <a:lnTo>
                    <a:pt x="456" y="995"/>
                  </a:lnTo>
                  <a:lnTo>
                    <a:pt x="456" y="913"/>
                  </a:lnTo>
                  <a:lnTo>
                    <a:pt x="456" y="830"/>
                  </a:lnTo>
                  <a:lnTo>
                    <a:pt x="456" y="788"/>
                  </a:lnTo>
                  <a:lnTo>
                    <a:pt x="456" y="747"/>
                  </a:lnTo>
                  <a:lnTo>
                    <a:pt x="498" y="705"/>
                  </a:lnTo>
                  <a:lnTo>
                    <a:pt x="498" y="664"/>
                  </a:lnTo>
                  <a:lnTo>
                    <a:pt x="498" y="623"/>
                  </a:lnTo>
                  <a:lnTo>
                    <a:pt x="498" y="581"/>
                  </a:lnTo>
                  <a:lnTo>
                    <a:pt x="498" y="498"/>
                  </a:lnTo>
                  <a:lnTo>
                    <a:pt x="498" y="457"/>
                  </a:lnTo>
                  <a:lnTo>
                    <a:pt x="539" y="415"/>
                  </a:lnTo>
                  <a:lnTo>
                    <a:pt x="498" y="291"/>
                  </a:lnTo>
                  <a:lnTo>
                    <a:pt x="539" y="250"/>
                  </a:lnTo>
                  <a:lnTo>
                    <a:pt x="539" y="208"/>
                  </a:lnTo>
                  <a:lnTo>
                    <a:pt x="539" y="125"/>
                  </a:lnTo>
                  <a:lnTo>
                    <a:pt x="539" y="84"/>
                  </a:lnTo>
                  <a:lnTo>
                    <a:pt x="539" y="42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70"/>
            <p:cNvSpPr/>
            <p:nvPr/>
          </p:nvSpPr>
          <p:spPr>
            <a:xfrm>
              <a:off x="5014775" y="1973325"/>
              <a:ext cx="22800" cy="113975"/>
            </a:xfrm>
            <a:custGeom>
              <a:rect b="b" l="l" r="r" t="t"/>
              <a:pathLst>
                <a:path extrusionOk="0" h="4559" w="912">
                  <a:moveTo>
                    <a:pt x="83" y="1"/>
                  </a:moveTo>
                  <a:lnTo>
                    <a:pt x="42" y="42"/>
                  </a:lnTo>
                  <a:lnTo>
                    <a:pt x="0" y="84"/>
                  </a:lnTo>
                  <a:lnTo>
                    <a:pt x="0" y="166"/>
                  </a:lnTo>
                  <a:lnTo>
                    <a:pt x="42" y="249"/>
                  </a:lnTo>
                  <a:lnTo>
                    <a:pt x="42" y="291"/>
                  </a:lnTo>
                  <a:lnTo>
                    <a:pt x="42" y="332"/>
                  </a:lnTo>
                  <a:lnTo>
                    <a:pt x="83" y="374"/>
                  </a:lnTo>
                  <a:lnTo>
                    <a:pt x="83" y="415"/>
                  </a:lnTo>
                  <a:lnTo>
                    <a:pt x="83" y="456"/>
                  </a:lnTo>
                  <a:lnTo>
                    <a:pt x="83" y="539"/>
                  </a:lnTo>
                  <a:lnTo>
                    <a:pt x="83" y="581"/>
                  </a:lnTo>
                  <a:lnTo>
                    <a:pt x="83" y="664"/>
                  </a:lnTo>
                  <a:lnTo>
                    <a:pt x="125" y="747"/>
                  </a:lnTo>
                  <a:lnTo>
                    <a:pt x="125" y="912"/>
                  </a:lnTo>
                  <a:lnTo>
                    <a:pt x="125" y="954"/>
                  </a:lnTo>
                  <a:lnTo>
                    <a:pt x="125" y="995"/>
                  </a:lnTo>
                  <a:lnTo>
                    <a:pt x="166" y="995"/>
                  </a:lnTo>
                  <a:lnTo>
                    <a:pt x="166" y="1037"/>
                  </a:lnTo>
                  <a:lnTo>
                    <a:pt x="166" y="1119"/>
                  </a:lnTo>
                  <a:lnTo>
                    <a:pt x="207" y="1161"/>
                  </a:lnTo>
                  <a:lnTo>
                    <a:pt x="207" y="1202"/>
                  </a:lnTo>
                  <a:lnTo>
                    <a:pt x="207" y="1285"/>
                  </a:lnTo>
                  <a:lnTo>
                    <a:pt x="207" y="1327"/>
                  </a:lnTo>
                  <a:lnTo>
                    <a:pt x="207" y="1368"/>
                  </a:lnTo>
                  <a:lnTo>
                    <a:pt x="207" y="1410"/>
                  </a:lnTo>
                  <a:lnTo>
                    <a:pt x="207" y="1451"/>
                  </a:lnTo>
                  <a:lnTo>
                    <a:pt x="249" y="1534"/>
                  </a:lnTo>
                  <a:lnTo>
                    <a:pt x="290" y="1824"/>
                  </a:lnTo>
                  <a:lnTo>
                    <a:pt x="290" y="1907"/>
                  </a:lnTo>
                  <a:lnTo>
                    <a:pt x="332" y="1948"/>
                  </a:lnTo>
                  <a:lnTo>
                    <a:pt x="332" y="1990"/>
                  </a:lnTo>
                  <a:lnTo>
                    <a:pt x="332" y="2073"/>
                  </a:lnTo>
                  <a:lnTo>
                    <a:pt x="332" y="2114"/>
                  </a:lnTo>
                  <a:lnTo>
                    <a:pt x="373" y="2197"/>
                  </a:lnTo>
                  <a:lnTo>
                    <a:pt x="373" y="2238"/>
                  </a:lnTo>
                  <a:lnTo>
                    <a:pt x="373" y="2280"/>
                  </a:lnTo>
                  <a:lnTo>
                    <a:pt x="373" y="2363"/>
                  </a:lnTo>
                  <a:lnTo>
                    <a:pt x="373" y="2404"/>
                  </a:lnTo>
                  <a:lnTo>
                    <a:pt x="415" y="2487"/>
                  </a:lnTo>
                  <a:lnTo>
                    <a:pt x="415" y="2528"/>
                  </a:lnTo>
                  <a:lnTo>
                    <a:pt x="415" y="2611"/>
                  </a:lnTo>
                  <a:lnTo>
                    <a:pt x="415" y="2653"/>
                  </a:lnTo>
                  <a:lnTo>
                    <a:pt x="456" y="2736"/>
                  </a:lnTo>
                  <a:lnTo>
                    <a:pt x="456" y="2984"/>
                  </a:lnTo>
                  <a:lnTo>
                    <a:pt x="456" y="3026"/>
                  </a:lnTo>
                  <a:lnTo>
                    <a:pt x="498" y="3067"/>
                  </a:lnTo>
                  <a:lnTo>
                    <a:pt x="498" y="3150"/>
                  </a:lnTo>
                  <a:lnTo>
                    <a:pt x="498" y="3191"/>
                  </a:lnTo>
                  <a:lnTo>
                    <a:pt x="539" y="3274"/>
                  </a:lnTo>
                  <a:lnTo>
                    <a:pt x="539" y="3316"/>
                  </a:lnTo>
                  <a:lnTo>
                    <a:pt x="539" y="3357"/>
                  </a:lnTo>
                  <a:lnTo>
                    <a:pt x="539" y="3399"/>
                  </a:lnTo>
                  <a:lnTo>
                    <a:pt x="539" y="3440"/>
                  </a:lnTo>
                  <a:lnTo>
                    <a:pt x="580" y="3606"/>
                  </a:lnTo>
                  <a:lnTo>
                    <a:pt x="580" y="3771"/>
                  </a:lnTo>
                  <a:lnTo>
                    <a:pt x="622" y="3896"/>
                  </a:lnTo>
                  <a:lnTo>
                    <a:pt x="622" y="3937"/>
                  </a:lnTo>
                  <a:lnTo>
                    <a:pt x="622" y="3979"/>
                  </a:lnTo>
                  <a:lnTo>
                    <a:pt x="663" y="4020"/>
                  </a:lnTo>
                  <a:lnTo>
                    <a:pt x="663" y="4061"/>
                  </a:lnTo>
                  <a:lnTo>
                    <a:pt x="663" y="4144"/>
                  </a:lnTo>
                  <a:lnTo>
                    <a:pt x="663" y="4186"/>
                  </a:lnTo>
                  <a:lnTo>
                    <a:pt x="663" y="4269"/>
                  </a:lnTo>
                  <a:lnTo>
                    <a:pt x="705" y="4310"/>
                  </a:lnTo>
                  <a:lnTo>
                    <a:pt x="705" y="4393"/>
                  </a:lnTo>
                  <a:lnTo>
                    <a:pt x="705" y="4476"/>
                  </a:lnTo>
                  <a:lnTo>
                    <a:pt x="746" y="4517"/>
                  </a:lnTo>
                  <a:lnTo>
                    <a:pt x="788" y="4559"/>
                  </a:lnTo>
                  <a:lnTo>
                    <a:pt x="870" y="4559"/>
                  </a:lnTo>
                  <a:lnTo>
                    <a:pt x="912" y="4517"/>
                  </a:lnTo>
                  <a:lnTo>
                    <a:pt x="912" y="4476"/>
                  </a:lnTo>
                  <a:lnTo>
                    <a:pt x="912" y="4434"/>
                  </a:lnTo>
                  <a:lnTo>
                    <a:pt x="870" y="4352"/>
                  </a:lnTo>
                  <a:lnTo>
                    <a:pt x="870" y="4310"/>
                  </a:lnTo>
                  <a:lnTo>
                    <a:pt x="870" y="4269"/>
                  </a:lnTo>
                  <a:lnTo>
                    <a:pt x="870" y="4227"/>
                  </a:lnTo>
                  <a:lnTo>
                    <a:pt x="870" y="4186"/>
                  </a:lnTo>
                  <a:lnTo>
                    <a:pt x="870" y="4144"/>
                  </a:lnTo>
                  <a:lnTo>
                    <a:pt x="829" y="4020"/>
                  </a:lnTo>
                  <a:lnTo>
                    <a:pt x="829" y="3979"/>
                  </a:lnTo>
                  <a:lnTo>
                    <a:pt x="788" y="3896"/>
                  </a:lnTo>
                  <a:lnTo>
                    <a:pt x="788" y="3854"/>
                  </a:lnTo>
                  <a:lnTo>
                    <a:pt x="788" y="3730"/>
                  </a:lnTo>
                  <a:lnTo>
                    <a:pt x="746" y="3606"/>
                  </a:lnTo>
                  <a:lnTo>
                    <a:pt x="746" y="3564"/>
                  </a:lnTo>
                  <a:lnTo>
                    <a:pt x="746" y="3523"/>
                  </a:lnTo>
                  <a:lnTo>
                    <a:pt x="705" y="3481"/>
                  </a:lnTo>
                  <a:lnTo>
                    <a:pt x="705" y="3440"/>
                  </a:lnTo>
                  <a:lnTo>
                    <a:pt x="705" y="3399"/>
                  </a:lnTo>
                  <a:lnTo>
                    <a:pt x="705" y="3357"/>
                  </a:lnTo>
                  <a:lnTo>
                    <a:pt x="705" y="3274"/>
                  </a:lnTo>
                  <a:lnTo>
                    <a:pt x="705" y="3233"/>
                  </a:lnTo>
                  <a:lnTo>
                    <a:pt x="705" y="3191"/>
                  </a:lnTo>
                  <a:lnTo>
                    <a:pt x="663" y="3150"/>
                  </a:lnTo>
                  <a:lnTo>
                    <a:pt x="663" y="3067"/>
                  </a:lnTo>
                  <a:lnTo>
                    <a:pt x="622" y="3026"/>
                  </a:lnTo>
                  <a:lnTo>
                    <a:pt x="622" y="2984"/>
                  </a:lnTo>
                  <a:lnTo>
                    <a:pt x="622" y="2777"/>
                  </a:lnTo>
                  <a:lnTo>
                    <a:pt x="622" y="2736"/>
                  </a:lnTo>
                  <a:lnTo>
                    <a:pt x="622" y="2694"/>
                  </a:lnTo>
                  <a:lnTo>
                    <a:pt x="580" y="2653"/>
                  </a:lnTo>
                  <a:lnTo>
                    <a:pt x="580" y="2570"/>
                  </a:lnTo>
                  <a:lnTo>
                    <a:pt x="580" y="2528"/>
                  </a:lnTo>
                  <a:lnTo>
                    <a:pt x="580" y="2445"/>
                  </a:lnTo>
                  <a:lnTo>
                    <a:pt x="580" y="2404"/>
                  </a:lnTo>
                  <a:lnTo>
                    <a:pt x="539" y="2404"/>
                  </a:lnTo>
                  <a:lnTo>
                    <a:pt x="539" y="2321"/>
                  </a:lnTo>
                  <a:lnTo>
                    <a:pt x="539" y="2238"/>
                  </a:lnTo>
                  <a:lnTo>
                    <a:pt x="498" y="2197"/>
                  </a:lnTo>
                  <a:lnTo>
                    <a:pt x="498" y="2155"/>
                  </a:lnTo>
                  <a:lnTo>
                    <a:pt x="498" y="2031"/>
                  </a:lnTo>
                  <a:lnTo>
                    <a:pt x="498" y="1990"/>
                  </a:lnTo>
                  <a:lnTo>
                    <a:pt x="456" y="1907"/>
                  </a:lnTo>
                  <a:lnTo>
                    <a:pt x="456" y="1865"/>
                  </a:lnTo>
                  <a:lnTo>
                    <a:pt x="456" y="1782"/>
                  </a:lnTo>
                  <a:lnTo>
                    <a:pt x="415" y="1782"/>
                  </a:lnTo>
                  <a:lnTo>
                    <a:pt x="415" y="1741"/>
                  </a:lnTo>
                  <a:lnTo>
                    <a:pt x="415" y="1700"/>
                  </a:lnTo>
                  <a:lnTo>
                    <a:pt x="415" y="1658"/>
                  </a:lnTo>
                  <a:lnTo>
                    <a:pt x="415" y="1617"/>
                  </a:lnTo>
                  <a:lnTo>
                    <a:pt x="415" y="1575"/>
                  </a:lnTo>
                  <a:lnTo>
                    <a:pt x="415" y="1534"/>
                  </a:lnTo>
                  <a:lnTo>
                    <a:pt x="415" y="1492"/>
                  </a:lnTo>
                  <a:lnTo>
                    <a:pt x="373" y="1451"/>
                  </a:lnTo>
                  <a:lnTo>
                    <a:pt x="373" y="1410"/>
                  </a:lnTo>
                  <a:lnTo>
                    <a:pt x="373" y="1368"/>
                  </a:lnTo>
                  <a:lnTo>
                    <a:pt x="373" y="1285"/>
                  </a:lnTo>
                  <a:lnTo>
                    <a:pt x="332" y="1119"/>
                  </a:lnTo>
                  <a:lnTo>
                    <a:pt x="332" y="995"/>
                  </a:lnTo>
                  <a:lnTo>
                    <a:pt x="332" y="912"/>
                  </a:lnTo>
                  <a:lnTo>
                    <a:pt x="290" y="871"/>
                  </a:lnTo>
                  <a:lnTo>
                    <a:pt x="290" y="829"/>
                  </a:lnTo>
                  <a:lnTo>
                    <a:pt x="290" y="788"/>
                  </a:lnTo>
                  <a:lnTo>
                    <a:pt x="290" y="747"/>
                  </a:lnTo>
                  <a:lnTo>
                    <a:pt x="290" y="664"/>
                  </a:lnTo>
                  <a:lnTo>
                    <a:pt x="290" y="622"/>
                  </a:lnTo>
                  <a:lnTo>
                    <a:pt x="249" y="539"/>
                  </a:lnTo>
                  <a:lnTo>
                    <a:pt x="249" y="456"/>
                  </a:lnTo>
                  <a:lnTo>
                    <a:pt x="207" y="332"/>
                  </a:lnTo>
                  <a:lnTo>
                    <a:pt x="207" y="249"/>
                  </a:lnTo>
                  <a:lnTo>
                    <a:pt x="207" y="125"/>
                  </a:lnTo>
                  <a:lnTo>
                    <a:pt x="166" y="84"/>
                  </a:lnTo>
                  <a:lnTo>
                    <a:pt x="166" y="4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70"/>
            <p:cNvSpPr/>
            <p:nvPr/>
          </p:nvSpPr>
          <p:spPr>
            <a:xfrm>
              <a:off x="4625250" y="1702950"/>
              <a:ext cx="143000" cy="60125"/>
            </a:xfrm>
            <a:custGeom>
              <a:rect b="b" l="l" r="r" t="t"/>
              <a:pathLst>
                <a:path extrusionOk="0" h="2405" w="5720">
                  <a:moveTo>
                    <a:pt x="954" y="1"/>
                  </a:moveTo>
                  <a:lnTo>
                    <a:pt x="1" y="2238"/>
                  </a:lnTo>
                  <a:lnTo>
                    <a:pt x="5719" y="2404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rgbClr val="FBF0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70"/>
            <p:cNvSpPr/>
            <p:nvPr/>
          </p:nvSpPr>
          <p:spPr>
            <a:xfrm>
              <a:off x="4625250" y="1702950"/>
              <a:ext cx="143000" cy="60125"/>
            </a:xfrm>
            <a:custGeom>
              <a:rect b="b" l="l" r="r" t="t"/>
              <a:pathLst>
                <a:path extrusionOk="0" fill="none" h="2405" w="5720">
                  <a:moveTo>
                    <a:pt x="954" y="1"/>
                  </a:moveTo>
                  <a:lnTo>
                    <a:pt x="5719" y="2404"/>
                  </a:lnTo>
                  <a:lnTo>
                    <a:pt x="1" y="2238"/>
                  </a:lnTo>
                  <a:lnTo>
                    <a:pt x="9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70"/>
            <p:cNvSpPr/>
            <p:nvPr/>
          </p:nvSpPr>
          <p:spPr>
            <a:xfrm>
              <a:off x="4784800" y="1698800"/>
              <a:ext cx="169900" cy="64275"/>
            </a:xfrm>
            <a:custGeom>
              <a:rect b="b" l="l" r="r" t="t"/>
              <a:pathLst>
                <a:path extrusionOk="0" h="2571" w="6796">
                  <a:moveTo>
                    <a:pt x="6216" y="1"/>
                  </a:moveTo>
                  <a:lnTo>
                    <a:pt x="0" y="2570"/>
                  </a:lnTo>
                  <a:lnTo>
                    <a:pt x="6796" y="2321"/>
                  </a:lnTo>
                  <a:lnTo>
                    <a:pt x="6216" y="1"/>
                  </a:lnTo>
                  <a:close/>
                </a:path>
              </a:pathLst>
            </a:custGeom>
            <a:solidFill>
              <a:srgbClr val="FBF0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70"/>
            <p:cNvSpPr/>
            <p:nvPr/>
          </p:nvSpPr>
          <p:spPr>
            <a:xfrm>
              <a:off x="4784800" y="1698800"/>
              <a:ext cx="169900" cy="64275"/>
            </a:xfrm>
            <a:custGeom>
              <a:rect b="b" l="l" r="r" t="t"/>
              <a:pathLst>
                <a:path extrusionOk="0" fill="none" h="2571" w="6796">
                  <a:moveTo>
                    <a:pt x="6216" y="1"/>
                  </a:moveTo>
                  <a:lnTo>
                    <a:pt x="0" y="2570"/>
                  </a:lnTo>
                  <a:lnTo>
                    <a:pt x="6796" y="2321"/>
                  </a:lnTo>
                  <a:lnTo>
                    <a:pt x="621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70"/>
            <p:cNvSpPr/>
            <p:nvPr/>
          </p:nvSpPr>
          <p:spPr>
            <a:xfrm>
              <a:off x="4614900" y="1704000"/>
              <a:ext cx="173025" cy="73575"/>
            </a:xfrm>
            <a:custGeom>
              <a:rect b="b" l="l" r="r" t="t"/>
              <a:pathLst>
                <a:path extrusionOk="0" h="2943" w="6921">
                  <a:moveTo>
                    <a:pt x="664" y="0"/>
                  </a:moveTo>
                  <a:lnTo>
                    <a:pt x="1" y="539"/>
                  </a:lnTo>
                  <a:lnTo>
                    <a:pt x="1" y="2486"/>
                  </a:lnTo>
                  <a:lnTo>
                    <a:pt x="6755" y="2942"/>
                  </a:lnTo>
                  <a:lnTo>
                    <a:pt x="6921" y="2196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FBF0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70"/>
            <p:cNvSpPr/>
            <p:nvPr/>
          </p:nvSpPr>
          <p:spPr>
            <a:xfrm>
              <a:off x="4614900" y="1704000"/>
              <a:ext cx="173025" cy="73575"/>
            </a:xfrm>
            <a:custGeom>
              <a:rect b="b" l="l" r="r" t="t"/>
              <a:pathLst>
                <a:path extrusionOk="0" fill="none" h="2943" w="6921">
                  <a:moveTo>
                    <a:pt x="664" y="0"/>
                  </a:moveTo>
                  <a:lnTo>
                    <a:pt x="1" y="539"/>
                  </a:lnTo>
                  <a:lnTo>
                    <a:pt x="1" y="2486"/>
                  </a:lnTo>
                  <a:lnTo>
                    <a:pt x="6755" y="2942"/>
                  </a:lnTo>
                  <a:lnTo>
                    <a:pt x="6921" y="2196"/>
                  </a:lnTo>
                  <a:lnTo>
                    <a:pt x="66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70"/>
            <p:cNvSpPr/>
            <p:nvPr/>
          </p:nvSpPr>
          <p:spPr>
            <a:xfrm>
              <a:off x="4787900" y="1700875"/>
              <a:ext cx="173025" cy="58050"/>
            </a:xfrm>
            <a:custGeom>
              <a:rect b="b" l="l" r="r" t="t"/>
              <a:pathLst>
                <a:path extrusionOk="0" h="2322" w="6921">
                  <a:moveTo>
                    <a:pt x="6672" y="1"/>
                  </a:moveTo>
                  <a:lnTo>
                    <a:pt x="1" y="2321"/>
                  </a:lnTo>
                  <a:lnTo>
                    <a:pt x="1" y="2321"/>
                  </a:lnTo>
                  <a:lnTo>
                    <a:pt x="6921" y="1534"/>
                  </a:lnTo>
                  <a:lnTo>
                    <a:pt x="6921" y="581"/>
                  </a:lnTo>
                  <a:lnTo>
                    <a:pt x="6672" y="1"/>
                  </a:lnTo>
                  <a:close/>
                </a:path>
              </a:pathLst>
            </a:custGeom>
            <a:solidFill>
              <a:srgbClr val="FBF0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70"/>
            <p:cNvSpPr/>
            <p:nvPr/>
          </p:nvSpPr>
          <p:spPr>
            <a:xfrm>
              <a:off x="4787900" y="1700875"/>
              <a:ext cx="173025" cy="58050"/>
            </a:xfrm>
            <a:custGeom>
              <a:rect b="b" l="l" r="r" t="t"/>
              <a:pathLst>
                <a:path extrusionOk="0" fill="none" h="2322" w="6921">
                  <a:moveTo>
                    <a:pt x="6672" y="1"/>
                  </a:moveTo>
                  <a:lnTo>
                    <a:pt x="6921" y="581"/>
                  </a:lnTo>
                  <a:lnTo>
                    <a:pt x="6921" y="1534"/>
                  </a:lnTo>
                  <a:lnTo>
                    <a:pt x="1" y="2321"/>
                  </a:lnTo>
                  <a:lnTo>
                    <a:pt x="667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70"/>
            <p:cNvSpPr/>
            <p:nvPr/>
          </p:nvSpPr>
          <p:spPr>
            <a:xfrm>
              <a:off x="4631475" y="1704000"/>
              <a:ext cx="156450" cy="92200"/>
            </a:xfrm>
            <a:custGeom>
              <a:rect b="b" l="l" r="r" t="t"/>
              <a:pathLst>
                <a:path extrusionOk="0" h="3688" w="6258">
                  <a:moveTo>
                    <a:pt x="1" y="0"/>
                  </a:moveTo>
                  <a:lnTo>
                    <a:pt x="1" y="2818"/>
                  </a:lnTo>
                  <a:lnTo>
                    <a:pt x="6258" y="3688"/>
                  </a:lnTo>
                  <a:lnTo>
                    <a:pt x="6258" y="21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BF0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70"/>
            <p:cNvSpPr/>
            <p:nvPr/>
          </p:nvSpPr>
          <p:spPr>
            <a:xfrm>
              <a:off x="4631475" y="1704000"/>
              <a:ext cx="156450" cy="92200"/>
            </a:xfrm>
            <a:custGeom>
              <a:rect b="b" l="l" r="r" t="t"/>
              <a:pathLst>
                <a:path extrusionOk="0" fill="none" h="3688" w="6258">
                  <a:moveTo>
                    <a:pt x="1" y="0"/>
                  </a:moveTo>
                  <a:lnTo>
                    <a:pt x="6258" y="2196"/>
                  </a:lnTo>
                  <a:lnTo>
                    <a:pt x="6258" y="3688"/>
                  </a:lnTo>
                  <a:lnTo>
                    <a:pt x="1" y="281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70"/>
            <p:cNvSpPr/>
            <p:nvPr/>
          </p:nvSpPr>
          <p:spPr>
            <a:xfrm>
              <a:off x="4793075" y="1700875"/>
              <a:ext cx="161625" cy="95325"/>
            </a:xfrm>
            <a:custGeom>
              <a:rect b="b" l="l" r="r" t="t"/>
              <a:pathLst>
                <a:path extrusionOk="0" h="3813" w="6465">
                  <a:moveTo>
                    <a:pt x="6465" y="1"/>
                  </a:moveTo>
                  <a:lnTo>
                    <a:pt x="1" y="2321"/>
                  </a:lnTo>
                  <a:lnTo>
                    <a:pt x="1" y="3813"/>
                  </a:lnTo>
                  <a:lnTo>
                    <a:pt x="6258" y="2943"/>
                  </a:lnTo>
                  <a:lnTo>
                    <a:pt x="6465" y="1"/>
                  </a:lnTo>
                  <a:close/>
                </a:path>
              </a:pathLst>
            </a:custGeom>
            <a:solidFill>
              <a:srgbClr val="FBF0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70"/>
            <p:cNvSpPr/>
            <p:nvPr/>
          </p:nvSpPr>
          <p:spPr>
            <a:xfrm>
              <a:off x="4793075" y="1700875"/>
              <a:ext cx="161625" cy="95325"/>
            </a:xfrm>
            <a:custGeom>
              <a:rect b="b" l="l" r="r" t="t"/>
              <a:pathLst>
                <a:path extrusionOk="0" fill="none" h="3813" w="6465">
                  <a:moveTo>
                    <a:pt x="6465" y="1"/>
                  </a:moveTo>
                  <a:lnTo>
                    <a:pt x="1" y="2321"/>
                  </a:lnTo>
                  <a:lnTo>
                    <a:pt x="1" y="3813"/>
                  </a:lnTo>
                  <a:lnTo>
                    <a:pt x="6258" y="2943"/>
                  </a:lnTo>
                  <a:lnTo>
                    <a:pt x="64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70"/>
            <p:cNvSpPr/>
            <p:nvPr/>
          </p:nvSpPr>
          <p:spPr>
            <a:xfrm>
              <a:off x="4610750" y="1709175"/>
              <a:ext cx="354325" cy="333575"/>
            </a:xfrm>
            <a:custGeom>
              <a:rect b="b" l="l" r="r" t="t"/>
              <a:pathLst>
                <a:path extrusionOk="0" h="13343" w="14173">
                  <a:moveTo>
                    <a:pt x="1" y="0"/>
                  </a:moveTo>
                  <a:lnTo>
                    <a:pt x="1" y="11354"/>
                  </a:lnTo>
                  <a:lnTo>
                    <a:pt x="6465" y="13094"/>
                  </a:lnTo>
                  <a:lnTo>
                    <a:pt x="6672" y="13260"/>
                  </a:lnTo>
                  <a:lnTo>
                    <a:pt x="6921" y="13343"/>
                  </a:lnTo>
                  <a:lnTo>
                    <a:pt x="7128" y="13343"/>
                  </a:lnTo>
                  <a:lnTo>
                    <a:pt x="7294" y="13302"/>
                  </a:lnTo>
                  <a:lnTo>
                    <a:pt x="7460" y="13260"/>
                  </a:lnTo>
                  <a:lnTo>
                    <a:pt x="7584" y="13177"/>
                  </a:lnTo>
                  <a:lnTo>
                    <a:pt x="7708" y="13094"/>
                  </a:lnTo>
                  <a:lnTo>
                    <a:pt x="14172" y="11354"/>
                  </a:lnTo>
                  <a:lnTo>
                    <a:pt x="14172" y="0"/>
                  </a:lnTo>
                  <a:lnTo>
                    <a:pt x="7708" y="1741"/>
                  </a:lnTo>
                  <a:lnTo>
                    <a:pt x="7584" y="1782"/>
                  </a:lnTo>
                  <a:lnTo>
                    <a:pt x="7294" y="1906"/>
                  </a:lnTo>
                  <a:lnTo>
                    <a:pt x="7128" y="1948"/>
                  </a:lnTo>
                  <a:lnTo>
                    <a:pt x="6921" y="1906"/>
                  </a:lnTo>
                  <a:lnTo>
                    <a:pt x="6672" y="1865"/>
                  </a:lnTo>
                  <a:lnTo>
                    <a:pt x="6465" y="17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70"/>
            <p:cNvSpPr/>
            <p:nvPr/>
          </p:nvSpPr>
          <p:spPr>
            <a:xfrm>
              <a:off x="4610750" y="1709175"/>
              <a:ext cx="354325" cy="333575"/>
            </a:xfrm>
            <a:custGeom>
              <a:rect b="b" l="l" r="r" t="t"/>
              <a:pathLst>
                <a:path extrusionOk="0" fill="none" h="13343" w="14173">
                  <a:moveTo>
                    <a:pt x="7708" y="1741"/>
                  </a:moveTo>
                  <a:lnTo>
                    <a:pt x="7708" y="1741"/>
                  </a:lnTo>
                  <a:lnTo>
                    <a:pt x="7584" y="1782"/>
                  </a:lnTo>
                  <a:lnTo>
                    <a:pt x="7294" y="1906"/>
                  </a:lnTo>
                  <a:lnTo>
                    <a:pt x="7128" y="1948"/>
                  </a:lnTo>
                  <a:lnTo>
                    <a:pt x="6921" y="1906"/>
                  </a:lnTo>
                  <a:lnTo>
                    <a:pt x="6672" y="1865"/>
                  </a:lnTo>
                  <a:lnTo>
                    <a:pt x="6465" y="1741"/>
                  </a:lnTo>
                  <a:lnTo>
                    <a:pt x="1" y="0"/>
                  </a:lnTo>
                  <a:lnTo>
                    <a:pt x="1" y="11354"/>
                  </a:lnTo>
                  <a:lnTo>
                    <a:pt x="6465" y="13094"/>
                  </a:lnTo>
                  <a:lnTo>
                    <a:pt x="6465" y="13094"/>
                  </a:lnTo>
                  <a:lnTo>
                    <a:pt x="6672" y="13260"/>
                  </a:lnTo>
                  <a:lnTo>
                    <a:pt x="6921" y="13343"/>
                  </a:lnTo>
                  <a:lnTo>
                    <a:pt x="7128" y="13343"/>
                  </a:lnTo>
                  <a:lnTo>
                    <a:pt x="7294" y="13302"/>
                  </a:lnTo>
                  <a:lnTo>
                    <a:pt x="7460" y="13260"/>
                  </a:lnTo>
                  <a:lnTo>
                    <a:pt x="7584" y="13177"/>
                  </a:lnTo>
                  <a:lnTo>
                    <a:pt x="7708" y="13094"/>
                  </a:lnTo>
                  <a:lnTo>
                    <a:pt x="14172" y="11354"/>
                  </a:lnTo>
                  <a:lnTo>
                    <a:pt x="14172" y="0"/>
                  </a:lnTo>
                  <a:lnTo>
                    <a:pt x="7708" y="174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70"/>
            <p:cNvSpPr/>
            <p:nvPr/>
          </p:nvSpPr>
          <p:spPr>
            <a:xfrm>
              <a:off x="4801375" y="1753725"/>
              <a:ext cx="5200" cy="278675"/>
            </a:xfrm>
            <a:custGeom>
              <a:rect b="b" l="l" r="r" t="t"/>
              <a:pathLst>
                <a:path extrusionOk="0" h="11147" w="208">
                  <a:moveTo>
                    <a:pt x="83" y="0"/>
                  </a:moveTo>
                  <a:lnTo>
                    <a:pt x="42" y="83"/>
                  </a:lnTo>
                  <a:lnTo>
                    <a:pt x="42" y="166"/>
                  </a:lnTo>
                  <a:lnTo>
                    <a:pt x="0" y="332"/>
                  </a:lnTo>
                  <a:lnTo>
                    <a:pt x="42" y="497"/>
                  </a:lnTo>
                  <a:lnTo>
                    <a:pt x="42" y="622"/>
                  </a:lnTo>
                  <a:lnTo>
                    <a:pt x="42" y="705"/>
                  </a:lnTo>
                  <a:lnTo>
                    <a:pt x="42" y="746"/>
                  </a:lnTo>
                  <a:lnTo>
                    <a:pt x="42" y="787"/>
                  </a:lnTo>
                  <a:lnTo>
                    <a:pt x="42" y="912"/>
                  </a:lnTo>
                  <a:lnTo>
                    <a:pt x="42" y="1036"/>
                  </a:lnTo>
                  <a:lnTo>
                    <a:pt x="42" y="1243"/>
                  </a:lnTo>
                  <a:lnTo>
                    <a:pt x="42" y="1326"/>
                  </a:lnTo>
                  <a:lnTo>
                    <a:pt x="42" y="1367"/>
                  </a:lnTo>
                  <a:lnTo>
                    <a:pt x="42" y="1533"/>
                  </a:lnTo>
                  <a:lnTo>
                    <a:pt x="42" y="1575"/>
                  </a:lnTo>
                  <a:lnTo>
                    <a:pt x="42" y="1740"/>
                  </a:lnTo>
                  <a:lnTo>
                    <a:pt x="42" y="2155"/>
                  </a:lnTo>
                  <a:lnTo>
                    <a:pt x="0" y="2321"/>
                  </a:lnTo>
                  <a:lnTo>
                    <a:pt x="0" y="2362"/>
                  </a:lnTo>
                  <a:lnTo>
                    <a:pt x="0" y="2403"/>
                  </a:lnTo>
                  <a:lnTo>
                    <a:pt x="42" y="2486"/>
                  </a:lnTo>
                  <a:lnTo>
                    <a:pt x="42" y="2611"/>
                  </a:lnTo>
                  <a:lnTo>
                    <a:pt x="42" y="2652"/>
                  </a:lnTo>
                  <a:lnTo>
                    <a:pt x="42" y="2735"/>
                  </a:lnTo>
                  <a:lnTo>
                    <a:pt x="42" y="2901"/>
                  </a:lnTo>
                  <a:lnTo>
                    <a:pt x="42" y="3066"/>
                  </a:lnTo>
                  <a:lnTo>
                    <a:pt x="42" y="3149"/>
                  </a:lnTo>
                  <a:lnTo>
                    <a:pt x="42" y="3191"/>
                  </a:lnTo>
                  <a:lnTo>
                    <a:pt x="42" y="3315"/>
                  </a:lnTo>
                  <a:lnTo>
                    <a:pt x="42" y="3356"/>
                  </a:lnTo>
                  <a:lnTo>
                    <a:pt x="42" y="3439"/>
                  </a:lnTo>
                  <a:lnTo>
                    <a:pt x="42" y="3729"/>
                  </a:lnTo>
                  <a:lnTo>
                    <a:pt x="0" y="4392"/>
                  </a:lnTo>
                  <a:lnTo>
                    <a:pt x="0" y="4434"/>
                  </a:lnTo>
                  <a:lnTo>
                    <a:pt x="42" y="4558"/>
                  </a:lnTo>
                  <a:lnTo>
                    <a:pt x="42" y="4600"/>
                  </a:lnTo>
                  <a:lnTo>
                    <a:pt x="42" y="4682"/>
                  </a:lnTo>
                  <a:lnTo>
                    <a:pt x="42" y="4807"/>
                  </a:lnTo>
                  <a:lnTo>
                    <a:pt x="42" y="4972"/>
                  </a:lnTo>
                  <a:lnTo>
                    <a:pt x="42" y="5097"/>
                  </a:lnTo>
                  <a:lnTo>
                    <a:pt x="42" y="5138"/>
                  </a:lnTo>
                  <a:lnTo>
                    <a:pt x="42" y="5304"/>
                  </a:lnTo>
                  <a:lnTo>
                    <a:pt x="42" y="5428"/>
                  </a:lnTo>
                  <a:lnTo>
                    <a:pt x="42" y="5511"/>
                  </a:lnTo>
                  <a:lnTo>
                    <a:pt x="42" y="5553"/>
                  </a:lnTo>
                  <a:lnTo>
                    <a:pt x="42" y="5718"/>
                  </a:lnTo>
                  <a:lnTo>
                    <a:pt x="42" y="5801"/>
                  </a:lnTo>
                  <a:lnTo>
                    <a:pt x="42" y="5967"/>
                  </a:lnTo>
                  <a:lnTo>
                    <a:pt x="42" y="6133"/>
                  </a:lnTo>
                  <a:lnTo>
                    <a:pt x="42" y="6298"/>
                  </a:lnTo>
                  <a:lnTo>
                    <a:pt x="42" y="6423"/>
                  </a:lnTo>
                  <a:lnTo>
                    <a:pt x="42" y="6589"/>
                  </a:lnTo>
                  <a:lnTo>
                    <a:pt x="0" y="7210"/>
                  </a:lnTo>
                  <a:lnTo>
                    <a:pt x="42" y="7293"/>
                  </a:lnTo>
                  <a:lnTo>
                    <a:pt x="42" y="7376"/>
                  </a:lnTo>
                  <a:lnTo>
                    <a:pt x="42" y="7459"/>
                  </a:lnTo>
                  <a:lnTo>
                    <a:pt x="42" y="7624"/>
                  </a:lnTo>
                  <a:lnTo>
                    <a:pt x="42" y="7707"/>
                  </a:lnTo>
                  <a:lnTo>
                    <a:pt x="42" y="7749"/>
                  </a:lnTo>
                  <a:lnTo>
                    <a:pt x="42" y="7915"/>
                  </a:lnTo>
                  <a:lnTo>
                    <a:pt x="42" y="8039"/>
                  </a:lnTo>
                  <a:lnTo>
                    <a:pt x="42" y="8122"/>
                  </a:lnTo>
                  <a:lnTo>
                    <a:pt x="42" y="8205"/>
                  </a:lnTo>
                  <a:lnTo>
                    <a:pt x="42" y="8287"/>
                  </a:lnTo>
                  <a:lnTo>
                    <a:pt x="42" y="8370"/>
                  </a:lnTo>
                  <a:lnTo>
                    <a:pt x="42" y="8702"/>
                  </a:lnTo>
                  <a:lnTo>
                    <a:pt x="42" y="8743"/>
                  </a:lnTo>
                  <a:lnTo>
                    <a:pt x="42" y="9075"/>
                  </a:lnTo>
                  <a:lnTo>
                    <a:pt x="42" y="9116"/>
                  </a:lnTo>
                  <a:lnTo>
                    <a:pt x="42" y="9448"/>
                  </a:lnTo>
                  <a:lnTo>
                    <a:pt x="42" y="9489"/>
                  </a:lnTo>
                  <a:lnTo>
                    <a:pt x="42" y="9531"/>
                  </a:lnTo>
                  <a:lnTo>
                    <a:pt x="42" y="9572"/>
                  </a:lnTo>
                  <a:lnTo>
                    <a:pt x="42" y="9613"/>
                  </a:lnTo>
                  <a:lnTo>
                    <a:pt x="42" y="9738"/>
                  </a:lnTo>
                  <a:lnTo>
                    <a:pt x="42" y="9862"/>
                  </a:lnTo>
                  <a:lnTo>
                    <a:pt x="42" y="10111"/>
                  </a:lnTo>
                  <a:lnTo>
                    <a:pt x="42" y="10194"/>
                  </a:lnTo>
                  <a:lnTo>
                    <a:pt x="42" y="10359"/>
                  </a:lnTo>
                  <a:lnTo>
                    <a:pt x="42" y="10442"/>
                  </a:lnTo>
                  <a:lnTo>
                    <a:pt x="42" y="10484"/>
                  </a:lnTo>
                  <a:lnTo>
                    <a:pt x="42" y="10608"/>
                  </a:lnTo>
                  <a:lnTo>
                    <a:pt x="42" y="10649"/>
                  </a:lnTo>
                  <a:lnTo>
                    <a:pt x="42" y="10732"/>
                  </a:lnTo>
                  <a:lnTo>
                    <a:pt x="42" y="10815"/>
                  </a:lnTo>
                  <a:lnTo>
                    <a:pt x="42" y="10981"/>
                  </a:lnTo>
                  <a:lnTo>
                    <a:pt x="83" y="11105"/>
                  </a:lnTo>
                  <a:lnTo>
                    <a:pt x="125" y="11147"/>
                  </a:lnTo>
                  <a:lnTo>
                    <a:pt x="166" y="11105"/>
                  </a:lnTo>
                  <a:lnTo>
                    <a:pt x="207" y="11022"/>
                  </a:lnTo>
                  <a:lnTo>
                    <a:pt x="207" y="10981"/>
                  </a:lnTo>
                  <a:lnTo>
                    <a:pt x="207" y="10898"/>
                  </a:lnTo>
                  <a:lnTo>
                    <a:pt x="207" y="10815"/>
                  </a:lnTo>
                  <a:lnTo>
                    <a:pt x="207" y="10691"/>
                  </a:lnTo>
                  <a:lnTo>
                    <a:pt x="207" y="10566"/>
                  </a:lnTo>
                  <a:lnTo>
                    <a:pt x="207" y="10525"/>
                  </a:lnTo>
                  <a:lnTo>
                    <a:pt x="207" y="10484"/>
                  </a:lnTo>
                  <a:lnTo>
                    <a:pt x="207" y="10359"/>
                  </a:lnTo>
                  <a:lnTo>
                    <a:pt x="207" y="10235"/>
                  </a:lnTo>
                  <a:lnTo>
                    <a:pt x="207" y="10194"/>
                  </a:lnTo>
                  <a:lnTo>
                    <a:pt x="207" y="9862"/>
                  </a:lnTo>
                  <a:lnTo>
                    <a:pt x="207" y="9821"/>
                  </a:lnTo>
                  <a:lnTo>
                    <a:pt x="207" y="9696"/>
                  </a:lnTo>
                  <a:lnTo>
                    <a:pt x="207" y="9572"/>
                  </a:lnTo>
                  <a:lnTo>
                    <a:pt x="207" y="9489"/>
                  </a:lnTo>
                  <a:lnTo>
                    <a:pt x="207" y="9448"/>
                  </a:lnTo>
                  <a:lnTo>
                    <a:pt x="207" y="9116"/>
                  </a:lnTo>
                  <a:lnTo>
                    <a:pt x="207" y="8826"/>
                  </a:lnTo>
                  <a:lnTo>
                    <a:pt x="207" y="8785"/>
                  </a:lnTo>
                  <a:lnTo>
                    <a:pt x="207" y="8743"/>
                  </a:lnTo>
                  <a:lnTo>
                    <a:pt x="207" y="8660"/>
                  </a:lnTo>
                  <a:lnTo>
                    <a:pt x="207" y="8577"/>
                  </a:lnTo>
                  <a:lnTo>
                    <a:pt x="207" y="8495"/>
                  </a:lnTo>
                  <a:lnTo>
                    <a:pt x="207" y="8412"/>
                  </a:lnTo>
                  <a:lnTo>
                    <a:pt x="207" y="8329"/>
                  </a:lnTo>
                  <a:lnTo>
                    <a:pt x="207" y="8287"/>
                  </a:lnTo>
                  <a:lnTo>
                    <a:pt x="207" y="8205"/>
                  </a:lnTo>
                  <a:lnTo>
                    <a:pt x="207" y="7997"/>
                  </a:lnTo>
                  <a:lnTo>
                    <a:pt x="207" y="7956"/>
                  </a:lnTo>
                  <a:lnTo>
                    <a:pt x="207" y="7749"/>
                  </a:lnTo>
                  <a:lnTo>
                    <a:pt x="207" y="7666"/>
                  </a:lnTo>
                  <a:lnTo>
                    <a:pt x="207" y="7500"/>
                  </a:lnTo>
                  <a:lnTo>
                    <a:pt x="207" y="7376"/>
                  </a:lnTo>
                  <a:lnTo>
                    <a:pt x="207" y="7252"/>
                  </a:lnTo>
                  <a:lnTo>
                    <a:pt x="207" y="6837"/>
                  </a:lnTo>
                  <a:lnTo>
                    <a:pt x="207" y="6754"/>
                  </a:lnTo>
                  <a:lnTo>
                    <a:pt x="207" y="6713"/>
                  </a:lnTo>
                  <a:lnTo>
                    <a:pt x="207" y="6630"/>
                  </a:lnTo>
                  <a:lnTo>
                    <a:pt x="207" y="6547"/>
                  </a:lnTo>
                  <a:lnTo>
                    <a:pt x="207" y="6423"/>
                  </a:lnTo>
                  <a:lnTo>
                    <a:pt x="207" y="6298"/>
                  </a:lnTo>
                  <a:lnTo>
                    <a:pt x="207" y="6257"/>
                  </a:lnTo>
                  <a:lnTo>
                    <a:pt x="207" y="6174"/>
                  </a:lnTo>
                  <a:lnTo>
                    <a:pt x="207" y="5967"/>
                  </a:lnTo>
                  <a:lnTo>
                    <a:pt x="207" y="5926"/>
                  </a:lnTo>
                  <a:lnTo>
                    <a:pt x="207" y="5843"/>
                  </a:lnTo>
                  <a:lnTo>
                    <a:pt x="207" y="5718"/>
                  </a:lnTo>
                  <a:lnTo>
                    <a:pt x="207" y="5470"/>
                  </a:lnTo>
                  <a:lnTo>
                    <a:pt x="207" y="5428"/>
                  </a:lnTo>
                  <a:lnTo>
                    <a:pt x="207" y="5345"/>
                  </a:lnTo>
                  <a:lnTo>
                    <a:pt x="207" y="5304"/>
                  </a:lnTo>
                  <a:lnTo>
                    <a:pt x="207" y="4972"/>
                  </a:lnTo>
                  <a:lnTo>
                    <a:pt x="207" y="4807"/>
                  </a:lnTo>
                  <a:lnTo>
                    <a:pt x="207" y="4641"/>
                  </a:lnTo>
                  <a:lnTo>
                    <a:pt x="207" y="4517"/>
                  </a:lnTo>
                  <a:lnTo>
                    <a:pt x="166" y="4392"/>
                  </a:lnTo>
                  <a:lnTo>
                    <a:pt x="166" y="4310"/>
                  </a:lnTo>
                  <a:lnTo>
                    <a:pt x="166" y="4268"/>
                  </a:lnTo>
                  <a:lnTo>
                    <a:pt x="207" y="4185"/>
                  </a:lnTo>
                  <a:lnTo>
                    <a:pt x="166" y="4061"/>
                  </a:lnTo>
                  <a:lnTo>
                    <a:pt x="166" y="3937"/>
                  </a:lnTo>
                  <a:lnTo>
                    <a:pt x="207" y="3895"/>
                  </a:lnTo>
                  <a:lnTo>
                    <a:pt x="207" y="3771"/>
                  </a:lnTo>
                  <a:lnTo>
                    <a:pt x="207" y="3688"/>
                  </a:lnTo>
                  <a:lnTo>
                    <a:pt x="207" y="3647"/>
                  </a:lnTo>
                  <a:lnTo>
                    <a:pt x="207" y="3522"/>
                  </a:lnTo>
                  <a:lnTo>
                    <a:pt x="207" y="3481"/>
                  </a:lnTo>
                  <a:lnTo>
                    <a:pt x="207" y="3439"/>
                  </a:lnTo>
                  <a:lnTo>
                    <a:pt x="207" y="3356"/>
                  </a:lnTo>
                  <a:lnTo>
                    <a:pt x="207" y="3066"/>
                  </a:lnTo>
                  <a:lnTo>
                    <a:pt x="207" y="2735"/>
                  </a:lnTo>
                  <a:lnTo>
                    <a:pt x="207" y="2445"/>
                  </a:lnTo>
                  <a:lnTo>
                    <a:pt x="207" y="2238"/>
                  </a:lnTo>
                  <a:lnTo>
                    <a:pt x="207" y="2113"/>
                  </a:lnTo>
                  <a:lnTo>
                    <a:pt x="207" y="1989"/>
                  </a:lnTo>
                  <a:lnTo>
                    <a:pt x="207" y="1906"/>
                  </a:lnTo>
                  <a:lnTo>
                    <a:pt x="207" y="1782"/>
                  </a:lnTo>
                  <a:lnTo>
                    <a:pt x="207" y="1616"/>
                  </a:lnTo>
                  <a:lnTo>
                    <a:pt x="207" y="1575"/>
                  </a:lnTo>
                  <a:lnTo>
                    <a:pt x="207" y="1533"/>
                  </a:lnTo>
                  <a:lnTo>
                    <a:pt x="207" y="1367"/>
                  </a:lnTo>
                  <a:lnTo>
                    <a:pt x="207" y="1285"/>
                  </a:lnTo>
                  <a:lnTo>
                    <a:pt x="207" y="1119"/>
                  </a:lnTo>
                  <a:lnTo>
                    <a:pt x="207" y="829"/>
                  </a:lnTo>
                  <a:lnTo>
                    <a:pt x="207" y="663"/>
                  </a:lnTo>
                  <a:lnTo>
                    <a:pt x="207" y="580"/>
                  </a:lnTo>
                  <a:lnTo>
                    <a:pt x="207" y="290"/>
                  </a:lnTo>
                  <a:lnTo>
                    <a:pt x="207" y="207"/>
                  </a:lnTo>
                  <a:lnTo>
                    <a:pt x="207" y="83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70"/>
            <p:cNvSpPr/>
            <p:nvPr/>
          </p:nvSpPr>
          <p:spPr>
            <a:xfrm>
              <a:off x="4801375" y="1753725"/>
              <a:ext cx="5200" cy="278675"/>
            </a:xfrm>
            <a:custGeom>
              <a:rect b="b" l="l" r="r" t="t"/>
              <a:pathLst>
                <a:path extrusionOk="0" fill="none" h="11147" w="208">
                  <a:moveTo>
                    <a:pt x="166" y="11105"/>
                  </a:moveTo>
                  <a:lnTo>
                    <a:pt x="166" y="11105"/>
                  </a:lnTo>
                  <a:lnTo>
                    <a:pt x="207" y="11022"/>
                  </a:lnTo>
                  <a:lnTo>
                    <a:pt x="207" y="10981"/>
                  </a:lnTo>
                  <a:lnTo>
                    <a:pt x="207" y="10981"/>
                  </a:lnTo>
                  <a:lnTo>
                    <a:pt x="207" y="10898"/>
                  </a:lnTo>
                  <a:lnTo>
                    <a:pt x="207" y="10898"/>
                  </a:lnTo>
                  <a:lnTo>
                    <a:pt x="207" y="10815"/>
                  </a:lnTo>
                  <a:lnTo>
                    <a:pt x="207" y="10815"/>
                  </a:lnTo>
                  <a:lnTo>
                    <a:pt x="207" y="10691"/>
                  </a:lnTo>
                  <a:lnTo>
                    <a:pt x="207" y="10691"/>
                  </a:lnTo>
                  <a:lnTo>
                    <a:pt x="207" y="10566"/>
                  </a:lnTo>
                  <a:lnTo>
                    <a:pt x="207" y="10566"/>
                  </a:lnTo>
                  <a:lnTo>
                    <a:pt x="207" y="10525"/>
                  </a:lnTo>
                  <a:lnTo>
                    <a:pt x="207" y="10525"/>
                  </a:lnTo>
                  <a:lnTo>
                    <a:pt x="207" y="10484"/>
                  </a:lnTo>
                  <a:lnTo>
                    <a:pt x="207" y="10484"/>
                  </a:lnTo>
                  <a:lnTo>
                    <a:pt x="207" y="10359"/>
                  </a:lnTo>
                  <a:lnTo>
                    <a:pt x="207" y="10359"/>
                  </a:lnTo>
                  <a:lnTo>
                    <a:pt x="207" y="10235"/>
                  </a:lnTo>
                  <a:lnTo>
                    <a:pt x="207" y="10194"/>
                  </a:lnTo>
                  <a:lnTo>
                    <a:pt x="207" y="10194"/>
                  </a:lnTo>
                  <a:lnTo>
                    <a:pt x="207" y="9862"/>
                  </a:lnTo>
                  <a:lnTo>
                    <a:pt x="207" y="9821"/>
                  </a:lnTo>
                  <a:lnTo>
                    <a:pt x="207" y="9821"/>
                  </a:lnTo>
                  <a:lnTo>
                    <a:pt x="207" y="9696"/>
                  </a:lnTo>
                  <a:lnTo>
                    <a:pt x="207" y="9696"/>
                  </a:lnTo>
                  <a:lnTo>
                    <a:pt x="207" y="9572"/>
                  </a:lnTo>
                  <a:lnTo>
                    <a:pt x="207" y="9572"/>
                  </a:lnTo>
                  <a:lnTo>
                    <a:pt x="207" y="9489"/>
                  </a:lnTo>
                  <a:lnTo>
                    <a:pt x="207" y="9448"/>
                  </a:lnTo>
                  <a:lnTo>
                    <a:pt x="207" y="9448"/>
                  </a:lnTo>
                  <a:lnTo>
                    <a:pt x="207" y="9116"/>
                  </a:lnTo>
                  <a:lnTo>
                    <a:pt x="207" y="9116"/>
                  </a:lnTo>
                  <a:lnTo>
                    <a:pt x="207" y="8826"/>
                  </a:lnTo>
                  <a:lnTo>
                    <a:pt x="207" y="8785"/>
                  </a:lnTo>
                  <a:lnTo>
                    <a:pt x="207" y="8785"/>
                  </a:lnTo>
                  <a:lnTo>
                    <a:pt x="207" y="8743"/>
                  </a:lnTo>
                  <a:lnTo>
                    <a:pt x="207" y="8743"/>
                  </a:lnTo>
                  <a:lnTo>
                    <a:pt x="207" y="8743"/>
                  </a:lnTo>
                  <a:lnTo>
                    <a:pt x="207" y="8660"/>
                  </a:lnTo>
                  <a:lnTo>
                    <a:pt x="207" y="8660"/>
                  </a:lnTo>
                  <a:lnTo>
                    <a:pt x="207" y="8577"/>
                  </a:lnTo>
                  <a:lnTo>
                    <a:pt x="207" y="8577"/>
                  </a:lnTo>
                  <a:lnTo>
                    <a:pt x="207" y="8495"/>
                  </a:lnTo>
                  <a:lnTo>
                    <a:pt x="207" y="8495"/>
                  </a:lnTo>
                  <a:lnTo>
                    <a:pt x="207" y="8412"/>
                  </a:lnTo>
                  <a:lnTo>
                    <a:pt x="207" y="8412"/>
                  </a:lnTo>
                  <a:lnTo>
                    <a:pt x="207" y="8329"/>
                  </a:lnTo>
                  <a:lnTo>
                    <a:pt x="207" y="8287"/>
                  </a:lnTo>
                  <a:lnTo>
                    <a:pt x="207" y="8287"/>
                  </a:lnTo>
                  <a:lnTo>
                    <a:pt x="207" y="8205"/>
                  </a:lnTo>
                  <a:lnTo>
                    <a:pt x="207" y="8205"/>
                  </a:lnTo>
                  <a:lnTo>
                    <a:pt x="207" y="7997"/>
                  </a:lnTo>
                  <a:lnTo>
                    <a:pt x="207" y="7997"/>
                  </a:lnTo>
                  <a:lnTo>
                    <a:pt x="207" y="7956"/>
                  </a:lnTo>
                  <a:lnTo>
                    <a:pt x="207" y="7956"/>
                  </a:lnTo>
                  <a:lnTo>
                    <a:pt x="207" y="7749"/>
                  </a:lnTo>
                  <a:lnTo>
                    <a:pt x="207" y="7749"/>
                  </a:lnTo>
                  <a:lnTo>
                    <a:pt x="207" y="7666"/>
                  </a:lnTo>
                  <a:lnTo>
                    <a:pt x="207" y="7666"/>
                  </a:lnTo>
                  <a:lnTo>
                    <a:pt x="207" y="7500"/>
                  </a:lnTo>
                  <a:lnTo>
                    <a:pt x="207" y="7500"/>
                  </a:lnTo>
                  <a:lnTo>
                    <a:pt x="207" y="7376"/>
                  </a:lnTo>
                  <a:lnTo>
                    <a:pt x="207" y="7376"/>
                  </a:lnTo>
                  <a:lnTo>
                    <a:pt x="207" y="7252"/>
                  </a:lnTo>
                  <a:lnTo>
                    <a:pt x="207" y="7252"/>
                  </a:lnTo>
                  <a:lnTo>
                    <a:pt x="207" y="6837"/>
                  </a:lnTo>
                  <a:lnTo>
                    <a:pt x="207" y="6837"/>
                  </a:lnTo>
                  <a:lnTo>
                    <a:pt x="207" y="6754"/>
                  </a:lnTo>
                  <a:lnTo>
                    <a:pt x="207" y="6713"/>
                  </a:lnTo>
                  <a:lnTo>
                    <a:pt x="207" y="6713"/>
                  </a:lnTo>
                  <a:lnTo>
                    <a:pt x="207" y="6630"/>
                  </a:lnTo>
                  <a:lnTo>
                    <a:pt x="207" y="6630"/>
                  </a:lnTo>
                  <a:lnTo>
                    <a:pt x="207" y="6547"/>
                  </a:lnTo>
                  <a:lnTo>
                    <a:pt x="207" y="6423"/>
                  </a:lnTo>
                  <a:lnTo>
                    <a:pt x="207" y="6423"/>
                  </a:lnTo>
                  <a:lnTo>
                    <a:pt x="207" y="6298"/>
                  </a:lnTo>
                  <a:lnTo>
                    <a:pt x="207" y="6257"/>
                  </a:lnTo>
                  <a:lnTo>
                    <a:pt x="207" y="6257"/>
                  </a:lnTo>
                  <a:lnTo>
                    <a:pt x="207" y="6174"/>
                  </a:lnTo>
                  <a:lnTo>
                    <a:pt x="207" y="6174"/>
                  </a:lnTo>
                  <a:lnTo>
                    <a:pt x="207" y="5967"/>
                  </a:lnTo>
                  <a:lnTo>
                    <a:pt x="207" y="5967"/>
                  </a:lnTo>
                  <a:lnTo>
                    <a:pt x="207" y="5926"/>
                  </a:lnTo>
                  <a:lnTo>
                    <a:pt x="207" y="5926"/>
                  </a:lnTo>
                  <a:lnTo>
                    <a:pt x="207" y="5843"/>
                  </a:lnTo>
                  <a:lnTo>
                    <a:pt x="207" y="5843"/>
                  </a:lnTo>
                  <a:lnTo>
                    <a:pt x="207" y="5718"/>
                  </a:lnTo>
                  <a:lnTo>
                    <a:pt x="207" y="5718"/>
                  </a:lnTo>
                  <a:lnTo>
                    <a:pt x="207" y="5470"/>
                  </a:lnTo>
                  <a:lnTo>
                    <a:pt x="207" y="5428"/>
                  </a:lnTo>
                  <a:lnTo>
                    <a:pt x="207" y="5428"/>
                  </a:lnTo>
                  <a:lnTo>
                    <a:pt x="207" y="5345"/>
                  </a:lnTo>
                  <a:lnTo>
                    <a:pt x="207" y="5345"/>
                  </a:lnTo>
                  <a:lnTo>
                    <a:pt x="207" y="5304"/>
                  </a:lnTo>
                  <a:lnTo>
                    <a:pt x="207" y="5304"/>
                  </a:lnTo>
                  <a:lnTo>
                    <a:pt x="207" y="4972"/>
                  </a:lnTo>
                  <a:lnTo>
                    <a:pt x="207" y="4807"/>
                  </a:lnTo>
                  <a:lnTo>
                    <a:pt x="207" y="4807"/>
                  </a:lnTo>
                  <a:lnTo>
                    <a:pt x="207" y="4641"/>
                  </a:lnTo>
                  <a:lnTo>
                    <a:pt x="207" y="4641"/>
                  </a:lnTo>
                  <a:lnTo>
                    <a:pt x="207" y="4517"/>
                  </a:lnTo>
                  <a:lnTo>
                    <a:pt x="166" y="4392"/>
                  </a:lnTo>
                  <a:lnTo>
                    <a:pt x="166" y="4392"/>
                  </a:lnTo>
                  <a:lnTo>
                    <a:pt x="166" y="4310"/>
                  </a:lnTo>
                  <a:lnTo>
                    <a:pt x="166" y="4268"/>
                  </a:lnTo>
                  <a:lnTo>
                    <a:pt x="166" y="4268"/>
                  </a:lnTo>
                  <a:lnTo>
                    <a:pt x="207" y="4185"/>
                  </a:lnTo>
                  <a:lnTo>
                    <a:pt x="207" y="4185"/>
                  </a:lnTo>
                  <a:lnTo>
                    <a:pt x="166" y="4061"/>
                  </a:lnTo>
                  <a:lnTo>
                    <a:pt x="166" y="4061"/>
                  </a:lnTo>
                  <a:lnTo>
                    <a:pt x="166" y="3937"/>
                  </a:lnTo>
                  <a:lnTo>
                    <a:pt x="166" y="3937"/>
                  </a:lnTo>
                  <a:lnTo>
                    <a:pt x="207" y="3895"/>
                  </a:lnTo>
                  <a:lnTo>
                    <a:pt x="207" y="3895"/>
                  </a:lnTo>
                  <a:lnTo>
                    <a:pt x="207" y="3771"/>
                  </a:lnTo>
                  <a:lnTo>
                    <a:pt x="207" y="3771"/>
                  </a:lnTo>
                  <a:lnTo>
                    <a:pt x="207" y="3688"/>
                  </a:lnTo>
                  <a:lnTo>
                    <a:pt x="207" y="3647"/>
                  </a:lnTo>
                  <a:lnTo>
                    <a:pt x="207" y="3647"/>
                  </a:lnTo>
                  <a:lnTo>
                    <a:pt x="207" y="3522"/>
                  </a:lnTo>
                  <a:lnTo>
                    <a:pt x="207" y="3481"/>
                  </a:lnTo>
                  <a:lnTo>
                    <a:pt x="207" y="3481"/>
                  </a:lnTo>
                  <a:lnTo>
                    <a:pt x="207" y="3439"/>
                  </a:lnTo>
                  <a:lnTo>
                    <a:pt x="207" y="3356"/>
                  </a:lnTo>
                  <a:lnTo>
                    <a:pt x="207" y="3356"/>
                  </a:lnTo>
                  <a:lnTo>
                    <a:pt x="207" y="3066"/>
                  </a:lnTo>
                  <a:lnTo>
                    <a:pt x="207" y="3066"/>
                  </a:lnTo>
                  <a:lnTo>
                    <a:pt x="207" y="2735"/>
                  </a:lnTo>
                  <a:lnTo>
                    <a:pt x="207" y="2735"/>
                  </a:lnTo>
                  <a:lnTo>
                    <a:pt x="207" y="2445"/>
                  </a:lnTo>
                  <a:lnTo>
                    <a:pt x="207" y="2445"/>
                  </a:lnTo>
                  <a:lnTo>
                    <a:pt x="207" y="2238"/>
                  </a:lnTo>
                  <a:lnTo>
                    <a:pt x="207" y="2238"/>
                  </a:lnTo>
                  <a:lnTo>
                    <a:pt x="207" y="2113"/>
                  </a:lnTo>
                  <a:lnTo>
                    <a:pt x="207" y="2113"/>
                  </a:lnTo>
                  <a:lnTo>
                    <a:pt x="207" y="1989"/>
                  </a:lnTo>
                  <a:lnTo>
                    <a:pt x="207" y="1989"/>
                  </a:lnTo>
                  <a:lnTo>
                    <a:pt x="207" y="1906"/>
                  </a:lnTo>
                  <a:lnTo>
                    <a:pt x="207" y="1906"/>
                  </a:lnTo>
                  <a:lnTo>
                    <a:pt x="207" y="1782"/>
                  </a:lnTo>
                  <a:lnTo>
                    <a:pt x="207" y="1782"/>
                  </a:lnTo>
                  <a:lnTo>
                    <a:pt x="207" y="1616"/>
                  </a:lnTo>
                  <a:lnTo>
                    <a:pt x="207" y="1616"/>
                  </a:lnTo>
                  <a:lnTo>
                    <a:pt x="207" y="1575"/>
                  </a:lnTo>
                  <a:lnTo>
                    <a:pt x="207" y="1533"/>
                  </a:lnTo>
                  <a:lnTo>
                    <a:pt x="207" y="1533"/>
                  </a:lnTo>
                  <a:lnTo>
                    <a:pt x="207" y="1367"/>
                  </a:lnTo>
                  <a:lnTo>
                    <a:pt x="207" y="1367"/>
                  </a:lnTo>
                  <a:lnTo>
                    <a:pt x="207" y="1285"/>
                  </a:lnTo>
                  <a:lnTo>
                    <a:pt x="207" y="1285"/>
                  </a:lnTo>
                  <a:lnTo>
                    <a:pt x="207" y="1119"/>
                  </a:lnTo>
                  <a:lnTo>
                    <a:pt x="207" y="1119"/>
                  </a:lnTo>
                  <a:lnTo>
                    <a:pt x="207" y="829"/>
                  </a:lnTo>
                  <a:lnTo>
                    <a:pt x="207" y="829"/>
                  </a:lnTo>
                  <a:lnTo>
                    <a:pt x="207" y="663"/>
                  </a:lnTo>
                  <a:lnTo>
                    <a:pt x="207" y="663"/>
                  </a:lnTo>
                  <a:lnTo>
                    <a:pt x="207" y="580"/>
                  </a:lnTo>
                  <a:lnTo>
                    <a:pt x="207" y="580"/>
                  </a:lnTo>
                  <a:lnTo>
                    <a:pt x="207" y="290"/>
                  </a:lnTo>
                  <a:lnTo>
                    <a:pt x="207" y="207"/>
                  </a:lnTo>
                  <a:lnTo>
                    <a:pt x="207" y="207"/>
                  </a:lnTo>
                  <a:lnTo>
                    <a:pt x="207" y="83"/>
                  </a:lnTo>
                  <a:lnTo>
                    <a:pt x="166" y="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42" y="83"/>
                  </a:lnTo>
                  <a:lnTo>
                    <a:pt x="42" y="166"/>
                  </a:lnTo>
                  <a:lnTo>
                    <a:pt x="42" y="166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42" y="497"/>
                  </a:lnTo>
                  <a:lnTo>
                    <a:pt x="42" y="497"/>
                  </a:lnTo>
                  <a:lnTo>
                    <a:pt x="42" y="622"/>
                  </a:lnTo>
                  <a:lnTo>
                    <a:pt x="42" y="622"/>
                  </a:lnTo>
                  <a:lnTo>
                    <a:pt x="42" y="705"/>
                  </a:lnTo>
                  <a:lnTo>
                    <a:pt x="42" y="705"/>
                  </a:lnTo>
                  <a:lnTo>
                    <a:pt x="42" y="746"/>
                  </a:lnTo>
                  <a:lnTo>
                    <a:pt x="42" y="746"/>
                  </a:lnTo>
                  <a:lnTo>
                    <a:pt x="42" y="787"/>
                  </a:lnTo>
                  <a:lnTo>
                    <a:pt x="42" y="787"/>
                  </a:lnTo>
                  <a:lnTo>
                    <a:pt x="42" y="912"/>
                  </a:lnTo>
                  <a:lnTo>
                    <a:pt x="42" y="912"/>
                  </a:lnTo>
                  <a:lnTo>
                    <a:pt x="42" y="1036"/>
                  </a:lnTo>
                  <a:lnTo>
                    <a:pt x="42" y="1036"/>
                  </a:lnTo>
                  <a:lnTo>
                    <a:pt x="42" y="1243"/>
                  </a:lnTo>
                  <a:lnTo>
                    <a:pt x="42" y="1243"/>
                  </a:lnTo>
                  <a:lnTo>
                    <a:pt x="42" y="1326"/>
                  </a:lnTo>
                  <a:lnTo>
                    <a:pt x="42" y="1326"/>
                  </a:lnTo>
                  <a:lnTo>
                    <a:pt x="42" y="1367"/>
                  </a:lnTo>
                  <a:lnTo>
                    <a:pt x="42" y="1367"/>
                  </a:lnTo>
                  <a:lnTo>
                    <a:pt x="42" y="1533"/>
                  </a:lnTo>
                  <a:lnTo>
                    <a:pt x="42" y="1575"/>
                  </a:lnTo>
                  <a:lnTo>
                    <a:pt x="42" y="1575"/>
                  </a:lnTo>
                  <a:lnTo>
                    <a:pt x="42" y="1740"/>
                  </a:lnTo>
                  <a:lnTo>
                    <a:pt x="42" y="1740"/>
                  </a:lnTo>
                  <a:lnTo>
                    <a:pt x="42" y="1740"/>
                  </a:lnTo>
                  <a:lnTo>
                    <a:pt x="42" y="2155"/>
                  </a:lnTo>
                  <a:lnTo>
                    <a:pt x="42" y="2155"/>
                  </a:lnTo>
                  <a:lnTo>
                    <a:pt x="0" y="2321"/>
                  </a:lnTo>
                  <a:lnTo>
                    <a:pt x="0" y="2321"/>
                  </a:lnTo>
                  <a:lnTo>
                    <a:pt x="0" y="2362"/>
                  </a:lnTo>
                  <a:lnTo>
                    <a:pt x="0" y="2403"/>
                  </a:lnTo>
                  <a:lnTo>
                    <a:pt x="0" y="2403"/>
                  </a:lnTo>
                  <a:lnTo>
                    <a:pt x="42" y="2486"/>
                  </a:lnTo>
                  <a:lnTo>
                    <a:pt x="42" y="2486"/>
                  </a:lnTo>
                  <a:lnTo>
                    <a:pt x="42" y="2611"/>
                  </a:lnTo>
                  <a:lnTo>
                    <a:pt x="42" y="2611"/>
                  </a:lnTo>
                  <a:lnTo>
                    <a:pt x="42" y="2652"/>
                  </a:lnTo>
                  <a:lnTo>
                    <a:pt x="42" y="2652"/>
                  </a:lnTo>
                  <a:lnTo>
                    <a:pt x="42" y="2735"/>
                  </a:lnTo>
                  <a:lnTo>
                    <a:pt x="42" y="2735"/>
                  </a:lnTo>
                  <a:lnTo>
                    <a:pt x="42" y="2901"/>
                  </a:lnTo>
                  <a:lnTo>
                    <a:pt x="42" y="2901"/>
                  </a:lnTo>
                  <a:lnTo>
                    <a:pt x="42" y="3066"/>
                  </a:lnTo>
                  <a:lnTo>
                    <a:pt x="42" y="3066"/>
                  </a:lnTo>
                  <a:lnTo>
                    <a:pt x="42" y="3149"/>
                  </a:lnTo>
                  <a:lnTo>
                    <a:pt x="42" y="3149"/>
                  </a:lnTo>
                  <a:lnTo>
                    <a:pt x="42" y="3191"/>
                  </a:lnTo>
                  <a:lnTo>
                    <a:pt x="42" y="3191"/>
                  </a:lnTo>
                  <a:lnTo>
                    <a:pt x="42" y="3315"/>
                  </a:lnTo>
                  <a:lnTo>
                    <a:pt x="42" y="3315"/>
                  </a:lnTo>
                  <a:lnTo>
                    <a:pt x="42" y="3356"/>
                  </a:lnTo>
                  <a:lnTo>
                    <a:pt x="42" y="3356"/>
                  </a:lnTo>
                  <a:lnTo>
                    <a:pt x="42" y="3439"/>
                  </a:lnTo>
                  <a:lnTo>
                    <a:pt x="42" y="3439"/>
                  </a:lnTo>
                  <a:lnTo>
                    <a:pt x="42" y="3729"/>
                  </a:lnTo>
                  <a:lnTo>
                    <a:pt x="42" y="3729"/>
                  </a:lnTo>
                  <a:lnTo>
                    <a:pt x="0" y="4392"/>
                  </a:lnTo>
                  <a:lnTo>
                    <a:pt x="0" y="4434"/>
                  </a:lnTo>
                  <a:lnTo>
                    <a:pt x="0" y="4434"/>
                  </a:lnTo>
                  <a:lnTo>
                    <a:pt x="42" y="4558"/>
                  </a:lnTo>
                  <a:lnTo>
                    <a:pt x="42" y="4558"/>
                  </a:lnTo>
                  <a:lnTo>
                    <a:pt x="42" y="4600"/>
                  </a:lnTo>
                  <a:lnTo>
                    <a:pt x="42" y="4600"/>
                  </a:lnTo>
                  <a:lnTo>
                    <a:pt x="42" y="4600"/>
                  </a:lnTo>
                  <a:lnTo>
                    <a:pt x="42" y="4682"/>
                  </a:lnTo>
                  <a:lnTo>
                    <a:pt x="42" y="4682"/>
                  </a:lnTo>
                  <a:lnTo>
                    <a:pt x="42" y="4807"/>
                  </a:lnTo>
                  <a:lnTo>
                    <a:pt x="42" y="4807"/>
                  </a:lnTo>
                  <a:lnTo>
                    <a:pt x="42" y="4972"/>
                  </a:lnTo>
                  <a:lnTo>
                    <a:pt x="42" y="4972"/>
                  </a:lnTo>
                  <a:lnTo>
                    <a:pt x="42" y="5097"/>
                  </a:lnTo>
                  <a:lnTo>
                    <a:pt x="42" y="5138"/>
                  </a:lnTo>
                  <a:lnTo>
                    <a:pt x="42" y="5138"/>
                  </a:lnTo>
                  <a:lnTo>
                    <a:pt x="42" y="5304"/>
                  </a:lnTo>
                  <a:lnTo>
                    <a:pt x="42" y="5304"/>
                  </a:lnTo>
                  <a:lnTo>
                    <a:pt x="42" y="5428"/>
                  </a:lnTo>
                  <a:lnTo>
                    <a:pt x="42" y="5428"/>
                  </a:lnTo>
                  <a:lnTo>
                    <a:pt x="42" y="5511"/>
                  </a:lnTo>
                  <a:lnTo>
                    <a:pt x="42" y="5553"/>
                  </a:lnTo>
                  <a:lnTo>
                    <a:pt x="42" y="5553"/>
                  </a:lnTo>
                  <a:lnTo>
                    <a:pt x="42" y="5718"/>
                  </a:lnTo>
                  <a:lnTo>
                    <a:pt x="42" y="5718"/>
                  </a:lnTo>
                  <a:lnTo>
                    <a:pt x="42" y="5801"/>
                  </a:lnTo>
                  <a:lnTo>
                    <a:pt x="42" y="5801"/>
                  </a:lnTo>
                  <a:lnTo>
                    <a:pt x="42" y="5967"/>
                  </a:lnTo>
                  <a:lnTo>
                    <a:pt x="42" y="5967"/>
                  </a:lnTo>
                  <a:lnTo>
                    <a:pt x="42" y="6133"/>
                  </a:lnTo>
                  <a:lnTo>
                    <a:pt x="42" y="6133"/>
                  </a:lnTo>
                  <a:lnTo>
                    <a:pt x="42" y="6298"/>
                  </a:lnTo>
                  <a:lnTo>
                    <a:pt x="42" y="6298"/>
                  </a:lnTo>
                  <a:lnTo>
                    <a:pt x="42" y="6298"/>
                  </a:lnTo>
                  <a:lnTo>
                    <a:pt x="42" y="6423"/>
                  </a:lnTo>
                  <a:lnTo>
                    <a:pt x="42" y="6423"/>
                  </a:lnTo>
                  <a:lnTo>
                    <a:pt x="42" y="6589"/>
                  </a:lnTo>
                  <a:lnTo>
                    <a:pt x="42" y="6589"/>
                  </a:lnTo>
                  <a:lnTo>
                    <a:pt x="0" y="7210"/>
                  </a:lnTo>
                  <a:lnTo>
                    <a:pt x="0" y="7210"/>
                  </a:lnTo>
                  <a:lnTo>
                    <a:pt x="42" y="7293"/>
                  </a:lnTo>
                  <a:lnTo>
                    <a:pt x="42" y="7293"/>
                  </a:lnTo>
                  <a:lnTo>
                    <a:pt x="42" y="7376"/>
                  </a:lnTo>
                  <a:lnTo>
                    <a:pt x="42" y="7376"/>
                  </a:lnTo>
                  <a:lnTo>
                    <a:pt x="42" y="7459"/>
                  </a:lnTo>
                  <a:lnTo>
                    <a:pt x="42" y="7459"/>
                  </a:lnTo>
                  <a:lnTo>
                    <a:pt x="42" y="7624"/>
                  </a:lnTo>
                  <a:lnTo>
                    <a:pt x="42" y="7624"/>
                  </a:lnTo>
                  <a:lnTo>
                    <a:pt x="42" y="7707"/>
                  </a:lnTo>
                  <a:lnTo>
                    <a:pt x="42" y="7707"/>
                  </a:lnTo>
                  <a:lnTo>
                    <a:pt x="42" y="7749"/>
                  </a:lnTo>
                  <a:lnTo>
                    <a:pt x="42" y="7749"/>
                  </a:lnTo>
                  <a:lnTo>
                    <a:pt x="42" y="7915"/>
                  </a:lnTo>
                  <a:lnTo>
                    <a:pt x="42" y="7915"/>
                  </a:lnTo>
                  <a:lnTo>
                    <a:pt x="42" y="8039"/>
                  </a:lnTo>
                  <a:lnTo>
                    <a:pt x="42" y="8039"/>
                  </a:lnTo>
                  <a:lnTo>
                    <a:pt x="42" y="8122"/>
                  </a:lnTo>
                  <a:lnTo>
                    <a:pt x="42" y="8122"/>
                  </a:lnTo>
                  <a:lnTo>
                    <a:pt x="42" y="8205"/>
                  </a:lnTo>
                  <a:lnTo>
                    <a:pt x="42" y="8205"/>
                  </a:lnTo>
                  <a:lnTo>
                    <a:pt x="42" y="8287"/>
                  </a:lnTo>
                  <a:lnTo>
                    <a:pt x="42" y="8287"/>
                  </a:lnTo>
                  <a:lnTo>
                    <a:pt x="42" y="8370"/>
                  </a:lnTo>
                  <a:lnTo>
                    <a:pt x="42" y="8370"/>
                  </a:lnTo>
                  <a:lnTo>
                    <a:pt x="42" y="8702"/>
                  </a:lnTo>
                  <a:lnTo>
                    <a:pt x="42" y="8743"/>
                  </a:lnTo>
                  <a:lnTo>
                    <a:pt x="42" y="8743"/>
                  </a:lnTo>
                  <a:lnTo>
                    <a:pt x="42" y="9075"/>
                  </a:lnTo>
                  <a:lnTo>
                    <a:pt x="42" y="9116"/>
                  </a:lnTo>
                  <a:lnTo>
                    <a:pt x="42" y="9116"/>
                  </a:lnTo>
                  <a:lnTo>
                    <a:pt x="42" y="9448"/>
                  </a:lnTo>
                  <a:lnTo>
                    <a:pt x="42" y="9448"/>
                  </a:lnTo>
                  <a:lnTo>
                    <a:pt x="42" y="9489"/>
                  </a:lnTo>
                  <a:lnTo>
                    <a:pt x="42" y="9531"/>
                  </a:lnTo>
                  <a:lnTo>
                    <a:pt x="42" y="9572"/>
                  </a:lnTo>
                  <a:lnTo>
                    <a:pt x="42" y="9572"/>
                  </a:lnTo>
                  <a:lnTo>
                    <a:pt x="42" y="9613"/>
                  </a:lnTo>
                  <a:lnTo>
                    <a:pt x="42" y="9613"/>
                  </a:lnTo>
                  <a:lnTo>
                    <a:pt x="42" y="9738"/>
                  </a:lnTo>
                  <a:lnTo>
                    <a:pt x="42" y="9738"/>
                  </a:lnTo>
                  <a:lnTo>
                    <a:pt x="42" y="9738"/>
                  </a:lnTo>
                  <a:lnTo>
                    <a:pt x="42" y="9862"/>
                  </a:lnTo>
                  <a:lnTo>
                    <a:pt x="42" y="9862"/>
                  </a:lnTo>
                  <a:lnTo>
                    <a:pt x="42" y="10111"/>
                  </a:lnTo>
                  <a:lnTo>
                    <a:pt x="42" y="10111"/>
                  </a:lnTo>
                  <a:lnTo>
                    <a:pt x="42" y="10194"/>
                  </a:lnTo>
                  <a:lnTo>
                    <a:pt x="42" y="10194"/>
                  </a:lnTo>
                  <a:lnTo>
                    <a:pt x="42" y="10359"/>
                  </a:lnTo>
                  <a:lnTo>
                    <a:pt x="42" y="10359"/>
                  </a:lnTo>
                  <a:lnTo>
                    <a:pt x="42" y="10442"/>
                  </a:lnTo>
                  <a:lnTo>
                    <a:pt x="42" y="10484"/>
                  </a:lnTo>
                  <a:lnTo>
                    <a:pt x="42" y="10484"/>
                  </a:lnTo>
                  <a:lnTo>
                    <a:pt x="42" y="10484"/>
                  </a:lnTo>
                  <a:lnTo>
                    <a:pt x="42" y="10484"/>
                  </a:lnTo>
                  <a:lnTo>
                    <a:pt x="42" y="10608"/>
                  </a:lnTo>
                  <a:lnTo>
                    <a:pt x="42" y="10649"/>
                  </a:lnTo>
                  <a:lnTo>
                    <a:pt x="42" y="10649"/>
                  </a:lnTo>
                  <a:lnTo>
                    <a:pt x="42" y="10732"/>
                  </a:lnTo>
                  <a:lnTo>
                    <a:pt x="42" y="10732"/>
                  </a:lnTo>
                  <a:lnTo>
                    <a:pt x="42" y="10815"/>
                  </a:lnTo>
                  <a:lnTo>
                    <a:pt x="42" y="10815"/>
                  </a:lnTo>
                  <a:lnTo>
                    <a:pt x="42" y="10981"/>
                  </a:lnTo>
                  <a:lnTo>
                    <a:pt x="42" y="10981"/>
                  </a:lnTo>
                  <a:lnTo>
                    <a:pt x="42" y="10981"/>
                  </a:lnTo>
                  <a:lnTo>
                    <a:pt x="83" y="11105"/>
                  </a:lnTo>
                  <a:lnTo>
                    <a:pt x="83" y="11105"/>
                  </a:lnTo>
                  <a:lnTo>
                    <a:pt x="125" y="11147"/>
                  </a:lnTo>
                  <a:lnTo>
                    <a:pt x="166" y="1110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70"/>
            <p:cNvSpPr/>
            <p:nvPr/>
          </p:nvSpPr>
          <p:spPr>
            <a:xfrm>
              <a:off x="4769250" y="1753725"/>
              <a:ext cx="5200" cy="278675"/>
            </a:xfrm>
            <a:custGeom>
              <a:rect b="b" l="l" r="r" t="t"/>
              <a:pathLst>
                <a:path extrusionOk="0" h="11147" w="208">
                  <a:moveTo>
                    <a:pt x="84" y="0"/>
                  </a:moveTo>
                  <a:lnTo>
                    <a:pt x="42" y="83"/>
                  </a:lnTo>
                  <a:lnTo>
                    <a:pt x="42" y="166"/>
                  </a:lnTo>
                  <a:lnTo>
                    <a:pt x="1" y="332"/>
                  </a:lnTo>
                  <a:lnTo>
                    <a:pt x="42" y="497"/>
                  </a:lnTo>
                  <a:lnTo>
                    <a:pt x="42" y="622"/>
                  </a:lnTo>
                  <a:lnTo>
                    <a:pt x="42" y="705"/>
                  </a:lnTo>
                  <a:lnTo>
                    <a:pt x="42" y="746"/>
                  </a:lnTo>
                  <a:lnTo>
                    <a:pt x="42" y="787"/>
                  </a:lnTo>
                  <a:lnTo>
                    <a:pt x="42" y="912"/>
                  </a:lnTo>
                  <a:lnTo>
                    <a:pt x="42" y="1036"/>
                  </a:lnTo>
                  <a:lnTo>
                    <a:pt x="42" y="1243"/>
                  </a:lnTo>
                  <a:lnTo>
                    <a:pt x="42" y="1326"/>
                  </a:lnTo>
                  <a:lnTo>
                    <a:pt x="42" y="1367"/>
                  </a:lnTo>
                  <a:lnTo>
                    <a:pt x="42" y="1533"/>
                  </a:lnTo>
                  <a:lnTo>
                    <a:pt x="42" y="1575"/>
                  </a:lnTo>
                  <a:lnTo>
                    <a:pt x="42" y="1740"/>
                  </a:lnTo>
                  <a:lnTo>
                    <a:pt x="42" y="2155"/>
                  </a:lnTo>
                  <a:lnTo>
                    <a:pt x="1" y="2321"/>
                  </a:lnTo>
                  <a:lnTo>
                    <a:pt x="1" y="2362"/>
                  </a:lnTo>
                  <a:lnTo>
                    <a:pt x="1" y="2403"/>
                  </a:lnTo>
                  <a:lnTo>
                    <a:pt x="42" y="2486"/>
                  </a:lnTo>
                  <a:lnTo>
                    <a:pt x="42" y="2611"/>
                  </a:lnTo>
                  <a:lnTo>
                    <a:pt x="42" y="2652"/>
                  </a:lnTo>
                  <a:lnTo>
                    <a:pt x="42" y="2735"/>
                  </a:lnTo>
                  <a:lnTo>
                    <a:pt x="42" y="2901"/>
                  </a:lnTo>
                  <a:lnTo>
                    <a:pt x="42" y="3066"/>
                  </a:lnTo>
                  <a:lnTo>
                    <a:pt x="42" y="3149"/>
                  </a:lnTo>
                  <a:lnTo>
                    <a:pt x="42" y="3191"/>
                  </a:lnTo>
                  <a:lnTo>
                    <a:pt x="42" y="3315"/>
                  </a:lnTo>
                  <a:lnTo>
                    <a:pt x="42" y="3356"/>
                  </a:lnTo>
                  <a:lnTo>
                    <a:pt x="42" y="3439"/>
                  </a:lnTo>
                  <a:lnTo>
                    <a:pt x="42" y="3729"/>
                  </a:lnTo>
                  <a:lnTo>
                    <a:pt x="1" y="4392"/>
                  </a:lnTo>
                  <a:lnTo>
                    <a:pt x="1" y="4434"/>
                  </a:lnTo>
                  <a:lnTo>
                    <a:pt x="42" y="4558"/>
                  </a:lnTo>
                  <a:lnTo>
                    <a:pt x="42" y="4600"/>
                  </a:lnTo>
                  <a:lnTo>
                    <a:pt x="42" y="4682"/>
                  </a:lnTo>
                  <a:lnTo>
                    <a:pt x="42" y="4807"/>
                  </a:lnTo>
                  <a:lnTo>
                    <a:pt x="42" y="4972"/>
                  </a:lnTo>
                  <a:lnTo>
                    <a:pt x="42" y="5097"/>
                  </a:lnTo>
                  <a:lnTo>
                    <a:pt x="42" y="5138"/>
                  </a:lnTo>
                  <a:lnTo>
                    <a:pt x="42" y="5304"/>
                  </a:lnTo>
                  <a:lnTo>
                    <a:pt x="42" y="5428"/>
                  </a:lnTo>
                  <a:lnTo>
                    <a:pt x="42" y="5511"/>
                  </a:lnTo>
                  <a:lnTo>
                    <a:pt x="42" y="5553"/>
                  </a:lnTo>
                  <a:lnTo>
                    <a:pt x="42" y="5718"/>
                  </a:lnTo>
                  <a:lnTo>
                    <a:pt x="42" y="5801"/>
                  </a:lnTo>
                  <a:lnTo>
                    <a:pt x="42" y="5967"/>
                  </a:lnTo>
                  <a:lnTo>
                    <a:pt x="42" y="6133"/>
                  </a:lnTo>
                  <a:lnTo>
                    <a:pt x="42" y="6298"/>
                  </a:lnTo>
                  <a:lnTo>
                    <a:pt x="42" y="6423"/>
                  </a:lnTo>
                  <a:lnTo>
                    <a:pt x="42" y="6589"/>
                  </a:lnTo>
                  <a:lnTo>
                    <a:pt x="1" y="7210"/>
                  </a:lnTo>
                  <a:lnTo>
                    <a:pt x="42" y="7293"/>
                  </a:lnTo>
                  <a:lnTo>
                    <a:pt x="42" y="7376"/>
                  </a:lnTo>
                  <a:lnTo>
                    <a:pt x="42" y="7459"/>
                  </a:lnTo>
                  <a:lnTo>
                    <a:pt x="42" y="7624"/>
                  </a:lnTo>
                  <a:lnTo>
                    <a:pt x="42" y="7707"/>
                  </a:lnTo>
                  <a:lnTo>
                    <a:pt x="42" y="7749"/>
                  </a:lnTo>
                  <a:lnTo>
                    <a:pt x="42" y="7915"/>
                  </a:lnTo>
                  <a:lnTo>
                    <a:pt x="42" y="8039"/>
                  </a:lnTo>
                  <a:lnTo>
                    <a:pt x="42" y="8122"/>
                  </a:lnTo>
                  <a:lnTo>
                    <a:pt x="42" y="8205"/>
                  </a:lnTo>
                  <a:lnTo>
                    <a:pt x="42" y="8287"/>
                  </a:lnTo>
                  <a:lnTo>
                    <a:pt x="42" y="8370"/>
                  </a:lnTo>
                  <a:lnTo>
                    <a:pt x="42" y="8702"/>
                  </a:lnTo>
                  <a:lnTo>
                    <a:pt x="42" y="8743"/>
                  </a:lnTo>
                  <a:lnTo>
                    <a:pt x="42" y="9075"/>
                  </a:lnTo>
                  <a:lnTo>
                    <a:pt x="42" y="9116"/>
                  </a:lnTo>
                  <a:lnTo>
                    <a:pt x="42" y="9448"/>
                  </a:lnTo>
                  <a:lnTo>
                    <a:pt x="42" y="9489"/>
                  </a:lnTo>
                  <a:lnTo>
                    <a:pt x="42" y="9531"/>
                  </a:lnTo>
                  <a:lnTo>
                    <a:pt x="42" y="9572"/>
                  </a:lnTo>
                  <a:lnTo>
                    <a:pt x="42" y="9613"/>
                  </a:lnTo>
                  <a:lnTo>
                    <a:pt x="42" y="9738"/>
                  </a:lnTo>
                  <a:lnTo>
                    <a:pt x="42" y="9862"/>
                  </a:lnTo>
                  <a:lnTo>
                    <a:pt x="42" y="10111"/>
                  </a:lnTo>
                  <a:lnTo>
                    <a:pt x="42" y="10194"/>
                  </a:lnTo>
                  <a:lnTo>
                    <a:pt x="42" y="10359"/>
                  </a:lnTo>
                  <a:lnTo>
                    <a:pt x="42" y="10442"/>
                  </a:lnTo>
                  <a:lnTo>
                    <a:pt x="42" y="10484"/>
                  </a:lnTo>
                  <a:lnTo>
                    <a:pt x="42" y="10608"/>
                  </a:lnTo>
                  <a:lnTo>
                    <a:pt x="42" y="10649"/>
                  </a:lnTo>
                  <a:lnTo>
                    <a:pt x="42" y="10732"/>
                  </a:lnTo>
                  <a:lnTo>
                    <a:pt x="42" y="10815"/>
                  </a:lnTo>
                  <a:lnTo>
                    <a:pt x="42" y="10981"/>
                  </a:lnTo>
                  <a:lnTo>
                    <a:pt x="84" y="11105"/>
                  </a:lnTo>
                  <a:lnTo>
                    <a:pt x="125" y="11147"/>
                  </a:lnTo>
                  <a:lnTo>
                    <a:pt x="166" y="11105"/>
                  </a:lnTo>
                  <a:lnTo>
                    <a:pt x="208" y="11022"/>
                  </a:lnTo>
                  <a:lnTo>
                    <a:pt x="208" y="10981"/>
                  </a:lnTo>
                  <a:lnTo>
                    <a:pt x="208" y="10898"/>
                  </a:lnTo>
                  <a:lnTo>
                    <a:pt x="208" y="10815"/>
                  </a:lnTo>
                  <a:lnTo>
                    <a:pt x="208" y="10691"/>
                  </a:lnTo>
                  <a:lnTo>
                    <a:pt x="208" y="10566"/>
                  </a:lnTo>
                  <a:lnTo>
                    <a:pt x="208" y="10525"/>
                  </a:lnTo>
                  <a:lnTo>
                    <a:pt x="208" y="10484"/>
                  </a:lnTo>
                  <a:lnTo>
                    <a:pt x="208" y="10359"/>
                  </a:lnTo>
                  <a:lnTo>
                    <a:pt x="208" y="10235"/>
                  </a:lnTo>
                  <a:lnTo>
                    <a:pt x="208" y="10194"/>
                  </a:lnTo>
                  <a:lnTo>
                    <a:pt x="208" y="9862"/>
                  </a:lnTo>
                  <a:lnTo>
                    <a:pt x="208" y="9821"/>
                  </a:lnTo>
                  <a:lnTo>
                    <a:pt x="208" y="9696"/>
                  </a:lnTo>
                  <a:lnTo>
                    <a:pt x="208" y="9572"/>
                  </a:lnTo>
                  <a:lnTo>
                    <a:pt x="208" y="9489"/>
                  </a:lnTo>
                  <a:lnTo>
                    <a:pt x="208" y="9448"/>
                  </a:lnTo>
                  <a:lnTo>
                    <a:pt x="208" y="9116"/>
                  </a:lnTo>
                  <a:lnTo>
                    <a:pt x="208" y="8826"/>
                  </a:lnTo>
                  <a:lnTo>
                    <a:pt x="208" y="8785"/>
                  </a:lnTo>
                  <a:lnTo>
                    <a:pt x="208" y="8743"/>
                  </a:lnTo>
                  <a:lnTo>
                    <a:pt x="208" y="8660"/>
                  </a:lnTo>
                  <a:lnTo>
                    <a:pt x="208" y="8577"/>
                  </a:lnTo>
                  <a:lnTo>
                    <a:pt x="208" y="8495"/>
                  </a:lnTo>
                  <a:lnTo>
                    <a:pt x="208" y="8412"/>
                  </a:lnTo>
                  <a:lnTo>
                    <a:pt x="208" y="8329"/>
                  </a:lnTo>
                  <a:lnTo>
                    <a:pt x="208" y="8287"/>
                  </a:lnTo>
                  <a:lnTo>
                    <a:pt x="208" y="8205"/>
                  </a:lnTo>
                  <a:lnTo>
                    <a:pt x="208" y="7997"/>
                  </a:lnTo>
                  <a:lnTo>
                    <a:pt x="208" y="7956"/>
                  </a:lnTo>
                  <a:lnTo>
                    <a:pt x="208" y="7749"/>
                  </a:lnTo>
                  <a:lnTo>
                    <a:pt x="208" y="7666"/>
                  </a:lnTo>
                  <a:lnTo>
                    <a:pt x="208" y="7500"/>
                  </a:lnTo>
                  <a:lnTo>
                    <a:pt x="208" y="7376"/>
                  </a:lnTo>
                  <a:lnTo>
                    <a:pt x="208" y="7252"/>
                  </a:lnTo>
                  <a:lnTo>
                    <a:pt x="208" y="6837"/>
                  </a:lnTo>
                  <a:lnTo>
                    <a:pt x="208" y="6754"/>
                  </a:lnTo>
                  <a:lnTo>
                    <a:pt x="208" y="6713"/>
                  </a:lnTo>
                  <a:lnTo>
                    <a:pt x="208" y="6630"/>
                  </a:lnTo>
                  <a:lnTo>
                    <a:pt x="208" y="6547"/>
                  </a:lnTo>
                  <a:lnTo>
                    <a:pt x="208" y="6423"/>
                  </a:lnTo>
                  <a:lnTo>
                    <a:pt x="208" y="6298"/>
                  </a:lnTo>
                  <a:lnTo>
                    <a:pt x="208" y="6257"/>
                  </a:lnTo>
                  <a:lnTo>
                    <a:pt x="208" y="6174"/>
                  </a:lnTo>
                  <a:lnTo>
                    <a:pt x="208" y="5967"/>
                  </a:lnTo>
                  <a:lnTo>
                    <a:pt x="208" y="5926"/>
                  </a:lnTo>
                  <a:lnTo>
                    <a:pt x="208" y="5843"/>
                  </a:lnTo>
                  <a:lnTo>
                    <a:pt x="208" y="5718"/>
                  </a:lnTo>
                  <a:lnTo>
                    <a:pt x="208" y="5470"/>
                  </a:lnTo>
                  <a:lnTo>
                    <a:pt x="208" y="5428"/>
                  </a:lnTo>
                  <a:lnTo>
                    <a:pt x="208" y="5345"/>
                  </a:lnTo>
                  <a:lnTo>
                    <a:pt x="208" y="5304"/>
                  </a:lnTo>
                  <a:lnTo>
                    <a:pt x="208" y="4972"/>
                  </a:lnTo>
                  <a:lnTo>
                    <a:pt x="208" y="4807"/>
                  </a:lnTo>
                  <a:lnTo>
                    <a:pt x="208" y="4641"/>
                  </a:lnTo>
                  <a:lnTo>
                    <a:pt x="208" y="4517"/>
                  </a:lnTo>
                  <a:lnTo>
                    <a:pt x="166" y="4392"/>
                  </a:lnTo>
                  <a:lnTo>
                    <a:pt x="166" y="4310"/>
                  </a:lnTo>
                  <a:lnTo>
                    <a:pt x="166" y="4268"/>
                  </a:lnTo>
                  <a:lnTo>
                    <a:pt x="208" y="4185"/>
                  </a:lnTo>
                  <a:lnTo>
                    <a:pt x="166" y="4061"/>
                  </a:lnTo>
                  <a:lnTo>
                    <a:pt x="166" y="3937"/>
                  </a:lnTo>
                  <a:lnTo>
                    <a:pt x="208" y="3895"/>
                  </a:lnTo>
                  <a:lnTo>
                    <a:pt x="208" y="3771"/>
                  </a:lnTo>
                  <a:lnTo>
                    <a:pt x="208" y="3688"/>
                  </a:lnTo>
                  <a:lnTo>
                    <a:pt x="208" y="3647"/>
                  </a:lnTo>
                  <a:lnTo>
                    <a:pt x="208" y="3522"/>
                  </a:lnTo>
                  <a:lnTo>
                    <a:pt x="208" y="3481"/>
                  </a:lnTo>
                  <a:lnTo>
                    <a:pt x="208" y="3439"/>
                  </a:lnTo>
                  <a:lnTo>
                    <a:pt x="208" y="3356"/>
                  </a:lnTo>
                  <a:lnTo>
                    <a:pt x="208" y="3066"/>
                  </a:lnTo>
                  <a:lnTo>
                    <a:pt x="208" y="2735"/>
                  </a:lnTo>
                  <a:lnTo>
                    <a:pt x="208" y="2445"/>
                  </a:lnTo>
                  <a:lnTo>
                    <a:pt x="208" y="2238"/>
                  </a:lnTo>
                  <a:lnTo>
                    <a:pt x="208" y="2113"/>
                  </a:lnTo>
                  <a:lnTo>
                    <a:pt x="208" y="1989"/>
                  </a:lnTo>
                  <a:lnTo>
                    <a:pt x="208" y="1906"/>
                  </a:lnTo>
                  <a:lnTo>
                    <a:pt x="208" y="1782"/>
                  </a:lnTo>
                  <a:lnTo>
                    <a:pt x="208" y="1616"/>
                  </a:lnTo>
                  <a:lnTo>
                    <a:pt x="208" y="1575"/>
                  </a:lnTo>
                  <a:lnTo>
                    <a:pt x="208" y="1533"/>
                  </a:lnTo>
                  <a:lnTo>
                    <a:pt x="208" y="1367"/>
                  </a:lnTo>
                  <a:lnTo>
                    <a:pt x="208" y="1285"/>
                  </a:lnTo>
                  <a:lnTo>
                    <a:pt x="208" y="1119"/>
                  </a:lnTo>
                  <a:lnTo>
                    <a:pt x="208" y="829"/>
                  </a:lnTo>
                  <a:lnTo>
                    <a:pt x="208" y="663"/>
                  </a:lnTo>
                  <a:lnTo>
                    <a:pt x="208" y="580"/>
                  </a:lnTo>
                  <a:lnTo>
                    <a:pt x="208" y="290"/>
                  </a:lnTo>
                  <a:lnTo>
                    <a:pt x="208" y="207"/>
                  </a:lnTo>
                  <a:lnTo>
                    <a:pt x="208" y="83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70"/>
            <p:cNvSpPr/>
            <p:nvPr/>
          </p:nvSpPr>
          <p:spPr>
            <a:xfrm>
              <a:off x="4769250" y="1753725"/>
              <a:ext cx="5200" cy="278675"/>
            </a:xfrm>
            <a:custGeom>
              <a:rect b="b" l="l" r="r" t="t"/>
              <a:pathLst>
                <a:path extrusionOk="0" fill="none" h="11147" w="208">
                  <a:moveTo>
                    <a:pt x="166" y="11105"/>
                  </a:moveTo>
                  <a:lnTo>
                    <a:pt x="166" y="11105"/>
                  </a:lnTo>
                  <a:lnTo>
                    <a:pt x="208" y="11022"/>
                  </a:lnTo>
                  <a:lnTo>
                    <a:pt x="208" y="10981"/>
                  </a:lnTo>
                  <a:lnTo>
                    <a:pt x="208" y="10981"/>
                  </a:lnTo>
                  <a:lnTo>
                    <a:pt x="208" y="10898"/>
                  </a:lnTo>
                  <a:lnTo>
                    <a:pt x="208" y="10898"/>
                  </a:lnTo>
                  <a:lnTo>
                    <a:pt x="208" y="10815"/>
                  </a:lnTo>
                  <a:lnTo>
                    <a:pt x="208" y="10815"/>
                  </a:lnTo>
                  <a:lnTo>
                    <a:pt x="208" y="10691"/>
                  </a:lnTo>
                  <a:lnTo>
                    <a:pt x="208" y="10691"/>
                  </a:lnTo>
                  <a:lnTo>
                    <a:pt x="208" y="10566"/>
                  </a:lnTo>
                  <a:lnTo>
                    <a:pt x="208" y="10566"/>
                  </a:lnTo>
                  <a:lnTo>
                    <a:pt x="208" y="10525"/>
                  </a:lnTo>
                  <a:lnTo>
                    <a:pt x="208" y="10525"/>
                  </a:lnTo>
                  <a:lnTo>
                    <a:pt x="208" y="10484"/>
                  </a:lnTo>
                  <a:lnTo>
                    <a:pt x="208" y="10484"/>
                  </a:lnTo>
                  <a:lnTo>
                    <a:pt x="208" y="10359"/>
                  </a:lnTo>
                  <a:lnTo>
                    <a:pt x="208" y="10359"/>
                  </a:lnTo>
                  <a:lnTo>
                    <a:pt x="208" y="10235"/>
                  </a:lnTo>
                  <a:lnTo>
                    <a:pt x="208" y="10194"/>
                  </a:lnTo>
                  <a:lnTo>
                    <a:pt x="208" y="10194"/>
                  </a:lnTo>
                  <a:lnTo>
                    <a:pt x="208" y="9862"/>
                  </a:lnTo>
                  <a:lnTo>
                    <a:pt x="208" y="9821"/>
                  </a:lnTo>
                  <a:lnTo>
                    <a:pt x="208" y="9821"/>
                  </a:lnTo>
                  <a:lnTo>
                    <a:pt x="208" y="9696"/>
                  </a:lnTo>
                  <a:lnTo>
                    <a:pt x="208" y="9696"/>
                  </a:lnTo>
                  <a:lnTo>
                    <a:pt x="208" y="9572"/>
                  </a:lnTo>
                  <a:lnTo>
                    <a:pt x="208" y="9572"/>
                  </a:lnTo>
                  <a:lnTo>
                    <a:pt x="208" y="9489"/>
                  </a:lnTo>
                  <a:lnTo>
                    <a:pt x="208" y="9448"/>
                  </a:lnTo>
                  <a:lnTo>
                    <a:pt x="208" y="9448"/>
                  </a:lnTo>
                  <a:lnTo>
                    <a:pt x="208" y="9116"/>
                  </a:lnTo>
                  <a:lnTo>
                    <a:pt x="208" y="9116"/>
                  </a:lnTo>
                  <a:lnTo>
                    <a:pt x="208" y="8826"/>
                  </a:lnTo>
                  <a:lnTo>
                    <a:pt x="208" y="8785"/>
                  </a:lnTo>
                  <a:lnTo>
                    <a:pt x="208" y="8785"/>
                  </a:lnTo>
                  <a:lnTo>
                    <a:pt x="208" y="8743"/>
                  </a:lnTo>
                  <a:lnTo>
                    <a:pt x="208" y="8743"/>
                  </a:lnTo>
                  <a:lnTo>
                    <a:pt x="208" y="8743"/>
                  </a:lnTo>
                  <a:lnTo>
                    <a:pt x="208" y="8660"/>
                  </a:lnTo>
                  <a:lnTo>
                    <a:pt x="208" y="8660"/>
                  </a:lnTo>
                  <a:lnTo>
                    <a:pt x="208" y="8577"/>
                  </a:lnTo>
                  <a:lnTo>
                    <a:pt x="208" y="8577"/>
                  </a:lnTo>
                  <a:lnTo>
                    <a:pt x="208" y="8495"/>
                  </a:lnTo>
                  <a:lnTo>
                    <a:pt x="208" y="8495"/>
                  </a:lnTo>
                  <a:lnTo>
                    <a:pt x="208" y="8412"/>
                  </a:lnTo>
                  <a:lnTo>
                    <a:pt x="208" y="8412"/>
                  </a:lnTo>
                  <a:lnTo>
                    <a:pt x="208" y="8329"/>
                  </a:lnTo>
                  <a:lnTo>
                    <a:pt x="208" y="8287"/>
                  </a:lnTo>
                  <a:lnTo>
                    <a:pt x="208" y="8287"/>
                  </a:lnTo>
                  <a:lnTo>
                    <a:pt x="208" y="8205"/>
                  </a:lnTo>
                  <a:lnTo>
                    <a:pt x="208" y="8205"/>
                  </a:lnTo>
                  <a:lnTo>
                    <a:pt x="208" y="7997"/>
                  </a:lnTo>
                  <a:lnTo>
                    <a:pt x="208" y="7997"/>
                  </a:lnTo>
                  <a:lnTo>
                    <a:pt x="208" y="7956"/>
                  </a:lnTo>
                  <a:lnTo>
                    <a:pt x="208" y="7956"/>
                  </a:lnTo>
                  <a:lnTo>
                    <a:pt x="208" y="7749"/>
                  </a:lnTo>
                  <a:lnTo>
                    <a:pt x="208" y="7749"/>
                  </a:lnTo>
                  <a:lnTo>
                    <a:pt x="208" y="7666"/>
                  </a:lnTo>
                  <a:lnTo>
                    <a:pt x="208" y="7666"/>
                  </a:lnTo>
                  <a:lnTo>
                    <a:pt x="208" y="7500"/>
                  </a:lnTo>
                  <a:lnTo>
                    <a:pt x="208" y="7500"/>
                  </a:lnTo>
                  <a:lnTo>
                    <a:pt x="208" y="7376"/>
                  </a:lnTo>
                  <a:lnTo>
                    <a:pt x="208" y="7376"/>
                  </a:lnTo>
                  <a:lnTo>
                    <a:pt x="208" y="7252"/>
                  </a:lnTo>
                  <a:lnTo>
                    <a:pt x="208" y="7252"/>
                  </a:lnTo>
                  <a:lnTo>
                    <a:pt x="208" y="6837"/>
                  </a:lnTo>
                  <a:lnTo>
                    <a:pt x="208" y="6837"/>
                  </a:lnTo>
                  <a:lnTo>
                    <a:pt x="208" y="6754"/>
                  </a:lnTo>
                  <a:lnTo>
                    <a:pt x="208" y="6713"/>
                  </a:lnTo>
                  <a:lnTo>
                    <a:pt x="208" y="6713"/>
                  </a:lnTo>
                  <a:lnTo>
                    <a:pt x="208" y="6630"/>
                  </a:lnTo>
                  <a:lnTo>
                    <a:pt x="208" y="6630"/>
                  </a:lnTo>
                  <a:lnTo>
                    <a:pt x="208" y="6547"/>
                  </a:lnTo>
                  <a:lnTo>
                    <a:pt x="208" y="6423"/>
                  </a:lnTo>
                  <a:lnTo>
                    <a:pt x="208" y="6423"/>
                  </a:lnTo>
                  <a:lnTo>
                    <a:pt x="208" y="6298"/>
                  </a:lnTo>
                  <a:lnTo>
                    <a:pt x="208" y="6257"/>
                  </a:lnTo>
                  <a:lnTo>
                    <a:pt x="208" y="6257"/>
                  </a:lnTo>
                  <a:lnTo>
                    <a:pt x="208" y="6174"/>
                  </a:lnTo>
                  <a:lnTo>
                    <a:pt x="208" y="6174"/>
                  </a:lnTo>
                  <a:lnTo>
                    <a:pt x="208" y="5967"/>
                  </a:lnTo>
                  <a:lnTo>
                    <a:pt x="208" y="5967"/>
                  </a:lnTo>
                  <a:lnTo>
                    <a:pt x="208" y="5926"/>
                  </a:lnTo>
                  <a:lnTo>
                    <a:pt x="208" y="5926"/>
                  </a:lnTo>
                  <a:lnTo>
                    <a:pt x="208" y="5843"/>
                  </a:lnTo>
                  <a:lnTo>
                    <a:pt x="208" y="5843"/>
                  </a:lnTo>
                  <a:lnTo>
                    <a:pt x="208" y="5718"/>
                  </a:lnTo>
                  <a:lnTo>
                    <a:pt x="208" y="5718"/>
                  </a:lnTo>
                  <a:lnTo>
                    <a:pt x="208" y="5470"/>
                  </a:lnTo>
                  <a:lnTo>
                    <a:pt x="208" y="5428"/>
                  </a:lnTo>
                  <a:lnTo>
                    <a:pt x="208" y="5428"/>
                  </a:lnTo>
                  <a:lnTo>
                    <a:pt x="208" y="5345"/>
                  </a:lnTo>
                  <a:lnTo>
                    <a:pt x="208" y="5345"/>
                  </a:lnTo>
                  <a:lnTo>
                    <a:pt x="208" y="5304"/>
                  </a:lnTo>
                  <a:lnTo>
                    <a:pt x="208" y="5304"/>
                  </a:lnTo>
                  <a:lnTo>
                    <a:pt x="208" y="4972"/>
                  </a:lnTo>
                  <a:lnTo>
                    <a:pt x="208" y="4807"/>
                  </a:lnTo>
                  <a:lnTo>
                    <a:pt x="208" y="4807"/>
                  </a:lnTo>
                  <a:lnTo>
                    <a:pt x="208" y="4641"/>
                  </a:lnTo>
                  <a:lnTo>
                    <a:pt x="208" y="4641"/>
                  </a:lnTo>
                  <a:lnTo>
                    <a:pt x="208" y="4517"/>
                  </a:lnTo>
                  <a:lnTo>
                    <a:pt x="166" y="4392"/>
                  </a:lnTo>
                  <a:lnTo>
                    <a:pt x="166" y="4392"/>
                  </a:lnTo>
                  <a:lnTo>
                    <a:pt x="166" y="4310"/>
                  </a:lnTo>
                  <a:lnTo>
                    <a:pt x="166" y="4268"/>
                  </a:lnTo>
                  <a:lnTo>
                    <a:pt x="166" y="4268"/>
                  </a:lnTo>
                  <a:lnTo>
                    <a:pt x="208" y="4185"/>
                  </a:lnTo>
                  <a:lnTo>
                    <a:pt x="208" y="4185"/>
                  </a:lnTo>
                  <a:lnTo>
                    <a:pt x="166" y="4061"/>
                  </a:lnTo>
                  <a:lnTo>
                    <a:pt x="166" y="4061"/>
                  </a:lnTo>
                  <a:lnTo>
                    <a:pt x="166" y="3937"/>
                  </a:lnTo>
                  <a:lnTo>
                    <a:pt x="166" y="3937"/>
                  </a:lnTo>
                  <a:lnTo>
                    <a:pt x="208" y="3895"/>
                  </a:lnTo>
                  <a:lnTo>
                    <a:pt x="208" y="3895"/>
                  </a:lnTo>
                  <a:lnTo>
                    <a:pt x="208" y="3771"/>
                  </a:lnTo>
                  <a:lnTo>
                    <a:pt x="208" y="3771"/>
                  </a:lnTo>
                  <a:lnTo>
                    <a:pt x="208" y="3688"/>
                  </a:lnTo>
                  <a:lnTo>
                    <a:pt x="208" y="3647"/>
                  </a:lnTo>
                  <a:lnTo>
                    <a:pt x="208" y="3647"/>
                  </a:lnTo>
                  <a:lnTo>
                    <a:pt x="208" y="3522"/>
                  </a:lnTo>
                  <a:lnTo>
                    <a:pt x="208" y="3481"/>
                  </a:lnTo>
                  <a:lnTo>
                    <a:pt x="208" y="3481"/>
                  </a:lnTo>
                  <a:lnTo>
                    <a:pt x="208" y="3439"/>
                  </a:lnTo>
                  <a:lnTo>
                    <a:pt x="208" y="3356"/>
                  </a:lnTo>
                  <a:lnTo>
                    <a:pt x="208" y="3356"/>
                  </a:lnTo>
                  <a:lnTo>
                    <a:pt x="208" y="3066"/>
                  </a:lnTo>
                  <a:lnTo>
                    <a:pt x="208" y="3066"/>
                  </a:lnTo>
                  <a:lnTo>
                    <a:pt x="208" y="2735"/>
                  </a:lnTo>
                  <a:lnTo>
                    <a:pt x="208" y="2735"/>
                  </a:lnTo>
                  <a:lnTo>
                    <a:pt x="208" y="2445"/>
                  </a:lnTo>
                  <a:lnTo>
                    <a:pt x="208" y="2445"/>
                  </a:lnTo>
                  <a:lnTo>
                    <a:pt x="208" y="2238"/>
                  </a:lnTo>
                  <a:lnTo>
                    <a:pt x="208" y="2238"/>
                  </a:lnTo>
                  <a:lnTo>
                    <a:pt x="208" y="2113"/>
                  </a:lnTo>
                  <a:lnTo>
                    <a:pt x="208" y="2113"/>
                  </a:lnTo>
                  <a:lnTo>
                    <a:pt x="208" y="1989"/>
                  </a:lnTo>
                  <a:lnTo>
                    <a:pt x="208" y="1989"/>
                  </a:lnTo>
                  <a:lnTo>
                    <a:pt x="208" y="1906"/>
                  </a:lnTo>
                  <a:lnTo>
                    <a:pt x="208" y="1906"/>
                  </a:lnTo>
                  <a:lnTo>
                    <a:pt x="208" y="1782"/>
                  </a:lnTo>
                  <a:lnTo>
                    <a:pt x="208" y="1782"/>
                  </a:lnTo>
                  <a:lnTo>
                    <a:pt x="208" y="1616"/>
                  </a:lnTo>
                  <a:lnTo>
                    <a:pt x="208" y="1616"/>
                  </a:lnTo>
                  <a:lnTo>
                    <a:pt x="208" y="1575"/>
                  </a:lnTo>
                  <a:lnTo>
                    <a:pt x="208" y="1533"/>
                  </a:lnTo>
                  <a:lnTo>
                    <a:pt x="208" y="1533"/>
                  </a:lnTo>
                  <a:lnTo>
                    <a:pt x="208" y="1367"/>
                  </a:lnTo>
                  <a:lnTo>
                    <a:pt x="208" y="1367"/>
                  </a:lnTo>
                  <a:lnTo>
                    <a:pt x="208" y="1285"/>
                  </a:lnTo>
                  <a:lnTo>
                    <a:pt x="208" y="1285"/>
                  </a:lnTo>
                  <a:lnTo>
                    <a:pt x="208" y="1119"/>
                  </a:lnTo>
                  <a:lnTo>
                    <a:pt x="208" y="1119"/>
                  </a:lnTo>
                  <a:lnTo>
                    <a:pt x="208" y="829"/>
                  </a:lnTo>
                  <a:lnTo>
                    <a:pt x="208" y="829"/>
                  </a:lnTo>
                  <a:lnTo>
                    <a:pt x="208" y="663"/>
                  </a:lnTo>
                  <a:lnTo>
                    <a:pt x="208" y="663"/>
                  </a:lnTo>
                  <a:lnTo>
                    <a:pt x="208" y="580"/>
                  </a:lnTo>
                  <a:lnTo>
                    <a:pt x="208" y="580"/>
                  </a:lnTo>
                  <a:lnTo>
                    <a:pt x="208" y="290"/>
                  </a:lnTo>
                  <a:lnTo>
                    <a:pt x="208" y="207"/>
                  </a:lnTo>
                  <a:lnTo>
                    <a:pt x="208" y="207"/>
                  </a:lnTo>
                  <a:lnTo>
                    <a:pt x="208" y="83"/>
                  </a:lnTo>
                  <a:lnTo>
                    <a:pt x="166" y="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42" y="83"/>
                  </a:lnTo>
                  <a:lnTo>
                    <a:pt x="42" y="166"/>
                  </a:lnTo>
                  <a:lnTo>
                    <a:pt x="42" y="166"/>
                  </a:lnTo>
                  <a:lnTo>
                    <a:pt x="1" y="332"/>
                  </a:lnTo>
                  <a:lnTo>
                    <a:pt x="1" y="332"/>
                  </a:lnTo>
                  <a:lnTo>
                    <a:pt x="42" y="497"/>
                  </a:lnTo>
                  <a:lnTo>
                    <a:pt x="42" y="497"/>
                  </a:lnTo>
                  <a:lnTo>
                    <a:pt x="42" y="622"/>
                  </a:lnTo>
                  <a:lnTo>
                    <a:pt x="42" y="622"/>
                  </a:lnTo>
                  <a:lnTo>
                    <a:pt x="42" y="705"/>
                  </a:lnTo>
                  <a:lnTo>
                    <a:pt x="42" y="705"/>
                  </a:lnTo>
                  <a:lnTo>
                    <a:pt x="42" y="746"/>
                  </a:lnTo>
                  <a:lnTo>
                    <a:pt x="42" y="746"/>
                  </a:lnTo>
                  <a:lnTo>
                    <a:pt x="42" y="787"/>
                  </a:lnTo>
                  <a:lnTo>
                    <a:pt x="42" y="787"/>
                  </a:lnTo>
                  <a:lnTo>
                    <a:pt x="42" y="912"/>
                  </a:lnTo>
                  <a:lnTo>
                    <a:pt x="42" y="912"/>
                  </a:lnTo>
                  <a:lnTo>
                    <a:pt x="42" y="1036"/>
                  </a:lnTo>
                  <a:lnTo>
                    <a:pt x="42" y="1036"/>
                  </a:lnTo>
                  <a:lnTo>
                    <a:pt x="42" y="1243"/>
                  </a:lnTo>
                  <a:lnTo>
                    <a:pt x="42" y="1243"/>
                  </a:lnTo>
                  <a:lnTo>
                    <a:pt x="42" y="1326"/>
                  </a:lnTo>
                  <a:lnTo>
                    <a:pt x="42" y="1326"/>
                  </a:lnTo>
                  <a:lnTo>
                    <a:pt x="42" y="1367"/>
                  </a:lnTo>
                  <a:lnTo>
                    <a:pt x="42" y="1367"/>
                  </a:lnTo>
                  <a:lnTo>
                    <a:pt x="42" y="1533"/>
                  </a:lnTo>
                  <a:lnTo>
                    <a:pt x="42" y="1575"/>
                  </a:lnTo>
                  <a:lnTo>
                    <a:pt x="42" y="1575"/>
                  </a:lnTo>
                  <a:lnTo>
                    <a:pt x="42" y="1740"/>
                  </a:lnTo>
                  <a:lnTo>
                    <a:pt x="42" y="1740"/>
                  </a:lnTo>
                  <a:lnTo>
                    <a:pt x="42" y="1740"/>
                  </a:lnTo>
                  <a:lnTo>
                    <a:pt x="42" y="2155"/>
                  </a:lnTo>
                  <a:lnTo>
                    <a:pt x="42" y="2155"/>
                  </a:lnTo>
                  <a:lnTo>
                    <a:pt x="1" y="2321"/>
                  </a:lnTo>
                  <a:lnTo>
                    <a:pt x="1" y="2321"/>
                  </a:lnTo>
                  <a:lnTo>
                    <a:pt x="1" y="2362"/>
                  </a:lnTo>
                  <a:lnTo>
                    <a:pt x="1" y="2403"/>
                  </a:lnTo>
                  <a:lnTo>
                    <a:pt x="1" y="2403"/>
                  </a:lnTo>
                  <a:lnTo>
                    <a:pt x="42" y="2486"/>
                  </a:lnTo>
                  <a:lnTo>
                    <a:pt x="42" y="2486"/>
                  </a:lnTo>
                  <a:lnTo>
                    <a:pt x="42" y="2611"/>
                  </a:lnTo>
                  <a:lnTo>
                    <a:pt x="42" y="2611"/>
                  </a:lnTo>
                  <a:lnTo>
                    <a:pt x="42" y="2652"/>
                  </a:lnTo>
                  <a:lnTo>
                    <a:pt x="42" y="2652"/>
                  </a:lnTo>
                  <a:lnTo>
                    <a:pt x="42" y="2735"/>
                  </a:lnTo>
                  <a:lnTo>
                    <a:pt x="42" y="2735"/>
                  </a:lnTo>
                  <a:lnTo>
                    <a:pt x="42" y="2901"/>
                  </a:lnTo>
                  <a:lnTo>
                    <a:pt x="42" y="2901"/>
                  </a:lnTo>
                  <a:lnTo>
                    <a:pt x="42" y="3066"/>
                  </a:lnTo>
                  <a:lnTo>
                    <a:pt x="42" y="3066"/>
                  </a:lnTo>
                  <a:lnTo>
                    <a:pt x="42" y="3149"/>
                  </a:lnTo>
                  <a:lnTo>
                    <a:pt x="42" y="3149"/>
                  </a:lnTo>
                  <a:lnTo>
                    <a:pt x="42" y="3191"/>
                  </a:lnTo>
                  <a:lnTo>
                    <a:pt x="42" y="3191"/>
                  </a:lnTo>
                  <a:lnTo>
                    <a:pt x="42" y="3315"/>
                  </a:lnTo>
                  <a:lnTo>
                    <a:pt x="42" y="3315"/>
                  </a:lnTo>
                  <a:lnTo>
                    <a:pt x="42" y="3356"/>
                  </a:lnTo>
                  <a:lnTo>
                    <a:pt x="42" y="3356"/>
                  </a:lnTo>
                  <a:lnTo>
                    <a:pt x="42" y="3439"/>
                  </a:lnTo>
                  <a:lnTo>
                    <a:pt x="42" y="3439"/>
                  </a:lnTo>
                  <a:lnTo>
                    <a:pt x="42" y="3729"/>
                  </a:lnTo>
                  <a:lnTo>
                    <a:pt x="42" y="3729"/>
                  </a:lnTo>
                  <a:lnTo>
                    <a:pt x="1" y="4392"/>
                  </a:lnTo>
                  <a:lnTo>
                    <a:pt x="1" y="4434"/>
                  </a:lnTo>
                  <a:lnTo>
                    <a:pt x="1" y="4434"/>
                  </a:lnTo>
                  <a:lnTo>
                    <a:pt x="42" y="4558"/>
                  </a:lnTo>
                  <a:lnTo>
                    <a:pt x="42" y="4558"/>
                  </a:lnTo>
                  <a:lnTo>
                    <a:pt x="42" y="4600"/>
                  </a:lnTo>
                  <a:lnTo>
                    <a:pt x="42" y="4600"/>
                  </a:lnTo>
                  <a:lnTo>
                    <a:pt x="42" y="4600"/>
                  </a:lnTo>
                  <a:lnTo>
                    <a:pt x="42" y="4682"/>
                  </a:lnTo>
                  <a:lnTo>
                    <a:pt x="42" y="4682"/>
                  </a:lnTo>
                  <a:lnTo>
                    <a:pt x="42" y="4807"/>
                  </a:lnTo>
                  <a:lnTo>
                    <a:pt x="42" y="4807"/>
                  </a:lnTo>
                  <a:lnTo>
                    <a:pt x="42" y="4972"/>
                  </a:lnTo>
                  <a:lnTo>
                    <a:pt x="42" y="4972"/>
                  </a:lnTo>
                  <a:lnTo>
                    <a:pt x="42" y="5097"/>
                  </a:lnTo>
                  <a:lnTo>
                    <a:pt x="42" y="5138"/>
                  </a:lnTo>
                  <a:lnTo>
                    <a:pt x="42" y="5138"/>
                  </a:lnTo>
                  <a:lnTo>
                    <a:pt x="42" y="5304"/>
                  </a:lnTo>
                  <a:lnTo>
                    <a:pt x="42" y="5304"/>
                  </a:lnTo>
                  <a:lnTo>
                    <a:pt x="42" y="5428"/>
                  </a:lnTo>
                  <a:lnTo>
                    <a:pt x="42" y="5428"/>
                  </a:lnTo>
                  <a:lnTo>
                    <a:pt x="42" y="5511"/>
                  </a:lnTo>
                  <a:lnTo>
                    <a:pt x="42" y="5553"/>
                  </a:lnTo>
                  <a:lnTo>
                    <a:pt x="42" y="5553"/>
                  </a:lnTo>
                  <a:lnTo>
                    <a:pt x="42" y="5718"/>
                  </a:lnTo>
                  <a:lnTo>
                    <a:pt x="42" y="5718"/>
                  </a:lnTo>
                  <a:lnTo>
                    <a:pt x="42" y="5801"/>
                  </a:lnTo>
                  <a:lnTo>
                    <a:pt x="42" y="5801"/>
                  </a:lnTo>
                  <a:lnTo>
                    <a:pt x="42" y="5967"/>
                  </a:lnTo>
                  <a:lnTo>
                    <a:pt x="42" y="5967"/>
                  </a:lnTo>
                  <a:lnTo>
                    <a:pt x="42" y="6133"/>
                  </a:lnTo>
                  <a:lnTo>
                    <a:pt x="42" y="6133"/>
                  </a:lnTo>
                  <a:lnTo>
                    <a:pt x="42" y="6298"/>
                  </a:lnTo>
                  <a:lnTo>
                    <a:pt x="42" y="6298"/>
                  </a:lnTo>
                  <a:lnTo>
                    <a:pt x="42" y="6298"/>
                  </a:lnTo>
                  <a:lnTo>
                    <a:pt x="42" y="6423"/>
                  </a:lnTo>
                  <a:lnTo>
                    <a:pt x="42" y="6423"/>
                  </a:lnTo>
                  <a:lnTo>
                    <a:pt x="42" y="6589"/>
                  </a:lnTo>
                  <a:lnTo>
                    <a:pt x="42" y="6589"/>
                  </a:lnTo>
                  <a:lnTo>
                    <a:pt x="1" y="7210"/>
                  </a:lnTo>
                  <a:lnTo>
                    <a:pt x="1" y="7210"/>
                  </a:lnTo>
                  <a:lnTo>
                    <a:pt x="42" y="7293"/>
                  </a:lnTo>
                  <a:lnTo>
                    <a:pt x="42" y="7293"/>
                  </a:lnTo>
                  <a:lnTo>
                    <a:pt x="42" y="7376"/>
                  </a:lnTo>
                  <a:lnTo>
                    <a:pt x="42" y="7376"/>
                  </a:lnTo>
                  <a:lnTo>
                    <a:pt x="42" y="7459"/>
                  </a:lnTo>
                  <a:lnTo>
                    <a:pt x="42" y="7459"/>
                  </a:lnTo>
                  <a:lnTo>
                    <a:pt x="42" y="7624"/>
                  </a:lnTo>
                  <a:lnTo>
                    <a:pt x="42" y="7624"/>
                  </a:lnTo>
                  <a:lnTo>
                    <a:pt x="42" y="7707"/>
                  </a:lnTo>
                  <a:lnTo>
                    <a:pt x="42" y="7707"/>
                  </a:lnTo>
                  <a:lnTo>
                    <a:pt x="42" y="7749"/>
                  </a:lnTo>
                  <a:lnTo>
                    <a:pt x="42" y="7749"/>
                  </a:lnTo>
                  <a:lnTo>
                    <a:pt x="42" y="7915"/>
                  </a:lnTo>
                  <a:lnTo>
                    <a:pt x="42" y="7915"/>
                  </a:lnTo>
                  <a:lnTo>
                    <a:pt x="42" y="8039"/>
                  </a:lnTo>
                  <a:lnTo>
                    <a:pt x="42" y="8039"/>
                  </a:lnTo>
                  <a:lnTo>
                    <a:pt x="42" y="8122"/>
                  </a:lnTo>
                  <a:lnTo>
                    <a:pt x="42" y="8122"/>
                  </a:lnTo>
                  <a:lnTo>
                    <a:pt x="42" y="8205"/>
                  </a:lnTo>
                  <a:lnTo>
                    <a:pt x="42" y="8205"/>
                  </a:lnTo>
                  <a:lnTo>
                    <a:pt x="42" y="8287"/>
                  </a:lnTo>
                  <a:lnTo>
                    <a:pt x="42" y="8287"/>
                  </a:lnTo>
                  <a:lnTo>
                    <a:pt x="42" y="8370"/>
                  </a:lnTo>
                  <a:lnTo>
                    <a:pt x="42" y="8370"/>
                  </a:lnTo>
                  <a:lnTo>
                    <a:pt x="42" y="8702"/>
                  </a:lnTo>
                  <a:lnTo>
                    <a:pt x="42" y="8743"/>
                  </a:lnTo>
                  <a:lnTo>
                    <a:pt x="42" y="8743"/>
                  </a:lnTo>
                  <a:lnTo>
                    <a:pt x="42" y="9075"/>
                  </a:lnTo>
                  <a:lnTo>
                    <a:pt x="42" y="9116"/>
                  </a:lnTo>
                  <a:lnTo>
                    <a:pt x="42" y="9116"/>
                  </a:lnTo>
                  <a:lnTo>
                    <a:pt x="42" y="9448"/>
                  </a:lnTo>
                  <a:lnTo>
                    <a:pt x="42" y="9448"/>
                  </a:lnTo>
                  <a:lnTo>
                    <a:pt x="42" y="9489"/>
                  </a:lnTo>
                  <a:lnTo>
                    <a:pt x="42" y="9531"/>
                  </a:lnTo>
                  <a:lnTo>
                    <a:pt x="42" y="9572"/>
                  </a:lnTo>
                  <a:lnTo>
                    <a:pt x="42" y="9572"/>
                  </a:lnTo>
                  <a:lnTo>
                    <a:pt x="42" y="9613"/>
                  </a:lnTo>
                  <a:lnTo>
                    <a:pt x="42" y="9613"/>
                  </a:lnTo>
                  <a:lnTo>
                    <a:pt x="42" y="9738"/>
                  </a:lnTo>
                  <a:lnTo>
                    <a:pt x="42" y="9738"/>
                  </a:lnTo>
                  <a:lnTo>
                    <a:pt x="42" y="9738"/>
                  </a:lnTo>
                  <a:lnTo>
                    <a:pt x="42" y="9862"/>
                  </a:lnTo>
                  <a:lnTo>
                    <a:pt x="42" y="9862"/>
                  </a:lnTo>
                  <a:lnTo>
                    <a:pt x="42" y="10111"/>
                  </a:lnTo>
                  <a:lnTo>
                    <a:pt x="42" y="10111"/>
                  </a:lnTo>
                  <a:lnTo>
                    <a:pt x="42" y="10194"/>
                  </a:lnTo>
                  <a:lnTo>
                    <a:pt x="42" y="10194"/>
                  </a:lnTo>
                  <a:lnTo>
                    <a:pt x="42" y="10359"/>
                  </a:lnTo>
                  <a:lnTo>
                    <a:pt x="42" y="10359"/>
                  </a:lnTo>
                  <a:lnTo>
                    <a:pt x="42" y="10442"/>
                  </a:lnTo>
                  <a:lnTo>
                    <a:pt x="42" y="10484"/>
                  </a:lnTo>
                  <a:lnTo>
                    <a:pt x="42" y="10484"/>
                  </a:lnTo>
                  <a:lnTo>
                    <a:pt x="42" y="10484"/>
                  </a:lnTo>
                  <a:lnTo>
                    <a:pt x="42" y="10484"/>
                  </a:lnTo>
                  <a:lnTo>
                    <a:pt x="42" y="10608"/>
                  </a:lnTo>
                  <a:lnTo>
                    <a:pt x="42" y="10649"/>
                  </a:lnTo>
                  <a:lnTo>
                    <a:pt x="42" y="10649"/>
                  </a:lnTo>
                  <a:lnTo>
                    <a:pt x="42" y="10732"/>
                  </a:lnTo>
                  <a:lnTo>
                    <a:pt x="42" y="10732"/>
                  </a:lnTo>
                  <a:lnTo>
                    <a:pt x="42" y="10815"/>
                  </a:lnTo>
                  <a:lnTo>
                    <a:pt x="42" y="10815"/>
                  </a:lnTo>
                  <a:lnTo>
                    <a:pt x="42" y="10981"/>
                  </a:lnTo>
                  <a:lnTo>
                    <a:pt x="42" y="10981"/>
                  </a:lnTo>
                  <a:lnTo>
                    <a:pt x="42" y="10981"/>
                  </a:lnTo>
                  <a:lnTo>
                    <a:pt x="84" y="11105"/>
                  </a:lnTo>
                  <a:lnTo>
                    <a:pt x="84" y="11105"/>
                  </a:lnTo>
                  <a:lnTo>
                    <a:pt x="125" y="11147"/>
                  </a:lnTo>
                  <a:lnTo>
                    <a:pt x="166" y="1110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70"/>
            <p:cNvSpPr/>
            <p:nvPr/>
          </p:nvSpPr>
          <p:spPr>
            <a:xfrm>
              <a:off x="4813800" y="2178450"/>
              <a:ext cx="251750" cy="307675"/>
            </a:xfrm>
            <a:custGeom>
              <a:rect b="b" l="l" r="r" t="t"/>
              <a:pathLst>
                <a:path extrusionOk="0" h="12307" w="10070">
                  <a:moveTo>
                    <a:pt x="1" y="0"/>
                  </a:moveTo>
                  <a:lnTo>
                    <a:pt x="1699" y="6837"/>
                  </a:lnTo>
                  <a:lnTo>
                    <a:pt x="3108" y="7459"/>
                  </a:lnTo>
                  <a:lnTo>
                    <a:pt x="4310" y="8039"/>
                  </a:lnTo>
                  <a:lnTo>
                    <a:pt x="5387" y="8578"/>
                  </a:lnTo>
                  <a:lnTo>
                    <a:pt x="6340" y="9075"/>
                  </a:lnTo>
                  <a:lnTo>
                    <a:pt x="7128" y="9572"/>
                  </a:lnTo>
                  <a:lnTo>
                    <a:pt x="7832" y="10028"/>
                  </a:lnTo>
                  <a:lnTo>
                    <a:pt x="8371" y="10442"/>
                  </a:lnTo>
                  <a:lnTo>
                    <a:pt x="8868" y="10815"/>
                  </a:lnTo>
                  <a:lnTo>
                    <a:pt x="9241" y="11147"/>
                  </a:lnTo>
                  <a:lnTo>
                    <a:pt x="9531" y="11437"/>
                  </a:lnTo>
                  <a:lnTo>
                    <a:pt x="9904" y="11893"/>
                  </a:lnTo>
                  <a:lnTo>
                    <a:pt x="10055" y="12157"/>
                  </a:lnTo>
                  <a:lnTo>
                    <a:pt x="9200" y="3398"/>
                  </a:lnTo>
                  <a:lnTo>
                    <a:pt x="1" y="0"/>
                  </a:lnTo>
                  <a:close/>
                  <a:moveTo>
                    <a:pt x="10055" y="12157"/>
                  </a:moveTo>
                  <a:lnTo>
                    <a:pt x="10055" y="12157"/>
                  </a:lnTo>
                  <a:lnTo>
                    <a:pt x="10055" y="12157"/>
                  </a:lnTo>
                  <a:close/>
                  <a:moveTo>
                    <a:pt x="10055" y="12157"/>
                  </a:moveTo>
                  <a:lnTo>
                    <a:pt x="10070" y="12307"/>
                  </a:lnTo>
                  <a:lnTo>
                    <a:pt x="10070" y="12183"/>
                  </a:lnTo>
                  <a:lnTo>
                    <a:pt x="10055" y="12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70"/>
            <p:cNvSpPr/>
            <p:nvPr/>
          </p:nvSpPr>
          <p:spPr>
            <a:xfrm>
              <a:off x="4531000" y="2222975"/>
              <a:ext cx="503475" cy="5225"/>
            </a:xfrm>
            <a:custGeom>
              <a:rect b="b" l="l" r="r" t="t"/>
              <a:pathLst>
                <a:path extrusionOk="0" h="209" w="20139">
                  <a:moveTo>
                    <a:pt x="415" y="1"/>
                  </a:moveTo>
                  <a:lnTo>
                    <a:pt x="207" y="42"/>
                  </a:lnTo>
                  <a:lnTo>
                    <a:pt x="42" y="84"/>
                  </a:lnTo>
                  <a:lnTo>
                    <a:pt x="0" y="84"/>
                  </a:lnTo>
                  <a:lnTo>
                    <a:pt x="42" y="167"/>
                  </a:lnTo>
                  <a:lnTo>
                    <a:pt x="207" y="208"/>
                  </a:lnTo>
                  <a:lnTo>
                    <a:pt x="953" y="208"/>
                  </a:lnTo>
                  <a:lnTo>
                    <a:pt x="1119" y="167"/>
                  </a:lnTo>
                  <a:lnTo>
                    <a:pt x="2445" y="167"/>
                  </a:lnTo>
                  <a:lnTo>
                    <a:pt x="2445" y="208"/>
                  </a:lnTo>
                  <a:lnTo>
                    <a:pt x="4765" y="208"/>
                  </a:lnTo>
                  <a:lnTo>
                    <a:pt x="4848" y="167"/>
                  </a:lnTo>
                  <a:lnTo>
                    <a:pt x="5263" y="167"/>
                  </a:lnTo>
                  <a:lnTo>
                    <a:pt x="5594" y="208"/>
                  </a:lnTo>
                  <a:lnTo>
                    <a:pt x="5719" y="167"/>
                  </a:lnTo>
                  <a:lnTo>
                    <a:pt x="6133" y="167"/>
                  </a:lnTo>
                  <a:lnTo>
                    <a:pt x="6257" y="208"/>
                  </a:lnTo>
                  <a:lnTo>
                    <a:pt x="8329" y="208"/>
                  </a:lnTo>
                  <a:lnTo>
                    <a:pt x="8370" y="167"/>
                  </a:lnTo>
                  <a:lnTo>
                    <a:pt x="8453" y="167"/>
                  </a:lnTo>
                  <a:lnTo>
                    <a:pt x="8743" y="208"/>
                  </a:lnTo>
                  <a:lnTo>
                    <a:pt x="9282" y="208"/>
                  </a:lnTo>
                  <a:lnTo>
                    <a:pt x="9614" y="167"/>
                  </a:lnTo>
                  <a:lnTo>
                    <a:pt x="10028" y="167"/>
                  </a:lnTo>
                  <a:lnTo>
                    <a:pt x="10318" y="208"/>
                  </a:lnTo>
                  <a:lnTo>
                    <a:pt x="10525" y="167"/>
                  </a:lnTo>
                  <a:lnTo>
                    <a:pt x="11893" y="167"/>
                  </a:lnTo>
                  <a:lnTo>
                    <a:pt x="13053" y="208"/>
                  </a:lnTo>
                  <a:lnTo>
                    <a:pt x="13219" y="208"/>
                  </a:lnTo>
                  <a:lnTo>
                    <a:pt x="13343" y="167"/>
                  </a:lnTo>
                  <a:lnTo>
                    <a:pt x="13509" y="208"/>
                  </a:lnTo>
                  <a:lnTo>
                    <a:pt x="13757" y="208"/>
                  </a:lnTo>
                  <a:lnTo>
                    <a:pt x="13923" y="167"/>
                  </a:lnTo>
                  <a:lnTo>
                    <a:pt x="14296" y="167"/>
                  </a:lnTo>
                  <a:lnTo>
                    <a:pt x="14545" y="208"/>
                  </a:lnTo>
                  <a:lnTo>
                    <a:pt x="14710" y="167"/>
                  </a:lnTo>
                  <a:lnTo>
                    <a:pt x="15829" y="167"/>
                  </a:lnTo>
                  <a:lnTo>
                    <a:pt x="16451" y="208"/>
                  </a:lnTo>
                  <a:lnTo>
                    <a:pt x="16492" y="208"/>
                  </a:lnTo>
                  <a:lnTo>
                    <a:pt x="17072" y="167"/>
                  </a:lnTo>
                  <a:lnTo>
                    <a:pt x="19849" y="167"/>
                  </a:lnTo>
                  <a:lnTo>
                    <a:pt x="20097" y="125"/>
                  </a:lnTo>
                  <a:lnTo>
                    <a:pt x="20139" y="125"/>
                  </a:lnTo>
                  <a:lnTo>
                    <a:pt x="20139" y="84"/>
                  </a:lnTo>
                  <a:lnTo>
                    <a:pt x="20097" y="42"/>
                  </a:lnTo>
                  <a:lnTo>
                    <a:pt x="19973" y="1"/>
                  </a:lnTo>
                  <a:lnTo>
                    <a:pt x="13550" y="1"/>
                  </a:lnTo>
                  <a:lnTo>
                    <a:pt x="13343" y="42"/>
                  </a:lnTo>
                  <a:lnTo>
                    <a:pt x="12224" y="42"/>
                  </a:lnTo>
                  <a:lnTo>
                    <a:pt x="12141" y="1"/>
                  </a:lnTo>
                  <a:lnTo>
                    <a:pt x="9821" y="1"/>
                  </a:lnTo>
                  <a:lnTo>
                    <a:pt x="9738" y="42"/>
                  </a:lnTo>
                  <a:lnTo>
                    <a:pt x="9572" y="1"/>
                  </a:lnTo>
                  <a:lnTo>
                    <a:pt x="8743" y="1"/>
                  </a:lnTo>
                  <a:lnTo>
                    <a:pt x="8412" y="42"/>
                  </a:lnTo>
                  <a:lnTo>
                    <a:pt x="7045" y="42"/>
                  </a:lnTo>
                  <a:lnTo>
                    <a:pt x="6837" y="1"/>
                  </a:lnTo>
                  <a:lnTo>
                    <a:pt x="6672" y="42"/>
                  </a:lnTo>
                  <a:lnTo>
                    <a:pt x="4061" y="42"/>
                  </a:lnTo>
                  <a:lnTo>
                    <a:pt x="3812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70"/>
            <p:cNvSpPr/>
            <p:nvPr/>
          </p:nvSpPr>
          <p:spPr>
            <a:xfrm>
              <a:off x="4843850" y="1842800"/>
              <a:ext cx="405075" cy="515925"/>
            </a:xfrm>
            <a:custGeom>
              <a:rect b="b" l="l" r="r" t="t"/>
              <a:pathLst>
                <a:path extrusionOk="0" h="20637" w="16203">
                  <a:moveTo>
                    <a:pt x="2279" y="1"/>
                  </a:moveTo>
                  <a:lnTo>
                    <a:pt x="2196" y="42"/>
                  </a:lnTo>
                  <a:lnTo>
                    <a:pt x="2155" y="84"/>
                  </a:lnTo>
                  <a:lnTo>
                    <a:pt x="2113" y="249"/>
                  </a:lnTo>
                  <a:lnTo>
                    <a:pt x="2072" y="498"/>
                  </a:lnTo>
                  <a:lnTo>
                    <a:pt x="2072" y="829"/>
                  </a:lnTo>
                  <a:lnTo>
                    <a:pt x="2113" y="1617"/>
                  </a:lnTo>
                  <a:lnTo>
                    <a:pt x="2279" y="2487"/>
                  </a:lnTo>
                  <a:lnTo>
                    <a:pt x="2301" y="2595"/>
                  </a:lnTo>
                  <a:lnTo>
                    <a:pt x="2113" y="2031"/>
                  </a:lnTo>
                  <a:lnTo>
                    <a:pt x="1865" y="1409"/>
                  </a:lnTo>
                  <a:lnTo>
                    <a:pt x="1741" y="1161"/>
                  </a:lnTo>
                  <a:lnTo>
                    <a:pt x="1616" y="954"/>
                  </a:lnTo>
                  <a:lnTo>
                    <a:pt x="1492" y="871"/>
                  </a:lnTo>
                  <a:lnTo>
                    <a:pt x="1326" y="829"/>
                  </a:lnTo>
                  <a:lnTo>
                    <a:pt x="1202" y="912"/>
                  </a:lnTo>
                  <a:lnTo>
                    <a:pt x="1119" y="1078"/>
                  </a:lnTo>
                  <a:lnTo>
                    <a:pt x="1078" y="1285"/>
                  </a:lnTo>
                  <a:lnTo>
                    <a:pt x="1078" y="1575"/>
                  </a:lnTo>
                  <a:lnTo>
                    <a:pt x="1078" y="2238"/>
                  </a:lnTo>
                  <a:lnTo>
                    <a:pt x="1202" y="3026"/>
                  </a:lnTo>
                  <a:lnTo>
                    <a:pt x="1229" y="3185"/>
                  </a:lnTo>
                  <a:lnTo>
                    <a:pt x="1036" y="2570"/>
                  </a:lnTo>
                  <a:lnTo>
                    <a:pt x="829" y="1990"/>
                  </a:lnTo>
                  <a:lnTo>
                    <a:pt x="705" y="1782"/>
                  </a:lnTo>
                  <a:lnTo>
                    <a:pt x="580" y="1617"/>
                  </a:lnTo>
                  <a:lnTo>
                    <a:pt x="456" y="1534"/>
                  </a:lnTo>
                  <a:lnTo>
                    <a:pt x="332" y="1534"/>
                  </a:lnTo>
                  <a:lnTo>
                    <a:pt x="207" y="1617"/>
                  </a:lnTo>
                  <a:lnTo>
                    <a:pt x="125" y="1782"/>
                  </a:lnTo>
                  <a:lnTo>
                    <a:pt x="83" y="1990"/>
                  </a:lnTo>
                  <a:lnTo>
                    <a:pt x="42" y="2238"/>
                  </a:lnTo>
                  <a:lnTo>
                    <a:pt x="0" y="2901"/>
                  </a:lnTo>
                  <a:lnTo>
                    <a:pt x="42" y="3730"/>
                  </a:lnTo>
                  <a:lnTo>
                    <a:pt x="125" y="4642"/>
                  </a:lnTo>
                  <a:lnTo>
                    <a:pt x="332" y="5553"/>
                  </a:lnTo>
                  <a:lnTo>
                    <a:pt x="580" y="6465"/>
                  </a:lnTo>
                  <a:lnTo>
                    <a:pt x="746" y="6879"/>
                  </a:lnTo>
                  <a:lnTo>
                    <a:pt x="912" y="7294"/>
                  </a:lnTo>
                  <a:lnTo>
                    <a:pt x="1285" y="7998"/>
                  </a:lnTo>
                  <a:lnTo>
                    <a:pt x="1741" y="8702"/>
                  </a:lnTo>
                  <a:lnTo>
                    <a:pt x="2694" y="10028"/>
                  </a:lnTo>
                  <a:lnTo>
                    <a:pt x="3357" y="11023"/>
                  </a:lnTo>
                  <a:lnTo>
                    <a:pt x="4102" y="12059"/>
                  </a:lnTo>
                  <a:lnTo>
                    <a:pt x="4848" y="13053"/>
                  </a:lnTo>
                  <a:lnTo>
                    <a:pt x="5594" y="13965"/>
                  </a:lnTo>
                  <a:lnTo>
                    <a:pt x="7169" y="15871"/>
                  </a:lnTo>
                  <a:lnTo>
                    <a:pt x="7915" y="16783"/>
                  </a:lnTo>
                  <a:lnTo>
                    <a:pt x="8661" y="17860"/>
                  </a:lnTo>
                  <a:lnTo>
                    <a:pt x="9116" y="18440"/>
                  </a:lnTo>
                  <a:lnTo>
                    <a:pt x="9614" y="19020"/>
                  </a:lnTo>
                  <a:lnTo>
                    <a:pt x="10152" y="19559"/>
                  </a:lnTo>
                  <a:lnTo>
                    <a:pt x="10442" y="19807"/>
                  </a:lnTo>
                  <a:lnTo>
                    <a:pt x="10774" y="20015"/>
                  </a:lnTo>
                  <a:lnTo>
                    <a:pt x="11105" y="20222"/>
                  </a:lnTo>
                  <a:lnTo>
                    <a:pt x="11437" y="20388"/>
                  </a:lnTo>
                  <a:lnTo>
                    <a:pt x="11768" y="20512"/>
                  </a:lnTo>
                  <a:lnTo>
                    <a:pt x="12100" y="20595"/>
                  </a:lnTo>
                  <a:lnTo>
                    <a:pt x="12473" y="20636"/>
                  </a:lnTo>
                  <a:lnTo>
                    <a:pt x="12804" y="20636"/>
                  </a:lnTo>
                  <a:lnTo>
                    <a:pt x="13177" y="20553"/>
                  </a:lnTo>
                  <a:lnTo>
                    <a:pt x="13550" y="20429"/>
                  </a:lnTo>
                  <a:lnTo>
                    <a:pt x="13882" y="20263"/>
                  </a:lnTo>
                  <a:lnTo>
                    <a:pt x="14172" y="20056"/>
                  </a:lnTo>
                  <a:lnTo>
                    <a:pt x="14503" y="19766"/>
                  </a:lnTo>
                  <a:lnTo>
                    <a:pt x="14793" y="19476"/>
                  </a:lnTo>
                  <a:lnTo>
                    <a:pt x="15083" y="19144"/>
                  </a:lnTo>
                  <a:lnTo>
                    <a:pt x="15373" y="18772"/>
                  </a:lnTo>
                  <a:lnTo>
                    <a:pt x="15622" y="18357"/>
                  </a:lnTo>
                  <a:lnTo>
                    <a:pt x="15829" y="17943"/>
                  </a:lnTo>
                  <a:lnTo>
                    <a:pt x="15995" y="17528"/>
                  </a:lnTo>
                  <a:lnTo>
                    <a:pt x="16119" y="17114"/>
                  </a:lnTo>
                  <a:lnTo>
                    <a:pt x="16202" y="16658"/>
                  </a:lnTo>
                  <a:lnTo>
                    <a:pt x="16202" y="16244"/>
                  </a:lnTo>
                  <a:lnTo>
                    <a:pt x="16161" y="15871"/>
                  </a:lnTo>
                  <a:lnTo>
                    <a:pt x="16036" y="15498"/>
                  </a:lnTo>
                  <a:lnTo>
                    <a:pt x="15871" y="15125"/>
                  </a:lnTo>
                  <a:lnTo>
                    <a:pt x="15581" y="14835"/>
                  </a:lnTo>
                  <a:lnTo>
                    <a:pt x="5884" y="6050"/>
                  </a:lnTo>
                  <a:lnTo>
                    <a:pt x="5470" y="5595"/>
                  </a:lnTo>
                  <a:lnTo>
                    <a:pt x="5138" y="5097"/>
                  </a:lnTo>
                  <a:lnTo>
                    <a:pt x="4848" y="4517"/>
                  </a:lnTo>
                  <a:lnTo>
                    <a:pt x="4683" y="3937"/>
                  </a:lnTo>
                  <a:lnTo>
                    <a:pt x="4393" y="2860"/>
                  </a:lnTo>
                  <a:lnTo>
                    <a:pt x="4020" y="1782"/>
                  </a:lnTo>
                  <a:lnTo>
                    <a:pt x="3854" y="1327"/>
                  </a:lnTo>
                  <a:lnTo>
                    <a:pt x="3688" y="954"/>
                  </a:lnTo>
                  <a:lnTo>
                    <a:pt x="3522" y="747"/>
                  </a:lnTo>
                  <a:lnTo>
                    <a:pt x="3398" y="705"/>
                  </a:lnTo>
                  <a:lnTo>
                    <a:pt x="3274" y="705"/>
                  </a:lnTo>
                  <a:lnTo>
                    <a:pt x="3232" y="788"/>
                  </a:lnTo>
                  <a:lnTo>
                    <a:pt x="3191" y="912"/>
                  </a:lnTo>
                  <a:lnTo>
                    <a:pt x="3149" y="1161"/>
                  </a:lnTo>
                  <a:lnTo>
                    <a:pt x="3149" y="1451"/>
                  </a:lnTo>
                  <a:lnTo>
                    <a:pt x="3204" y="1944"/>
                  </a:lnTo>
                  <a:lnTo>
                    <a:pt x="3108" y="1575"/>
                  </a:lnTo>
                  <a:lnTo>
                    <a:pt x="2818" y="747"/>
                  </a:lnTo>
                  <a:lnTo>
                    <a:pt x="2694" y="415"/>
                  </a:lnTo>
                  <a:lnTo>
                    <a:pt x="2569" y="208"/>
                  </a:lnTo>
                  <a:lnTo>
                    <a:pt x="2404" y="42"/>
                  </a:lnTo>
                  <a:lnTo>
                    <a:pt x="2362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70"/>
            <p:cNvSpPr/>
            <p:nvPr/>
          </p:nvSpPr>
          <p:spPr>
            <a:xfrm>
              <a:off x="4326925" y="1867675"/>
              <a:ext cx="436150" cy="486900"/>
            </a:xfrm>
            <a:custGeom>
              <a:rect b="b" l="l" r="r" t="t"/>
              <a:pathLst>
                <a:path extrusionOk="0" h="19476" w="17446">
                  <a:moveTo>
                    <a:pt x="15332" y="0"/>
                  </a:moveTo>
                  <a:lnTo>
                    <a:pt x="15249" y="42"/>
                  </a:lnTo>
                  <a:lnTo>
                    <a:pt x="15083" y="166"/>
                  </a:lnTo>
                  <a:lnTo>
                    <a:pt x="14917" y="414"/>
                  </a:lnTo>
                  <a:lnTo>
                    <a:pt x="14752" y="705"/>
                  </a:lnTo>
                  <a:lnTo>
                    <a:pt x="14420" y="1492"/>
                  </a:lnTo>
                  <a:lnTo>
                    <a:pt x="14199" y="2127"/>
                  </a:lnTo>
                  <a:lnTo>
                    <a:pt x="14213" y="2072"/>
                  </a:lnTo>
                  <a:lnTo>
                    <a:pt x="14379" y="1368"/>
                  </a:lnTo>
                  <a:lnTo>
                    <a:pt x="14420" y="1077"/>
                  </a:lnTo>
                  <a:lnTo>
                    <a:pt x="14379" y="829"/>
                  </a:lnTo>
                  <a:lnTo>
                    <a:pt x="14337" y="663"/>
                  </a:lnTo>
                  <a:lnTo>
                    <a:pt x="14296" y="622"/>
                  </a:lnTo>
                  <a:lnTo>
                    <a:pt x="14254" y="580"/>
                  </a:lnTo>
                  <a:lnTo>
                    <a:pt x="14172" y="580"/>
                  </a:lnTo>
                  <a:lnTo>
                    <a:pt x="14089" y="622"/>
                  </a:lnTo>
                  <a:lnTo>
                    <a:pt x="13882" y="829"/>
                  </a:lnTo>
                  <a:lnTo>
                    <a:pt x="13674" y="1160"/>
                  </a:lnTo>
                  <a:lnTo>
                    <a:pt x="13467" y="1616"/>
                  </a:lnTo>
                  <a:lnTo>
                    <a:pt x="13053" y="2652"/>
                  </a:lnTo>
                  <a:lnTo>
                    <a:pt x="12638" y="3729"/>
                  </a:lnTo>
                  <a:lnTo>
                    <a:pt x="12431" y="4310"/>
                  </a:lnTo>
                  <a:lnTo>
                    <a:pt x="12100" y="4807"/>
                  </a:lnTo>
                  <a:lnTo>
                    <a:pt x="11727" y="5304"/>
                  </a:lnTo>
                  <a:lnTo>
                    <a:pt x="11271" y="5718"/>
                  </a:lnTo>
                  <a:lnTo>
                    <a:pt x="829" y="13633"/>
                  </a:lnTo>
                  <a:lnTo>
                    <a:pt x="539" y="13881"/>
                  </a:lnTo>
                  <a:lnTo>
                    <a:pt x="332" y="14213"/>
                  </a:lnTo>
                  <a:lnTo>
                    <a:pt x="166" y="14586"/>
                  </a:lnTo>
                  <a:lnTo>
                    <a:pt x="42" y="15000"/>
                  </a:lnTo>
                  <a:lnTo>
                    <a:pt x="0" y="15456"/>
                  </a:lnTo>
                  <a:lnTo>
                    <a:pt x="0" y="15912"/>
                  </a:lnTo>
                  <a:lnTo>
                    <a:pt x="42" y="16368"/>
                  </a:lnTo>
                  <a:lnTo>
                    <a:pt x="166" y="16823"/>
                  </a:lnTo>
                  <a:lnTo>
                    <a:pt x="332" y="17279"/>
                  </a:lnTo>
                  <a:lnTo>
                    <a:pt x="497" y="17694"/>
                  </a:lnTo>
                  <a:lnTo>
                    <a:pt x="746" y="18108"/>
                  </a:lnTo>
                  <a:lnTo>
                    <a:pt x="1036" y="18481"/>
                  </a:lnTo>
                  <a:lnTo>
                    <a:pt x="1368" y="18812"/>
                  </a:lnTo>
                  <a:lnTo>
                    <a:pt x="1699" y="19061"/>
                  </a:lnTo>
                  <a:lnTo>
                    <a:pt x="2072" y="19268"/>
                  </a:lnTo>
                  <a:lnTo>
                    <a:pt x="2486" y="19393"/>
                  </a:lnTo>
                  <a:lnTo>
                    <a:pt x="2776" y="19434"/>
                  </a:lnTo>
                  <a:lnTo>
                    <a:pt x="3025" y="19475"/>
                  </a:lnTo>
                  <a:lnTo>
                    <a:pt x="3522" y="19434"/>
                  </a:lnTo>
                  <a:lnTo>
                    <a:pt x="3854" y="19434"/>
                  </a:lnTo>
                  <a:lnTo>
                    <a:pt x="4102" y="19351"/>
                  </a:lnTo>
                  <a:lnTo>
                    <a:pt x="4351" y="19268"/>
                  </a:lnTo>
                  <a:lnTo>
                    <a:pt x="4558" y="19144"/>
                  </a:lnTo>
                  <a:lnTo>
                    <a:pt x="4973" y="18895"/>
                  </a:lnTo>
                  <a:lnTo>
                    <a:pt x="5387" y="18522"/>
                  </a:lnTo>
                  <a:lnTo>
                    <a:pt x="6050" y="17942"/>
                  </a:lnTo>
                  <a:lnTo>
                    <a:pt x="6630" y="17362"/>
                  </a:lnTo>
                  <a:lnTo>
                    <a:pt x="7790" y="16160"/>
                  </a:lnTo>
                  <a:lnTo>
                    <a:pt x="8951" y="14959"/>
                  </a:lnTo>
                  <a:lnTo>
                    <a:pt x="9572" y="14379"/>
                  </a:lnTo>
                  <a:lnTo>
                    <a:pt x="10194" y="13757"/>
                  </a:lnTo>
                  <a:lnTo>
                    <a:pt x="11188" y="12846"/>
                  </a:lnTo>
                  <a:lnTo>
                    <a:pt x="12183" y="11851"/>
                  </a:lnTo>
                  <a:lnTo>
                    <a:pt x="13219" y="10815"/>
                  </a:lnTo>
                  <a:lnTo>
                    <a:pt x="14172" y="9904"/>
                  </a:lnTo>
                  <a:lnTo>
                    <a:pt x="14462" y="9655"/>
                  </a:lnTo>
                  <a:lnTo>
                    <a:pt x="14710" y="9365"/>
                  </a:lnTo>
                  <a:lnTo>
                    <a:pt x="15249" y="8743"/>
                  </a:lnTo>
                  <a:lnTo>
                    <a:pt x="15705" y="8039"/>
                  </a:lnTo>
                  <a:lnTo>
                    <a:pt x="16119" y="7376"/>
                  </a:lnTo>
                  <a:lnTo>
                    <a:pt x="16326" y="7003"/>
                  </a:lnTo>
                  <a:lnTo>
                    <a:pt x="16533" y="6589"/>
                  </a:lnTo>
                  <a:lnTo>
                    <a:pt x="16865" y="5718"/>
                  </a:lnTo>
                  <a:lnTo>
                    <a:pt x="17114" y="4807"/>
                  </a:lnTo>
                  <a:lnTo>
                    <a:pt x="17279" y="3895"/>
                  </a:lnTo>
                  <a:lnTo>
                    <a:pt x="17404" y="3108"/>
                  </a:lnTo>
                  <a:lnTo>
                    <a:pt x="17445" y="2445"/>
                  </a:lnTo>
                  <a:lnTo>
                    <a:pt x="17404" y="2155"/>
                  </a:lnTo>
                  <a:lnTo>
                    <a:pt x="17362" y="1948"/>
                  </a:lnTo>
                  <a:lnTo>
                    <a:pt x="17279" y="1782"/>
                  </a:lnTo>
                  <a:lnTo>
                    <a:pt x="17196" y="1699"/>
                  </a:lnTo>
                  <a:lnTo>
                    <a:pt x="17072" y="1699"/>
                  </a:lnTo>
                  <a:lnTo>
                    <a:pt x="16906" y="1782"/>
                  </a:lnTo>
                  <a:lnTo>
                    <a:pt x="16782" y="1906"/>
                  </a:lnTo>
                  <a:lnTo>
                    <a:pt x="16658" y="2113"/>
                  </a:lnTo>
                  <a:lnTo>
                    <a:pt x="16368" y="2652"/>
                  </a:lnTo>
                  <a:lnTo>
                    <a:pt x="16223" y="3015"/>
                  </a:lnTo>
                  <a:lnTo>
                    <a:pt x="16368" y="2362"/>
                  </a:lnTo>
                  <a:lnTo>
                    <a:pt x="16451" y="1658"/>
                  </a:lnTo>
                  <a:lnTo>
                    <a:pt x="16451" y="1409"/>
                  </a:lnTo>
                  <a:lnTo>
                    <a:pt x="16409" y="1160"/>
                  </a:lnTo>
                  <a:lnTo>
                    <a:pt x="16368" y="995"/>
                  </a:lnTo>
                  <a:lnTo>
                    <a:pt x="16243" y="912"/>
                  </a:lnTo>
                  <a:lnTo>
                    <a:pt x="16119" y="912"/>
                  </a:lnTo>
                  <a:lnTo>
                    <a:pt x="15953" y="1036"/>
                  </a:lnTo>
                  <a:lnTo>
                    <a:pt x="15788" y="1202"/>
                  </a:lnTo>
                  <a:lnTo>
                    <a:pt x="15663" y="1409"/>
                  </a:lnTo>
                  <a:lnTo>
                    <a:pt x="15373" y="2031"/>
                  </a:lnTo>
                  <a:lnTo>
                    <a:pt x="15087" y="2727"/>
                  </a:lnTo>
                  <a:lnTo>
                    <a:pt x="15166" y="2445"/>
                  </a:lnTo>
                  <a:lnTo>
                    <a:pt x="15373" y="1616"/>
                  </a:lnTo>
                  <a:lnTo>
                    <a:pt x="15539" y="829"/>
                  </a:lnTo>
                  <a:lnTo>
                    <a:pt x="15539" y="539"/>
                  </a:lnTo>
                  <a:lnTo>
                    <a:pt x="15539" y="290"/>
                  </a:lnTo>
                  <a:lnTo>
                    <a:pt x="15498" y="83"/>
                  </a:lnTo>
                  <a:lnTo>
                    <a:pt x="15456" y="42"/>
                  </a:lnTo>
                  <a:lnTo>
                    <a:pt x="15373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70"/>
            <p:cNvSpPr/>
            <p:nvPr/>
          </p:nvSpPr>
          <p:spPr>
            <a:xfrm>
              <a:off x="4666700" y="1897700"/>
              <a:ext cx="22825" cy="58050"/>
            </a:xfrm>
            <a:custGeom>
              <a:rect b="b" l="l" r="r" t="t"/>
              <a:pathLst>
                <a:path extrusionOk="0" h="2322" w="913">
                  <a:moveTo>
                    <a:pt x="746" y="1"/>
                  </a:moveTo>
                  <a:lnTo>
                    <a:pt x="705" y="42"/>
                  </a:lnTo>
                  <a:lnTo>
                    <a:pt x="705" y="84"/>
                  </a:lnTo>
                  <a:lnTo>
                    <a:pt x="705" y="125"/>
                  </a:lnTo>
                  <a:lnTo>
                    <a:pt x="705" y="167"/>
                  </a:lnTo>
                  <a:lnTo>
                    <a:pt x="705" y="208"/>
                  </a:lnTo>
                  <a:lnTo>
                    <a:pt x="705" y="249"/>
                  </a:lnTo>
                  <a:lnTo>
                    <a:pt x="663" y="249"/>
                  </a:lnTo>
                  <a:lnTo>
                    <a:pt x="663" y="291"/>
                  </a:lnTo>
                  <a:lnTo>
                    <a:pt x="663" y="332"/>
                  </a:lnTo>
                  <a:lnTo>
                    <a:pt x="622" y="415"/>
                  </a:lnTo>
                  <a:lnTo>
                    <a:pt x="622" y="457"/>
                  </a:lnTo>
                  <a:lnTo>
                    <a:pt x="581" y="457"/>
                  </a:lnTo>
                  <a:lnTo>
                    <a:pt x="581" y="498"/>
                  </a:lnTo>
                  <a:lnTo>
                    <a:pt x="581" y="539"/>
                  </a:lnTo>
                  <a:lnTo>
                    <a:pt x="581" y="581"/>
                  </a:lnTo>
                  <a:lnTo>
                    <a:pt x="581" y="622"/>
                  </a:lnTo>
                  <a:lnTo>
                    <a:pt x="581" y="664"/>
                  </a:lnTo>
                  <a:lnTo>
                    <a:pt x="539" y="664"/>
                  </a:lnTo>
                  <a:lnTo>
                    <a:pt x="539" y="705"/>
                  </a:lnTo>
                  <a:lnTo>
                    <a:pt x="539" y="747"/>
                  </a:lnTo>
                  <a:lnTo>
                    <a:pt x="456" y="871"/>
                  </a:lnTo>
                  <a:lnTo>
                    <a:pt x="456" y="912"/>
                  </a:lnTo>
                  <a:lnTo>
                    <a:pt x="456" y="954"/>
                  </a:lnTo>
                  <a:lnTo>
                    <a:pt x="456" y="995"/>
                  </a:lnTo>
                  <a:lnTo>
                    <a:pt x="415" y="995"/>
                  </a:lnTo>
                  <a:lnTo>
                    <a:pt x="415" y="1037"/>
                  </a:lnTo>
                  <a:lnTo>
                    <a:pt x="415" y="1078"/>
                  </a:lnTo>
                  <a:lnTo>
                    <a:pt x="415" y="1120"/>
                  </a:lnTo>
                  <a:lnTo>
                    <a:pt x="373" y="1161"/>
                  </a:lnTo>
                  <a:lnTo>
                    <a:pt x="373" y="1202"/>
                  </a:lnTo>
                  <a:lnTo>
                    <a:pt x="373" y="1244"/>
                  </a:lnTo>
                  <a:lnTo>
                    <a:pt x="373" y="1285"/>
                  </a:lnTo>
                  <a:lnTo>
                    <a:pt x="332" y="1285"/>
                  </a:lnTo>
                  <a:lnTo>
                    <a:pt x="332" y="1327"/>
                  </a:lnTo>
                  <a:lnTo>
                    <a:pt x="249" y="1451"/>
                  </a:lnTo>
                  <a:lnTo>
                    <a:pt x="249" y="1493"/>
                  </a:lnTo>
                  <a:lnTo>
                    <a:pt x="249" y="1534"/>
                  </a:lnTo>
                  <a:lnTo>
                    <a:pt x="249" y="1575"/>
                  </a:lnTo>
                  <a:lnTo>
                    <a:pt x="249" y="1617"/>
                  </a:lnTo>
                  <a:lnTo>
                    <a:pt x="208" y="1617"/>
                  </a:lnTo>
                  <a:lnTo>
                    <a:pt x="208" y="1658"/>
                  </a:lnTo>
                  <a:lnTo>
                    <a:pt x="208" y="1700"/>
                  </a:lnTo>
                  <a:lnTo>
                    <a:pt x="166" y="1783"/>
                  </a:lnTo>
                  <a:lnTo>
                    <a:pt x="125" y="1865"/>
                  </a:lnTo>
                  <a:lnTo>
                    <a:pt x="83" y="1907"/>
                  </a:lnTo>
                  <a:lnTo>
                    <a:pt x="125" y="1948"/>
                  </a:lnTo>
                  <a:lnTo>
                    <a:pt x="83" y="1948"/>
                  </a:lnTo>
                  <a:lnTo>
                    <a:pt x="83" y="1990"/>
                  </a:lnTo>
                  <a:lnTo>
                    <a:pt x="42" y="2073"/>
                  </a:lnTo>
                  <a:lnTo>
                    <a:pt x="42" y="2114"/>
                  </a:lnTo>
                  <a:lnTo>
                    <a:pt x="42" y="2156"/>
                  </a:lnTo>
                  <a:lnTo>
                    <a:pt x="0" y="2156"/>
                  </a:lnTo>
                  <a:lnTo>
                    <a:pt x="0" y="2197"/>
                  </a:lnTo>
                  <a:lnTo>
                    <a:pt x="0" y="2238"/>
                  </a:lnTo>
                  <a:lnTo>
                    <a:pt x="0" y="2280"/>
                  </a:lnTo>
                  <a:lnTo>
                    <a:pt x="42" y="2321"/>
                  </a:lnTo>
                  <a:lnTo>
                    <a:pt x="83" y="2321"/>
                  </a:lnTo>
                  <a:lnTo>
                    <a:pt x="125" y="2280"/>
                  </a:lnTo>
                  <a:lnTo>
                    <a:pt x="166" y="2280"/>
                  </a:lnTo>
                  <a:lnTo>
                    <a:pt x="166" y="2238"/>
                  </a:lnTo>
                  <a:lnTo>
                    <a:pt x="166" y="2197"/>
                  </a:lnTo>
                  <a:lnTo>
                    <a:pt x="208" y="2156"/>
                  </a:lnTo>
                  <a:lnTo>
                    <a:pt x="249" y="2073"/>
                  </a:lnTo>
                  <a:lnTo>
                    <a:pt x="249" y="2031"/>
                  </a:lnTo>
                  <a:lnTo>
                    <a:pt x="249" y="1990"/>
                  </a:lnTo>
                  <a:lnTo>
                    <a:pt x="291" y="1907"/>
                  </a:lnTo>
                  <a:lnTo>
                    <a:pt x="332" y="1865"/>
                  </a:lnTo>
                  <a:lnTo>
                    <a:pt x="332" y="1824"/>
                  </a:lnTo>
                  <a:lnTo>
                    <a:pt x="332" y="1783"/>
                  </a:lnTo>
                  <a:lnTo>
                    <a:pt x="373" y="1783"/>
                  </a:lnTo>
                  <a:lnTo>
                    <a:pt x="373" y="1741"/>
                  </a:lnTo>
                  <a:lnTo>
                    <a:pt x="373" y="1700"/>
                  </a:lnTo>
                  <a:lnTo>
                    <a:pt x="415" y="1658"/>
                  </a:lnTo>
                  <a:lnTo>
                    <a:pt x="415" y="1617"/>
                  </a:lnTo>
                  <a:lnTo>
                    <a:pt x="415" y="1575"/>
                  </a:lnTo>
                  <a:lnTo>
                    <a:pt x="415" y="1534"/>
                  </a:lnTo>
                  <a:lnTo>
                    <a:pt x="456" y="1451"/>
                  </a:lnTo>
                  <a:lnTo>
                    <a:pt x="498" y="1410"/>
                  </a:lnTo>
                  <a:lnTo>
                    <a:pt x="498" y="1368"/>
                  </a:lnTo>
                  <a:lnTo>
                    <a:pt x="498" y="1327"/>
                  </a:lnTo>
                  <a:lnTo>
                    <a:pt x="539" y="1327"/>
                  </a:lnTo>
                  <a:lnTo>
                    <a:pt x="539" y="1285"/>
                  </a:lnTo>
                  <a:lnTo>
                    <a:pt x="539" y="1244"/>
                  </a:lnTo>
                  <a:lnTo>
                    <a:pt x="539" y="1202"/>
                  </a:lnTo>
                  <a:lnTo>
                    <a:pt x="581" y="1161"/>
                  </a:lnTo>
                  <a:lnTo>
                    <a:pt x="581" y="1120"/>
                  </a:lnTo>
                  <a:lnTo>
                    <a:pt x="622" y="1078"/>
                  </a:lnTo>
                  <a:lnTo>
                    <a:pt x="622" y="1037"/>
                  </a:lnTo>
                  <a:lnTo>
                    <a:pt x="622" y="995"/>
                  </a:lnTo>
                  <a:lnTo>
                    <a:pt x="622" y="954"/>
                  </a:lnTo>
                  <a:lnTo>
                    <a:pt x="622" y="912"/>
                  </a:lnTo>
                  <a:lnTo>
                    <a:pt x="663" y="912"/>
                  </a:lnTo>
                  <a:lnTo>
                    <a:pt x="663" y="871"/>
                  </a:lnTo>
                  <a:lnTo>
                    <a:pt x="663" y="830"/>
                  </a:lnTo>
                  <a:lnTo>
                    <a:pt x="705" y="830"/>
                  </a:lnTo>
                  <a:lnTo>
                    <a:pt x="705" y="788"/>
                  </a:lnTo>
                  <a:lnTo>
                    <a:pt x="705" y="747"/>
                  </a:lnTo>
                  <a:lnTo>
                    <a:pt x="705" y="705"/>
                  </a:lnTo>
                  <a:lnTo>
                    <a:pt x="705" y="664"/>
                  </a:lnTo>
                  <a:lnTo>
                    <a:pt x="746" y="581"/>
                  </a:lnTo>
                  <a:lnTo>
                    <a:pt x="788" y="539"/>
                  </a:lnTo>
                  <a:lnTo>
                    <a:pt x="788" y="498"/>
                  </a:lnTo>
                  <a:lnTo>
                    <a:pt x="788" y="457"/>
                  </a:lnTo>
                  <a:lnTo>
                    <a:pt x="829" y="415"/>
                  </a:lnTo>
                  <a:lnTo>
                    <a:pt x="829" y="374"/>
                  </a:lnTo>
                  <a:lnTo>
                    <a:pt x="829" y="332"/>
                  </a:lnTo>
                  <a:lnTo>
                    <a:pt x="829" y="291"/>
                  </a:lnTo>
                  <a:lnTo>
                    <a:pt x="871" y="249"/>
                  </a:lnTo>
                  <a:lnTo>
                    <a:pt x="871" y="167"/>
                  </a:lnTo>
                  <a:lnTo>
                    <a:pt x="871" y="125"/>
                  </a:lnTo>
                  <a:lnTo>
                    <a:pt x="912" y="84"/>
                  </a:lnTo>
                  <a:lnTo>
                    <a:pt x="912" y="42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70"/>
            <p:cNvSpPr/>
            <p:nvPr/>
          </p:nvSpPr>
          <p:spPr>
            <a:xfrm>
              <a:off x="4693625" y="1911175"/>
              <a:ext cx="19725" cy="51825"/>
            </a:xfrm>
            <a:custGeom>
              <a:rect b="b" l="l" r="r" t="t"/>
              <a:pathLst>
                <a:path extrusionOk="0" h="2073" w="789">
                  <a:moveTo>
                    <a:pt x="622" y="0"/>
                  </a:moveTo>
                  <a:lnTo>
                    <a:pt x="622" y="42"/>
                  </a:lnTo>
                  <a:lnTo>
                    <a:pt x="622" y="83"/>
                  </a:lnTo>
                  <a:lnTo>
                    <a:pt x="622" y="125"/>
                  </a:lnTo>
                  <a:lnTo>
                    <a:pt x="581" y="125"/>
                  </a:lnTo>
                  <a:lnTo>
                    <a:pt x="581" y="166"/>
                  </a:lnTo>
                  <a:lnTo>
                    <a:pt x="581" y="208"/>
                  </a:lnTo>
                  <a:lnTo>
                    <a:pt x="581" y="249"/>
                  </a:lnTo>
                  <a:lnTo>
                    <a:pt x="540" y="249"/>
                  </a:lnTo>
                  <a:lnTo>
                    <a:pt x="540" y="291"/>
                  </a:lnTo>
                  <a:lnTo>
                    <a:pt x="540" y="332"/>
                  </a:lnTo>
                  <a:lnTo>
                    <a:pt x="498" y="373"/>
                  </a:lnTo>
                  <a:lnTo>
                    <a:pt x="498" y="415"/>
                  </a:lnTo>
                  <a:lnTo>
                    <a:pt x="498" y="456"/>
                  </a:lnTo>
                  <a:lnTo>
                    <a:pt x="457" y="456"/>
                  </a:lnTo>
                  <a:lnTo>
                    <a:pt x="457" y="498"/>
                  </a:lnTo>
                  <a:lnTo>
                    <a:pt x="498" y="498"/>
                  </a:lnTo>
                  <a:lnTo>
                    <a:pt x="457" y="539"/>
                  </a:lnTo>
                  <a:lnTo>
                    <a:pt x="457" y="581"/>
                  </a:lnTo>
                  <a:lnTo>
                    <a:pt x="415" y="622"/>
                  </a:lnTo>
                  <a:lnTo>
                    <a:pt x="415" y="663"/>
                  </a:lnTo>
                  <a:lnTo>
                    <a:pt x="374" y="788"/>
                  </a:lnTo>
                  <a:lnTo>
                    <a:pt x="374" y="829"/>
                  </a:lnTo>
                  <a:lnTo>
                    <a:pt x="374" y="871"/>
                  </a:lnTo>
                  <a:lnTo>
                    <a:pt x="332" y="871"/>
                  </a:lnTo>
                  <a:lnTo>
                    <a:pt x="332" y="912"/>
                  </a:lnTo>
                  <a:lnTo>
                    <a:pt x="332" y="954"/>
                  </a:lnTo>
                  <a:lnTo>
                    <a:pt x="332" y="995"/>
                  </a:lnTo>
                  <a:lnTo>
                    <a:pt x="291" y="995"/>
                  </a:lnTo>
                  <a:lnTo>
                    <a:pt x="291" y="1036"/>
                  </a:lnTo>
                  <a:lnTo>
                    <a:pt x="291" y="1078"/>
                  </a:lnTo>
                  <a:lnTo>
                    <a:pt x="291" y="1119"/>
                  </a:lnTo>
                  <a:lnTo>
                    <a:pt x="249" y="1161"/>
                  </a:lnTo>
                  <a:lnTo>
                    <a:pt x="249" y="1202"/>
                  </a:lnTo>
                  <a:lnTo>
                    <a:pt x="167" y="1326"/>
                  </a:lnTo>
                  <a:lnTo>
                    <a:pt x="208" y="1326"/>
                  </a:lnTo>
                  <a:lnTo>
                    <a:pt x="167" y="1368"/>
                  </a:lnTo>
                  <a:lnTo>
                    <a:pt x="167" y="1409"/>
                  </a:lnTo>
                  <a:lnTo>
                    <a:pt x="167" y="1451"/>
                  </a:lnTo>
                  <a:lnTo>
                    <a:pt x="125" y="1451"/>
                  </a:lnTo>
                  <a:lnTo>
                    <a:pt x="125" y="1492"/>
                  </a:lnTo>
                  <a:lnTo>
                    <a:pt x="125" y="1534"/>
                  </a:lnTo>
                  <a:lnTo>
                    <a:pt x="125" y="1575"/>
                  </a:lnTo>
                  <a:lnTo>
                    <a:pt x="84" y="1575"/>
                  </a:lnTo>
                  <a:lnTo>
                    <a:pt x="84" y="1658"/>
                  </a:lnTo>
                  <a:lnTo>
                    <a:pt x="42" y="1741"/>
                  </a:lnTo>
                  <a:lnTo>
                    <a:pt x="42" y="1782"/>
                  </a:lnTo>
                  <a:lnTo>
                    <a:pt x="42" y="1865"/>
                  </a:lnTo>
                  <a:lnTo>
                    <a:pt x="1" y="1865"/>
                  </a:lnTo>
                  <a:lnTo>
                    <a:pt x="1" y="1907"/>
                  </a:lnTo>
                  <a:lnTo>
                    <a:pt x="1" y="1948"/>
                  </a:lnTo>
                  <a:lnTo>
                    <a:pt x="1" y="1989"/>
                  </a:lnTo>
                  <a:lnTo>
                    <a:pt x="1" y="2031"/>
                  </a:lnTo>
                  <a:lnTo>
                    <a:pt x="42" y="2072"/>
                  </a:lnTo>
                  <a:lnTo>
                    <a:pt x="125" y="2072"/>
                  </a:lnTo>
                  <a:lnTo>
                    <a:pt x="125" y="2031"/>
                  </a:lnTo>
                  <a:lnTo>
                    <a:pt x="167" y="2031"/>
                  </a:lnTo>
                  <a:lnTo>
                    <a:pt x="167" y="1989"/>
                  </a:lnTo>
                  <a:lnTo>
                    <a:pt x="167" y="1948"/>
                  </a:lnTo>
                  <a:lnTo>
                    <a:pt x="208" y="1907"/>
                  </a:lnTo>
                  <a:lnTo>
                    <a:pt x="208" y="1865"/>
                  </a:lnTo>
                  <a:lnTo>
                    <a:pt x="208" y="1824"/>
                  </a:lnTo>
                  <a:lnTo>
                    <a:pt x="208" y="1782"/>
                  </a:lnTo>
                  <a:lnTo>
                    <a:pt x="249" y="1782"/>
                  </a:lnTo>
                  <a:lnTo>
                    <a:pt x="249" y="1741"/>
                  </a:lnTo>
                  <a:lnTo>
                    <a:pt x="291" y="1658"/>
                  </a:lnTo>
                  <a:lnTo>
                    <a:pt x="291" y="1617"/>
                  </a:lnTo>
                  <a:lnTo>
                    <a:pt x="291" y="1575"/>
                  </a:lnTo>
                  <a:lnTo>
                    <a:pt x="291" y="1534"/>
                  </a:lnTo>
                  <a:lnTo>
                    <a:pt x="332" y="1534"/>
                  </a:lnTo>
                  <a:lnTo>
                    <a:pt x="332" y="1492"/>
                  </a:lnTo>
                  <a:lnTo>
                    <a:pt x="332" y="1451"/>
                  </a:lnTo>
                  <a:lnTo>
                    <a:pt x="332" y="1409"/>
                  </a:lnTo>
                  <a:lnTo>
                    <a:pt x="332" y="1368"/>
                  </a:lnTo>
                  <a:lnTo>
                    <a:pt x="374" y="1285"/>
                  </a:lnTo>
                  <a:lnTo>
                    <a:pt x="415" y="1285"/>
                  </a:lnTo>
                  <a:lnTo>
                    <a:pt x="415" y="1244"/>
                  </a:lnTo>
                  <a:lnTo>
                    <a:pt x="415" y="1202"/>
                  </a:lnTo>
                  <a:lnTo>
                    <a:pt x="415" y="1161"/>
                  </a:lnTo>
                  <a:lnTo>
                    <a:pt x="457" y="1161"/>
                  </a:lnTo>
                  <a:lnTo>
                    <a:pt x="457" y="1119"/>
                  </a:lnTo>
                  <a:lnTo>
                    <a:pt x="457" y="1078"/>
                  </a:lnTo>
                  <a:lnTo>
                    <a:pt x="457" y="1036"/>
                  </a:lnTo>
                  <a:lnTo>
                    <a:pt x="457" y="995"/>
                  </a:lnTo>
                  <a:lnTo>
                    <a:pt x="498" y="954"/>
                  </a:lnTo>
                  <a:lnTo>
                    <a:pt x="498" y="912"/>
                  </a:lnTo>
                  <a:lnTo>
                    <a:pt x="498" y="871"/>
                  </a:lnTo>
                  <a:lnTo>
                    <a:pt x="498" y="829"/>
                  </a:lnTo>
                  <a:lnTo>
                    <a:pt x="540" y="829"/>
                  </a:lnTo>
                  <a:lnTo>
                    <a:pt x="540" y="788"/>
                  </a:lnTo>
                  <a:lnTo>
                    <a:pt x="540" y="746"/>
                  </a:lnTo>
                  <a:lnTo>
                    <a:pt x="581" y="746"/>
                  </a:lnTo>
                  <a:lnTo>
                    <a:pt x="581" y="705"/>
                  </a:lnTo>
                  <a:lnTo>
                    <a:pt x="581" y="663"/>
                  </a:lnTo>
                  <a:lnTo>
                    <a:pt x="581" y="622"/>
                  </a:lnTo>
                  <a:lnTo>
                    <a:pt x="622" y="539"/>
                  </a:lnTo>
                  <a:lnTo>
                    <a:pt x="664" y="498"/>
                  </a:lnTo>
                  <a:lnTo>
                    <a:pt x="664" y="456"/>
                  </a:lnTo>
                  <a:lnTo>
                    <a:pt x="664" y="415"/>
                  </a:lnTo>
                  <a:lnTo>
                    <a:pt x="705" y="415"/>
                  </a:lnTo>
                  <a:lnTo>
                    <a:pt x="705" y="373"/>
                  </a:lnTo>
                  <a:lnTo>
                    <a:pt x="705" y="332"/>
                  </a:lnTo>
                  <a:lnTo>
                    <a:pt x="705" y="291"/>
                  </a:lnTo>
                  <a:lnTo>
                    <a:pt x="747" y="291"/>
                  </a:lnTo>
                  <a:lnTo>
                    <a:pt x="747" y="249"/>
                  </a:lnTo>
                  <a:lnTo>
                    <a:pt x="747" y="208"/>
                  </a:lnTo>
                  <a:lnTo>
                    <a:pt x="747" y="166"/>
                  </a:lnTo>
                  <a:lnTo>
                    <a:pt x="788" y="166"/>
                  </a:lnTo>
                  <a:lnTo>
                    <a:pt x="788" y="83"/>
                  </a:lnTo>
                  <a:lnTo>
                    <a:pt x="788" y="42"/>
                  </a:lnTo>
                  <a:lnTo>
                    <a:pt x="747" y="42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70"/>
            <p:cNvSpPr/>
            <p:nvPr/>
          </p:nvSpPr>
          <p:spPr>
            <a:xfrm>
              <a:off x="4718500" y="1927750"/>
              <a:ext cx="19700" cy="54925"/>
            </a:xfrm>
            <a:custGeom>
              <a:rect b="b" l="l" r="r" t="t"/>
              <a:pathLst>
                <a:path extrusionOk="0" h="2197" w="788">
                  <a:moveTo>
                    <a:pt x="622" y="0"/>
                  </a:moveTo>
                  <a:lnTo>
                    <a:pt x="622" y="42"/>
                  </a:lnTo>
                  <a:lnTo>
                    <a:pt x="580" y="83"/>
                  </a:lnTo>
                  <a:lnTo>
                    <a:pt x="580" y="125"/>
                  </a:lnTo>
                  <a:lnTo>
                    <a:pt x="580" y="166"/>
                  </a:lnTo>
                  <a:lnTo>
                    <a:pt x="580" y="208"/>
                  </a:lnTo>
                  <a:lnTo>
                    <a:pt x="539" y="249"/>
                  </a:lnTo>
                  <a:lnTo>
                    <a:pt x="539" y="291"/>
                  </a:lnTo>
                  <a:lnTo>
                    <a:pt x="498" y="291"/>
                  </a:lnTo>
                  <a:lnTo>
                    <a:pt x="498" y="332"/>
                  </a:lnTo>
                  <a:lnTo>
                    <a:pt x="456" y="415"/>
                  </a:lnTo>
                  <a:lnTo>
                    <a:pt x="456" y="456"/>
                  </a:lnTo>
                  <a:lnTo>
                    <a:pt x="456" y="498"/>
                  </a:lnTo>
                  <a:lnTo>
                    <a:pt x="415" y="539"/>
                  </a:lnTo>
                  <a:lnTo>
                    <a:pt x="415" y="581"/>
                  </a:lnTo>
                  <a:lnTo>
                    <a:pt x="415" y="622"/>
                  </a:lnTo>
                  <a:lnTo>
                    <a:pt x="373" y="663"/>
                  </a:lnTo>
                  <a:lnTo>
                    <a:pt x="373" y="705"/>
                  </a:lnTo>
                  <a:lnTo>
                    <a:pt x="332" y="829"/>
                  </a:lnTo>
                  <a:lnTo>
                    <a:pt x="332" y="871"/>
                  </a:lnTo>
                  <a:lnTo>
                    <a:pt x="332" y="912"/>
                  </a:lnTo>
                  <a:lnTo>
                    <a:pt x="290" y="912"/>
                  </a:lnTo>
                  <a:lnTo>
                    <a:pt x="290" y="954"/>
                  </a:lnTo>
                  <a:lnTo>
                    <a:pt x="290" y="995"/>
                  </a:lnTo>
                  <a:lnTo>
                    <a:pt x="290" y="1036"/>
                  </a:lnTo>
                  <a:lnTo>
                    <a:pt x="249" y="1078"/>
                  </a:lnTo>
                  <a:lnTo>
                    <a:pt x="249" y="1119"/>
                  </a:lnTo>
                  <a:lnTo>
                    <a:pt x="249" y="1161"/>
                  </a:lnTo>
                  <a:lnTo>
                    <a:pt x="249" y="1202"/>
                  </a:lnTo>
                  <a:lnTo>
                    <a:pt x="207" y="1202"/>
                  </a:lnTo>
                  <a:lnTo>
                    <a:pt x="207" y="1244"/>
                  </a:lnTo>
                  <a:lnTo>
                    <a:pt x="207" y="1285"/>
                  </a:lnTo>
                  <a:lnTo>
                    <a:pt x="125" y="1409"/>
                  </a:lnTo>
                  <a:lnTo>
                    <a:pt x="166" y="1409"/>
                  </a:lnTo>
                  <a:lnTo>
                    <a:pt x="166" y="1451"/>
                  </a:lnTo>
                  <a:lnTo>
                    <a:pt x="125" y="1451"/>
                  </a:lnTo>
                  <a:lnTo>
                    <a:pt x="125" y="1492"/>
                  </a:lnTo>
                  <a:lnTo>
                    <a:pt x="125" y="1534"/>
                  </a:lnTo>
                  <a:lnTo>
                    <a:pt x="125" y="1575"/>
                  </a:lnTo>
                  <a:lnTo>
                    <a:pt x="125" y="1616"/>
                  </a:lnTo>
                  <a:lnTo>
                    <a:pt x="83" y="1616"/>
                  </a:lnTo>
                  <a:lnTo>
                    <a:pt x="83" y="1699"/>
                  </a:lnTo>
                  <a:lnTo>
                    <a:pt x="42" y="1782"/>
                  </a:lnTo>
                  <a:lnTo>
                    <a:pt x="42" y="1865"/>
                  </a:lnTo>
                  <a:lnTo>
                    <a:pt x="42" y="1907"/>
                  </a:lnTo>
                  <a:lnTo>
                    <a:pt x="42" y="1948"/>
                  </a:lnTo>
                  <a:lnTo>
                    <a:pt x="0" y="1989"/>
                  </a:lnTo>
                  <a:lnTo>
                    <a:pt x="0" y="2031"/>
                  </a:lnTo>
                  <a:lnTo>
                    <a:pt x="0" y="2072"/>
                  </a:lnTo>
                  <a:lnTo>
                    <a:pt x="0" y="2114"/>
                  </a:lnTo>
                  <a:lnTo>
                    <a:pt x="0" y="2155"/>
                  </a:lnTo>
                  <a:lnTo>
                    <a:pt x="0" y="2197"/>
                  </a:lnTo>
                  <a:lnTo>
                    <a:pt x="166" y="2197"/>
                  </a:lnTo>
                  <a:lnTo>
                    <a:pt x="166" y="2155"/>
                  </a:lnTo>
                  <a:lnTo>
                    <a:pt x="166" y="2114"/>
                  </a:lnTo>
                  <a:lnTo>
                    <a:pt x="166" y="2072"/>
                  </a:lnTo>
                  <a:lnTo>
                    <a:pt x="166" y="2031"/>
                  </a:lnTo>
                  <a:lnTo>
                    <a:pt x="207" y="2031"/>
                  </a:lnTo>
                  <a:lnTo>
                    <a:pt x="207" y="1989"/>
                  </a:lnTo>
                  <a:lnTo>
                    <a:pt x="207" y="1948"/>
                  </a:lnTo>
                  <a:lnTo>
                    <a:pt x="207" y="1907"/>
                  </a:lnTo>
                  <a:lnTo>
                    <a:pt x="207" y="1824"/>
                  </a:lnTo>
                  <a:lnTo>
                    <a:pt x="249" y="1782"/>
                  </a:lnTo>
                  <a:lnTo>
                    <a:pt x="249" y="1741"/>
                  </a:lnTo>
                  <a:lnTo>
                    <a:pt x="249" y="1699"/>
                  </a:lnTo>
                  <a:lnTo>
                    <a:pt x="249" y="1658"/>
                  </a:lnTo>
                  <a:lnTo>
                    <a:pt x="290" y="1658"/>
                  </a:lnTo>
                  <a:lnTo>
                    <a:pt x="290" y="1616"/>
                  </a:lnTo>
                  <a:lnTo>
                    <a:pt x="290" y="1575"/>
                  </a:lnTo>
                  <a:lnTo>
                    <a:pt x="290" y="1534"/>
                  </a:lnTo>
                  <a:lnTo>
                    <a:pt x="290" y="1492"/>
                  </a:lnTo>
                  <a:lnTo>
                    <a:pt x="332" y="1451"/>
                  </a:lnTo>
                  <a:lnTo>
                    <a:pt x="332" y="1368"/>
                  </a:lnTo>
                  <a:lnTo>
                    <a:pt x="332" y="1326"/>
                  </a:lnTo>
                  <a:lnTo>
                    <a:pt x="373" y="1326"/>
                  </a:lnTo>
                  <a:lnTo>
                    <a:pt x="373" y="1285"/>
                  </a:lnTo>
                  <a:lnTo>
                    <a:pt x="373" y="1244"/>
                  </a:lnTo>
                  <a:lnTo>
                    <a:pt x="415" y="1202"/>
                  </a:lnTo>
                  <a:lnTo>
                    <a:pt x="415" y="1161"/>
                  </a:lnTo>
                  <a:lnTo>
                    <a:pt x="415" y="1119"/>
                  </a:lnTo>
                  <a:lnTo>
                    <a:pt x="415" y="1078"/>
                  </a:lnTo>
                  <a:lnTo>
                    <a:pt x="456" y="995"/>
                  </a:lnTo>
                  <a:lnTo>
                    <a:pt x="456" y="954"/>
                  </a:lnTo>
                  <a:lnTo>
                    <a:pt x="456" y="912"/>
                  </a:lnTo>
                  <a:lnTo>
                    <a:pt x="456" y="871"/>
                  </a:lnTo>
                  <a:lnTo>
                    <a:pt x="498" y="871"/>
                  </a:lnTo>
                  <a:lnTo>
                    <a:pt x="498" y="829"/>
                  </a:lnTo>
                  <a:lnTo>
                    <a:pt x="498" y="788"/>
                  </a:lnTo>
                  <a:lnTo>
                    <a:pt x="539" y="788"/>
                  </a:lnTo>
                  <a:lnTo>
                    <a:pt x="539" y="746"/>
                  </a:lnTo>
                  <a:lnTo>
                    <a:pt x="539" y="705"/>
                  </a:lnTo>
                  <a:lnTo>
                    <a:pt x="580" y="622"/>
                  </a:lnTo>
                  <a:lnTo>
                    <a:pt x="580" y="581"/>
                  </a:lnTo>
                  <a:lnTo>
                    <a:pt x="622" y="498"/>
                  </a:lnTo>
                  <a:lnTo>
                    <a:pt x="622" y="456"/>
                  </a:lnTo>
                  <a:lnTo>
                    <a:pt x="663" y="415"/>
                  </a:lnTo>
                  <a:lnTo>
                    <a:pt x="663" y="373"/>
                  </a:lnTo>
                  <a:lnTo>
                    <a:pt x="705" y="332"/>
                  </a:lnTo>
                  <a:lnTo>
                    <a:pt x="705" y="291"/>
                  </a:lnTo>
                  <a:lnTo>
                    <a:pt x="746" y="249"/>
                  </a:lnTo>
                  <a:lnTo>
                    <a:pt x="746" y="208"/>
                  </a:lnTo>
                  <a:lnTo>
                    <a:pt x="746" y="166"/>
                  </a:lnTo>
                  <a:lnTo>
                    <a:pt x="788" y="125"/>
                  </a:lnTo>
                  <a:lnTo>
                    <a:pt x="788" y="83"/>
                  </a:lnTo>
                  <a:lnTo>
                    <a:pt x="746" y="42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70"/>
            <p:cNvSpPr/>
            <p:nvPr/>
          </p:nvSpPr>
          <p:spPr>
            <a:xfrm>
              <a:off x="4866625" y="1894600"/>
              <a:ext cx="12475" cy="54925"/>
            </a:xfrm>
            <a:custGeom>
              <a:rect b="b" l="l" r="r" t="t"/>
              <a:pathLst>
                <a:path extrusionOk="0" h="2197" w="499">
                  <a:moveTo>
                    <a:pt x="84" y="0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25"/>
                  </a:lnTo>
                  <a:lnTo>
                    <a:pt x="42" y="166"/>
                  </a:lnTo>
                  <a:lnTo>
                    <a:pt x="42" y="208"/>
                  </a:lnTo>
                  <a:lnTo>
                    <a:pt x="42" y="249"/>
                  </a:lnTo>
                  <a:lnTo>
                    <a:pt x="42" y="291"/>
                  </a:lnTo>
                  <a:lnTo>
                    <a:pt x="42" y="332"/>
                  </a:lnTo>
                  <a:lnTo>
                    <a:pt x="42" y="373"/>
                  </a:lnTo>
                  <a:lnTo>
                    <a:pt x="42" y="456"/>
                  </a:lnTo>
                  <a:lnTo>
                    <a:pt x="42" y="498"/>
                  </a:lnTo>
                  <a:lnTo>
                    <a:pt x="42" y="539"/>
                  </a:lnTo>
                  <a:lnTo>
                    <a:pt x="84" y="539"/>
                  </a:lnTo>
                  <a:lnTo>
                    <a:pt x="84" y="581"/>
                  </a:lnTo>
                  <a:lnTo>
                    <a:pt x="84" y="622"/>
                  </a:lnTo>
                  <a:lnTo>
                    <a:pt x="84" y="663"/>
                  </a:lnTo>
                  <a:lnTo>
                    <a:pt x="84" y="705"/>
                  </a:lnTo>
                  <a:lnTo>
                    <a:pt x="84" y="746"/>
                  </a:lnTo>
                  <a:lnTo>
                    <a:pt x="125" y="912"/>
                  </a:lnTo>
                  <a:lnTo>
                    <a:pt x="125" y="954"/>
                  </a:lnTo>
                  <a:lnTo>
                    <a:pt x="125" y="995"/>
                  </a:lnTo>
                  <a:lnTo>
                    <a:pt x="125" y="1036"/>
                  </a:lnTo>
                  <a:lnTo>
                    <a:pt x="167" y="1078"/>
                  </a:lnTo>
                  <a:lnTo>
                    <a:pt x="167" y="1119"/>
                  </a:lnTo>
                  <a:lnTo>
                    <a:pt x="167" y="1161"/>
                  </a:lnTo>
                  <a:lnTo>
                    <a:pt x="167" y="1202"/>
                  </a:lnTo>
                  <a:lnTo>
                    <a:pt x="208" y="1244"/>
                  </a:lnTo>
                  <a:lnTo>
                    <a:pt x="167" y="1285"/>
                  </a:lnTo>
                  <a:lnTo>
                    <a:pt x="208" y="1326"/>
                  </a:lnTo>
                  <a:lnTo>
                    <a:pt x="208" y="1451"/>
                  </a:lnTo>
                  <a:lnTo>
                    <a:pt x="208" y="1492"/>
                  </a:lnTo>
                  <a:lnTo>
                    <a:pt x="208" y="1534"/>
                  </a:lnTo>
                  <a:lnTo>
                    <a:pt x="208" y="1575"/>
                  </a:lnTo>
                  <a:lnTo>
                    <a:pt x="208" y="1617"/>
                  </a:lnTo>
                  <a:lnTo>
                    <a:pt x="249" y="1617"/>
                  </a:lnTo>
                  <a:lnTo>
                    <a:pt x="249" y="1658"/>
                  </a:lnTo>
                  <a:lnTo>
                    <a:pt x="249" y="1741"/>
                  </a:lnTo>
                  <a:lnTo>
                    <a:pt x="249" y="1824"/>
                  </a:lnTo>
                  <a:lnTo>
                    <a:pt x="249" y="1865"/>
                  </a:lnTo>
                  <a:lnTo>
                    <a:pt x="291" y="1907"/>
                  </a:lnTo>
                  <a:lnTo>
                    <a:pt x="291" y="1948"/>
                  </a:lnTo>
                  <a:lnTo>
                    <a:pt x="291" y="2031"/>
                  </a:lnTo>
                  <a:lnTo>
                    <a:pt x="291" y="2072"/>
                  </a:lnTo>
                  <a:lnTo>
                    <a:pt x="332" y="2114"/>
                  </a:lnTo>
                  <a:lnTo>
                    <a:pt x="291" y="2155"/>
                  </a:lnTo>
                  <a:lnTo>
                    <a:pt x="332" y="2197"/>
                  </a:lnTo>
                  <a:lnTo>
                    <a:pt x="457" y="2197"/>
                  </a:lnTo>
                  <a:lnTo>
                    <a:pt x="498" y="2155"/>
                  </a:lnTo>
                  <a:lnTo>
                    <a:pt x="498" y="2114"/>
                  </a:lnTo>
                  <a:lnTo>
                    <a:pt x="457" y="2114"/>
                  </a:lnTo>
                  <a:lnTo>
                    <a:pt x="457" y="2072"/>
                  </a:lnTo>
                  <a:lnTo>
                    <a:pt x="457" y="2031"/>
                  </a:lnTo>
                  <a:lnTo>
                    <a:pt x="457" y="1989"/>
                  </a:lnTo>
                  <a:lnTo>
                    <a:pt x="457" y="1948"/>
                  </a:lnTo>
                  <a:lnTo>
                    <a:pt x="457" y="1907"/>
                  </a:lnTo>
                  <a:lnTo>
                    <a:pt x="457" y="1865"/>
                  </a:lnTo>
                  <a:lnTo>
                    <a:pt x="415" y="1782"/>
                  </a:lnTo>
                  <a:lnTo>
                    <a:pt x="415" y="1741"/>
                  </a:lnTo>
                  <a:lnTo>
                    <a:pt x="415" y="1699"/>
                  </a:lnTo>
                  <a:lnTo>
                    <a:pt x="415" y="1658"/>
                  </a:lnTo>
                  <a:lnTo>
                    <a:pt x="415" y="1617"/>
                  </a:lnTo>
                  <a:lnTo>
                    <a:pt x="415" y="1575"/>
                  </a:lnTo>
                  <a:lnTo>
                    <a:pt x="415" y="1534"/>
                  </a:lnTo>
                  <a:lnTo>
                    <a:pt x="415" y="1492"/>
                  </a:lnTo>
                  <a:lnTo>
                    <a:pt x="374" y="1492"/>
                  </a:lnTo>
                  <a:lnTo>
                    <a:pt x="374" y="1451"/>
                  </a:lnTo>
                  <a:lnTo>
                    <a:pt x="374" y="1409"/>
                  </a:lnTo>
                  <a:lnTo>
                    <a:pt x="374" y="1326"/>
                  </a:lnTo>
                  <a:lnTo>
                    <a:pt x="374" y="1285"/>
                  </a:lnTo>
                  <a:lnTo>
                    <a:pt x="332" y="1244"/>
                  </a:lnTo>
                  <a:lnTo>
                    <a:pt x="332" y="1202"/>
                  </a:lnTo>
                  <a:lnTo>
                    <a:pt x="332" y="1161"/>
                  </a:lnTo>
                  <a:lnTo>
                    <a:pt x="332" y="1119"/>
                  </a:lnTo>
                  <a:lnTo>
                    <a:pt x="332" y="1078"/>
                  </a:lnTo>
                  <a:lnTo>
                    <a:pt x="332" y="1036"/>
                  </a:lnTo>
                  <a:lnTo>
                    <a:pt x="332" y="995"/>
                  </a:lnTo>
                  <a:lnTo>
                    <a:pt x="291" y="954"/>
                  </a:lnTo>
                  <a:lnTo>
                    <a:pt x="291" y="912"/>
                  </a:lnTo>
                  <a:lnTo>
                    <a:pt x="291" y="871"/>
                  </a:lnTo>
                  <a:lnTo>
                    <a:pt x="291" y="829"/>
                  </a:lnTo>
                  <a:lnTo>
                    <a:pt x="249" y="788"/>
                  </a:lnTo>
                  <a:lnTo>
                    <a:pt x="291" y="788"/>
                  </a:lnTo>
                  <a:lnTo>
                    <a:pt x="291" y="746"/>
                  </a:lnTo>
                  <a:lnTo>
                    <a:pt x="249" y="746"/>
                  </a:lnTo>
                  <a:lnTo>
                    <a:pt x="249" y="705"/>
                  </a:lnTo>
                  <a:lnTo>
                    <a:pt x="249" y="663"/>
                  </a:lnTo>
                  <a:lnTo>
                    <a:pt x="249" y="622"/>
                  </a:lnTo>
                  <a:lnTo>
                    <a:pt x="249" y="539"/>
                  </a:lnTo>
                  <a:lnTo>
                    <a:pt x="249" y="498"/>
                  </a:lnTo>
                  <a:lnTo>
                    <a:pt x="208" y="456"/>
                  </a:lnTo>
                  <a:lnTo>
                    <a:pt x="208" y="415"/>
                  </a:lnTo>
                  <a:lnTo>
                    <a:pt x="249" y="373"/>
                  </a:lnTo>
                  <a:lnTo>
                    <a:pt x="208" y="332"/>
                  </a:lnTo>
                  <a:lnTo>
                    <a:pt x="208" y="291"/>
                  </a:lnTo>
                  <a:lnTo>
                    <a:pt x="208" y="249"/>
                  </a:lnTo>
                  <a:lnTo>
                    <a:pt x="208" y="208"/>
                  </a:lnTo>
                  <a:lnTo>
                    <a:pt x="208" y="166"/>
                  </a:lnTo>
                  <a:lnTo>
                    <a:pt x="208" y="125"/>
                  </a:lnTo>
                  <a:lnTo>
                    <a:pt x="167" y="83"/>
                  </a:lnTo>
                  <a:lnTo>
                    <a:pt x="167" y="4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70"/>
            <p:cNvSpPr/>
            <p:nvPr/>
          </p:nvSpPr>
          <p:spPr>
            <a:xfrm>
              <a:off x="4892525" y="1881125"/>
              <a:ext cx="14525" cy="49750"/>
            </a:xfrm>
            <a:custGeom>
              <a:rect b="b" l="l" r="r" t="t"/>
              <a:pathLst>
                <a:path extrusionOk="0" h="1990" w="581">
                  <a:moveTo>
                    <a:pt x="42" y="1"/>
                  </a:moveTo>
                  <a:lnTo>
                    <a:pt x="1" y="42"/>
                  </a:lnTo>
                  <a:lnTo>
                    <a:pt x="1" y="84"/>
                  </a:lnTo>
                  <a:lnTo>
                    <a:pt x="42" y="125"/>
                  </a:lnTo>
                  <a:lnTo>
                    <a:pt x="42" y="167"/>
                  </a:lnTo>
                  <a:lnTo>
                    <a:pt x="84" y="208"/>
                  </a:lnTo>
                  <a:lnTo>
                    <a:pt x="84" y="249"/>
                  </a:lnTo>
                  <a:lnTo>
                    <a:pt x="42" y="249"/>
                  </a:lnTo>
                  <a:lnTo>
                    <a:pt x="84" y="291"/>
                  </a:lnTo>
                  <a:lnTo>
                    <a:pt x="84" y="332"/>
                  </a:lnTo>
                  <a:lnTo>
                    <a:pt x="84" y="415"/>
                  </a:lnTo>
                  <a:lnTo>
                    <a:pt x="84" y="457"/>
                  </a:lnTo>
                  <a:lnTo>
                    <a:pt x="125" y="498"/>
                  </a:lnTo>
                  <a:lnTo>
                    <a:pt x="125" y="539"/>
                  </a:lnTo>
                  <a:lnTo>
                    <a:pt x="125" y="581"/>
                  </a:lnTo>
                  <a:lnTo>
                    <a:pt x="166" y="581"/>
                  </a:lnTo>
                  <a:lnTo>
                    <a:pt x="166" y="622"/>
                  </a:lnTo>
                  <a:lnTo>
                    <a:pt x="166" y="664"/>
                  </a:lnTo>
                  <a:lnTo>
                    <a:pt x="166" y="788"/>
                  </a:lnTo>
                  <a:lnTo>
                    <a:pt x="166" y="830"/>
                  </a:lnTo>
                  <a:lnTo>
                    <a:pt x="208" y="830"/>
                  </a:lnTo>
                  <a:lnTo>
                    <a:pt x="208" y="871"/>
                  </a:lnTo>
                  <a:lnTo>
                    <a:pt x="208" y="912"/>
                  </a:lnTo>
                  <a:lnTo>
                    <a:pt x="208" y="954"/>
                  </a:lnTo>
                  <a:lnTo>
                    <a:pt x="249" y="995"/>
                  </a:lnTo>
                  <a:lnTo>
                    <a:pt x="249" y="1037"/>
                  </a:lnTo>
                  <a:lnTo>
                    <a:pt x="249" y="1078"/>
                  </a:lnTo>
                  <a:lnTo>
                    <a:pt x="249" y="1120"/>
                  </a:lnTo>
                  <a:lnTo>
                    <a:pt x="249" y="1161"/>
                  </a:lnTo>
                  <a:lnTo>
                    <a:pt x="291" y="1202"/>
                  </a:lnTo>
                  <a:lnTo>
                    <a:pt x="291" y="1327"/>
                  </a:lnTo>
                  <a:lnTo>
                    <a:pt x="291" y="1368"/>
                  </a:lnTo>
                  <a:lnTo>
                    <a:pt x="291" y="1410"/>
                  </a:lnTo>
                  <a:lnTo>
                    <a:pt x="291" y="1451"/>
                  </a:lnTo>
                  <a:lnTo>
                    <a:pt x="332" y="1493"/>
                  </a:lnTo>
                  <a:lnTo>
                    <a:pt x="332" y="1575"/>
                  </a:lnTo>
                  <a:lnTo>
                    <a:pt x="332" y="1658"/>
                  </a:lnTo>
                  <a:lnTo>
                    <a:pt x="332" y="1700"/>
                  </a:lnTo>
                  <a:lnTo>
                    <a:pt x="374" y="1700"/>
                  </a:lnTo>
                  <a:lnTo>
                    <a:pt x="374" y="1741"/>
                  </a:lnTo>
                  <a:lnTo>
                    <a:pt x="374" y="1783"/>
                  </a:lnTo>
                  <a:lnTo>
                    <a:pt x="374" y="1824"/>
                  </a:lnTo>
                  <a:lnTo>
                    <a:pt x="374" y="1865"/>
                  </a:lnTo>
                  <a:lnTo>
                    <a:pt x="374" y="1907"/>
                  </a:lnTo>
                  <a:lnTo>
                    <a:pt x="415" y="1907"/>
                  </a:lnTo>
                  <a:lnTo>
                    <a:pt x="374" y="1948"/>
                  </a:lnTo>
                  <a:lnTo>
                    <a:pt x="415" y="1990"/>
                  </a:lnTo>
                  <a:lnTo>
                    <a:pt x="539" y="1990"/>
                  </a:lnTo>
                  <a:lnTo>
                    <a:pt x="581" y="1948"/>
                  </a:lnTo>
                  <a:lnTo>
                    <a:pt x="539" y="1907"/>
                  </a:lnTo>
                  <a:lnTo>
                    <a:pt x="539" y="1865"/>
                  </a:lnTo>
                  <a:lnTo>
                    <a:pt x="539" y="1824"/>
                  </a:lnTo>
                  <a:lnTo>
                    <a:pt x="539" y="1741"/>
                  </a:lnTo>
                  <a:lnTo>
                    <a:pt x="539" y="1700"/>
                  </a:lnTo>
                  <a:lnTo>
                    <a:pt x="498" y="1617"/>
                  </a:lnTo>
                  <a:lnTo>
                    <a:pt x="498" y="1575"/>
                  </a:lnTo>
                  <a:lnTo>
                    <a:pt x="498" y="1534"/>
                  </a:lnTo>
                  <a:lnTo>
                    <a:pt x="498" y="1493"/>
                  </a:lnTo>
                  <a:lnTo>
                    <a:pt x="498" y="1451"/>
                  </a:lnTo>
                  <a:lnTo>
                    <a:pt x="498" y="1410"/>
                  </a:lnTo>
                  <a:lnTo>
                    <a:pt x="498" y="1368"/>
                  </a:lnTo>
                  <a:lnTo>
                    <a:pt x="457" y="1327"/>
                  </a:lnTo>
                  <a:lnTo>
                    <a:pt x="457" y="1285"/>
                  </a:lnTo>
                  <a:lnTo>
                    <a:pt x="415" y="1202"/>
                  </a:lnTo>
                  <a:lnTo>
                    <a:pt x="457" y="1202"/>
                  </a:lnTo>
                  <a:lnTo>
                    <a:pt x="457" y="1161"/>
                  </a:lnTo>
                  <a:lnTo>
                    <a:pt x="415" y="1120"/>
                  </a:lnTo>
                  <a:lnTo>
                    <a:pt x="415" y="1078"/>
                  </a:lnTo>
                  <a:lnTo>
                    <a:pt x="415" y="1037"/>
                  </a:lnTo>
                  <a:lnTo>
                    <a:pt x="415" y="995"/>
                  </a:lnTo>
                  <a:lnTo>
                    <a:pt x="415" y="954"/>
                  </a:lnTo>
                  <a:lnTo>
                    <a:pt x="374" y="954"/>
                  </a:lnTo>
                  <a:lnTo>
                    <a:pt x="374" y="912"/>
                  </a:lnTo>
                  <a:lnTo>
                    <a:pt x="374" y="871"/>
                  </a:lnTo>
                  <a:lnTo>
                    <a:pt x="374" y="830"/>
                  </a:lnTo>
                  <a:lnTo>
                    <a:pt x="332" y="788"/>
                  </a:lnTo>
                  <a:lnTo>
                    <a:pt x="332" y="747"/>
                  </a:lnTo>
                  <a:lnTo>
                    <a:pt x="332" y="705"/>
                  </a:lnTo>
                  <a:lnTo>
                    <a:pt x="332" y="664"/>
                  </a:lnTo>
                  <a:lnTo>
                    <a:pt x="332" y="622"/>
                  </a:lnTo>
                  <a:lnTo>
                    <a:pt x="332" y="581"/>
                  </a:lnTo>
                  <a:lnTo>
                    <a:pt x="291" y="581"/>
                  </a:lnTo>
                  <a:lnTo>
                    <a:pt x="291" y="539"/>
                  </a:lnTo>
                  <a:lnTo>
                    <a:pt x="291" y="457"/>
                  </a:lnTo>
                  <a:lnTo>
                    <a:pt x="291" y="415"/>
                  </a:lnTo>
                  <a:lnTo>
                    <a:pt x="249" y="374"/>
                  </a:lnTo>
                  <a:lnTo>
                    <a:pt x="249" y="332"/>
                  </a:lnTo>
                  <a:lnTo>
                    <a:pt x="249" y="291"/>
                  </a:lnTo>
                  <a:lnTo>
                    <a:pt x="249" y="249"/>
                  </a:lnTo>
                  <a:lnTo>
                    <a:pt x="249" y="208"/>
                  </a:lnTo>
                  <a:lnTo>
                    <a:pt x="249" y="167"/>
                  </a:lnTo>
                  <a:lnTo>
                    <a:pt x="208" y="125"/>
                  </a:lnTo>
                  <a:lnTo>
                    <a:pt x="208" y="84"/>
                  </a:lnTo>
                  <a:lnTo>
                    <a:pt x="166" y="4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70"/>
            <p:cNvSpPr/>
            <p:nvPr/>
          </p:nvSpPr>
          <p:spPr>
            <a:xfrm>
              <a:off x="4918425" y="1870775"/>
              <a:ext cx="14525" cy="62175"/>
            </a:xfrm>
            <a:custGeom>
              <a:rect b="b" l="l" r="r" t="t"/>
              <a:pathLst>
                <a:path extrusionOk="0" h="2487" w="581">
                  <a:moveTo>
                    <a:pt x="84" y="0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25"/>
                  </a:lnTo>
                  <a:lnTo>
                    <a:pt x="1" y="166"/>
                  </a:lnTo>
                  <a:lnTo>
                    <a:pt x="42" y="166"/>
                  </a:lnTo>
                  <a:lnTo>
                    <a:pt x="42" y="208"/>
                  </a:lnTo>
                  <a:lnTo>
                    <a:pt x="42" y="249"/>
                  </a:lnTo>
                  <a:lnTo>
                    <a:pt x="42" y="332"/>
                  </a:lnTo>
                  <a:lnTo>
                    <a:pt x="42" y="373"/>
                  </a:lnTo>
                  <a:lnTo>
                    <a:pt x="84" y="415"/>
                  </a:lnTo>
                  <a:lnTo>
                    <a:pt x="84" y="498"/>
                  </a:lnTo>
                  <a:lnTo>
                    <a:pt x="84" y="539"/>
                  </a:lnTo>
                  <a:lnTo>
                    <a:pt x="84" y="581"/>
                  </a:lnTo>
                  <a:lnTo>
                    <a:pt x="84" y="622"/>
                  </a:lnTo>
                  <a:lnTo>
                    <a:pt x="125" y="622"/>
                  </a:lnTo>
                  <a:lnTo>
                    <a:pt x="125" y="663"/>
                  </a:lnTo>
                  <a:lnTo>
                    <a:pt x="125" y="705"/>
                  </a:lnTo>
                  <a:lnTo>
                    <a:pt x="125" y="746"/>
                  </a:lnTo>
                  <a:lnTo>
                    <a:pt x="125" y="788"/>
                  </a:lnTo>
                  <a:lnTo>
                    <a:pt x="125" y="871"/>
                  </a:lnTo>
                  <a:lnTo>
                    <a:pt x="125" y="995"/>
                  </a:lnTo>
                  <a:lnTo>
                    <a:pt x="166" y="1036"/>
                  </a:lnTo>
                  <a:lnTo>
                    <a:pt x="166" y="1078"/>
                  </a:lnTo>
                  <a:lnTo>
                    <a:pt x="166" y="1119"/>
                  </a:lnTo>
                  <a:lnTo>
                    <a:pt x="166" y="1161"/>
                  </a:lnTo>
                  <a:lnTo>
                    <a:pt x="208" y="1202"/>
                  </a:lnTo>
                  <a:lnTo>
                    <a:pt x="208" y="1244"/>
                  </a:lnTo>
                  <a:lnTo>
                    <a:pt x="208" y="1285"/>
                  </a:lnTo>
                  <a:lnTo>
                    <a:pt x="208" y="1326"/>
                  </a:lnTo>
                  <a:lnTo>
                    <a:pt x="208" y="1368"/>
                  </a:lnTo>
                  <a:lnTo>
                    <a:pt x="249" y="1409"/>
                  </a:lnTo>
                  <a:lnTo>
                    <a:pt x="208" y="1409"/>
                  </a:lnTo>
                  <a:lnTo>
                    <a:pt x="249" y="1451"/>
                  </a:lnTo>
                  <a:lnTo>
                    <a:pt x="249" y="1492"/>
                  </a:lnTo>
                  <a:lnTo>
                    <a:pt x="249" y="1616"/>
                  </a:lnTo>
                  <a:lnTo>
                    <a:pt x="249" y="1658"/>
                  </a:lnTo>
                  <a:lnTo>
                    <a:pt x="249" y="1699"/>
                  </a:lnTo>
                  <a:lnTo>
                    <a:pt x="249" y="1741"/>
                  </a:lnTo>
                  <a:lnTo>
                    <a:pt x="291" y="1741"/>
                  </a:lnTo>
                  <a:lnTo>
                    <a:pt x="291" y="1782"/>
                  </a:lnTo>
                  <a:lnTo>
                    <a:pt x="291" y="1824"/>
                  </a:lnTo>
                  <a:lnTo>
                    <a:pt x="291" y="1865"/>
                  </a:lnTo>
                  <a:lnTo>
                    <a:pt x="291" y="1948"/>
                  </a:lnTo>
                  <a:lnTo>
                    <a:pt x="291" y="1989"/>
                  </a:lnTo>
                  <a:lnTo>
                    <a:pt x="332" y="2031"/>
                  </a:lnTo>
                  <a:lnTo>
                    <a:pt x="332" y="2072"/>
                  </a:lnTo>
                  <a:lnTo>
                    <a:pt x="332" y="2114"/>
                  </a:lnTo>
                  <a:lnTo>
                    <a:pt x="332" y="2155"/>
                  </a:lnTo>
                  <a:lnTo>
                    <a:pt x="332" y="2197"/>
                  </a:lnTo>
                  <a:lnTo>
                    <a:pt x="374" y="2197"/>
                  </a:lnTo>
                  <a:lnTo>
                    <a:pt x="374" y="2279"/>
                  </a:lnTo>
                  <a:lnTo>
                    <a:pt x="374" y="2321"/>
                  </a:lnTo>
                  <a:lnTo>
                    <a:pt x="374" y="2362"/>
                  </a:lnTo>
                  <a:lnTo>
                    <a:pt x="374" y="2404"/>
                  </a:lnTo>
                  <a:lnTo>
                    <a:pt x="374" y="2445"/>
                  </a:lnTo>
                  <a:lnTo>
                    <a:pt x="415" y="2445"/>
                  </a:lnTo>
                  <a:lnTo>
                    <a:pt x="415" y="2487"/>
                  </a:lnTo>
                  <a:lnTo>
                    <a:pt x="539" y="2487"/>
                  </a:lnTo>
                  <a:lnTo>
                    <a:pt x="539" y="2445"/>
                  </a:lnTo>
                  <a:lnTo>
                    <a:pt x="581" y="2445"/>
                  </a:lnTo>
                  <a:lnTo>
                    <a:pt x="581" y="2404"/>
                  </a:lnTo>
                  <a:lnTo>
                    <a:pt x="539" y="2362"/>
                  </a:lnTo>
                  <a:lnTo>
                    <a:pt x="539" y="2321"/>
                  </a:lnTo>
                  <a:lnTo>
                    <a:pt x="539" y="2279"/>
                  </a:lnTo>
                  <a:lnTo>
                    <a:pt x="539" y="2197"/>
                  </a:lnTo>
                  <a:lnTo>
                    <a:pt x="539" y="2155"/>
                  </a:lnTo>
                  <a:lnTo>
                    <a:pt x="498" y="2114"/>
                  </a:lnTo>
                  <a:lnTo>
                    <a:pt x="498" y="2031"/>
                  </a:lnTo>
                  <a:lnTo>
                    <a:pt x="498" y="1948"/>
                  </a:lnTo>
                  <a:lnTo>
                    <a:pt x="498" y="1907"/>
                  </a:lnTo>
                  <a:lnTo>
                    <a:pt x="456" y="1907"/>
                  </a:lnTo>
                  <a:lnTo>
                    <a:pt x="456" y="1865"/>
                  </a:lnTo>
                  <a:lnTo>
                    <a:pt x="456" y="1824"/>
                  </a:lnTo>
                  <a:lnTo>
                    <a:pt x="456" y="1782"/>
                  </a:lnTo>
                  <a:lnTo>
                    <a:pt x="456" y="1741"/>
                  </a:lnTo>
                  <a:lnTo>
                    <a:pt x="456" y="1699"/>
                  </a:lnTo>
                  <a:lnTo>
                    <a:pt x="415" y="1658"/>
                  </a:lnTo>
                  <a:lnTo>
                    <a:pt x="415" y="1616"/>
                  </a:lnTo>
                  <a:lnTo>
                    <a:pt x="415" y="1534"/>
                  </a:lnTo>
                  <a:lnTo>
                    <a:pt x="415" y="1492"/>
                  </a:lnTo>
                  <a:lnTo>
                    <a:pt x="415" y="1451"/>
                  </a:lnTo>
                  <a:lnTo>
                    <a:pt x="415" y="1409"/>
                  </a:lnTo>
                  <a:lnTo>
                    <a:pt x="374" y="1409"/>
                  </a:lnTo>
                  <a:lnTo>
                    <a:pt x="374" y="1368"/>
                  </a:lnTo>
                  <a:lnTo>
                    <a:pt x="374" y="1326"/>
                  </a:lnTo>
                  <a:lnTo>
                    <a:pt x="374" y="1285"/>
                  </a:lnTo>
                  <a:lnTo>
                    <a:pt x="374" y="1202"/>
                  </a:lnTo>
                  <a:lnTo>
                    <a:pt x="332" y="1119"/>
                  </a:lnTo>
                  <a:lnTo>
                    <a:pt x="332" y="1078"/>
                  </a:lnTo>
                  <a:lnTo>
                    <a:pt x="332" y="1036"/>
                  </a:lnTo>
                  <a:lnTo>
                    <a:pt x="332" y="995"/>
                  </a:lnTo>
                  <a:lnTo>
                    <a:pt x="291" y="995"/>
                  </a:lnTo>
                  <a:lnTo>
                    <a:pt x="291" y="953"/>
                  </a:lnTo>
                  <a:lnTo>
                    <a:pt x="291" y="912"/>
                  </a:lnTo>
                  <a:lnTo>
                    <a:pt x="291" y="871"/>
                  </a:lnTo>
                  <a:lnTo>
                    <a:pt x="291" y="829"/>
                  </a:lnTo>
                  <a:lnTo>
                    <a:pt x="291" y="788"/>
                  </a:lnTo>
                  <a:lnTo>
                    <a:pt x="291" y="746"/>
                  </a:lnTo>
                  <a:lnTo>
                    <a:pt x="249" y="705"/>
                  </a:lnTo>
                  <a:lnTo>
                    <a:pt x="249" y="622"/>
                  </a:lnTo>
                  <a:lnTo>
                    <a:pt x="249" y="539"/>
                  </a:lnTo>
                  <a:lnTo>
                    <a:pt x="249" y="498"/>
                  </a:lnTo>
                  <a:lnTo>
                    <a:pt x="249" y="456"/>
                  </a:lnTo>
                  <a:lnTo>
                    <a:pt x="249" y="415"/>
                  </a:lnTo>
                  <a:lnTo>
                    <a:pt x="249" y="373"/>
                  </a:lnTo>
                  <a:lnTo>
                    <a:pt x="208" y="332"/>
                  </a:lnTo>
                  <a:lnTo>
                    <a:pt x="208" y="290"/>
                  </a:lnTo>
                  <a:lnTo>
                    <a:pt x="208" y="249"/>
                  </a:lnTo>
                  <a:lnTo>
                    <a:pt x="208" y="208"/>
                  </a:lnTo>
                  <a:lnTo>
                    <a:pt x="208" y="166"/>
                  </a:lnTo>
                  <a:lnTo>
                    <a:pt x="208" y="125"/>
                  </a:lnTo>
                  <a:lnTo>
                    <a:pt x="166" y="83"/>
                  </a:lnTo>
                  <a:lnTo>
                    <a:pt x="166" y="4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70"/>
            <p:cNvSpPr/>
            <p:nvPr/>
          </p:nvSpPr>
          <p:spPr>
            <a:xfrm>
              <a:off x="4527875" y="2285150"/>
              <a:ext cx="542850" cy="221700"/>
            </a:xfrm>
            <a:custGeom>
              <a:rect b="b" l="l" r="r" t="t"/>
              <a:pathLst>
                <a:path extrusionOk="0" h="8868" w="21714">
                  <a:moveTo>
                    <a:pt x="1" y="0"/>
                  </a:moveTo>
                  <a:lnTo>
                    <a:pt x="15250" y="8868"/>
                  </a:lnTo>
                  <a:lnTo>
                    <a:pt x="21714" y="8868"/>
                  </a:lnTo>
                  <a:lnTo>
                    <a:pt x="20719" y="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70"/>
            <p:cNvSpPr/>
            <p:nvPr/>
          </p:nvSpPr>
          <p:spPr>
            <a:xfrm>
              <a:off x="4610750" y="2535825"/>
              <a:ext cx="343950" cy="314950"/>
            </a:xfrm>
            <a:custGeom>
              <a:rect b="b" l="l" r="r" t="t"/>
              <a:pathLst>
                <a:path extrusionOk="0" h="12598" w="13758">
                  <a:moveTo>
                    <a:pt x="3523" y="1"/>
                  </a:moveTo>
                  <a:lnTo>
                    <a:pt x="3440" y="332"/>
                  </a:lnTo>
                  <a:lnTo>
                    <a:pt x="3357" y="581"/>
                  </a:lnTo>
                  <a:lnTo>
                    <a:pt x="3316" y="747"/>
                  </a:lnTo>
                  <a:lnTo>
                    <a:pt x="3274" y="830"/>
                  </a:lnTo>
                  <a:lnTo>
                    <a:pt x="3192" y="1203"/>
                  </a:lnTo>
                  <a:lnTo>
                    <a:pt x="3109" y="1410"/>
                  </a:lnTo>
                  <a:lnTo>
                    <a:pt x="3026" y="1783"/>
                  </a:lnTo>
                  <a:lnTo>
                    <a:pt x="2943" y="2073"/>
                  </a:lnTo>
                  <a:lnTo>
                    <a:pt x="2819" y="2446"/>
                  </a:lnTo>
                  <a:lnTo>
                    <a:pt x="2777" y="2653"/>
                  </a:lnTo>
                  <a:lnTo>
                    <a:pt x="2653" y="3026"/>
                  </a:lnTo>
                  <a:lnTo>
                    <a:pt x="2280" y="4352"/>
                  </a:lnTo>
                  <a:lnTo>
                    <a:pt x="2238" y="4517"/>
                  </a:lnTo>
                  <a:lnTo>
                    <a:pt x="2197" y="4725"/>
                  </a:lnTo>
                  <a:lnTo>
                    <a:pt x="2114" y="4890"/>
                  </a:lnTo>
                  <a:lnTo>
                    <a:pt x="2031" y="5180"/>
                  </a:lnTo>
                  <a:lnTo>
                    <a:pt x="1990" y="5346"/>
                  </a:lnTo>
                  <a:lnTo>
                    <a:pt x="1948" y="5471"/>
                  </a:lnTo>
                  <a:lnTo>
                    <a:pt x="1866" y="5802"/>
                  </a:lnTo>
                  <a:lnTo>
                    <a:pt x="1783" y="6092"/>
                  </a:lnTo>
                  <a:lnTo>
                    <a:pt x="1741" y="6299"/>
                  </a:lnTo>
                  <a:lnTo>
                    <a:pt x="1700" y="6424"/>
                  </a:lnTo>
                  <a:lnTo>
                    <a:pt x="1658" y="6589"/>
                  </a:lnTo>
                  <a:lnTo>
                    <a:pt x="1617" y="6755"/>
                  </a:lnTo>
                  <a:lnTo>
                    <a:pt x="1410" y="7459"/>
                  </a:lnTo>
                  <a:lnTo>
                    <a:pt x="1368" y="7584"/>
                  </a:lnTo>
                  <a:lnTo>
                    <a:pt x="1161" y="8288"/>
                  </a:lnTo>
                  <a:lnTo>
                    <a:pt x="1120" y="8330"/>
                  </a:lnTo>
                  <a:lnTo>
                    <a:pt x="954" y="9034"/>
                  </a:lnTo>
                  <a:lnTo>
                    <a:pt x="912" y="9117"/>
                  </a:lnTo>
                  <a:lnTo>
                    <a:pt x="912" y="9200"/>
                  </a:lnTo>
                  <a:lnTo>
                    <a:pt x="871" y="9283"/>
                  </a:lnTo>
                  <a:lnTo>
                    <a:pt x="830" y="9407"/>
                  </a:lnTo>
                  <a:lnTo>
                    <a:pt x="788" y="9614"/>
                  </a:lnTo>
                  <a:lnTo>
                    <a:pt x="788" y="9656"/>
                  </a:lnTo>
                  <a:lnTo>
                    <a:pt x="705" y="9863"/>
                  </a:lnTo>
                  <a:lnTo>
                    <a:pt x="540" y="10402"/>
                  </a:lnTo>
                  <a:lnTo>
                    <a:pt x="498" y="10567"/>
                  </a:lnTo>
                  <a:lnTo>
                    <a:pt x="374" y="10982"/>
                  </a:lnTo>
                  <a:lnTo>
                    <a:pt x="374" y="11106"/>
                  </a:lnTo>
                  <a:lnTo>
                    <a:pt x="332" y="11147"/>
                  </a:lnTo>
                  <a:lnTo>
                    <a:pt x="332" y="11230"/>
                  </a:lnTo>
                  <a:lnTo>
                    <a:pt x="249" y="11520"/>
                  </a:lnTo>
                  <a:lnTo>
                    <a:pt x="249" y="11562"/>
                  </a:lnTo>
                  <a:lnTo>
                    <a:pt x="208" y="11686"/>
                  </a:lnTo>
                  <a:lnTo>
                    <a:pt x="125" y="11935"/>
                  </a:lnTo>
                  <a:lnTo>
                    <a:pt x="42" y="12225"/>
                  </a:lnTo>
                  <a:lnTo>
                    <a:pt x="1" y="12515"/>
                  </a:lnTo>
                  <a:lnTo>
                    <a:pt x="1" y="12598"/>
                  </a:lnTo>
                  <a:lnTo>
                    <a:pt x="42" y="12598"/>
                  </a:lnTo>
                  <a:lnTo>
                    <a:pt x="84" y="12556"/>
                  </a:lnTo>
                  <a:lnTo>
                    <a:pt x="167" y="12432"/>
                  </a:lnTo>
                  <a:lnTo>
                    <a:pt x="208" y="12266"/>
                  </a:lnTo>
                  <a:lnTo>
                    <a:pt x="249" y="12142"/>
                  </a:lnTo>
                  <a:lnTo>
                    <a:pt x="291" y="11976"/>
                  </a:lnTo>
                  <a:lnTo>
                    <a:pt x="374" y="11645"/>
                  </a:lnTo>
                  <a:lnTo>
                    <a:pt x="415" y="11437"/>
                  </a:lnTo>
                  <a:lnTo>
                    <a:pt x="457" y="11355"/>
                  </a:lnTo>
                  <a:lnTo>
                    <a:pt x="498" y="11230"/>
                  </a:lnTo>
                  <a:lnTo>
                    <a:pt x="581" y="11023"/>
                  </a:lnTo>
                  <a:lnTo>
                    <a:pt x="664" y="10692"/>
                  </a:lnTo>
                  <a:lnTo>
                    <a:pt x="705" y="10609"/>
                  </a:lnTo>
                  <a:lnTo>
                    <a:pt x="871" y="9946"/>
                  </a:lnTo>
                  <a:lnTo>
                    <a:pt x="912" y="9863"/>
                  </a:lnTo>
                  <a:lnTo>
                    <a:pt x="954" y="9614"/>
                  </a:lnTo>
                  <a:lnTo>
                    <a:pt x="1037" y="9283"/>
                  </a:lnTo>
                  <a:lnTo>
                    <a:pt x="1078" y="9158"/>
                  </a:lnTo>
                  <a:lnTo>
                    <a:pt x="1120" y="9076"/>
                  </a:lnTo>
                  <a:lnTo>
                    <a:pt x="1285" y="8413"/>
                  </a:lnTo>
                  <a:lnTo>
                    <a:pt x="1493" y="7791"/>
                  </a:lnTo>
                  <a:lnTo>
                    <a:pt x="1493" y="7708"/>
                  </a:lnTo>
                  <a:lnTo>
                    <a:pt x="1534" y="7625"/>
                  </a:lnTo>
                  <a:lnTo>
                    <a:pt x="1534" y="7584"/>
                  </a:lnTo>
                  <a:lnTo>
                    <a:pt x="1617" y="7418"/>
                  </a:lnTo>
                  <a:lnTo>
                    <a:pt x="1658" y="7252"/>
                  </a:lnTo>
                  <a:lnTo>
                    <a:pt x="1700" y="7045"/>
                  </a:lnTo>
                  <a:lnTo>
                    <a:pt x="1741" y="6921"/>
                  </a:lnTo>
                  <a:lnTo>
                    <a:pt x="1783" y="6755"/>
                  </a:lnTo>
                  <a:lnTo>
                    <a:pt x="1783" y="6672"/>
                  </a:lnTo>
                  <a:lnTo>
                    <a:pt x="1866" y="6465"/>
                  </a:lnTo>
                  <a:lnTo>
                    <a:pt x="1990" y="6051"/>
                  </a:lnTo>
                  <a:lnTo>
                    <a:pt x="2031" y="5926"/>
                  </a:lnTo>
                  <a:lnTo>
                    <a:pt x="2114" y="5553"/>
                  </a:lnTo>
                  <a:lnTo>
                    <a:pt x="2197" y="5346"/>
                  </a:lnTo>
                  <a:lnTo>
                    <a:pt x="2280" y="4973"/>
                  </a:lnTo>
                  <a:lnTo>
                    <a:pt x="2321" y="4725"/>
                  </a:lnTo>
                  <a:lnTo>
                    <a:pt x="2404" y="4476"/>
                  </a:lnTo>
                  <a:lnTo>
                    <a:pt x="2653" y="3564"/>
                  </a:lnTo>
                  <a:lnTo>
                    <a:pt x="2694" y="3440"/>
                  </a:lnTo>
                  <a:lnTo>
                    <a:pt x="2736" y="3357"/>
                  </a:lnTo>
                  <a:lnTo>
                    <a:pt x="2777" y="3192"/>
                  </a:lnTo>
                  <a:lnTo>
                    <a:pt x="2819" y="3026"/>
                  </a:lnTo>
                  <a:lnTo>
                    <a:pt x="2901" y="2777"/>
                  </a:lnTo>
                  <a:lnTo>
                    <a:pt x="2984" y="2487"/>
                  </a:lnTo>
                  <a:lnTo>
                    <a:pt x="3026" y="2404"/>
                  </a:lnTo>
                  <a:lnTo>
                    <a:pt x="3067" y="2197"/>
                  </a:lnTo>
                  <a:lnTo>
                    <a:pt x="3192" y="1824"/>
                  </a:lnTo>
                  <a:lnTo>
                    <a:pt x="3233" y="1700"/>
                  </a:lnTo>
                  <a:lnTo>
                    <a:pt x="3274" y="1534"/>
                  </a:lnTo>
                  <a:lnTo>
                    <a:pt x="3357" y="1244"/>
                  </a:lnTo>
                  <a:lnTo>
                    <a:pt x="3482" y="747"/>
                  </a:lnTo>
                  <a:lnTo>
                    <a:pt x="3523" y="664"/>
                  </a:lnTo>
                  <a:lnTo>
                    <a:pt x="3523" y="540"/>
                  </a:lnTo>
                  <a:lnTo>
                    <a:pt x="3606" y="374"/>
                  </a:lnTo>
                  <a:lnTo>
                    <a:pt x="3606" y="291"/>
                  </a:lnTo>
                  <a:lnTo>
                    <a:pt x="3647" y="291"/>
                  </a:lnTo>
                  <a:lnTo>
                    <a:pt x="3730" y="374"/>
                  </a:lnTo>
                  <a:lnTo>
                    <a:pt x="3937" y="498"/>
                  </a:lnTo>
                  <a:lnTo>
                    <a:pt x="4227" y="664"/>
                  </a:lnTo>
                  <a:lnTo>
                    <a:pt x="4559" y="830"/>
                  </a:lnTo>
                  <a:lnTo>
                    <a:pt x="4766" y="995"/>
                  </a:lnTo>
                  <a:lnTo>
                    <a:pt x="5015" y="1120"/>
                  </a:lnTo>
                  <a:lnTo>
                    <a:pt x="5180" y="1244"/>
                  </a:lnTo>
                  <a:lnTo>
                    <a:pt x="5263" y="1285"/>
                  </a:lnTo>
                  <a:lnTo>
                    <a:pt x="5388" y="1368"/>
                  </a:lnTo>
                  <a:lnTo>
                    <a:pt x="5595" y="1493"/>
                  </a:lnTo>
                  <a:lnTo>
                    <a:pt x="5843" y="1658"/>
                  </a:lnTo>
                  <a:lnTo>
                    <a:pt x="5926" y="1741"/>
                  </a:lnTo>
                  <a:lnTo>
                    <a:pt x="6134" y="1866"/>
                  </a:lnTo>
                  <a:lnTo>
                    <a:pt x="6299" y="1948"/>
                  </a:lnTo>
                  <a:lnTo>
                    <a:pt x="6341" y="1990"/>
                  </a:lnTo>
                  <a:lnTo>
                    <a:pt x="6589" y="2156"/>
                  </a:lnTo>
                  <a:lnTo>
                    <a:pt x="6631" y="2156"/>
                  </a:lnTo>
                  <a:lnTo>
                    <a:pt x="6755" y="2238"/>
                  </a:lnTo>
                  <a:lnTo>
                    <a:pt x="6921" y="2363"/>
                  </a:lnTo>
                  <a:lnTo>
                    <a:pt x="7418" y="2653"/>
                  </a:lnTo>
                  <a:lnTo>
                    <a:pt x="8040" y="3026"/>
                  </a:lnTo>
                  <a:lnTo>
                    <a:pt x="8330" y="3233"/>
                  </a:lnTo>
                  <a:lnTo>
                    <a:pt x="8620" y="3399"/>
                  </a:lnTo>
                  <a:lnTo>
                    <a:pt x="9034" y="3564"/>
                  </a:lnTo>
                  <a:lnTo>
                    <a:pt x="9283" y="3689"/>
                  </a:lnTo>
                  <a:lnTo>
                    <a:pt x="9490" y="3772"/>
                  </a:lnTo>
                  <a:lnTo>
                    <a:pt x="9656" y="3854"/>
                  </a:lnTo>
                  <a:lnTo>
                    <a:pt x="9946" y="3979"/>
                  </a:lnTo>
                  <a:lnTo>
                    <a:pt x="10236" y="4062"/>
                  </a:lnTo>
                  <a:lnTo>
                    <a:pt x="10360" y="4103"/>
                  </a:lnTo>
                  <a:lnTo>
                    <a:pt x="10443" y="4145"/>
                  </a:lnTo>
                  <a:lnTo>
                    <a:pt x="10816" y="4269"/>
                  </a:lnTo>
                  <a:lnTo>
                    <a:pt x="10982" y="4310"/>
                  </a:lnTo>
                  <a:lnTo>
                    <a:pt x="11313" y="4435"/>
                  </a:lnTo>
                  <a:lnTo>
                    <a:pt x="11976" y="4559"/>
                  </a:lnTo>
                  <a:lnTo>
                    <a:pt x="12349" y="4642"/>
                  </a:lnTo>
                  <a:lnTo>
                    <a:pt x="12473" y="4683"/>
                  </a:lnTo>
                  <a:lnTo>
                    <a:pt x="13136" y="4766"/>
                  </a:lnTo>
                  <a:lnTo>
                    <a:pt x="13758" y="4766"/>
                  </a:lnTo>
                  <a:lnTo>
                    <a:pt x="13758" y="4725"/>
                  </a:lnTo>
                  <a:lnTo>
                    <a:pt x="13717" y="4683"/>
                  </a:lnTo>
                  <a:lnTo>
                    <a:pt x="13551" y="4642"/>
                  </a:lnTo>
                  <a:lnTo>
                    <a:pt x="13385" y="4600"/>
                  </a:lnTo>
                  <a:lnTo>
                    <a:pt x="13054" y="4559"/>
                  </a:lnTo>
                  <a:lnTo>
                    <a:pt x="12681" y="4517"/>
                  </a:lnTo>
                  <a:lnTo>
                    <a:pt x="12432" y="4476"/>
                  </a:lnTo>
                  <a:lnTo>
                    <a:pt x="12225" y="4435"/>
                  </a:lnTo>
                  <a:lnTo>
                    <a:pt x="12142" y="4435"/>
                  </a:lnTo>
                  <a:lnTo>
                    <a:pt x="12018" y="4393"/>
                  </a:lnTo>
                  <a:lnTo>
                    <a:pt x="11810" y="4352"/>
                  </a:lnTo>
                  <a:lnTo>
                    <a:pt x="11562" y="4310"/>
                  </a:lnTo>
                  <a:lnTo>
                    <a:pt x="11065" y="4145"/>
                  </a:lnTo>
                  <a:lnTo>
                    <a:pt x="10940" y="4103"/>
                  </a:lnTo>
                  <a:lnTo>
                    <a:pt x="10899" y="4103"/>
                  </a:lnTo>
                  <a:lnTo>
                    <a:pt x="10857" y="4062"/>
                  </a:lnTo>
                  <a:lnTo>
                    <a:pt x="10567" y="3979"/>
                  </a:lnTo>
                  <a:lnTo>
                    <a:pt x="10484" y="3937"/>
                  </a:lnTo>
                  <a:lnTo>
                    <a:pt x="10112" y="3813"/>
                  </a:lnTo>
                  <a:lnTo>
                    <a:pt x="10070" y="3813"/>
                  </a:lnTo>
                  <a:lnTo>
                    <a:pt x="9283" y="3482"/>
                  </a:lnTo>
                  <a:lnTo>
                    <a:pt x="8951" y="3357"/>
                  </a:lnTo>
                  <a:lnTo>
                    <a:pt x="8868" y="3274"/>
                  </a:lnTo>
                  <a:lnTo>
                    <a:pt x="8786" y="3274"/>
                  </a:lnTo>
                  <a:lnTo>
                    <a:pt x="8620" y="3192"/>
                  </a:lnTo>
                  <a:lnTo>
                    <a:pt x="8371" y="3026"/>
                  </a:lnTo>
                  <a:lnTo>
                    <a:pt x="8247" y="2984"/>
                  </a:lnTo>
                  <a:lnTo>
                    <a:pt x="8164" y="2943"/>
                  </a:lnTo>
                  <a:lnTo>
                    <a:pt x="7832" y="2736"/>
                  </a:lnTo>
                  <a:lnTo>
                    <a:pt x="7542" y="2529"/>
                  </a:lnTo>
                  <a:lnTo>
                    <a:pt x="7377" y="2446"/>
                  </a:lnTo>
                  <a:lnTo>
                    <a:pt x="7294" y="2404"/>
                  </a:lnTo>
                  <a:lnTo>
                    <a:pt x="7087" y="2238"/>
                  </a:lnTo>
                  <a:lnTo>
                    <a:pt x="6962" y="2197"/>
                  </a:lnTo>
                  <a:lnTo>
                    <a:pt x="6838" y="2073"/>
                  </a:lnTo>
                  <a:lnTo>
                    <a:pt x="6341" y="1783"/>
                  </a:lnTo>
                  <a:lnTo>
                    <a:pt x="5098" y="995"/>
                  </a:lnTo>
                  <a:lnTo>
                    <a:pt x="5056" y="954"/>
                  </a:lnTo>
                  <a:lnTo>
                    <a:pt x="4808" y="830"/>
                  </a:lnTo>
                  <a:lnTo>
                    <a:pt x="4725" y="788"/>
                  </a:lnTo>
                  <a:lnTo>
                    <a:pt x="4683" y="747"/>
                  </a:lnTo>
                  <a:lnTo>
                    <a:pt x="4559" y="705"/>
                  </a:lnTo>
                  <a:lnTo>
                    <a:pt x="4310" y="498"/>
                  </a:lnTo>
                  <a:lnTo>
                    <a:pt x="4020" y="332"/>
                  </a:lnTo>
                  <a:lnTo>
                    <a:pt x="3772" y="167"/>
                  </a:lnTo>
                  <a:lnTo>
                    <a:pt x="3730" y="167"/>
                  </a:lnTo>
                  <a:lnTo>
                    <a:pt x="352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70"/>
            <p:cNvSpPr/>
            <p:nvPr/>
          </p:nvSpPr>
          <p:spPr>
            <a:xfrm>
              <a:off x="4380775" y="2907725"/>
              <a:ext cx="192725" cy="75650"/>
            </a:xfrm>
            <a:custGeom>
              <a:rect b="b" l="l" r="r" t="t"/>
              <a:pathLst>
                <a:path extrusionOk="0" h="3026" w="7709">
                  <a:moveTo>
                    <a:pt x="84" y="1"/>
                  </a:moveTo>
                  <a:lnTo>
                    <a:pt x="1" y="42"/>
                  </a:lnTo>
                  <a:lnTo>
                    <a:pt x="1" y="125"/>
                  </a:lnTo>
                  <a:lnTo>
                    <a:pt x="42" y="166"/>
                  </a:lnTo>
                  <a:lnTo>
                    <a:pt x="84" y="208"/>
                  </a:lnTo>
                  <a:lnTo>
                    <a:pt x="208" y="249"/>
                  </a:lnTo>
                  <a:lnTo>
                    <a:pt x="332" y="291"/>
                  </a:lnTo>
                  <a:lnTo>
                    <a:pt x="374" y="291"/>
                  </a:lnTo>
                  <a:lnTo>
                    <a:pt x="457" y="332"/>
                  </a:lnTo>
                  <a:lnTo>
                    <a:pt x="540" y="332"/>
                  </a:lnTo>
                  <a:lnTo>
                    <a:pt x="622" y="374"/>
                  </a:lnTo>
                  <a:lnTo>
                    <a:pt x="705" y="415"/>
                  </a:lnTo>
                  <a:lnTo>
                    <a:pt x="830" y="456"/>
                  </a:lnTo>
                  <a:lnTo>
                    <a:pt x="871" y="498"/>
                  </a:lnTo>
                  <a:lnTo>
                    <a:pt x="912" y="498"/>
                  </a:lnTo>
                  <a:lnTo>
                    <a:pt x="1037" y="539"/>
                  </a:lnTo>
                  <a:lnTo>
                    <a:pt x="1161" y="581"/>
                  </a:lnTo>
                  <a:lnTo>
                    <a:pt x="1203" y="622"/>
                  </a:lnTo>
                  <a:lnTo>
                    <a:pt x="1451" y="705"/>
                  </a:lnTo>
                  <a:lnTo>
                    <a:pt x="1575" y="747"/>
                  </a:lnTo>
                  <a:lnTo>
                    <a:pt x="1617" y="788"/>
                  </a:lnTo>
                  <a:lnTo>
                    <a:pt x="1658" y="788"/>
                  </a:lnTo>
                  <a:lnTo>
                    <a:pt x="1783" y="829"/>
                  </a:lnTo>
                  <a:lnTo>
                    <a:pt x="1824" y="829"/>
                  </a:lnTo>
                  <a:lnTo>
                    <a:pt x="1865" y="871"/>
                  </a:lnTo>
                  <a:lnTo>
                    <a:pt x="1990" y="912"/>
                  </a:lnTo>
                  <a:lnTo>
                    <a:pt x="2073" y="954"/>
                  </a:lnTo>
                  <a:lnTo>
                    <a:pt x="2156" y="954"/>
                  </a:lnTo>
                  <a:lnTo>
                    <a:pt x="2197" y="995"/>
                  </a:lnTo>
                  <a:lnTo>
                    <a:pt x="2280" y="995"/>
                  </a:lnTo>
                  <a:lnTo>
                    <a:pt x="2321" y="1037"/>
                  </a:lnTo>
                  <a:lnTo>
                    <a:pt x="2363" y="1078"/>
                  </a:lnTo>
                  <a:lnTo>
                    <a:pt x="2528" y="1119"/>
                  </a:lnTo>
                  <a:lnTo>
                    <a:pt x="2984" y="1327"/>
                  </a:lnTo>
                  <a:lnTo>
                    <a:pt x="3026" y="1327"/>
                  </a:lnTo>
                  <a:lnTo>
                    <a:pt x="3109" y="1368"/>
                  </a:lnTo>
                  <a:lnTo>
                    <a:pt x="3191" y="1368"/>
                  </a:lnTo>
                  <a:lnTo>
                    <a:pt x="3316" y="1410"/>
                  </a:lnTo>
                  <a:lnTo>
                    <a:pt x="3399" y="1451"/>
                  </a:lnTo>
                  <a:lnTo>
                    <a:pt x="3482" y="1492"/>
                  </a:lnTo>
                  <a:lnTo>
                    <a:pt x="3523" y="1492"/>
                  </a:lnTo>
                  <a:lnTo>
                    <a:pt x="3647" y="1534"/>
                  </a:lnTo>
                  <a:lnTo>
                    <a:pt x="3730" y="1575"/>
                  </a:lnTo>
                  <a:lnTo>
                    <a:pt x="3772" y="1575"/>
                  </a:lnTo>
                  <a:lnTo>
                    <a:pt x="3813" y="1617"/>
                  </a:lnTo>
                  <a:lnTo>
                    <a:pt x="3896" y="1658"/>
                  </a:lnTo>
                  <a:lnTo>
                    <a:pt x="3979" y="1658"/>
                  </a:lnTo>
                  <a:lnTo>
                    <a:pt x="4103" y="1700"/>
                  </a:lnTo>
                  <a:lnTo>
                    <a:pt x="4227" y="1741"/>
                  </a:lnTo>
                  <a:lnTo>
                    <a:pt x="4310" y="1824"/>
                  </a:lnTo>
                  <a:lnTo>
                    <a:pt x="4393" y="1824"/>
                  </a:lnTo>
                  <a:lnTo>
                    <a:pt x="4517" y="1865"/>
                  </a:lnTo>
                  <a:lnTo>
                    <a:pt x="4932" y="2073"/>
                  </a:lnTo>
                  <a:lnTo>
                    <a:pt x="5015" y="2073"/>
                  </a:lnTo>
                  <a:lnTo>
                    <a:pt x="5056" y="2114"/>
                  </a:lnTo>
                  <a:lnTo>
                    <a:pt x="5139" y="2114"/>
                  </a:lnTo>
                  <a:lnTo>
                    <a:pt x="5222" y="2155"/>
                  </a:lnTo>
                  <a:lnTo>
                    <a:pt x="5305" y="2197"/>
                  </a:lnTo>
                  <a:lnTo>
                    <a:pt x="5429" y="2238"/>
                  </a:lnTo>
                  <a:lnTo>
                    <a:pt x="5512" y="2280"/>
                  </a:lnTo>
                  <a:lnTo>
                    <a:pt x="5595" y="2280"/>
                  </a:lnTo>
                  <a:lnTo>
                    <a:pt x="5636" y="2321"/>
                  </a:lnTo>
                  <a:lnTo>
                    <a:pt x="5678" y="2321"/>
                  </a:lnTo>
                  <a:lnTo>
                    <a:pt x="5761" y="2363"/>
                  </a:lnTo>
                  <a:lnTo>
                    <a:pt x="5968" y="2445"/>
                  </a:lnTo>
                  <a:lnTo>
                    <a:pt x="6009" y="2445"/>
                  </a:lnTo>
                  <a:lnTo>
                    <a:pt x="6258" y="2570"/>
                  </a:lnTo>
                  <a:lnTo>
                    <a:pt x="6506" y="2653"/>
                  </a:lnTo>
                  <a:lnTo>
                    <a:pt x="6548" y="2653"/>
                  </a:lnTo>
                  <a:lnTo>
                    <a:pt x="6589" y="2694"/>
                  </a:lnTo>
                  <a:lnTo>
                    <a:pt x="6672" y="2694"/>
                  </a:lnTo>
                  <a:lnTo>
                    <a:pt x="6714" y="2736"/>
                  </a:lnTo>
                  <a:lnTo>
                    <a:pt x="6797" y="2736"/>
                  </a:lnTo>
                  <a:lnTo>
                    <a:pt x="6962" y="2818"/>
                  </a:lnTo>
                  <a:lnTo>
                    <a:pt x="7004" y="2818"/>
                  </a:lnTo>
                  <a:lnTo>
                    <a:pt x="7128" y="2901"/>
                  </a:lnTo>
                  <a:lnTo>
                    <a:pt x="7211" y="2901"/>
                  </a:lnTo>
                  <a:lnTo>
                    <a:pt x="7335" y="2943"/>
                  </a:lnTo>
                  <a:lnTo>
                    <a:pt x="7377" y="2984"/>
                  </a:lnTo>
                  <a:lnTo>
                    <a:pt x="7460" y="3026"/>
                  </a:lnTo>
                  <a:lnTo>
                    <a:pt x="7667" y="3026"/>
                  </a:lnTo>
                  <a:lnTo>
                    <a:pt x="7708" y="2984"/>
                  </a:lnTo>
                  <a:lnTo>
                    <a:pt x="7708" y="2943"/>
                  </a:lnTo>
                  <a:lnTo>
                    <a:pt x="7667" y="2901"/>
                  </a:lnTo>
                  <a:lnTo>
                    <a:pt x="7625" y="2901"/>
                  </a:lnTo>
                  <a:lnTo>
                    <a:pt x="7584" y="2860"/>
                  </a:lnTo>
                  <a:lnTo>
                    <a:pt x="7501" y="2860"/>
                  </a:lnTo>
                  <a:lnTo>
                    <a:pt x="7418" y="2818"/>
                  </a:lnTo>
                  <a:lnTo>
                    <a:pt x="7335" y="2777"/>
                  </a:lnTo>
                  <a:lnTo>
                    <a:pt x="7252" y="2777"/>
                  </a:lnTo>
                  <a:lnTo>
                    <a:pt x="7211" y="2736"/>
                  </a:lnTo>
                  <a:lnTo>
                    <a:pt x="7087" y="2694"/>
                  </a:lnTo>
                  <a:lnTo>
                    <a:pt x="7087" y="2653"/>
                  </a:lnTo>
                  <a:lnTo>
                    <a:pt x="6838" y="2570"/>
                  </a:lnTo>
                  <a:lnTo>
                    <a:pt x="6755" y="2528"/>
                  </a:lnTo>
                  <a:lnTo>
                    <a:pt x="6631" y="2528"/>
                  </a:lnTo>
                  <a:lnTo>
                    <a:pt x="6589" y="2487"/>
                  </a:lnTo>
                  <a:lnTo>
                    <a:pt x="6548" y="2487"/>
                  </a:lnTo>
                  <a:lnTo>
                    <a:pt x="6341" y="2404"/>
                  </a:lnTo>
                  <a:lnTo>
                    <a:pt x="6134" y="2321"/>
                  </a:lnTo>
                  <a:lnTo>
                    <a:pt x="6092" y="2280"/>
                  </a:lnTo>
                  <a:lnTo>
                    <a:pt x="6009" y="2280"/>
                  </a:lnTo>
                  <a:lnTo>
                    <a:pt x="5968" y="2238"/>
                  </a:lnTo>
                  <a:lnTo>
                    <a:pt x="5885" y="2238"/>
                  </a:lnTo>
                  <a:lnTo>
                    <a:pt x="5843" y="2197"/>
                  </a:lnTo>
                  <a:lnTo>
                    <a:pt x="5761" y="2197"/>
                  </a:lnTo>
                  <a:lnTo>
                    <a:pt x="5678" y="2155"/>
                  </a:lnTo>
                  <a:lnTo>
                    <a:pt x="5553" y="2114"/>
                  </a:lnTo>
                  <a:lnTo>
                    <a:pt x="5512" y="2073"/>
                  </a:lnTo>
                  <a:lnTo>
                    <a:pt x="5388" y="2031"/>
                  </a:lnTo>
                  <a:lnTo>
                    <a:pt x="5346" y="1990"/>
                  </a:lnTo>
                  <a:lnTo>
                    <a:pt x="5222" y="1948"/>
                  </a:lnTo>
                  <a:lnTo>
                    <a:pt x="5098" y="1948"/>
                  </a:lnTo>
                  <a:lnTo>
                    <a:pt x="5015" y="1907"/>
                  </a:lnTo>
                  <a:lnTo>
                    <a:pt x="4725" y="1782"/>
                  </a:lnTo>
                  <a:lnTo>
                    <a:pt x="4683" y="1782"/>
                  </a:lnTo>
                  <a:lnTo>
                    <a:pt x="4642" y="1741"/>
                  </a:lnTo>
                  <a:lnTo>
                    <a:pt x="4559" y="1700"/>
                  </a:lnTo>
                  <a:lnTo>
                    <a:pt x="4476" y="1700"/>
                  </a:lnTo>
                  <a:lnTo>
                    <a:pt x="4393" y="1658"/>
                  </a:lnTo>
                  <a:lnTo>
                    <a:pt x="4352" y="1658"/>
                  </a:lnTo>
                  <a:lnTo>
                    <a:pt x="4310" y="1617"/>
                  </a:lnTo>
                  <a:lnTo>
                    <a:pt x="4186" y="1575"/>
                  </a:lnTo>
                  <a:lnTo>
                    <a:pt x="4103" y="1534"/>
                  </a:lnTo>
                  <a:lnTo>
                    <a:pt x="4062" y="1534"/>
                  </a:lnTo>
                  <a:lnTo>
                    <a:pt x="3979" y="1492"/>
                  </a:lnTo>
                  <a:lnTo>
                    <a:pt x="3813" y="1410"/>
                  </a:lnTo>
                  <a:lnTo>
                    <a:pt x="3730" y="1410"/>
                  </a:lnTo>
                  <a:lnTo>
                    <a:pt x="3689" y="1368"/>
                  </a:lnTo>
                  <a:lnTo>
                    <a:pt x="3482" y="1285"/>
                  </a:lnTo>
                  <a:lnTo>
                    <a:pt x="3357" y="1244"/>
                  </a:lnTo>
                  <a:lnTo>
                    <a:pt x="3233" y="1202"/>
                  </a:lnTo>
                  <a:lnTo>
                    <a:pt x="3150" y="1202"/>
                  </a:lnTo>
                  <a:lnTo>
                    <a:pt x="3067" y="1161"/>
                  </a:lnTo>
                  <a:lnTo>
                    <a:pt x="2984" y="1119"/>
                  </a:lnTo>
                  <a:lnTo>
                    <a:pt x="2901" y="1119"/>
                  </a:lnTo>
                  <a:lnTo>
                    <a:pt x="2860" y="1078"/>
                  </a:lnTo>
                  <a:lnTo>
                    <a:pt x="2736" y="1037"/>
                  </a:lnTo>
                  <a:lnTo>
                    <a:pt x="2653" y="995"/>
                  </a:lnTo>
                  <a:lnTo>
                    <a:pt x="2570" y="954"/>
                  </a:lnTo>
                  <a:lnTo>
                    <a:pt x="2446" y="912"/>
                  </a:lnTo>
                  <a:lnTo>
                    <a:pt x="2404" y="912"/>
                  </a:lnTo>
                  <a:lnTo>
                    <a:pt x="2321" y="871"/>
                  </a:lnTo>
                  <a:lnTo>
                    <a:pt x="2156" y="788"/>
                  </a:lnTo>
                  <a:lnTo>
                    <a:pt x="1948" y="705"/>
                  </a:lnTo>
                  <a:lnTo>
                    <a:pt x="1700" y="622"/>
                  </a:lnTo>
                  <a:lnTo>
                    <a:pt x="1575" y="581"/>
                  </a:lnTo>
                  <a:lnTo>
                    <a:pt x="1493" y="539"/>
                  </a:lnTo>
                  <a:lnTo>
                    <a:pt x="1410" y="498"/>
                  </a:lnTo>
                  <a:lnTo>
                    <a:pt x="1368" y="498"/>
                  </a:lnTo>
                  <a:lnTo>
                    <a:pt x="1285" y="456"/>
                  </a:lnTo>
                  <a:lnTo>
                    <a:pt x="1161" y="415"/>
                  </a:lnTo>
                  <a:lnTo>
                    <a:pt x="1120" y="415"/>
                  </a:lnTo>
                  <a:lnTo>
                    <a:pt x="1078" y="374"/>
                  </a:lnTo>
                  <a:lnTo>
                    <a:pt x="954" y="332"/>
                  </a:lnTo>
                  <a:lnTo>
                    <a:pt x="912" y="332"/>
                  </a:lnTo>
                  <a:lnTo>
                    <a:pt x="830" y="249"/>
                  </a:lnTo>
                  <a:lnTo>
                    <a:pt x="581" y="208"/>
                  </a:lnTo>
                  <a:lnTo>
                    <a:pt x="498" y="166"/>
                  </a:lnTo>
                  <a:lnTo>
                    <a:pt x="415" y="125"/>
                  </a:lnTo>
                  <a:lnTo>
                    <a:pt x="208" y="42"/>
                  </a:lnTo>
                  <a:lnTo>
                    <a:pt x="167" y="4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70"/>
            <p:cNvSpPr/>
            <p:nvPr/>
          </p:nvSpPr>
          <p:spPr>
            <a:xfrm>
              <a:off x="4800325" y="3116975"/>
              <a:ext cx="202050" cy="63225"/>
            </a:xfrm>
            <a:custGeom>
              <a:rect b="b" l="l" r="r" t="t"/>
              <a:pathLst>
                <a:path extrusionOk="0" h="2529" w="8082">
                  <a:moveTo>
                    <a:pt x="7874" y="1"/>
                  </a:moveTo>
                  <a:lnTo>
                    <a:pt x="7832" y="42"/>
                  </a:lnTo>
                  <a:lnTo>
                    <a:pt x="7708" y="84"/>
                  </a:lnTo>
                  <a:lnTo>
                    <a:pt x="7667" y="84"/>
                  </a:lnTo>
                  <a:lnTo>
                    <a:pt x="7625" y="125"/>
                  </a:lnTo>
                  <a:lnTo>
                    <a:pt x="7501" y="125"/>
                  </a:lnTo>
                  <a:lnTo>
                    <a:pt x="7377" y="167"/>
                  </a:lnTo>
                  <a:lnTo>
                    <a:pt x="7128" y="250"/>
                  </a:lnTo>
                  <a:lnTo>
                    <a:pt x="7087" y="250"/>
                  </a:lnTo>
                  <a:lnTo>
                    <a:pt x="7004" y="291"/>
                  </a:lnTo>
                  <a:lnTo>
                    <a:pt x="6921" y="332"/>
                  </a:lnTo>
                  <a:lnTo>
                    <a:pt x="6838" y="332"/>
                  </a:lnTo>
                  <a:lnTo>
                    <a:pt x="6589" y="415"/>
                  </a:lnTo>
                  <a:lnTo>
                    <a:pt x="6382" y="457"/>
                  </a:lnTo>
                  <a:lnTo>
                    <a:pt x="6341" y="457"/>
                  </a:lnTo>
                  <a:lnTo>
                    <a:pt x="6341" y="498"/>
                  </a:lnTo>
                  <a:lnTo>
                    <a:pt x="6258" y="498"/>
                  </a:lnTo>
                  <a:lnTo>
                    <a:pt x="6175" y="540"/>
                  </a:lnTo>
                  <a:lnTo>
                    <a:pt x="6134" y="540"/>
                  </a:lnTo>
                  <a:lnTo>
                    <a:pt x="6092" y="581"/>
                  </a:lnTo>
                  <a:lnTo>
                    <a:pt x="6009" y="581"/>
                  </a:lnTo>
                  <a:lnTo>
                    <a:pt x="5926" y="622"/>
                  </a:lnTo>
                  <a:lnTo>
                    <a:pt x="5802" y="664"/>
                  </a:lnTo>
                  <a:lnTo>
                    <a:pt x="5719" y="664"/>
                  </a:lnTo>
                  <a:lnTo>
                    <a:pt x="5595" y="705"/>
                  </a:lnTo>
                  <a:lnTo>
                    <a:pt x="5553" y="705"/>
                  </a:lnTo>
                  <a:lnTo>
                    <a:pt x="5388" y="788"/>
                  </a:lnTo>
                  <a:lnTo>
                    <a:pt x="5305" y="788"/>
                  </a:lnTo>
                  <a:lnTo>
                    <a:pt x="5222" y="830"/>
                  </a:lnTo>
                  <a:lnTo>
                    <a:pt x="4932" y="913"/>
                  </a:lnTo>
                  <a:lnTo>
                    <a:pt x="4890" y="954"/>
                  </a:lnTo>
                  <a:lnTo>
                    <a:pt x="4725" y="954"/>
                  </a:lnTo>
                  <a:lnTo>
                    <a:pt x="4642" y="995"/>
                  </a:lnTo>
                  <a:lnTo>
                    <a:pt x="4559" y="1037"/>
                  </a:lnTo>
                  <a:lnTo>
                    <a:pt x="4435" y="1037"/>
                  </a:lnTo>
                  <a:lnTo>
                    <a:pt x="4310" y="1078"/>
                  </a:lnTo>
                  <a:lnTo>
                    <a:pt x="4269" y="1120"/>
                  </a:lnTo>
                  <a:lnTo>
                    <a:pt x="4227" y="1120"/>
                  </a:lnTo>
                  <a:lnTo>
                    <a:pt x="4103" y="1161"/>
                  </a:lnTo>
                  <a:lnTo>
                    <a:pt x="3937" y="1203"/>
                  </a:lnTo>
                  <a:lnTo>
                    <a:pt x="3854" y="1244"/>
                  </a:lnTo>
                  <a:lnTo>
                    <a:pt x="3813" y="1244"/>
                  </a:lnTo>
                  <a:lnTo>
                    <a:pt x="3564" y="1327"/>
                  </a:lnTo>
                  <a:lnTo>
                    <a:pt x="3482" y="1368"/>
                  </a:lnTo>
                  <a:lnTo>
                    <a:pt x="3357" y="1410"/>
                  </a:lnTo>
                  <a:lnTo>
                    <a:pt x="3274" y="1410"/>
                  </a:lnTo>
                  <a:lnTo>
                    <a:pt x="3191" y="1451"/>
                  </a:lnTo>
                  <a:lnTo>
                    <a:pt x="3109" y="1493"/>
                  </a:lnTo>
                  <a:lnTo>
                    <a:pt x="3026" y="1493"/>
                  </a:lnTo>
                  <a:lnTo>
                    <a:pt x="2943" y="1534"/>
                  </a:lnTo>
                  <a:lnTo>
                    <a:pt x="2860" y="1534"/>
                  </a:lnTo>
                  <a:lnTo>
                    <a:pt x="2819" y="1576"/>
                  </a:lnTo>
                  <a:lnTo>
                    <a:pt x="2736" y="1576"/>
                  </a:lnTo>
                  <a:lnTo>
                    <a:pt x="2653" y="1617"/>
                  </a:lnTo>
                  <a:lnTo>
                    <a:pt x="2529" y="1658"/>
                  </a:lnTo>
                  <a:lnTo>
                    <a:pt x="2404" y="1658"/>
                  </a:lnTo>
                  <a:lnTo>
                    <a:pt x="2238" y="1741"/>
                  </a:lnTo>
                  <a:lnTo>
                    <a:pt x="1990" y="1824"/>
                  </a:lnTo>
                  <a:lnTo>
                    <a:pt x="1741" y="1866"/>
                  </a:lnTo>
                  <a:lnTo>
                    <a:pt x="1617" y="1907"/>
                  </a:lnTo>
                  <a:lnTo>
                    <a:pt x="1493" y="1948"/>
                  </a:lnTo>
                  <a:lnTo>
                    <a:pt x="1451" y="1948"/>
                  </a:lnTo>
                  <a:lnTo>
                    <a:pt x="1368" y="1990"/>
                  </a:lnTo>
                  <a:lnTo>
                    <a:pt x="1285" y="1990"/>
                  </a:lnTo>
                  <a:lnTo>
                    <a:pt x="1161" y="2031"/>
                  </a:lnTo>
                  <a:lnTo>
                    <a:pt x="1120" y="2031"/>
                  </a:lnTo>
                  <a:lnTo>
                    <a:pt x="1078" y="2073"/>
                  </a:lnTo>
                  <a:lnTo>
                    <a:pt x="954" y="2114"/>
                  </a:lnTo>
                  <a:lnTo>
                    <a:pt x="912" y="2114"/>
                  </a:lnTo>
                  <a:lnTo>
                    <a:pt x="788" y="2156"/>
                  </a:lnTo>
                  <a:lnTo>
                    <a:pt x="581" y="2239"/>
                  </a:lnTo>
                  <a:lnTo>
                    <a:pt x="457" y="2239"/>
                  </a:lnTo>
                  <a:lnTo>
                    <a:pt x="415" y="2280"/>
                  </a:lnTo>
                  <a:lnTo>
                    <a:pt x="167" y="2321"/>
                  </a:lnTo>
                  <a:lnTo>
                    <a:pt x="125" y="2363"/>
                  </a:lnTo>
                  <a:lnTo>
                    <a:pt x="42" y="2404"/>
                  </a:lnTo>
                  <a:lnTo>
                    <a:pt x="1" y="2446"/>
                  </a:lnTo>
                  <a:lnTo>
                    <a:pt x="1" y="2487"/>
                  </a:lnTo>
                  <a:lnTo>
                    <a:pt x="42" y="2529"/>
                  </a:lnTo>
                  <a:lnTo>
                    <a:pt x="167" y="2529"/>
                  </a:lnTo>
                  <a:lnTo>
                    <a:pt x="291" y="2487"/>
                  </a:lnTo>
                  <a:lnTo>
                    <a:pt x="374" y="2446"/>
                  </a:lnTo>
                  <a:lnTo>
                    <a:pt x="457" y="2404"/>
                  </a:lnTo>
                  <a:lnTo>
                    <a:pt x="581" y="2404"/>
                  </a:lnTo>
                  <a:lnTo>
                    <a:pt x="622" y="2363"/>
                  </a:lnTo>
                  <a:lnTo>
                    <a:pt x="705" y="2363"/>
                  </a:lnTo>
                  <a:lnTo>
                    <a:pt x="788" y="2321"/>
                  </a:lnTo>
                  <a:lnTo>
                    <a:pt x="954" y="2280"/>
                  </a:lnTo>
                  <a:lnTo>
                    <a:pt x="1037" y="2280"/>
                  </a:lnTo>
                  <a:lnTo>
                    <a:pt x="1120" y="2239"/>
                  </a:lnTo>
                  <a:lnTo>
                    <a:pt x="1161" y="2239"/>
                  </a:lnTo>
                  <a:lnTo>
                    <a:pt x="1285" y="2197"/>
                  </a:lnTo>
                  <a:lnTo>
                    <a:pt x="1575" y="2114"/>
                  </a:lnTo>
                  <a:lnTo>
                    <a:pt x="1700" y="2073"/>
                  </a:lnTo>
                  <a:lnTo>
                    <a:pt x="1741" y="2073"/>
                  </a:lnTo>
                  <a:lnTo>
                    <a:pt x="1783" y="2031"/>
                  </a:lnTo>
                  <a:lnTo>
                    <a:pt x="1824" y="2031"/>
                  </a:lnTo>
                  <a:lnTo>
                    <a:pt x="1948" y="1990"/>
                  </a:lnTo>
                  <a:lnTo>
                    <a:pt x="1990" y="1990"/>
                  </a:lnTo>
                  <a:lnTo>
                    <a:pt x="1990" y="1948"/>
                  </a:lnTo>
                  <a:lnTo>
                    <a:pt x="2114" y="1948"/>
                  </a:lnTo>
                  <a:lnTo>
                    <a:pt x="2280" y="1907"/>
                  </a:lnTo>
                  <a:lnTo>
                    <a:pt x="2321" y="1866"/>
                  </a:lnTo>
                  <a:lnTo>
                    <a:pt x="2363" y="1866"/>
                  </a:lnTo>
                  <a:lnTo>
                    <a:pt x="2446" y="1824"/>
                  </a:lnTo>
                  <a:lnTo>
                    <a:pt x="2529" y="1824"/>
                  </a:lnTo>
                  <a:lnTo>
                    <a:pt x="2736" y="1741"/>
                  </a:lnTo>
                  <a:lnTo>
                    <a:pt x="3233" y="1617"/>
                  </a:lnTo>
                  <a:lnTo>
                    <a:pt x="3316" y="1576"/>
                  </a:lnTo>
                  <a:lnTo>
                    <a:pt x="3357" y="1576"/>
                  </a:lnTo>
                  <a:lnTo>
                    <a:pt x="3399" y="1534"/>
                  </a:lnTo>
                  <a:lnTo>
                    <a:pt x="3523" y="1493"/>
                  </a:lnTo>
                  <a:lnTo>
                    <a:pt x="3647" y="1493"/>
                  </a:lnTo>
                  <a:lnTo>
                    <a:pt x="3730" y="1451"/>
                  </a:lnTo>
                  <a:lnTo>
                    <a:pt x="3854" y="1410"/>
                  </a:lnTo>
                  <a:lnTo>
                    <a:pt x="3937" y="1368"/>
                  </a:lnTo>
                  <a:lnTo>
                    <a:pt x="4062" y="1368"/>
                  </a:lnTo>
                  <a:lnTo>
                    <a:pt x="4145" y="1327"/>
                  </a:lnTo>
                  <a:lnTo>
                    <a:pt x="4227" y="1285"/>
                  </a:lnTo>
                  <a:lnTo>
                    <a:pt x="4352" y="1244"/>
                  </a:lnTo>
                  <a:lnTo>
                    <a:pt x="4476" y="1203"/>
                  </a:lnTo>
                  <a:lnTo>
                    <a:pt x="4600" y="1203"/>
                  </a:lnTo>
                  <a:lnTo>
                    <a:pt x="4683" y="1161"/>
                  </a:lnTo>
                  <a:lnTo>
                    <a:pt x="4808" y="1120"/>
                  </a:lnTo>
                  <a:lnTo>
                    <a:pt x="5263" y="995"/>
                  </a:lnTo>
                  <a:lnTo>
                    <a:pt x="5305" y="995"/>
                  </a:lnTo>
                  <a:lnTo>
                    <a:pt x="5388" y="954"/>
                  </a:lnTo>
                  <a:lnTo>
                    <a:pt x="5429" y="954"/>
                  </a:lnTo>
                  <a:lnTo>
                    <a:pt x="5553" y="913"/>
                  </a:lnTo>
                  <a:lnTo>
                    <a:pt x="5595" y="871"/>
                  </a:lnTo>
                  <a:lnTo>
                    <a:pt x="5636" y="871"/>
                  </a:lnTo>
                  <a:lnTo>
                    <a:pt x="5761" y="830"/>
                  </a:lnTo>
                  <a:lnTo>
                    <a:pt x="5885" y="830"/>
                  </a:lnTo>
                  <a:lnTo>
                    <a:pt x="5926" y="788"/>
                  </a:lnTo>
                  <a:lnTo>
                    <a:pt x="5968" y="788"/>
                  </a:lnTo>
                  <a:lnTo>
                    <a:pt x="6009" y="747"/>
                  </a:lnTo>
                  <a:lnTo>
                    <a:pt x="6092" y="747"/>
                  </a:lnTo>
                  <a:lnTo>
                    <a:pt x="6341" y="664"/>
                  </a:lnTo>
                  <a:lnTo>
                    <a:pt x="6382" y="664"/>
                  </a:lnTo>
                  <a:lnTo>
                    <a:pt x="6631" y="581"/>
                  </a:lnTo>
                  <a:lnTo>
                    <a:pt x="6879" y="498"/>
                  </a:lnTo>
                  <a:lnTo>
                    <a:pt x="6921" y="498"/>
                  </a:lnTo>
                  <a:lnTo>
                    <a:pt x="6962" y="457"/>
                  </a:lnTo>
                  <a:lnTo>
                    <a:pt x="7087" y="457"/>
                  </a:lnTo>
                  <a:lnTo>
                    <a:pt x="7087" y="415"/>
                  </a:lnTo>
                  <a:lnTo>
                    <a:pt x="7169" y="415"/>
                  </a:lnTo>
                  <a:lnTo>
                    <a:pt x="7335" y="374"/>
                  </a:lnTo>
                  <a:lnTo>
                    <a:pt x="7418" y="332"/>
                  </a:lnTo>
                  <a:lnTo>
                    <a:pt x="7542" y="291"/>
                  </a:lnTo>
                  <a:lnTo>
                    <a:pt x="7625" y="291"/>
                  </a:lnTo>
                  <a:lnTo>
                    <a:pt x="7625" y="250"/>
                  </a:lnTo>
                  <a:lnTo>
                    <a:pt x="7750" y="250"/>
                  </a:lnTo>
                  <a:lnTo>
                    <a:pt x="7791" y="208"/>
                  </a:lnTo>
                  <a:lnTo>
                    <a:pt x="7874" y="208"/>
                  </a:lnTo>
                  <a:lnTo>
                    <a:pt x="7957" y="167"/>
                  </a:lnTo>
                  <a:lnTo>
                    <a:pt x="7998" y="167"/>
                  </a:lnTo>
                  <a:lnTo>
                    <a:pt x="8081" y="84"/>
                  </a:lnTo>
                  <a:lnTo>
                    <a:pt x="8081" y="42"/>
                  </a:lnTo>
                  <a:lnTo>
                    <a:pt x="8040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70"/>
            <p:cNvSpPr/>
            <p:nvPr/>
          </p:nvSpPr>
          <p:spPr>
            <a:xfrm>
              <a:off x="4523750" y="2255100"/>
              <a:ext cx="542850" cy="231025"/>
            </a:xfrm>
            <a:custGeom>
              <a:rect b="b" l="l" r="r" t="t"/>
              <a:pathLst>
                <a:path extrusionOk="0" h="9241" w="21714">
                  <a:moveTo>
                    <a:pt x="3108" y="0"/>
                  </a:moveTo>
                  <a:lnTo>
                    <a:pt x="2735" y="42"/>
                  </a:lnTo>
                  <a:lnTo>
                    <a:pt x="2528" y="83"/>
                  </a:lnTo>
                  <a:lnTo>
                    <a:pt x="2196" y="166"/>
                  </a:lnTo>
                  <a:lnTo>
                    <a:pt x="1865" y="249"/>
                  </a:lnTo>
                  <a:lnTo>
                    <a:pt x="1575" y="373"/>
                  </a:lnTo>
                  <a:lnTo>
                    <a:pt x="1202" y="498"/>
                  </a:lnTo>
                  <a:lnTo>
                    <a:pt x="1078" y="581"/>
                  </a:lnTo>
                  <a:lnTo>
                    <a:pt x="787" y="705"/>
                  </a:lnTo>
                  <a:lnTo>
                    <a:pt x="497" y="871"/>
                  </a:lnTo>
                  <a:lnTo>
                    <a:pt x="332" y="995"/>
                  </a:lnTo>
                  <a:lnTo>
                    <a:pt x="166" y="1119"/>
                  </a:lnTo>
                  <a:lnTo>
                    <a:pt x="83" y="1202"/>
                  </a:lnTo>
                  <a:lnTo>
                    <a:pt x="0" y="1244"/>
                  </a:lnTo>
                  <a:lnTo>
                    <a:pt x="0" y="1285"/>
                  </a:lnTo>
                  <a:lnTo>
                    <a:pt x="83" y="1326"/>
                  </a:lnTo>
                  <a:lnTo>
                    <a:pt x="249" y="1244"/>
                  </a:lnTo>
                  <a:lnTo>
                    <a:pt x="373" y="1161"/>
                  </a:lnTo>
                  <a:lnTo>
                    <a:pt x="663" y="995"/>
                  </a:lnTo>
                  <a:lnTo>
                    <a:pt x="995" y="788"/>
                  </a:lnTo>
                  <a:lnTo>
                    <a:pt x="1202" y="705"/>
                  </a:lnTo>
                  <a:lnTo>
                    <a:pt x="1409" y="581"/>
                  </a:lnTo>
                  <a:lnTo>
                    <a:pt x="1492" y="581"/>
                  </a:lnTo>
                  <a:lnTo>
                    <a:pt x="1616" y="539"/>
                  </a:lnTo>
                  <a:lnTo>
                    <a:pt x="1823" y="456"/>
                  </a:lnTo>
                  <a:lnTo>
                    <a:pt x="2072" y="373"/>
                  </a:lnTo>
                  <a:lnTo>
                    <a:pt x="2528" y="249"/>
                  </a:lnTo>
                  <a:lnTo>
                    <a:pt x="2694" y="208"/>
                  </a:lnTo>
                  <a:lnTo>
                    <a:pt x="3066" y="208"/>
                  </a:lnTo>
                  <a:lnTo>
                    <a:pt x="3149" y="166"/>
                  </a:lnTo>
                  <a:lnTo>
                    <a:pt x="3564" y="166"/>
                  </a:lnTo>
                  <a:lnTo>
                    <a:pt x="3605" y="208"/>
                  </a:lnTo>
                  <a:lnTo>
                    <a:pt x="4020" y="249"/>
                  </a:lnTo>
                  <a:lnTo>
                    <a:pt x="4392" y="373"/>
                  </a:lnTo>
                  <a:lnTo>
                    <a:pt x="4724" y="498"/>
                  </a:lnTo>
                  <a:lnTo>
                    <a:pt x="4848" y="539"/>
                  </a:lnTo>
                  <a:lnTo>
                    <a:pt x="4931" y="581"/>
                  </a:lnTo>
                  <a:lnTo>
                    <a:pt x="5055" y="622"/>
                  </a:lnTo>
                  <a:lnTo>
                    <a:pt x="5346" y="746"/>
                  </a:lnTo>
                  <a:lnTo>
                    <a:pt x="5470" y="788"/>
                  </a:lnTo>
                  <a:lnTo>
                    <a:pt x="5594" y="788"/>
                  </a:lnTo>
                  <a:lnTo>
                    <a:pt x="5926" y="954"/>
                  </a:lnTo>
                  <a:lnTo>
                    <a:pt x="6299" y="1078"/>
                  </a:lnTo>
                  <a:lnTo>
                    <a:pt x="6423" y="1161"/>
                  </a:lnTo>
                  <a:lnTo>
                    <a:pt x="6547" y="1161"/>
                  </a:lnTo>
                  <a:lnTo>
                    <a:pt x="6796" y="1285"/>
                  </a:lnTo>
                  <a:lnTo>
                    <a:pt x="6879" y="1326"/>
                  </a:lnTo>
                  <a:lnTo>
                    <a:pt x="7044" y="1409"/>
                  </a:lnTo>
                  <a:lnTo>
                    <a:pt x="7583" y="1617"/>
                  </a:lnTo>
                  <a:lnTo>
                    <a:pt x="8951" y="2155"/>
                  </a:lnTo>
                  <a:lnTo>
                    <a:pt x="9033" y="2197"/>
                  </a:lnTo>
                  <a:lnTo>
                    <a:pt x="9241" y="2280"/>
                  </a:lnTo>
                  <a:lnTo>
                    <a:pt x="9365" y="2321"/>
                  </a:lnTo>
                  <a:lnTo>
                    <a:pt x="9406" y="2321"/>
                  </a:lnTo>
                  <a:lnTo>
                    <a:pt x="9531" y="2404"/>
                  </a:lnTo>
                  <a:lnTo>
                    <a:pt x="9821" y="2528"/>
                  </a:lnTo>
                  <a:lnTo>
                    <a:pt x="10111" y="2652"/>
                  </a:lnTo>
                  <a:lnTo>
                    <a:pt x="10359" y="2777"/>
                  </a:lnTo>
                  <a:lnTo>
                    <a:pt x="10401" y="2777"/>
                  </a:lnTo>
                  <a:lnTo>
                    <a:pt x="10774" y="2943"/>
                  </a:lnTo>
                  <a:lnTo>
                    <a:pt x="11022" y="3025"/>
                  </a:lnTo>
                  <a:lnTo>
                    <a:pt x="11147" y="3108"/>
                  </a:lnTo>
                  <a:lnTo>
                    <a:pt x="11271" y="3150"/>
                  </a:lnTo>
                  <a:lnTo>
                    <a:pt x="11603" y="3274"/>
                  </a:lnTo>
                  <a:lnTo>
                    <a:pt x="11810" y="3357"/>
                  </a:lnTo>
                  <a:lnTo>
                    <a:pt x="12141" y="3481"/>
                  </a:lnTo>
                  <a:lnTo>
                    <a:pt x="12473" y="3605"/>
                  </a:lnTo>
                  <a:lnTo>
                    <a:pt x="12804" y="3771"/>
                  </a:lnTo>
                  <a:lnTo>
                    <a:pt x="13011" y="3854"/>
                  </a:lnTo>
                  <a:lnTo>
                    <a:pt x="13343" y="3978"/>
                  </a:lnTo>
                  <a:lnTo>
                    <a:pt x="14627" y="4517"/>
                  </a:lnTo>
                  <a:lnTo>
                    <a:pt x="14835" y="4600"/>
                  </a:lnTo>
                  <a:lnTo>
                    <a:pt x="15000" y="4641"/>
                  </a:lnTo>
                  <a:lnTo>
                    <a:pt x="15125" y="4724"/>
                  </a:lnTo>
                  <a:lnTo>
                    <a:pt x="15456" y="4890"/>
                  </a:lnTo>
                  <a:lnTo>
                    <a:pt x="15622" y="4931"/>
                  </a:lnTo>
                  <a:lnTo>
                    <a:pt x="15705" y="4973"/>
                  </a:lnTo>
                  <a:lnTo>
                    <a:pt x="16036" y="5139"/>
                  </a:lnTo>
                  <a:lnTo>
                    <a:pt x="16285" y="5263"/>
                  </a:lnTo>
                  <a:lnTo>
                    <a:pt x="16492" y="5387"/>
                  </a:lnTo>
                  <a:lnTo>
                    <a:pt x="16616" y="5429"/>
                  </a:lnTo>
                  <a:lnTo>
                    <a:pt x="16741" y="5512"/>
                  </a:lnTo>
                  <a:lnTo>
                    <a:pt x="16865" y="5594"/>
                  </a:lnTo>
                  <a:lnTo>
                    <a:pt x="17528" y="5967"/>
                  </a:lnTo>
                  <a:lnTo>
                    <a:pt x="17611" y="6009"/>
                  </a:lnTo>
                  <a:lnTo>
                    <a:pt x="18274" y="6423"/>
                  </a:lnTo>
                  <a:lnTo>
                    <a:pt x="18315" y="6465"/>
                  </a:lnTo>
                  <a:lnTo>
                    <a:pt x="18895" y="6838"/>
                  </a:lnTo>
                  <a:lnTo>
                    <a:pt x="18978" y="6879"/>
                  </a:lnTo>
                  <a:lnTo>
                    <a:pt x="19061" y="6920"/>
                  </a:lnTo>
                  <a:lnTo>
                    <a:pt x="19103" y="7003"/>
                  </a:lnTo>
                  <a:lnTo>
                    <a:pt x="19227" y="7086"/>
                  </a:lnTo>
                  <a:lnTo>
                    <a:pt x="19393" y="7169"/>
                  </a:lnTo>
                  <a:lnTo>
                    <a:pt x="19434" y="7211"/>
                  </a:lnTo>
                  <a:lnTo>
                    <a:pt x="19600" y="7335"/>
                  </a:lnTo>
                  <a:lnTo>
                    <a:pt x="20056" y="7708"/>
                  </a:lnTo>
                  <a:lnTo>
                    <a:pt x="20139" y="7791"/>
                  </a:lnTo>
                  <a:lnTo>
                    <a:pt x="20470" y="8081"/>
                  </a:lnTo>
                  <a:lnTo>
                    <a:pt x="20594" y="8164"/>
                  </a:lnTo>
                  <a:lnTo>
                    <a:pt x="20636" y="8205"/>
                  </a:lnTo>
                  <a:lnTo>
                    <a:pt x="20677" y="8246"/>
                  </a:lnTo>
                  <a:lnTo>
                    <a:pt x="20884" y="8454"/>
                  </a:lnTo>
                  <a:lnTo>
                    <a:pt x="20926" y="8495"/>
                  </a:lnTo>
                  <a:lnTo>
                    <a:pt x="21009" y="8578"/>
                  </a:lnTo>
                  <a:lnTo>
                    <a:pt x="21174" y="8785"/>
                  </a:lnTo>
                  <a:lnTo>
                    <a:pt x="21382" y="8992"/>
                  </a:lnTo>
                  <a:lnTo>
                    <a:pt x="21423" y="8992"/>
                  </a:lnTo>
                  <a:lnTo>
                    <a:pt x="21630" y="9199"/>
                  </a:lnTo>
                  <a:lnTo>
                    <a:pt x="21672" y="9241"/>
                  </a:lnTo>
                  <a:lnTo>
                    <a:pt x="21713" y="9199"/>
                  </a:lnTo>
                  <a:lnTo>
                    <a:pt x="21713" y="9158"/>
                  </a:lnTo>
                  <a:lnTo>
                    <a:pt x="21630" y="9034"/>
                  </a:lnTo>
                  <a:lnTo>
                    <a:pt x="21506" y="8868"/>
                  </a:lnTo>
                  <a:lnTo>
                    <a:pt x="21423" y="8785"/>
                  </a:lnTo>
                  <a:lnTo>
                    <a:pt x="21299" y="8619"/>
                  </a:lnTo>
                  <a:lnTo>
                    <a:pt x="21092" y="8412"/>
                  </a:lnTo>
                  <a:lnTo>
                    <a:pt x="20926" y="8288"/>
                  </a:lnTo>
                  <a:lnTo>
                    <a:pt x="20843" y="8205"/>
                  </a:lnTo>
                  <a:lnTo>
                    <a:pt x="20760" y="8122"/>
                  </a:lnTo>
                  <a:lnTo>
                    <a:pt x="20594" y="7956"/>
                  </a:lnTo>
                  <a:lnTo>
                    <a:pt x="20346" y="7749"/>
                  </a:lnTo>
                  <a:lnTo>
                    <a:pt x="20263" y="7666"/>
                  </a:lnTo>
                  <a:lnTo>
                    <a:pt x="19724" y="7211"/>
                  </a:lnTo>
                  <a:lnTo>
                    <a:pt x="19683" y="7169"/>
                  </a:lnTo>
                  <a:lnTo>
                    <a:pt x="19476" y="7045"/>
                  </a:lnTo>
                  <a:lnTo>
                    <a:pt x="19186" y="6838"/>
                  </a:lnTo>
                  <a:lnTo>
                    <a:pt x="19061" y="6755"/>
                  </a:lnTo>
                  <a:lnTo>
                    <a:pt x="18978" y="6672"/>
                  </a:lnTo>
                  <a:lnTo>
                    <a:pt x="18440" y="6299"/>
                  </a:lnTo>
                  <a:lnTo>
                    <a:pt x="17860" y="5967"/>
                  </a:lnTo>
                  <a:lnTo>
                    <a:pt x="17818" y="5926"/>
                  </a:lnTo>
                  <a:lnTo>
                    <a:pt x="17735" y="5885"/>
                  </a:lnTo>
                  <a:lnTo>
                    <a:pt x="17694" y="5843"/>
                  </a:lnTo>
                  <a:lnTo>
                    <a:pt x="17528" y="5760"/>
                  </a:lnTo>
                  <a:lnTo>
                    <a:pt x="17362" y="5677"/>
                  </a:lnTo>
                  <a:lnTo>
                    <a:pt x="17197" y="5594"/>
                  </a:lnTo>
                  <a:lnTo>
                    <a:pt x="17072" y="5512"/>
                  </a:lnTo>
                  <a:lnTo>
                    <a:pt x="16948" y="5429"/>
                  </a:lnTo>
                  <a:lnTo>
                    <a:pt x="16865" y="5387"/>
                  </a:lnTo>
                  <a:lnTo>
                    <a:pt x="16658" y="5263"/>
                  </a:lnTo>
                  <a:lnTo>
                    <a:pt x="16285" y="5097"/>
                  </a:lnTo>
                  <a:lnTo>
                    <a:pt x="16161" y="5014"/>
                  </a:lnTo>
                  <a:lnTo>
                    <a:pt x="15829" y="4849"/>
                  </a:lnTo>
                  <a:lnTo>
                    <a:pt x="15622" y="4724"/>
                  </a:lnTo>
                  <a:lnTo>
                    <a:pt x="15249" y="4600"/>
                  </a:lnTo>
                  <a:lnTo>
                    <a:pt x="15000" y="4476"/>
                  </a:lnTo>
                  <a:lnTo>
                    <a:pt x="14793" y="4393"/>
                  </a:lnTo>
                  <a:lnTo>
                    <a:pt x="13923" y="4020"/>
                  </a:lnTo>
                  <a:lnTo>
                    <a:pt x="13799" y="3978"/>
                  </a:lnTo>
                  <a:lnTo>
                    <a:pt x="13716" y="3937"/>
                  </a:lnTo>
                  <a:lnTo>
                    <a:pt x="13550" y="3896"/>
                  </a:lnTo>
                  <a:lnTo>
                    <a:pt x="13384" y="3813"/>
                  </a:lnTo>
                  <a:lnTo>
                    <a:pt x="13136" y="3730"/>
                  </a:lnTo>
                  <a:lnTo>
                    <a:pt x="12887" y="3605"/>
                  </a:lnTo>
                  <a:lnTo>
                    <a:pt x="12804" y="3564"/>
                  </a:lnTo>
                  <a:lnTo>
                    <a:pt x="12597" y="3481"/>
                  </a:lnTo>
                  <a:lnTo>
                    <a:pt x="12224" y="3357"/>
                  </a:lnTo>
                  <a:lnTo>
                    <a:pt x="12100" y="3315"/>
                  </a:lnTo>
                  <a:lnTo>
                    <a:pt x="11934" y="3233"/>
                  </a:lnTo>
                  <a:lnTo>
                    <a:pt x="11644" y="3108"/>
                  </a:lnTo>
                  <a:lnTo>
                    <a:pt x="11188" y="2943"/>
                  </a:lnTo>
                  <a:lnTo>
                    <a:pt x="11105" y="2901"/>
                  </a:lnTo>
                  <a:lnTo>
                    <a:pt x="10981" y="2860"/>
                  </a:lnTo>
                  <a:lnTo>
                    <a:pt x="10815" y="2777"/>
                  </a:lnTo>
                  <a:lnTo>
                    <a:pt x="10152" y="2487"/>
                  </a:lnTo>
                  <a:lnTo>
                    <a:pt x="9862" y="2362"/>
                  </a:lnTo>
                  <a:lnTo>
                    <a:pt x="9531" y="2238"/>
                  </a:lnTo>
                  <a:lnTo>
                    <a:pt x="9282" y="2114"/>
                  </a:lnTo>
                  <a:lnTo>
                    <a:pt x="9033" y="1989"/>
                  </a:lnTo>
                  <a:lnTo>
                    <a:pt x="8826" y="1907"/>
                  </a:lnTo>
                  <a:lnTo>
                    <a:pt x="8743" y="1907"/>
                  </a:lnTo>
                  <a:lnTo>
                    <a:pt x="8578" y="1824"/>
                  </a:lnTo>
                  <a:lnTo>
                    <a:pt x="8370" y="1741"/>
                  </a:lnTo>
                  <a:lnTo>
                    <a:pt x="8122" y="1658"/>
                  </a:lnTo>
                  <a:lnTo>
                    <a:pt x="7997" y="1575"/>
                  </a:lnTo>
                  <a:lnTo>
                    <a:pt x="7790" y="1492"/>
                  </a:lnTo>
                  <a:lnTo>
                    <a:pt x="7583" y="1409"/>
                  </a:lnTo>
                  <a:lnTo>
                    <a:pt x="7542" y="1409"/>
                  </a:lnTo>
                  <a:lnTo>
                    <a:pt x="7252" y="1285"/>
                  </a:lnTo>
                  <a:lnTo>
                    <a:pt x="7210" y="1285"/>
                  </a:lnTo>
                  <a:lnTo>
                    <a:pt x="7127" y="1244"/>
                  </a:lnTo>
                  <a:lnTo>
                    <a:pt x="6879" y="1161"/>
                  </a:lnTo>
                  <a:lnTo>
                    <a:pt x="6340" y="954"/>
                  </a:lnTo>
                  <a:lnTo>
                    <a:pt x="5677" y="663"/>
                  </a:lnTo>
                  <a:lnTo>
                    <a:pt x="5055" y="415"/>
                  </a:lnTo>
                  <a:lnTo>
                    <a:pt x="4641" y="249"/>
                  </a:lnTo>
                  <a:lnTo>
                    <a:pt x="4351" y="166"/>
                  </a:lnTo>
                  <a:lnTo>
                    <a:pt x="4144" y="125"/>
                  </a:lnTo>
                  <a:lnTo>
                    <a:pt x="3978" y="83"/>
                  </a:lnTo>
                  <a:lnTo>
                    <a:pt x="368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70"/>
            <p:cNvSpPr/>
            <p:nvPr/>
          </p:nvSpPr>
          <p:spPr>
            <a:xfrm>
              <a:off x="4782725" y="2310000"/>
              <a:ext cx="263150" cy="5200"/>
            </a:xfrm>
            <a:custGeom>
              <a:rect b="b" l="l" r="r" t="t"/>
              <a:pathLst>
                <a:path extrusionOk="0" h="208" w="10526">
                  <a:moveTo>
                    <a:pt x="166" y="1"/>
                  </a:moveTo>
                  <a:lnTo>
                    <a:pt x="42" y="42"/>
                  </a:lnTo>
                  <a:lnTo>
                    <a:pt x="0" y="125"/>
                  </a:lnTo>
                  <a:lnTo>
                    <a:pt x="42" y="125"/>
                  </a:lnTo>
                  <a:lnTo>
                    <a:pt x="83" y="166"/>
                  </a:lnTo>
                  <a:lnTo>
                    <a:pt x="249" y="166"/>
                  </a:lnTo>
                  <a:lnTo>
                    <a:pt x="332" y="208"/>
                  </a:lnTo>
                  <a:lnTo>
                    <a:pt x="456" y="166"/>
                  </a:lnTo>
                  <a:lnTo>
                    <a:pt x="746" y="166"/>
                  </a:lnTo>
                  <a:lnTo>
                    <a:pt x="871" y="208"/>
                  </a:lnTo>
                  <a:lnTo>
                    <a:pt x="1244" y="208"/>
                  </a:lnTo>
                  <a:lnTo>
                    <a:pt x="1368" y="166"/>
                  </a:lnTo>
                  <a:lnTo>
                    <a:pt x="2197" y="166"/>
                  </a:lnTo>
                  <a:lnTo>
                    <a:pt x="2238" y="208"/>
                  </a:lnTo>
                  <a:lnTo>
                    <a:pt x="2279" y="208"/>
                  </a:lnTo>
                  <a:lnTo>
                    <a:pt x="2362" y="166"/>
                  </a:lnTo>
                  <a:lnTo>
                    <a:pt x="10443" y="166"/>
                  </a:lnTo>
                  <a:lnTo>
                    <a:pt x="10525" y="125"/>
                  </a:lnTo>
                  <a:lnTo>
                    <a:pt x="10525" y="84"/>
                  </a:lnTo>
                  <a:lnTo>
                    <a:pt x="10525" y="42"/>
                  </a:lnTo>
                  <a:lnTo>
                    <a:pt x="10443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70"/>
            <p:cNvSpPr/>
            <p:nvPr/>
          </p:nvSpPr>
          <p:spPr>
            <a:xfrm>
              <a:off x="4953650" y="2312075"/>
              <a:ext cx="101550" cy="53900"/>
            </a:xfrm>
            <a:custGeom>
              <a:rect b="b" l="l" r="r" t="t"/>
              <a:pathLst>
                <a:path extrusionOk="0" h="2156" w="4062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66"/>
                  </a:lnTo>
                  <a:lnTo>
                    <a:pt x="42" y="249"/>
                  </a:lnTo>
                  <a:lnTo>
                    <a:pt x="42" y="291"/>
                  </a:lnTo>
                  <a:lnTo>
                    <a:pt x="83" y="332"/>
                  </a:lnTo>
                  <a:lnTo>
                    <a:pt x="83" y="373"/>
                  </a:lnTo>
                  <a:lnTo>
                    <a:pt x="83" y="415"/>
                  </a:lnTo>
                  <a:lnTo>
                    <a:pt x="125" y="498"/>
                  </a:lnTo>
                  <a:lnTo>
                    <a:pt x="166" y="581"/>
                  </a:lnTo>
                  <a:lnTo>
                    <a:pt x="166" y="622"/>
                  </a:lnTo>
                  <a:lnTo>
                    <a:pt x="166" y="705"/>
                  </a:lnTo>
                  <a:lnTo>
                    <a:pt x="208" y="705"/>
                  </a:lnTo>
                  <a:lnTo>
                    <a:pt x="249" y="788"/>
                  </a:lnTo>
                  <a:lnTo>
                    <a:pt x="332" y="954"/>
                  </a:lnTo>
                  <a:lnTo>
                    <a:pt x="332" y="1036"/>
                  </a:lnTo>
                  <a:lnTo>
                    <a:pt x="373" y="1036"/>
                  </a:lnTo>
                  <a:lnTo>
                    <a:pt x="373" y="1078"/>
                  </a:lnTo>
                  <a:lnTo>
                    <a:pt x="415" y="1078"/>
                  </a:lnTo>
                  <a:lnTo>
                    <a:pt x="456" y="1119"/>
                  </a:lnTo>
                  <a:lnTo>
                    <a:pt x="456" y="1161"/>
                  </a:lnTo>
                  <a:lnTo>
                    <a:pt x="498" y="1161"/>
                  </a:lnTo>
                  <a:lnTo>
                    <a:pt x="539" y="1244"/>
                  </a:lnTo>
                  <a:lnTo>
                    <a:pt x="581" y="1285"/>
                  </a:lnTo>
                  <a:lnTo>
                    <a:pt x="622" y="1326"/>
                  </a:lnTo>
                  <a:lnTo>
                    <a:pt x="664" y="1368"/>
                  </a:lnTo>
                  <a:lnTo>
                    <a:pt x="664" y="1409"/>
                  </a:lnTo>
                  <a:lnTo>
                    <a:pt x="705" y="1409"/>
                  </a:lnTo>
                  <a:lnTo>
                    <a:pt x="788" y="1492"/>
                  </a:lnTo>
                  <a:lnTo>
                    <a:pt x="1036" y="1699"/>
                  </a:lnTo>
                  <a:lnTo>
                    <a:pt x="1078" y="1699"/>
                  </a:lnTo>
                  <a:lnTo>
                    <a:pt x="1119" y="1741"/>
                  </a:lnTo>
                  <a:lnTo>
                    <a:pt x="1161" y="1741"/>
                  </a:lnTo>
                  <a:lnTo>
                    <a:pt x="1244" y="1782"/>
                  </a:lnTo>
                  <a:lnTo>
                    <a:pt x="1285" y="1824"/>
                  </a:lnTo>
                  <a:lnTo>
                    <a:pt x="1368" y="1824"/>
                  </a:lnTo>
                  <a:lnTo>
                    <a:pt x="1451" y="1865"/>
                  </a:lnTo>
                  <a:lnTo>
                    <a:pt x="1534" y="1865"/>
                  </a:lnTo>
                  <a:lnTo>
                    <a:pt x="1534" y="1907"/>
                  </a:lnTo>
                  <a:lnTo>
                    <a:pt x="1658" y="1907"/>
                  </a:lnTo>
                  <a:lnTo>
                    <a:pt x="1741" y="1948"/>
                  </a:lnTo>
                  <a:lnTo>
                    <a:pt x="1824" y="1948"/>
                  </a:lnTo>
                  <a:lnTo>
                    <a:pt x="1865" y="1989"/>
                  </a:lnTo>
                  <a:lnTo>
                    <a:pt x="1990" y="1989"/>
                  </a:lnTo>
                  <a:lnTo>
                    <a:pt x="2280" y="2072"/>
                  </a:lnTo>
                  <a:lnTo>
                    <a:pt x="2611" y="2072"/>
                  </a:lnTo>
                  <a:lnTo>
                    <a:pt x="2652" y="2114"/>
                  </a:lnTo>
                  <a:lnTo>
                    <a:pt x="2984" y="2114"/>
                  </a:lnTo>
                  <a:lnTo>
                    <a:pt x="3150" y="2155"/>
                  </a:lnTo>
                  <a:lnTo>
                    <a:pt x="3398" y="2155"/>
                  </a:lnTo>
                  <a:lnTo>
                    <a:pt x="3440" y="2114"/>
                  </a:lnTo>
                  <a:lnTo>
                    <a:pt x="3937" y="2114"/>
                  </a:lnTo>
                  <a:lnTo>
                    <a:pt x="3978" y="2072"/>
                  </a:lnTo>
                  <a:lnTo>
                    <a:pt x="4020" y="2031"/>
                  </a:lnTo>
                  <a:lnTo>
                    <a:pt x="4061" y="1989"/>
                  </a:lnTo>
                  <a:lnTo>
                    <a:pt x="4020" y="1948"/>
                  </a:lnTo>
                  <a:lnTo>
                    <a:pt x="3398" y="1948"/>
                  </a:lnTo>
                  <a:lnTo>
                    <a:pt x="3357" y="1989"/>
                  </a:lnTo>
                  <a:lnTo>
                    <a:pt x="3315" y="1989"/>
                  </a:lnTo>
                  <a:lnTo>
                    <a:pt x="3274" y="1948"/>
                  </a:lnTo>
                  <a:lnTo>
                    <a:pt x="2735" y="1948"/>
                  </a:lnTo>
                  <a:lnTo>
                    <a:pt x="2652" y="1907"/>
                  </a:lnTo>
                  <a:lnTo>
                    <a:pt x="2321" y="1907"/>
                  </a:lnTo>
                  <a:lnTo>
                    <a:pt x="2155" y="1865"/>
                  </a:lnTo>
                  <a:lnTo>
                    <a:pt x="2114" y="1865"/>
                  </a:lnTo>
                  <a:lnTo>
                    <a:pt x="2072" y="1824"/>
                  </a:lnTo>
                  <a:lnTo>
                    <a:pt x="1907" y="1824"/>
                  </a:lnTo>
                  <a:lnTo>
                    <a:pt x="1865" y="1782"/>
                  </a:lnTo>
                  <a:lnTo>
                    <a:pt x="1741" y="1782"/>
                  </a:lnTo>
                  <a:lnTo>
                    <a:pt x="1658" y="1741"/>
                  </a:lnTo>
                  <a:lnTo>
                    <a:pt x="1575" y="1699"/>
                  </a:lnTo>
                  <a:lnTo>
                    <a:pt x="1492" y="1699"/>
                  </a:lnTo>
                  <a:lnTo>
                    <a:pt x="1368" y="1658"/>
                  </a:lnTo>
                  <a:lnTo>
                    <a:pt x="1327" y="1617"/>
                  </a:lnTo>
                  <a:lnTo>
                    <a:pt x="1244" y="1575"/>
                  </a:lnTo>
                  <a:lnTo>
                    <a:pt x="1202" y="1575"/>
                  </a:lnTo>
                  <a:lnTo>
                    <a:pt x="1119" y="1534"/>
                  </a:lnTo>
                  <a:lnTo>
                    <a:pt x="1078" y="1534"/>
                  </a:lnTo>
                  <a:lnTo>
                    <a:pt x="1078" y="1492"/>
                  </a:lnTo>
                  <a:lnTo>
                    <a:pt x="1036" y="1492"/>
                  </a:lnTo>
                  <a:lnTo>
                    <a:pt x="995" y="1451"/>
                  </a:lnTo>
                  <a:lnTo>
                    <a:pt x="954" y="1409"/>
                  </a:lnTo>
                  <a:lnTo>
                    <a:pt x="912" y="1368"/>
                  </a:lnTo>
                  <a:lnTo>
                    <a:pt x="871" y="1368"/>
                  </a:lnTo>
                  <a:lnTo>
                    <a:pt x="829" y="1326"/>
                  </a:lnTo>
                  <a:lnTo>
                    <a:pt x="829" y="1285"/>
                  </a:lnTo>
                  <a:lnTo>
                    <a:pt x="788" y="1285"/>
                  </a:lnTo>
                  <a:lnTo>
                    <a:pt x="705" y="1202"/>
                  </a:lnTo>
                  <a:lnTo>
                    <a:pt x="622" y="1078"/>
                  </a:lnTo>
                  <a:lnTo>
                    <a:pt x="539" y="954"/>
                  </a:lnTo>
                  <a:lnTo>
                    <a:pt x="498" y="912"/>
                  </a:lnTo>
                  <a:lnTo>
                    <a:pt x="456" y="829"/>
                  </a:lnTo>
                  <a:lnTo>
                    <a:pt x="415" y="788"/>
                  </a:lnTo>
                  <a:lnTo>
                    <a:pt x="415" y="705"/>
                  </a:lnTo>
                  <a:lnTo>
                    <a:pt x="373" y="664"/>
                  </a:lnTo>
                  <a:lnTo>
                    <a:pt x="332" y="622"/>
                  </a:lnTo>
                  <a:lnTo>
                    <a:pt x="332" y="581"/>
                  </a:lnTo>
                  <a:lnTo>
                    <a:pt x="291" y="539"/>
                  </a:lnTo>
                  <a:lnTo>
                    <a:pt x="291" y="456"/>
                  </a:lnTo>
                  <a:lnTo>
                    <a:pt x="249" y="332"/>
                  </a:lnTo>
                  <a:lnTo>
                    <a:pt x="208" y="291"/>
                  </a:lnTo>
                  <a:lnTo>
                    <a:pt x="208" y="249"/>
                  </a:lnTo>
                  <a:lnTo>
                    <a:pt x="208" y="125"/>
                  </a:lnTo>
                  <a:lnTo>
                    <a:pt x="166" y="83"/>
                  </a:lnTo>
                  <a:lnTo>
                    <a:pt x="166" y="4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70"/>
            <p:cNvSpPr/>
            <p:nvPr/>
          </p:nvSpPr>
          <p:spPr>
            <a:xfrm>
              <a:off x="4687425" y="2479900"/>
              <a:ext cx="33175" cy="98425"/>
            </a:xfrm>
            <a:custGeom>
              <a:rect b="b" l="l" r="r" t="t"/>
              <a:pathLst>
                <a:path extrusionOk="0" h="3937" w="1327">
                  <a:moveTo>
                    <a:pt x="1202" y="0"/>
                  </a:moveTo>
                  <a:lnTo>
                    <a:pt x="1160" y="42"/>
                  </a:lnTo>
                  <a:lnTo>
                    <a:pt x="1119" y="83"/>
                  </a:lnTo>
                  <a:lnTo>
                    <a:pt x="1119" y="125"/>
                  </a:lnTo>
                  <a:lnTo>
                    <a:pt x="1119" y="166"/>
                  </a:lnTo>
                  <a:lnTo>
                    <a:pt x="1119" y="207"/>
                  </a:lnTo>
                  <a:lnTo>
                    <a:pt x="1078" y="249"/>
                  </a:lnTo>
                  <a:lnTo>
                    <a:pt x="1078" y="290"/>
                  </a:lnTo>
                  <a:lnTo>
                    <a:pt x="1036" y="290"/>
                  </a:lnTo>
                  <a:lnTo>
                    <a:pt x="995" y="415"/>
                  </a:lnTo>
                  <a:lnTo>
                    <a:pt x="995" y="456"/>
                  </a:lnTo>
                  <a:lnTo>
                    <a:pt x="995" y="539"/>
                  </a:lnTo>
                  <a:lnTo>
                    <a:pt x="953" y="580"/>
                  </a:lnTo>
                  <a:lnTo>
                    <a:pt x="953" y="663"/>
                  </a:lnTo>
                  <a:lnTo>
                    <a:pt x="912" y="788"/>
                  </a:lnTo>
                  <a:lnTo>
                    <a:pt x="870" y="788"/>
                  </a:lnTo>
                  <a:lnTo>
                    <a:pt x="870" y="829"/>
                  </a:lnTo>
                  <a:lnTo>
                    <a:pt x="870" y="870"/>
                  </a:lnTo>
                  <a:lnTo>
                    <a:pt x="870" y="912"/>
                  </a:lnTo>
                  <a:lnTo>
                    <a:pt x="829" y="953"/>
                  </a:lnTo>
                  <a:lnTo>
                    <a:pt x="829" y="995"/>
                  </a:lnTo>
                  <a:lnTo>
                    <a:pt x="788" y="1078"/>
                  </a:lnTo>
                  <a:lnTo>
                    <a:pt x="788" y="1161"/>
                  </a:lnTo>
                  <a:lnTo>
                    <a:pt x="746" y="1202"/>
                  </a:lnTo>
                  <a:lnTo>
                    <a:pt x="746" y="1243"/>
                  </a:lnTo>
                  <a:lnTo>
                    <a:pt x="746" y="1285"/>
                  </a:lnTo>
                  <a:lnTo>
                    <a:pt x="746" y="1326"/>
                  </a:lnTo>
                  <a:lnTo>
                    <a:pt x="705" y="1492"/>
                  </a:lnTo>
                  <a:lnTo>
                    <a:pt x="663" y="1533"/>
                  </a:lnTo>
                  <a:lnTo>
                    <a:pt x="663" y="1575"/>
                  </a:lnTo>
                  <a:lnTo>
                    <a:pt x="622" y="1616"/>
                  </a:lnTo>
                  <a:lnTo>
                    <a:pt x="622" y="1658"/>
                  </a:lnTo>
                  <a:lnTo>
                    <a:pt x="622" y="1699"/>
                  </a:lnTo>
                  <a:lnTo>
                    <a:pt x="580" y="1782"/>
                  </a:lnTo>
                  <a:lnTo>
                    <a:pt x="580" y="1824"/>
                  </a:lnTo>
                  <a:lnTo>
                    <a:pt x="539" y="1865"/>
                  </a:lnTo>
                  <a:lnTo>
                    <a:pt x="539" y="1948"/>
                  </a:lnTo>
                  <a:lnTo>
                    <a:pt x="539" y="1989"/>
                  </a:lnTo>
                  <a:lnTo>
                    <a:pt x="539" y="2031"/>
                  </a:lnTo>
                  <a:lnTo>
                    <a:pt x="497" y="2155"/>
                  </a:lnTo>
                  <a:lnTo>
                    <a:pt x="456" y="2196"/>
                  </a:lnTo>
                  <a:lnTo>
                    <a:pt x="456" y="2238"/>
                  </a:lnTo>
                  <a:lnTo>
                    <a:pt x="456" y="2321"/>
                  </a:lnTo>
                  <a:lnTo>
                    <a:pt x="456" y="2362"/>
                  </a:lnTo>
                  <a:lnTo>
                    <a:pt x="456" y="2404"/>
                  </a:lnTo>
                  <a:lnTo>
                    <a:pt x="415" y="2404"/>
                  </a:lnTo>
                  <a:lnTo>
                    <a:pt x="415" y="2445"/>
                  </a:lnTo>
                  <a:lnTo>
                    <a:pt x="415" y="2486"/>
                  </a:lnTo>
                  <a:lnTo>
                    <a:pt x="373" y="2528"/>
                  </a:lnTo>
                  <a:lnTo>
                    <a:pt x="373" y="2569"/>
                  </a:lnTo>
                  <a:lnTo>
                    <a:pt x="373" y="2611"/>
                  </a:lnTo>
                  <a:lnTo>
                    <a:pt x="332" y="2652"/>
                  </a:lnTo>
                  <a:lnTo>
                    <a:pt x="332" y="2694"/>
                  </a:lnTo>
                  <a:lnTo>
                    <a:pt x="332" y="2735"/>
                  </a:lnTo>
                  <a:lnTo>
                    <a:pt x="290" y="2818"/>
                  </a:lnTo>
                  <a:lnTo>
                    <a:pt x="290" y="2942"/>
                  </a:lnTo>
                  <a:lnTo>
                    <a:pt x="249" y="3025"/>
                  </a:lnTo>
                  <a:lnTo>
                    <a:pt x="207" y="3108"/>
                  </a:lnTo>
                  <a:lnTo>
                    <a:pt x="207" y="3149"/>
                  </a:lnTo>
                  <a:lnTo>
                    <a:pt x="207" y="3191"/>
                  </a:lnTo>
                  <a:lnTo>
                    <a:pt x="166" y="3232"/>
                  </a:lnTo>
                  <a:lnTo>
                    <a:pt x="166" y="3274"/>
                  </a:lnTo>
                  <a:lnTo>
                    <a:pt x="166" y="3315"/>
                  </a:lnTo>
                  <a:lnTo>
                    <a:pt x="125" y="3357"/>
                  </a:lnTo>
                  <a:lnTo>
                    <a:pt x="125" y="3398"/>
                  </a:lnTo>
                  <a:lnTo>
                    <a:pt x="125" y="3440"/>
                  </a:lnTo>
                  <a:lnTo>
                    <a:pt x="83" y="3481"/>
                  </a:lnTo>
                  <a:lnTo>
                    <a:pt x="83" y="3605"/>
                  </a:lnTo>
                  <a:lnTo>
                    <a:pt x="42" y="3647"/>
                  </a:lnTo>
                  <a:lnTo>
                    <a:pt x="42" y="3688"/>
                  </a:lnTo>
                  <a:lnTo>
                    <a:pt x="0" y="3812"/>
                  </a:lnTo>
                  <a:lnTo>
                    <a:pt x="0" y="3854"/>
                  </a:lnTo>
                  <a:lnTo>
                    <a:pt x="42" y="3895"/>
                  </a:lnTo>
                  <a:lnTo>
                    <a:pt x="42" y="3937"/>
                  </a:lnTo>
                  <a:lnTo>
                    <a:pt x="125" y="3937"/>
                  </a:lnTo>
                  <a:lnTo>
                    <a:pt x="166" y="3895"/>
                  </a:lnTo>
                  <a:lnTo>
                    <a:pt x="207" y="3812"/>
                  </a:lnTo>
                  <a:lnTo>
                    <a:pt x="207" y="3771"/>
                  </a:lnTo>
                  <a:lnTo>
                    <a:pt x="207" y="3730"/>
                  </a:lnTo>
                  <a:lnTo>
                    <a:pt x="207" y="3688"/>
                  </a:lnTo>
                  <a:lnTo>
                    <a:pt x="207" y="3647"/>
                  </a:lnTo>
                  <a:lnTo>
                    <a:pt x="249" y="3605"/>
                  </a:lnTo>
                  <a:lnTo>
                    <a:pt x="249" y="3564"/>
                  </a:lnTo>
                  <a:lnTo>
                    <a:pt x="290" y="3481"/>
                  </a:lnTo>
                  <a:lnTo>
                    <a:pt x="290" y="3440"/>
                  </a:lnTo>
                  <a:lnTo>
                    <a:pt x="332" y="3398"/>
                  </a:lnTo>
                  <a:lnTo>
                    <a:pt x="332" y="3315"/>
                  </a:lnTo>
                  <a:lnTo>
                    <a:pt x="373" y="3191"/>
                  </a:lnTo>
                  <a:lnTo>
                    <a:pt x="415" y="3149"/>
                  </a:lnTo>
                  <a:lnTo>
                    <a:pt x="415" y="3108"/>
                  </a:lnTo>
                  <a:lnTo>
                    <a:pt x="415" y="3067"/>
                  </a:lnTo>
                  <a:lnTo>
                    <a:pt x="415" y="3025"/>
                  </a:lnTo>
                  <a:lnTo>
                    <a:pt x="415" y="2984"/>
                  </a:lnTo>
                  <a:lnTo>
                    <a:pt x="456" y="2901"/>
                  </a:lnTo>
                  <a:lnTo>
                    <a:pt x="456" y="2859"/>
                  </a:lnTo>
                  <a:lnTo>
                    <a:pt x="456" y="2818"/>
                  </a:lnTo>
                  <a:lnTo>
                    <a:pt x="497" y="2777"/>
                  </a:lnTo>
                  <a:lnTo>
                    <a:pt x="497" y="2735"/>
                  </a:lnTo>
                  <a:lnTo>
                    <a:pt x="539" y="2652"/>
                  </a:lnTo>
                  <a:lnTo>
                    <a:pt x="622" y="2404"/>
                  </a:lnTo>
                  <a:lnTo>
                    <a:pt x="622" y="2321"/>
                  </a:lnTo>
                  <a:lnTo>
                    <a:pt x="622" y="2279"/>
                  </a:lnTo>
                  <a:lnTo>
                    <a:pt x="622" y="2238"/>
                  </a:lnTo>
                  <a:lnTo>
                    <a:pt x="663" y="2196"/>
                  </a:lnTo>
                  <a:lnTo>
                    <a:pt x="663" y="2155"/>
                  </a:lnTo>
                  <a:lnTo>
                    <a:pt x="663" y="2072"/>
                  </a:lnTo>
                  <a:lnTo>
                    <a:pt x="705" y="2031"/>
                  </a:lnTo>
                  <a:lnTo>
                    <a:pt x="705" y="1989"/>
                  </a:lnTo>
                  <a:lnTo>
                    <a:pt x="746" y="1948"/>
                  </a:lnTo>
                  <a:lnTo>
                    <a:pt x="746" y="1906"/>
                  </a:lnTo>
                  <a:lnTo>
                    <a:pt x="746" y="1824"/>
                  </a:lnTo>
                  <a:lnTo>
                    <a:pt x="746" y="1782"/>
                  </a:lnTo>
                  <a:lnTo>
                    <a:pt x="788" y="1741"/>
                  </a:lnTo>
                  <a:lnTo>
                    <a:pt x="788" y="1699"/>
                  </a:lnTo>
                  <a:lnTo>
                    <a:pt x="829" y="1616"/>
                  </a:lnTo>
                  <a:lnTo>
                    <a:pt x="912" y="1409"/>
                  </a:lnTo>
                  <a:lnTo>
                    <a:pt x="912" y="1368"/>
                  </a:lnTo>
                  <a:lnTo>
                    <a:pt x="912" y="1326"/>
                  </a:lnTo>
                  <a:lnTo>
                    <a:pt x="953" y="1243"/>
                  </a:lnTo>
                  <a:lnTo>
                    <a:pt x="953" y="1202"/>
                  </a:lnTo>
                  <a:lnTo>
                    <a:pt x="953" y="1161"/>
                  </a:lnTo>
                  <a:lnTo>
                    <a:pt x="995" y="1119"/>
                  </a:lnTo>
                  <a:lnTo>
                    <a:pt x="995" y="1078"/>
                  </a:lnTo>
                  <a:lnTo>
                    <a:pt x="995" y="1036"/>
                  </a:lnTo>
                  <a:lnTo>
                    <a:pt x="995" y="995"/>
                  </a:lnTo>
                  <a:lnTo>
                    <a:pt x="1036" y="870"/>
                  </a:lnTo>
                  <a:lnTo>
                    <a:pt x="1119" y="746"/>
                  </a:lnTo>
                  <a:lnTo>
                    <a:pt x="1119" y="622"/>
                  </a:lnTo>
                  <a:lnTo>
                    <a:pt x="1119" y="580"/>
                  </a:lnTo>
                  <a:lnTo>
                    <a:pt x="1160" y="580"/>
                  </a:lnTo>
                  <a:lnTo>
                    <a:pt x="1160" y="539"/>
                  </a:lnTo>
                  <a:lnTo>
                    <a:pt x="1160" y="498"/>
                  </a:lnTo>
                  <a:lnTo>
                    <a:pt x="1202" y="415"/>
                  </a:lnTo>
                  <a:lnTo>
                    <a:pt x="1243" y="373"/>
                  </a:lnTo>
                  <a:lnTo>
                    <a:pt x="1243" y="290"/>
                  </a:lnTo>
                  <a:lnTo>
                    <a:pt x="1243" y="249"/>
                  </a:lnTo>
                  <a:lnTo>
                    <a:pt x="1285" y="207"/>
                  </a:lnTo>
                  <a:lnTo>
                    <a:pt x="1285" y="166"/>
                  </a:lnTo>
                  <a:lnTo>
                    <a:pt x="1326" y="83"/>
                  </a:lnTo>
                  <a:lnTo>
                    <a:pt x="1285" y="42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70"/>
            <p:cNvSpPr/>
            <p:nvPr/>
          </p:nvSpPr>
          <p:spPr>
            <a:xfrm>
              <a:off x="4899775" y="1994050"/>
              <a:ext cx="111900" cy="104650"/>
            </a:xfrm>
            <a:custGeom>
              <a:rect b="b" l="l" r="r" t="t"/>
              <a:pathLst>
                <a:path extrusionOk="0" h="4186" w="4476">
                  <a:moveTo>
                    <a:pt x="3647" y="0"/>
                  </a:moveTo>
                  <a:lnTo>
                    <a:pt x="1" y="3274"/>
                  </a:lnTo>
                  <a:lnTo>
                    <a:pt x="581" y="4186"/>
                  </a:lnTo>
                  <a:lnTo>
                    <a:pt x="4476" y="746"/>
                  </a:lnTo>
                  <a:lnTo>
                    <a:pt x="3647" y="0"/>
                  </a:lnTo>
                  <a:close/>
                </a:path>
              </a:pathLst>
            </a:custGeom>
            <a:solidFill>
              <a:srgbClr val="A774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70"/>
            <p:cNvSpPr/>
            <p:nvPr/>
          </p:nvSpPr>
          <p:spPr>
            <a:xfrm>
              <a:off x="4919475" y="20127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1202" y="0"/>
                  </a:moveTo>
                  <a:lnTo>
                    <a:pt x="995" y="42"/>
                  </a:lnTo>
                  <a:lnTo>
                    <a:pt x="746" y="83"/>
                  </a:lnTo>
                  <a:lnTo>
                    <a:pt x="539" y="207"/>
                  </a:lnTo>
                  <a:lnTo>
                    <a:pt x="373" y="373"/>
                  </a:lnTo>
                  <a:lnTo>
                    <a:pt x="207" y="539"/>
                  </a:lnTo>
                  <a:lnTo>
                    <a:pt x="124" y="746"/>
                  </a:lnTo>
                  <a:lnTo>
                    <a:pt x="42" y="953"/>
                  </a:lnTo>
                  <a:lnTo>
                    <a:pt x="0" y="1202"/>
                  </a:lnTo>
                  <a:lnTo>
                    <a:pt x="42" y="1451"/>
                  </a:lnTo>
                  <a:lnTo>
                    <a:pt x="124" y="1699"/>
                  </a:lnTo>
                  <a:lnTo>
                    <a:pt x="207" y="1865"/>
                  </a:lnTo>
                  <a:lnTo>
                    <a:pt x="373" y="2072"/>
                  </a:lnTo>
                  <a:lnTo>
                    <a:pt x="539" y="2196"/>
                  </a:lnTo>
                  <a:lnTo>
                    <a:pt x="746" y="2321"/>
                  </a:lnTo>
                  <a:lnTo>
                    <a:pt x="995" y="2404"/>
                  </a:lnTo>
                  <a:lnTo>
                    <a:pt x="1450" y="2404"/>
                  </a:lnTo>
                  <a:lnTo>
                    <a:pt x="1699" y="2321"/>
                  </a:lnTo>
                  <a:lnTo>
                    <a:pt x="1906" y="2196"/>
                  </a:lnTo>
                  <a:lnTo>
                    <a:pt x="2072" y="2072"/>
                  </a:lnTo>
                  <a:lnTo>
                    <a:pt x="2196" y="1865"/>
                  </a:lnTo>
                  <a:lnTo>
                    <a:pt x="2321" y="1699"/>
                  </a:lnTo>
                  <a:lnTo>
                    <a:pt x="2403" y="1451"/>
                  </a:lnTo>
                  <a:lnTo>
                    <a:pt x="2403" y="1202"/>
                  </a:lnTo>
                  <a:lnTo>
                    <a:pt x="2403" y="953"/>
                  </a:lnTo>
                  <a:lnTo>
                    <a:pt x="2321" y="746"/>
                  </a:lnTo>
                  <a:lnTo>
                    <a:pt x="2196" y="539"/>
                  </a:lnTo>
                  <a:lnTo>
                    <a:pt x="2072" y="373"/>
                  </a:lnTo>
                  <a:lnTo>
                    <a:pt x="1906" y="207"/>
                  </a:lnTo>
                  <a:lnTo>
                    <a:pt x="1699" y="83"/>
                  </a:lnTo>
                  <a:lnTo>
                    <a:pt x="1450" y="42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A774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70"/>
            <p:cNvSpPr/>
            <p:nvPr/>
          </p:nvSpPr>
          <p:spPr>
            <a:xfrm>
              <a:off x="4917400" y="2011650"/>
              <a:ext cx="64250" cy="63225"/>
            </a:xfrm>
            <a:custGeom>
              <a:rect b="b" l="l" r="r" t="t"/>
              <a:pathLst>
                <a:path extrusionOk="0" h="2529" w="2570">
                  <a:moveTo>
                    <a:pt x="1368" y="1"/>
                  </a:moveTo>
                  <a:lnTo>
                    <a:pt x="1285" y="42"/>
                  </a:lnTo>
                  <a:lnTo>
                    <a:pt x="1326" y="84"/>
                  </a:lnTo>
                  <a:lnTo>
                    <a:pt x="1368" y="125"/>
                  </a:lnTo>
                  <a:lnTo>
                    <a:pt x="1409" y="167"/>
                  </a:lnTo>
                  <a:lnTo>
                    <a:pt x="1575" y="167"/>
                  </a:lnTo>
                  <a:lnTo>
                    <a:pt x="1658" y="208"/>
                  </a:lnTo>
                  <a:lnTo>
                    <a:pt x="1741" y="208"/>
                  </a:lnTo>
                  <a:lnTo>
                    <a:pt x="1782" y="249"/>
                  </a:lnTo>
                  <a:lnTo>
                    <a:pt x="1823" y="249"/>
                  </a:lnTo>
                  <a:lnTo>
                    <a:pt x="1865" y="291"/>
                  </a:lnTo>
                  <a:lnTo>
                    <a:pt x="1989" y="374"/>
                  </a:lnTo>
                  <a:lnTo>
                    <a:pt x="2031" y="415"/>
                  </a:lnTo>
                  <a:lnTo>
                    <a:pt x="2072" y="498"/>
                  </a:lnTo>
                  <a:lnTo>
                    <a:pt x="2114" y="498"/>
                  </a:lnTo>
                  <a:lnTo>
                    <a:pt x="2196" y="581"/>
                  </a:lnTo>
                  <a:lnTo>
                    <a:pt x="2279" y="788"/>
                  </a:lnTo>
                  <a:lnTo>
                    <a:pt x="2321" y="871"/>
                  </a:lnTo>
                  <a:lnTo>
                    <a:pt x="2321" y="912"/>
                  </a:lnTo>
                  <a:lnTo>
                    <a:pt x="2362" y="912"/>
                  </a:lnTo>
                  <a:lnTo>
                    <a:pt x="2362" y="954"/>
                  </a:lnTo>
                  <a:lnTo>
                    <a:pt x="2404" y="1037"/>
                  </a:lnTo>
                  <a:lnTo>
                    <a:pt x="2404" y="1078"/>
                  </a:lnTo>
                  <a:lnTo>
                    <a:pt x="2404" y="1120"/>
                  </a:lnTo>
                  <a:lnTo>
                    <a:pt x="2404" y="1203"/>
                  </a:lnTo>
                  <a:lnTo>
                    <a:pt x="2404" y="1285"/>
                  </a:lnTo>
                  <a:lnTo>
                    <a:pt x="2404" y="1368"/>
                  </a:lnTo>
                  <a:lnTo>
                    <a:pt x="2404" y="1451"/>
                  </a:lnTo>
                  <a:lnTo>
                    <a:pt x="2404" y="1493"/>
                  </a:lnTo>
                  <a:lnTo>
                    <a:pt x="2362" y="1534"/>
                  </a:lnTo>
                  <a:lnTo>
                    <a:pt x="2321" y="1658"/>
                  </a:lnTo>
                  <a:lnTo>
                    <a:pt x="2238" y="1824"/>
                  </a:lnTo>
                  <a:lnTo>
                    <a:pt x="2114" y="1990"/>
                  </a:lnTo>
                  <a:lnTo>
                    <a:pt x="2072" y="2073"/>
                  </a:lnTo>
                  <a:lnTo>
                    <a:pt x="2031" y="2073"/>
                  </a:lnTo>
                  <a:lnTo>
                    <a:pt x="2031" y="2114"/>
                  </a:lnTo>
                  <a:lnTo>
                    <a:pt x="1948" y="2156"/>
                  </a:lnTo>
                  <a:lnTo>
                    <a:pt x="1865" y="2197"/>
                  </a:lnTo>
                  <a:lnTo>
                    <a:pt x="1782" y="2238"/>
                  </a:lnTo>
                  <a:lnTo>
                    <a:pt x="1699" y="2321"/>
                  </a:lnTo>
                  <a:lnTo>
                    <a:pt x="1533" y="2321"/>
                  </a:lnTo>
                  <a:lnTo>
                    <a:pt x="1451" y="2363"/>
                  </a:lnTo>
                  <a:lnTo>
                    <a:pt x="1409" y="2363"/>
                  </a:lnTo>
                  <a:lnTo>
                    <a:pt x="1285" y="2404"/>
                  </a:lnTo>
                  <a:lnTo>
                    <a:pt x="1202" y="2363"/>
                  </a:lnTo>
                  <a:lnTo>
                    <a:pt x="1036" y="2363"/>
                  </a:lnTo>
                  <a:lnTo>
                    <a:pt x="953" y="2321"/>
                  </a:lnTo>
                  <a:lnTo>
                    <a:pt x="622" y="2114"/>
                  </a:lnTo>
                  <a:lnTo>
                    <a:pt x="580" y="2114"/>
                  </a:lnTo>
                  <a:lnTo>
                    <a:pt x="539" y="2073"/>
                  </a:lnTo>
                  <a:lnTo>
                    <a:pt x="497" y="2031"/>
                  </a:lnTo>
                  <a:lnTo>
                    <a:pt x="456" y="1990"/>
                  </a:lnTo>
                  <a:lnTo>
                    <a:pt x="415" y="1948"/>
                  </a:lnTo>
                  <a:lnTo>
                    <a:pt x="415" y="1907"/>
                  </a:lnTo>
                  <a:lnTo>
                    <a:pt x="332" y="1824"/>
                  </a:lnTo>
                  <a:lnTo>
                    <a:pt x="332" y="1783"/>
                  </a:lnTo>
                  <a:lnTo>
                    <a:pt x="290" y="1741"/>
                  </a:lnTo>
                  <a:lnTo>
                    <a:pt x="249" y="1700"/>
                  </a:lnTo>
                  <a:lnTo>
                    <a:pt x="249" y="1658"/>
                  </a:lnTo>
                  <a:lnTo>
                    <a:pt x="249" y="1617"/>
                  </a:lnTo>
                  <a:lnTo>
                    <a:pt x="207" y="1410"/>
                  </a:lnTo>
                  <a:lnTo>
                    <a:pt x="207" y="1368"/>
                  </a:lnTo>
                  <a:lnTo>
                    <a:pt x="207" y="1161"/>
                  </a:lnTo>
                  <a:lnTo>
                    <a:pt x="207" y="954"/>
                  </a:lnTo>
                  <a:lnTo>
                    <a:pt x="207" y="912"/>
                  </a:lnTo>
                  <a:lnTo>
                    <a:pt x="249" y="912"/>
                  </a:lnTo>
                  <a:lnTo>
                    <a:pt x="249" y="871"/>
                  </a:lnTo>
                  <a:lnTo>
                    <a:pt x="249" y="830"/>
                  </a:lnTo>
                  <a:lnTo>
                    <a:pt x="249" y="788"/>
                  </a:lnTo>
                  <a:lnTo>
                    <a:pt x="290" y="747"/>
                  </a:lnTo>
                  <a:lnTo>
                    <a:pt x="373" y="622"/>
                  </a:lnTo>
                  <a:lnTo>
                    <a:pt x="415" y="581"/>
                  </a:lnTo>
                  <a:lnTo>
                    <a:pt x="456" y="498"/>
                  </a:lnTo>
                  <a:lnTo>
                    <a:pt x="497" y="457"/>
                  </a:lnTo>
                  <a:lnTo>
                    <a:pt x="580" y="374"/>
                  </a:lnTo>
                  <a:lnTo>
                    <a:pt x="622" y="374"/>
                  </a:lnTo>
                  <a:lnTo>
                    <a:pt x="663" y="332"/>
                  </a:lnTo>
                  <a:lnTo>
                    <a:pt x="746" y="291"/>
                  </a:lnTo>
                  <a:lnTo>
                    <a:pt x="746" y="249"/>
                  </a:lnTo>
                  <a:lnTo>
                    <a:pt x="788" y="208"/>
                  </a:lnTo>
                  <a:lnTo>
                    <a:pt x="788" y="125"/>
                  </a:lnTo>
                  <a:lnTo>
                    <a:pt x="663" y="125"/>
                  </a:lnTo>
                  <a:lnTo>
                    <a:pt x="622" y="167"/>
                  </a:lnTo>
                  <a:lnTo>
                    <a:pt x="580" y="167"/>
                  </a:lnTo>
                  <a:lnTo>
                    <a:pt x="497" y="249"/>
                  </a:lnTo>
                  <a:lnTo>
                    <a:pt x="456" y="291"/>
                  </a:lnTo>
                  <a:lnTo>
                    <a:pt x="415" y="291"/>
                  </a:lnTo>
                  <a:lnTo>
                    <a:pt x="373" y="332"/>
                  </a:lnTo>
                  <a:lnTo>
                    <a:pt x="332" y="374"/>
                  </a:lnTo>
                  <a:lnTo>
                    <a:pt x="290" y="457"/>
                  </a:lnTo>
                  <a:lnTo>
                    <a:pt x="249" y="498"/>
                  </a:lnTo>
                  <a:lnTo>
                    <a:pt x="125" y="664"/>
                  </a:lnTo>
                  <a:lnTo>
                    <a:pt x="125" y="705"/>
                  </a:lnTo>
                  <a:lnTo>
                    <a:pt x="83" y="747"/>
                  </a:lnTo>
                  <a:lnTo>
                    <a:pt x="83" y="871"/>
                  </a:lnTo>
                  <a:lnTo>
                    <a:pt x="42" y="912"/>
                  </a:lnTo>
                  <a:lnTo>
                    <a:pt x="42" y="954"/>
                  </a:lnTo>
                  <a:lnTo>
                    <a:pt x="0" y="1161"/>
                  </a:lnTo>
                  <a:lnTo>
                    <a:pt x="0" y="1327"/>
                  </a:lnTo>
                  <a:lnTo>
                    <a:pt x="0" y="1368"/>
                  </a:lnTo>
                  <a:lnTo>
                    <a:pt x="0" y="1410"/>
                  </a:lnTo>
                  <a:lnTo>
                    <a:pt x="42" y="1493"/>
                  </a:lnTo>
                  <a:lnTo>
                    <a:pt x="42" y="1534"/>
                  </a:lnTo>
                  <a:lnTo>
                    <a:pt x="42" y="1575"/>
                  </a:lnTo>
                  <a:lnTo>
                    <a:pt x="83" y="1617"/>
                  </a:lnTo>
                  <a:lnTo>
                    <a:pt x="83" y="1658"/>
                  </a:lnTo>
                  <a:lnTo>
                    <a:pt x="83" y="1700"/>
                  </a:lnTo>
                  <a:lnTo>
                    <a:pt x="125" y="1783"/>
                  </a:lnTo>
                  <a:lnTo>
                    <a:pt x="166" y="1866"/>
                  </a:lnTo>
                  <a:lnTo>
                    <a:pt x="207" y="1907"/>
                  </a:lnTo>
                  <a:lnTo>
                    <a:pt x="249" y="2031"/>
                  </a:lnTo>
                  <a:lnTo>
                    <a:pt x="290" y="2073"/>
                  </a:lnTo>
                  <a:lnTo>
                    <a:pt x="373" y="2156"/>
                  </a:lnTo>
                  <a:lnTo>
                    <a:pt x="456" y="2197"/>
                  </a:lnTo>
                  <a:lnTo>
                    <a:pt x="497" y="2238"/>
                  </a:lnTo>
                  <a:lnTo>
                    <a:pt x="622" y="2321"/>
                  </a:lnTo>
                  <a:lnTo>
                    <a:pt x="746" y="2404"/>
                  </a:lnTo>
                  <a:lnTo>
                    <a:pt x="788" y="2404"/>
                  </a:lnTo>
                  <a:lnTo>
                    <a:pt x="829" y="2446"/>
                  </a:lnTo>
                  <a:lnTo>
                    <a:pt x="870" y="2446"/>
                  </a:lnTo>
                  <a:lnTo>
                    <a:pt x="912" y="2487"/>
                  </a:lnTo>
                  <a:lnTo>
                    <a:pt x="995" y="2487"/>
                  </a:lnTo>
                  <a:lnTo>
                    <a:pt x="1078" y="2528"/>
                  </a:lnTo>
                  <a:lnTo>
                    <a:pt x="1492" y="2528"/>
                  </a:lnTo>
                  <a:lnTo>
                    <a:pt x="1658" y="2487"/>
                  </a:lnTo>
                  <a:lnTo>
                    <a:pt x="1699" y="2446"/>
                  </a:lnTo>
                  <a:lnTo>
                    <a:pt x="1741" y="2446"/>
                  </a:lnTo>
                  <a:lnTo>
                    <a:pt x="1865" y="2404"/>
                  </a:lnTo>
                  <a:lnTo>
                    <a:pt x="1948" y="2363"/>
                  </a:lnTo>
                  <a:lnTo>
                    <a:pt x="2031" y="2321"/>
                  </a:lnTo>
                  <a:lnTo>
                    <a:pt x="2114" y="2238"/>
                  </a:lnTo>
                  <a:lnTo>
                    <a:pt x="2196" y="2156"/>
                  </a:lnTo>
                  <a:lnTo>
                    <a:pt x="2238" y="2114"/>
                  </a:lnTo>
                  <a:lnTo>
                    <a:pt x="2279" y="2073"/>
                  </a:lnTo>
                  <a:lnTo>
                    <a:pt x="2279" y="2031"/>
                  </a:lnTo>
                  <a:lnTo>
                    <a:pt x="2321" y="1990"/>
                  </a:lnTo>
                  <a:lnTo>
                    <a:pt x="2362" y="1948"/>
                  </a:lnTo>
                  <a:lnTo>
                    <a:pt x="2404" y="1866"/>
                  </a:lnTo>
                  <a:lnTo>
                    <a:pt x="2445" y="1824"/>
                  </a:lnTo>
                  <a:lnTo>
                    <a:pt x="2486" y="1783"/>
                  </a:lnTo>
                  <a:lnTo>
                    <a:pt x="2486" y="1700"/>
                  </a:lnTo>
                  <a:lnTo>
                    <a:pt x="2528" y="1617"/>
                  </a:lnTo>
                  <a:lnTo>
                    <a:pt x="2528" y="1575"/>
                  </a:lnTo>
                  <a:lnTo>
                    <a:pt x="2569" y="1493"/>
                  </a:lnTo>
                  <a:lnTo>
                    <a:pt x="2569" y="1327"/>
                  </a:lnTo>
                  <a:lnTo>
                    <a:pt x="2569" y="1120"/>
                  </a:lnTo>
                  <a:lnTo>
                    <a:pt x="2528" y="871"/>
                  </a:lnTo>
                  <a:lnTo>
                    <a:pt x="2486" y="747"/>
                  </a:lnTo>
                  <a:lnTo>
                    <a:pt x="2445" y="664"/>
                  </a:lnTo>
                  <a:lnTo>
                    <a:pt x="2404" y="622"/>
                  </a:lnTo>
                  <a:lnTo>
                    <a:pt x="2404" y="581"/>
                  </a:lnTo>
                  <a:lnTo>
                    <a:pt x="2362" y="498"/>
                  </a:lnTo>
                  <a:lnTo>
                    <a:pt x="2279" y="415"/>
                  </a:lnTo>
                  <a:lnTo>
                    <a:pt x="2238" y="374"/>
                  </a:lnTo>
                  <a:lnTo>
                    <a:pt x="2155" y="291"/>
                  </a:lnTo>
                  <a:lnTo>
                    <a:pt x="2114" y="249"/>
                  </a:lnTo>
                  <a:lnTo>
                    <a:pt x="2031" y="167"/>
                  </a:lnTo>
                  <a:lnTo>
                    <a:pt x="1823" y="84"/>
                  </a:lnTo>
                  <a:lnTo>
                    <a:pt x="1741" y="42"/>
                  </a:lnTo>
                  <a:lnTo>
                    <a:pt x="1699" y="42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70"/>
            <p:cNvSpPr/>
            <p:nvPr/>
          </p:nvSpPr>
          <p:spPr>
            <a:xfrm>
              <a:off x="4936050" y="2028225"/>
              <a:ext cx="24875" cy="17650"/>
            </a:xfrm>
            <a:custGeom>
              <a:rect b="b" l="l" r="r" t="t"/>
              <a:pathLst>
                <a:path extrusionOk="0" h="706" w="995">
                  <a:moveTo>
                    <a:pt x="83" y="1"/>
                  </a:moveTo>
                  <a:lnTo>
                    <a:pt x="42" y="42"/>
                  </a:lnTo>
                  <a:lnTo>
                    <a:pt x="0" y="84"/>
                  </a:lnTo>
                  <a:lnTo>
                    <a:pt x="42" y="125"/>
                  </a:lnTo>
                  <a:lnTo>
                    <a:pt x="83" y="125"/>
                  </a:lnTo>
                  <a:lnTo>
                    <a:pt x="83" y="167"/>
                  </a:lnTo>
                  <a:lnTo>
                    <a:pt x="83" y="208"/>
                  </a:lnTo>
                  <a:lnTo>
                    <a:pt x="124" y="208"/>
                  </a:lnTo>
                  <a:lnTo>
                    <a:pt x="124" y="249"/>
                  </a:lnTo>
                  <a:lnTo>
                    <a:pt x="166" y="291"/>
                  </a:lnTo>
                  <a:lnTo>
                    <a:pt x="207" y="291"/>
                  </a:lnTo>
                  <a:lnTo>
                    <a:pt x="207" y="332"/>
                  </a:lnTo>
                  <a:lnTo>
                    <a:pt x="207" y="374"/>
                  </a:lnTo>
                  <a:lnTo>
                    <a:pt x="249" y="374"/>
                  </a:lnTo>
                  <a:lnTo>
                    <a:pt x="249" y="415"/>
                  </a:lnTo>
                  <a:lnTo>
                    <a:pt x="290" y="457"/>
                  </a:lnTo>
                  <a:lnTo>
                    <a:pt x="290" y="498"/>
                  </a:lnTo>
                  <a:lnTo>
                    <a:pt x="332" y="498"/>
                  </a:lnTo>
                  <a:lnTo>
                    <a:pt x="332" y="540"/>
                  </a:lnTo>
                  <a:lnTo>
                    <a:pt x="373" y="540"/>
                  </a:lnTo>
                  <a:lnTo>
                    <a:pt x="414" y="581"/>
                  </a:lnTo>
                  <a:lnTo>
                    <a:pt x="414" y="622"/>
                  </a:lnTo>
                  <a:lnTo>
                    <a:pt x="456" y="622"/>
                  </a:lnTo>
                  <a:lnTo>
                    <a:pt x="497" y="664"/>
                  </a:lnTo>
                  <a:lnTo>
                    <a:pt x="497" y="705"/>
                  </a:lnTo>
                  <a:lnTo>
                    <a:pt x="539" y="664"/>
                  </a:lnTo>
                  <a:lnTo>
                    <a:pt x="663" y="622"/>
                  </a:lnTo>
                  <a:lnTo>
                    <a:pt x="663" y="581"/>
                  </a:lnTo>
                  <a:lnTo>
                    <a:pt x="705" y="581"/>
                  </a:lnTo>
                  <a:lnTo>
                    <a:pt x="705" y="540"/>
                  </a:lnTo>
                  <a:lnTo>
                    <a:pt x="746" y="540"/>
                  </a:lnTo>
                  <a:lnTo>
                    <a:pt x="746" y="498"/>
                  </a:lnTo>
                  <a:lnTo>
                    <a:pt x="787" y="498"/>
                  </a:lnTo>
                  <a:lnTo>
                    <a:pt x="829" y="457"/>
                  </a:lnTo>
                  <a:lnTo>
                    <a:pt x="870" y="457"/>
                  </a:lnTo>
                  <a:lnTo>
                    <a:pt x="870" y="415"/>
                  </a:lnTo>
                  <a:lnTo>
                    <a:pt x="912" y="374"/>
                  </a:lnTo>
                  <a:lnTo>
                    <a:pt x="953" y="374"/>
                  </a:lnTo>
                  <a:lnTo>
                    <a:pt x="953" y="332"/>
                  </a:lnTo>
                  <a:lnTo>
                    <a:pt x="995" y="332"/>
                  </a:lnTo>
                  <a:lnTo>
                    <a:pt x="995" y="291"/>
                  </a:lnTo>
                  <a:lnTo>
                    <a:pt x="953" y="249"/>
                  </a:lnTo>
                  <a:lnTo>
                    <a:pt x="912" y="208"/>
                  </a:lnTo>
                  <a:lnTo>
                    <a:pt x="829" y="208"/>
                  </a:lnTo>
                  <a:lnTo>
                    <a:pt x="829" y="249"/>
                  </a:lnTo>
                  <a:lnTo>
                    <a:pt x="787" y="249"/>
                  </a:lnTo>
                  <a:lnTo>
                    <a:pt x="787" y="291"/>
                  </a:lnTo>
                  <a:lnTo>
                    <a:pt x="746" y="291"/>
                  </a:lnTo>
                  <a:lnTo>
                    <a:pt x="705" y="332"/>
                  </a:lnTo>
                  <a:lnTo>
                    <a:pt x="663" y="332"/>
                  </a:lnTo>
                  <a:lnTo>
                    <a:pt x="663" y="374"/>
                  </a:lnTo>
                  <a:lnTo>
                    <a:pt x="622" y="374"/>
                  </a:lnTo>
                  <a:lnTo>
                    <a:pt x="622" y="415"/>
                  </a:lnTo>
                  <a:lnTo>
                    <a:pt x="580" y="415"/>
                  </a:lnTo>
                  <a:lnTo>
                    <a:pt x="580" y="457"/>
                  </a:lnTo>
                  <a:lnTo>
                    <a:pt x="497" y="457"/>
                  </a:lnTo>
                  <a:lnTo>
                    <a:pt x="497" y="415"/>
                  </a:lnTo>
                  <a:lnTo>
                    <a:pt x="456" y="415"/>
                  </a:lnTo>
                  <a:lnTo>
                    <a:pt x="456" y="374"/>
                  </a:lnTo>
                  <a:lnTo>
                    <a:pt x="414" y="374"/>
                  </a:lnTo>
                  <a:lnTo>
                    <a:pt x="414" y="332"/>
                  </a:lnTo>
                  <a:lnTo>
                    <a:pt x="414" y="291"/>
                  </a:lnTo>
                  <a:lnTo>
                    <a:pt x="373" y="291"/>
                  </a:lnTo>
                  <a:lnTo>
                    <a:pt x="332" y="249"/>
                  </a:lnTo>
                  <a:lnTo>
                    <a:pt x="332" y="208"/>
                  </a:lnTo>
                  <a:lnTo>
                    <a:pt x="290" y="208"/>
                  </a:lnTo>
                  <a:lnTo>
                    <a:pt x="290" y="167"/>
                  </a:lnTo>
                  <a:lnTo>
                    <a:pt x="249" y="125"/>
                  </a:lnTo>
                  <a:lnTo>
                    <a:pt x="249" y="84"/>
                  </a:lnTo>
                  <a:lnTo>
                    <a:pt x="207" y="84"/>
                  </a:lnTo>
                  <a:lnTo>
                    <a:pt x="207" y="42"/>
                  </a:lnTo>
                  <a:lnTo>
                    <a:pt x="166" y="4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70"/>
            <p:cNvSpPr/>
            <p:nvPr/>
          </p:nvSpPr>
          <p:spPr>
            <a:xfrm>
              <a:off x="4886325" y="1667725"/>
              <a:ext cx="22800" cy="19725"/>
            </a:xfrm>
            <a:custGeom>
              <a:rect b="b" l="l" r="r" t="t"/>
              <a:pathLst>
                <a:path extrusionOk="0" h="789" w="912">
                  <a:moveTo>
                    <a:pt x="456" y="1"/>
                  </a:moveTo>
                  <a:lnTo>
                    <a:pt x="456" y="42"/>
                  </a:lnTo>
                  <a:lnTo>
                    <a:pt x="290" y="42"/>
                  </a:lnTo>
                  <a:lnTo>
                    <a:pt x="290" y="84"/>
                  </a:lnTo>
                  <a:lnTo>
                    <a:pt x="249" y="125"/>
                  </a:lnTo>
                  <a:lnTo>
                    <a:pt x="207" y="125"/>
                  </a:lnTo>
                  <a:lnTo>
                    <a:pt x="166" y="167"/>
                  </a:lnTo>
                  <a:lnTo>
                    <a:pt x="124" y="167"/>
                  </a:lnTo>
                  <a:lnTo>
                    <a:pt x="124" y="208"/>
                  </a:lnTo>
                  <a:lnTo>
                    <a:pt x="83" y="208"/>
                  </a:lnTo>
                  <a:lnTo>
                    <a:pt x="83" y="249"/>
                  </a:lnTo>
                  <a:lnTo>
                    <a:pt x="42" y="291"/>
                  </a:lnTo>
                  <a:lnTo>
                    <a:pt x="42" y="332"/>
                  </a:lnTo>
                  <a:lnTo>
                    <a:pt x="42" y="374"/>
                  </a:lnTo>
                  <a:lnTo>
                    <a:pt x="0" y="415"/>
                  </a:lnTo>
                  <a:lnTo>
                    <a:pt x="42" y="457"/>
                  </a:lnTo>
                  <a:lnTo>
                    <a:pt x="207" y="457"/>
                  </a:lnTo>
                  <a:lnTo>
                    <a:pt x="166" y="415"/>
                  </a:lnTo>
                  <a:lnTo>
                    <a:pt x="207" y="415"/>
                  </a:lnTo>
                  <a:lnTo>
                    <a:pt x="207" y="374"/>
                  </a:lnTo>
                  <a:lnTo>
                    <a:pt x="207" y="332"/>
                  </a:lnTo>
                  <a:lnTo>
                    <a:pt x="249" y="332"/>
                  </a:lnTo>
                  <a:lnTo>
                    <a:pt x="290" y="291"/>
                  </a:lnTo>
                  <a:lnTo>
                    <a:pt x="290" y="249"/>
                  </a:lnTo>
                  <a:lnTo>
                    <a:pt x="332" y="249"/>
                  </a:lnTo>
                  <a:lnTo>
                    <a:pt x="373" y="208"/>
                  </a:lnTo>
                  <a:lnTo>
                    <a:pt x="414" y="208"/>
                  </a:lnTo>
                  <a:lnTo>
                    <a:pt x="497" y="167"/>
                  </a:lnTo>
                  <a:lnTo>
                    <a:pt x="622" y="167"/>
                  </a:lnTo>
                  <a:lnTo>
                    <a:pt x="622" y="208"/>
                  </a:lnTo>
                  <a:lnTo>
                    <a:pt x="663" y="249"/>
                  </a:lnTo>
                  <a:lnTo>
                    <a:pt x="663" y="291"/>
                  </a:lnTo>
                  <a:lnTo>
                    <a:pt x="663" y="332"/>
                  </a:lnTo>
                  <a:lnTo>
                    <a:pt x="705" y="332"/>
                  </a:lnTo>
                  <a:lnTo>
                    <a:pt x="705" y="374"/>
                  </a:lnTo>
                  <a:lnTo>
                    <a:pt x="705" y="415"/>
                  </a:lnTo>
                  <a:lnTo>
                    <a:pt x="705" y="457"/>
                  </a:lnTo>
                  <a:lnTo>
                    <a:pt x="705" y="498"/>
                  </a:lnTo>
                  <a:lnTo>
                    <a:pt x="705" y="540"/>
                  </a:lnTo>
                  <a:lnTo>
                    <a:pt x="705" y="581"/>
                  </a:lnTo>
                  <a:lnTo>
                    <a:pt x="705" y="622"/>
                  </a:lnTo>
                  <a:lnTo>
                    <a:pt x="705" y="664"/>
                  </a:lnTo>
                  <a:lnTo>
                    <a:pt x="663" y="664"/>
                  </a:lnTo>
                  <a:lnTo>
                    <a:pt x="663" y="705"/>
                  </a:lnTo>
                  <a:lnTo>
                    <a:pt x="705" y="705"/>
                  </a:lnTo>
                  <a:lnTo>
                    <a:pt x="746" y="747"/>
                  </a:lnTo>
                  <a:lnTo>
                    <a:pt x="787" y="788"/>
                  </a:lnTo>
                  <a:lnTo>
                    <a:pt x="829" y="747"/>
                  </a:lnTo>
                  <a:lnTo>
                    <a:pt x="829" y="705"/>
                  </a:lnTo>
                  <a:lnTo>
                    <a:pt x="870" y="664"/>
                  </a:lnTo>
                  <a:lnTo>
                    <a:pt x="870" y="622"/>
                  </a:lnTo>
                  <a:lnTo>
                    <a:pt x="870" y="581"/>
                  </a:lnTo>
                  <a:lnTo>
                    <a:pt x="870" y="540"/>
                  </a:lnTo>
                  <a:lnTo>
                    <a:pt x="870" y="498"/>
                  </a:lnTo>
                  <a:lnTo>
                    <a:pt x="870" y="457"/>
                  </a:lnTo>
                  <a:lnTo>
                    <a:pt x="912" y="457"/>
                  </a:lnTo>
                  <a:lnTo>
                    <a:pt x="870" y="415"/>
                  </a:lnTo>
                  <a:lnTo>
                    <a:pt x="870" y="374"/>
                  </a:lnTo>
                  <a:lnTo>
                    <a:pt x="870" y="332"/>
                  </a:lnTo>
                  <a:lnTo>
                    <a:pt x="870" y="291"/>
                  </a:lnTo>
                  <a:lnTo>
                    <a:pt x="829" y="249"/>
                  </a:lnTo>
                  <a:lnTo>
                    <a:pt x="829" y="208"/>
                  </a:lnTo>
                  <a:lnTo>
                    <a:pt x="787" y="167"/>
                  </a:lnTo>
                  <a:lnTo>
                    <a:pt x="787" y="125"/>
                  </a:lnTo>
                  <a:lnTo>
                    <a:pt x="746" y="84"/>
                  </a:lnTo>
                  <a:lnTo>
                    <a:pt x="705" y="42"/>
                  </a:lnTo>
                  <a:lnTo>
                    <a:pt x="663" y="42"/>
                  </a:lnTo>
                  <a:lnTo>
                    <a:pt x="6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71"/>
          <p:cNvSpPr txBox="1"/>
          <p:nvPr>
            <p:ph type="title"/>
          </p:nvPr>
        </p:nvSpPr>
        <p:spPr>
          <a:xfrm>
            <a:off x="269700" y="197250"/>
            <a:ext cx="85206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</a:t>
            </a:r>
            <a:r>
              <a:rPr lang="en">
                <a:solidFill>
                  <a:schemeClr val="accent3"/>
                </a:solidFill>
              </a:rPr>
              <a:t> MODEL</a:t>
            </a:r>
            <a:endParaRPr b="1" sz="15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91" name="Google Shape;1691;p71"/>
          <p:cNvSpPr/>
          <p:nvPr/>
        </p:nvSpPr>
        <p:spPr>
          <a:xfrm>
            <a:off x="1188500" y="3531950"/>
            <a:ext cx="836100" cy="836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71"/>
          <p:cNvSpPr/>
          <p:nvPr/>
        </p:nvSpPr>
        <p:spPr>
          <a:xfrm>
            <a:off x="269700" y="2303600"/>
            <a:ext cx="836100" cy="8361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71"/>
          <p:cNvSpPr/>
          <p:nvPr/>
        </p:nvSpPr>
        <p:spPr>
          <a:xfrm>
            <a:off x="1396825" y="1152938"/>
            <a:ext cx="836100" cy="836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71"/>
          <p:cNvSpPr txBox="1"/>
          <p:nvPr/>
        </p:nvSpPr>
        <p:spPr>
          <a:xfrm>
            <a:off x="2274912" y="1439825"/>
            <a:ext cx="24198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5-10% of the consultation fee from doctors.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695" name="Google Shape;1695;p71"/>
          <p:cNvGrpSpPr/>
          <p:nvPr/>
        </p:nvGrpSpPr>
        <p:grpSpPr>
          <a:xfrm>
            <a:off x="1604471" y="1361749"/>
            <a:ext cx="420811" cy="418507"/>
            <a:chOff x="-5971525" y="3273750"/>
            <a:chExt cx="292250" cy="290650"/>
          </a:xfrm>
        </p:grpSpPr>
        <p:sp>
          <p:nvSpPr>
            <p:cNvPr id="1696" name="Google Shape;1696;p71"/>
            <p:cNvSpPr/>
            <p:nvPr/>
          </p:nvSpPr>
          <p:spPr>
            <a:xfrm>
              <a:off x="-5868325" y="3273750"/>
              <a:ext cx="85075" cy="84300"/>
            </a:xfrm>
            <a:custGeom>
              <a:rect b="b" l="l" r="r" t="t"/>
              <a:pathLst>
                <a:path extrusionOk="0" h="3372" w="3403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71"/>
            <p:cNvSpPr/>
            <p:nvPr/>
          </p:nvSpPr>
          <p:spPr>
            <a:xfrm>
              <a:off x="-5971525" y="3308400"/>
              <a:ext cx="292250" cy="256000"/>
            </a:xfrm>
            <a:custGeom>
              <a:rect b="b" l="l" r="r" t="t"/>
              <a:pathLst>
                <a:path extrusionOk="0" h="10240" w="1169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8" name="Google Shape;1698;p71"/>
          <p:cNvGrpSpPr/>
          <p:nvPr/>
        </p:nvGrpSpPr>
        <p:grpSpPr>
          <a:xfrm>
            <a:off x="1396824" y="3739762"/>
            <a:ext cx="419443" cy="420487"/>
            <a:chOff x="-3771675" y="3971775"/>
            <a:chExt cx="291300" cy="292025"/>
          </a:xfrm>
        </p:grpSpPr>
        <p:sp>
          <p:nvSpPr>
            <p:cNvPr id="1699" name="Google Shape;1699;p71"/>
            <p:cNvSpPr/>
            <p:nvPr/>
          </p:nvSpPr>
          <p:spPr>
            <a:xfrm>
              <a:off x="-3770100" y="3971775"/>
              <a:ext cx="218975" cy="66775"/>
            </a:xfrm>
            <a:custGeom>
              <a:rect b="b" l="l" r="r" t="t"/>
              <a:pathLst>
                <a:path extrusionOk="0" h="2671" w="8759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71"/>
            <p:cNvSpPr/>
            <p:nvPr/>
          </p:nvSpPr>
          <p:spPr>
            <a:xfrm>
              <a:off x="-3771675" y="4030650"/>
              <a:ext cx="222125" cy="78000"/>
            </a:xfrm>
            <a:custGeom>
              <a:rect b="b" l="l" r="r" t="t"/>
              <a:pathLst>
                <a:path extrusionOk="0" h="3120" w="8885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71"/>
            <p:cNvSpPr/>
            <p:nvPr/>
          </p:nvSpPr>
          <p:spPr>
            <a:xfrm>
              <a:off x="-3669425" y="4074750"/>
              <a:ext cx="189050" cy="189050"/>
            </a:xfrm>
            <a:custGeom>
              <a:rect b="b" l="l" r="r" t="t"/>
              <a:pathLst>
                <a:path extrusionOk="0" h="7562" w="7562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71"/>
            <p:cNvSpPr/>
            <p:nvPr/>
          </p:nvSpPr>
          <p:spPr>
            <a:xfrm>
              <a:off x="-3771675" y="4099950"/>
              <a:ext cx="94525" cy="76425"/>
            </a:xfrm>
            <a:custGeom>
              <a:rect b="b" l="l" r="r" t="t"/>
              <a:pathLst>
                <a:path extrusionOk="0" h="3057" w="3781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71"/>
            <p:cNvSpPr/>
            <p:nvPr/>
          </p:nvSpPr>
          <p:spPr>
            <a:xfrm>
              <a:off x="-3771675" y="4167700"/>
              <a:ext cx="135500" cy="95325"/>
            </a:xfrm>
            <a:custGeom>
              <a:rect b="b" l="l" r="r" t="t"/>
              <a:pathLst>
                <a:path extrusionOk="0" h="3813" w="542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4" name="Google Shape;1704;p71"/>
          <p:cNvGrpSpPr/>
          <p:nvPr/>
        </p:nvGrpSpPr>
        <p:grpSpPr>
          <a:xfrm>
            <a:off x="475649" y="2512407"/>
            <a:ext cx="424195" cy="418507"/>
            <a:chOff x="-5613150" y="3632900"/>
            <a:chExt cx="294600" cy="290650"/>
          </a:xfrm>
        </p:grpSpPr>
        <p:sp>
          <p:nvSpPr>
            <p:cNvPr id="1705" name="Google Shape;1705;p71"/>
            <p:cNvSpPr/>
            <p:nvPr/>
          </p:nvSpPr>
          <p:spPr>
            <a:xfrm>
              <a:off x="-5440825" y="3708275"/>
              <a:ext cx="49550" cy="41450"/>
            </a:xfrm>
            <a:custGeom>
              <a:rect b="b" l="l" r="r" t="t"/>
              <a:pathLst>
                <a:path extrusionOk="0" h="1658" w="1982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71"/>
            <p:cNvSpPr/>
            <p:nvPr/>
          </p:nvSpPr>
          <p:spPr>
            <a:xfrm>
              <a:off x="-5613150" y="3632900"/>
              <a:ext cx="294600" cy="290650"/>
            </a:xfrm>
            <a:custGeom>
              <a:rect b="b" l="l" r="r" t="t"/>
              <a:pathLst>
                <a:path extrusionOk="0" h="11626" w="11784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7" name="Google Shape;1707;p71"/>
          <p:cNvSpPr txBox="1"/>
          <p:nvPr/>
        </p:nvSpPr>
        <p:spPr>
          <a:xfrm>
            <a:off x="1179700" y="2632038"/>
            <a:ext cx="26655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Premium features monthly $2 (approx Rs. 150) </a:t>
            </a:r>
            <a:endParaRPr sz="15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08" name="Google Shape;1708;p71"/>
          <p:cNvSpPr txBox="1"/>
          <p:nvPr/>
        </p:nvSpPr>
        <p:spPr>
          <a:xfrm>
            <a:off x="2071200" y="3824275"/>
            <a:ext cx="26655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Merchandise at cheap</a:t>
            </a:r>
            <a:endParaRPr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And affordable rates</a:t>
            </a:r>
            <a:endParaRPr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709" name="Google Shape;170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700" y="831738"/>
            <a:ext cx="3779800" cy="37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72"/>
          <p:cNvSpPr txBox="1"/>
          <p:nvPr>
            <p:ph type="title"/>
          </p:nvPr>
        </p:nvSpPr>
        <p:spPr>
          <a:xfrm>
            <a:off x="256025" y="1780050"/>
            <a:ext cx="8520600" cy="25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Approx. a consultation fee of a professional doctor (800 RS-1200 RS) : </a:t>
            </a:r>
            <a:r>
              <a:rPr lang="en" sz="1600">
                <a:solidFill>
                  <a:srgbClr val="FF6B65"/>
                </a:solidFill>
                <a:latin typeface="Rubik"/>
                <a:ea typeface="Rubik"/>
                <a:cs typeface="Rubik"/>
                <a:sym typeface="Rubik"/>
              </a:rPr>
              <a:t>1000 RS</a:t>
            </a:r>
            <a:endParaRPr sz="1600">
              <a:solidFill>
                <a:srgbClr val="FF6B65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What we ask for (15-25%) : </a:t>
            </a:r>
            <a:r>
              <a:rPr lang="en" sz="1600">
                <a:solidFill>
                  <a:srgbClr val="FF6B65"/>
                </a:solidFill>
                <a:latin typeface="Rubik"/>
                <a:ea typeface="Rubik"/>
                <a:cs typeface="Rubik"/>
                <a:sym typeface="Rubik"/>
              </a:rPr>
              <a:t>20% of 1000</a:t>
            </a:r>
            <a:r>
              <a:rPr lang="en" sz="1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= </a:t>
            </a:r>
            <a:r>
              <a:rPr lang="en" sz="1600">
                <a:solidFill>
                  <a:srgbClr val="FF6B65"/>
                </a:solidFill>
                <a:latin typeface="Rubik"/>
                <a:ea typeface="Rubik"/>
                <a:cs typeface="Rubik"/>
                <a:sym typeface="Rubik"/>
              </a:rPr>
              <a:t>64 RS</a:t>
            </a:r>
            <a:endParaRPr sz="1600">
              <a:solidFill>
                <a:srgbClr val="FF6B65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One month: </a:t>
            </a:r>
            <a:r>
              <a:rPr lang="en" sz="1600">
                <a:solidFill>
                  <a:srgbClr val="FF6B65"/>
                </a:solidFill>
                <a:latin typeface="Rubik"/>
                <a:ea typeface="Rubik"/>
                <a:cs typeface="Rubik"/>
                <a:sym typeface="Rubik"/>
              </a:rPr>
              <a:t>25 Consultations per doctor</a:t>
            </a:r>
            <a:r>
              <a:rPr lang="en" sz="1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endParaRPr sz="16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Consider we get 2 professionals to collaborate with us,</a:t>
            </a:r>
            <a:endParaRPr b="1" sz="16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5 consultations per month,</a:t>
            </a:r>
            <a:endParaRPr b="1" sz="16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5*200= </a:t>
            </a:r>
            <a:r>
              <a:rPr b="1" lang="en" sz="1600">
                <a:solidFill>
                  <a:srgbClr val="FF6B65"/>
                </a:solidFill>
                <a:latin typeface="Rubik"/>
                <a:ea typeface="Rubik"/>
                <a:cs typeface="Rubik"/>
                <a:sym typeface="Rubik"/>
              </a:rPr>
              <a:t>1000 RS</a:t>
            </a:r>
            <a:endParaRPr b="1" sz="1600">
              <a:solidFill>
                <a:srgbClr val="FF6B65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Our revenue in 1 year from Consultation: </a:t>
            </a:r>
            <a:r>
              <a:rPr b="1" lang="en" sz="18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1000*12= 12000 RS</a:t>
            </a:r>
            <a:endParaRPr sz="1800">
              <a:solidFill>
                <a:schemeClr val="accent3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715" name="Google Shape;1715;p72"/>
          <p:cNvSpPr txBox="1"/>
          <p:nvPr>
            <p:ph idx="6" type="title"/>
          </p:nvPr>
        </p:nvSpPr>
        <p:spPr>
          <a:xfrm>
            <a:off x="3956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</a:t>
            </a:r>
            <a:r>
              <a:rPr lang="en">
                <a:solidFill>
                  <a:schemeClr val="accent3"/>
                </a:solidFill>
              </a:rPr>
              <a:t>MODEL </a:t>
            </a:r>
            <a:r>
              <a:rPr lang="en" sz="2500">
                <a:solidFill>
                  <a:schemeClr val="accent3"/>
                </a:solidFill>
              </a:rPr>
              <a:t>( first year )</a:t>
            </a:r>
            <a:r>
              <a:rPr lang="en">
                <a:solidFill>
                  <a:schemeClr val="accent3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73"/>
          <p:cNvSpPr txBox="1"/>
          <p:nvPr>
            <p:ph idx="3" type="title"/>
          </p:nvPr>
        </p:nvSpPr>
        <p:spPr>
          <a:xfrm>
            <a:off x="346050" y="1139075"/>
            <a:ext cx="8451900" cy="30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Premium Membership</a:t>
            </a:r>
            <a:endParaRPr b="1" sz="14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Approx. 10 users will use the premium feature: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 12*150*10</a:t>
            </a: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= 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18,000 RS</a:t>
            </a:r>
            <a:endParaRPr sz="1400">
              <a:solidFill>
                <a:schemeClr val="accent4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Merchandise </a:t>
            </a:r>
            <a:endParaRPr b="1" sz="14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Approx. merch worth 50 will be sold in one month: 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12*50</a:t>
            </a: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= 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600 RS</a:t>
            </a:r>
            <a:endParaRPr sz="1400">
              <a:solidFill>
                <a:schemeClr val="accent4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Play Store</a:t>
            </a:r>
            <a:endParaRPr b="1" sz="14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10k downloads in 1 year: 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10,000*1.5</a:t>
            </a: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=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 15,00 RS</a:t>
            </a:r>
            <a:endParaRPr sz="1400">
              <a:solidFill>
                <a:schemeClr val="accent4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Merchants and Sellers</a:t>
            </a:r>
            <a:endParaRPr b="1" sz="14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Approx 50 RS monthly: 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50*12</a:t>
            </a: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= 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600 RS</a:t>
            </a:r>
            <a:endParaRPr sz="1400">
              <a:solidFill>
                <a:schemeClr val="accent4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21" name="Google Shape;1721;p73"/>
          <p:cNvSpPr txBox="1"/>
          <p:nvPr>
            <p:ph idx="6" type="title"/>
          </p:nvPr>
        </p:nvSpPr>
        <p:spPr>
          <a:xfrm>
            <a:off x="1054550" y="460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</a:t>
            </a:r>
            <a:r>
              <a:rPr lang="en">
                <a:solidFill>
                  <a:schemeClr val="accent3"/>
                </a:solidFill>
              </a:rPr>
              <a:t>MODEL </a:t>
            </a:r>
            <a:r>
              <a:rPr lang="en" sz="2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(first year)</a:t>
            </a:r>
            <a:endParaRPr sz="24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22" name="Google Shape;1722;p73"/>
          <p:cNvSpPr txBox="1"/>
          <p:nvPr/>
        </p:nvSpPr>
        <p:spPr>
          <a:xfrm>
            <a:off x="1717800" y="4230575"/>
            <a:ext cx="570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Nunito Black"/>
                <a:ea typeface="Nunito Black"/>
                <a:cs typeface="Nunito Black"/>
                <a:sym typeface="Nunito Black"/>
              </a:rPr>
              <a:t>Total net revenue: 45,200 RS </a:t>
            </a:r>
            <a:endParaRPr sz="2600">
              <a:solidFill>
                <a:schemeClr val="accent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74"/>
          <p:cNvSpPr txBox="1"/>
          <p:nvPr>
            <p:ph idx="5" type="subTitle"/>
          </p:nvPr>
        </p:nvSpPr>
        <p:spPr>
          <a:xfrm>
            <a:off x="1249525" y="4280827"/>
            <a:ext cx="672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  <a:latin typeface="Rubik Light"/>
                <a:ea typeface="Rubik Light"/>
                <a:cs typeface="Rubik Light"/>
                <a:sym typeface="Rubik Light"/>
              </a:rPr>
              <a:t>Total:</a:t>
            </a:r>
            <a:r>
              <a:rPr lang="en" sz="2300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rPr>
              <a:t> 32,000RS</a:t>
            </a:r>
            <a:endParaRPr sz="230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728" name="Google Shape;1728;p74"/>
          <p:cNvSpPr txBox="1"/>
          <p:nvPr>
            <p:ph idx="6" type="title"/>
          </p:nvPr>
        </p:nvSpPr>
        <p:spPr>
          <a:xfrm>
            <a:off x="486475" y="311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Revenue :</a:t>
            </a:r>
            <a:endParaRPr/>
          </a:p>
        </p:txBody>
      </p:sp>
      <p:sp>
        <p:nvSpPr>
          <p:cNvPr id="1729" name="Google Shape;1729;p74"/>
          <p:cNvSpPr txBox="1"/>
          <p:nvPr/>
        </p:nvSpPr>
        <p:spPr>
          <a:xfrm>
            <a:off x="976500" y="391575"/>
            <a:ext cx="71910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Our </a:t>
            </a:r>
            <a:r>
              <a:rPr b="1" lang="en" sz="2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Expenses</a:t>
            </a:r>
            <a:r>
              <a:rPr b="1" lang="en"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(first year)</a:t>
            </a:r>
            <a:endParaRPr sz="26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Approx. expenses for merch</a:t>
            </a:r>
            <a:r>
              <a:rPr b="1" lang="en" sz="17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 :  </a:t>
            </a:r>
            <a:r>
              <a:rPr lang="en" sz="17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40</a:t>
            </a:r>
            <a:r>
              <a:rPr lang="en" sz="17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*12=480 RS</a:t>
            </a:r>
            <a:endParaRPr sz="17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Database + app management</a:t>
            </a:r>
            <a:r>
              <a:rPr b="1" lang="en" sz="17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:  </a:t>
            </a:r>
            <a:r>
              <a:rPr lang="en" sz="17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17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r>
              <a:rPr lang="en" sz="17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000*12=12,000 RS</a:t>
            </a:r>
            <a:endParaRPr sz="17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Total Expenses</a:t>
            </a:r>
            <a:r>
              <a:rPr b="1" lang="en" sz="19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: </a:t>
            </a:r>
            <a:r>
              <a:rPr b="1" lang="en" sz="17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12</a:t>
            </a:r>
            <a:r>
              <a:rPr b="1" lang="en" sz="17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,480 RS</a:t>
            </a:r>
            <a:endParaRPr b="1" sz="17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                                                               </a:t>
            </a:r>
            <a:r>
              <a:rPr b="1" lang="en" sz="17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Therefore, </a:t>
            </a:r>
            <a:endParaRPr b="1" sz="17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         </a:t>
            </a:r>
            <a:endParaRPr b="1" sz="17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   45,200 - 12,480= 32,720 RS</a:t>
            </a:r>
            <a:endParaRPr b="1" sz="17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30" name="Google Shape;1730;p74"/>
          <p:cNvSpPr/>
          <p:nvPr/>
        </p:nvSpPr>
        <p:spPr>
          <a:xfrm>
            <a:off x="2670475" y="3187650"/>
            <a:ext cx="3883500" cy="65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74"/>
          <p:cNvSpPr txBox="1"/>
          <p:nvPr/>
        </p:nvSpPr>
        <p:spPr>
          <a:xfrm>
            <a:off x="3394525" y="3266675"/>
            <a:ext cx="5416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  </a:t>
            </a:r>
            <a:r>
              <a:rPr b="1" lang="en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Total revenue :</a:t>
            </a:r>
            <a:endParaRPr b="1"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75"/>
          <p:cNvSpPr txBox="1"/>
          <p:nvPr>
            <p:ph idx="3" type="title"/>
          </p:nvPr>
        </p:nvSpPr>
        <p:spPr>
          <a:xfrm>
            <a:off x="346050" y="753450"/>
            <a:ext cx="8451900" cy="34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Consultation Fee</a:t>
            </a:r>
            <a:endParaRPr b="1" sz="14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15 consultations per month (2 professional doctors) in 2 years= 6000*24=1,44,000</a:t>
            </a:r>
            <a:endParaRPr sz="14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Premium Membership</a:t>
            </a:r>
            <a:endParaRPr sz="14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Approx. 200 users will use the premium feature: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 24*150*200</a:t>
            </a: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= 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7,20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,000 RS</a:t>
            </a:r>
            <a:endParaRPr sz="1400">
              <a:solidFill>
                <a:schemeClr val="accent4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Merchandise </a:t>
            </a:r>
            <a:endParaRPr b="1" sz="14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Approx. merch worth 100 will be sold per month: 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24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*100</a:t>
            </a: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= 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24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00 RS</a:t>
            </a:r>
            <a:endParaRPr sz="1400">
              <a:solidFill>
                <a:schemeClr val="accent4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Play Store</a:t>
            </a:r>
            <a:endParaRPr b="1" sz="14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40</a:t>
            </a: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k downloads in 2 years: 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4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0,000*1.5</a:t>
            </a: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=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 60,000 RS</a:t>
            </a:r>
            <a:endParaRPr sz="1400">
              <a:solidFill>
                <a:schemeClr val="accent4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Merchants and Sellers</a:t>
            </a:r>
            <a:endParaRPr b="1" sz="14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Approx 200 RS monthly: 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20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0*24</a:t>
            </a: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= 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48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00 RS</a:t>
            </a:r>
            <a:endParaRPr sz="1400">
              <a:solidFill>
                <a:schemeClr val="accent4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37" name="Google Shape;1737;p75"/>
          <p:cNvSpPr txBox="1"/>
          <p:nvPr>
            <p:ph idx="6" type="title"/>
          </p:nvPr>
        </p:nvSpPr>
        <p:spPr>
          <a:xfrm>
            <a:off x="311700" y="70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SAVINGS </a:t>
            </a:r>
            <a:r>
              <a:rPr lang="en">
                <a:solidFill>
                  <a:schemeClr val="accent3"/>
                </a:solidFill>
              </a:rPr>
              <a:t>MODEL </a:t>
            </a:r>
            <a:r>
              <a:rPr lang="en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(2nd &amp; 3rd years)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38" name="Google Shape;1738;p75"/>
          <p:cNvSpPr txBox="1"/>
          <p:nvPr/>
        </p:nvSpPr>
        <p:spPr>
          <a:xfrm>
            <a:off x="1717800" y="4230575"/>
            <a:ext cx="570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Nunito Black"/>
                <a:ea typeface="Nunito Black"/>
                <a:cs typeface="Nunito Black"/>
                <a:sym typeface="Nunito Black"/>
              </a:rPr>
              <a:t>Total net revenue: 8,78,400 RS</a:t>
            </a:r>
            <a:r>
              <a:rPr lang="en" sz="2200">
                <a:solidFill>
                  <a:schemeClr val="accent1"/>
                </a:solidFill>
                <a:latin typeface="Nunito Black"/>
                <a:ea typeface="Nunito Black"/>
                <a:cs typeface="Nunito Black"/>
                <a:sym typeface="Nunito Black"/>
              </a:rPr>
              <a:t> </a:t>
            </a:r>
            <a:endParaRPr sz="2200">
              <a:solidFill>
                <a:schemeClr val="accent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9"/>
          <p:cNvSpPr txBox="1"/>
          <p:nvPr>
            <p:ph type="title"/>
          </p:nvPr>
        </p:nvSpPr>
        <p:spPr>
          <a:xfrm>
            <a:off x="311700" y="28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</a:t>
            </a:r>
            <a:r>
              <a:rPr lang="en">
                <a:solidFill>
                  <a:schemeClr val="accent2"/>
                </a:solidFill>
              </a:rPr>
              <a:t>STACK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45" name="Google Shape;645;p49"/>
          <p:cNvSpPr txBox="1"/>
          <p:nvPr>
            <p:ph idx="1" type="body"/>
          </p:nvPr>
        </p:nvSpPr>
        <p:spPr>
          <a:xfrm>
            <a:off x="3581525" y="1208100"/>
            <a:ext cx="5126100" cy="3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Flutter as the development environment.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Char char="●"/>
            </a:pPr>
            <a:r>
              <a:rPr lang="en" sz="1700">
                <a:solidFill>
                  <a:schemeClr val="accent4"/>
                </a:solidFill>
              </a:rPr>
              <a:t>Dart as the programming language.</a:t>
            </a:r>
            <a:endParaRPr sz="1700">
              <a:solidFill>
                <a:schemeClr val="accent4"/>
              </a:solidFill>
            </a:endParaRPr>
          </a:p>
          <a:p>
            <a:pPr indent="-33655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ARCore as the Software Development Kit.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Char char="●"/>
            </a:pPr>
            <a:r>
              <a:rPr lang="en" sz="1700">
                <a:solidFill>
                  <a:schemeClr val="accent4"/>
                </a:solidFill>
              </a:rPr>
              <a:t>Blender for 3D modelling and animation.</a:t>
            </a:r>
            <a:endParaRPr sz="1700">
              <a:solidFill>
                <a:schemeClr val="accent4"/>
              </a:solidFill>
            </a:endParaRPr>
          </a:p>
          <a:p>
            <a:pPr indent="-33655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DialogFlow as the framework for Natural Language Processing.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Char char="●"/>
            </a:pPr>
            <a:r>
              <a:rPr lang="en" sz="1700">
                <a:solidFill>
                  <a:schemeClr val="accent4"/>
                </a:solidFill>
              </a:rPr>
              <a:t>Firebase as the database.</a:t>
            </a:r>
            <a:endParaRPr sz="1700">
              <a:solidFill>
                <a:schemeClr val="accent4"/>
              </a:solidFill>
            </a:endParaRPr>
          </a:p>
          <a:p>
            <a:pPr indent="-33655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Android Studio for integration.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Char char="●"/>
            </a:pPr>
            <a:r>
              <a:rPr lang="en" sz="1700">
                <a:solidFill>
                  <a:schemeClr val="accent4"/>
                </a:solidFill>
              </a:rPr>
              <a:t>HTML CSS JS for Website.</a:t>
            </a:r>
            <a:endParaRPr sz="1700">
              <a:solidFill>
                <a:schemeClr val="accent4"/>
              </a:solidFill>
            </a:endParaRPr>
          </a:p>
        </p:txBody>
      </p:sp>
      <p:pic>
        <p:nvPicPr>
          <p:cNvPr id="646" name="Google Shape;6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9925" y="1313825"/>
            <a:ext cx="4004650" cy="400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76"/>
          <p:cNvSpPr txBox="1"/>
          <p:nvPr>
            <p:ph idx="6" type="title"/>
          </p:nvPr>
        </p:nvSpPr>
        <p:spPr>
          <a:xfrm>
            <a:off x="495875" y="311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Revenue :</a:t>
            </a:r>
            <a:endParaRPr/>
          </a:p>
        </p:txBody>
      </p:sp>
      <p:sp>
        <p:nvSpPr>
          <p:cNvPr id="1744" name="Google Shape;1744;p76"/>
          <p:cNvSpPr/>
          <p:nvPr/>
        </p:nvSpPr>
        <p:spPr>
          <a:xfrm>
            <a:off x="3074825" y="3244075"/>
            <a:ext cx="3074700" cy="63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76"/>
          <p:cNvSpPr txBox="1"/>
          <p:nvPr/>
        </p:nvSpPr>
        <p:spPr>
          <a:xfrm>
            <a:off x="976500" y="327225"/>
            <a:ext cx="71910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Our Expenses </a:t>
            </a:r>
            <a:r>
              <a:rPr b="1" lang="en" sz="21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(2nd &amp; 3rd year)</a:t>
            </a:r>
            <a:endParaRPr b="1" sz="21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Approx. expenses for merch : </a:t>
            </a:r>
            <a:r>
              <a:rPr lang="en" sz="15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80*24=1920 RS</a:t>
            </a:r>
            <a:endParaRPr sz="15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Database + App management</a:t>
            </a:r>
            <a:r>
              <a:rPr lang="en" sz="15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: </a:t>
            </a:r>
            <a:r>
              <a:rPr lang="en" sz="15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2000*24=48,000 RS</a:t>
            </a:r>
            <a:endParaRPr sz="15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Higher position interns 2 (2k/m): </a:t>
            </a:r>
            <a:r>
              <a:rPr lang="en" sz="15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2000*24*2=96,000 RS</a:t>
            </a:r>
            <a:endParaRPr sz="15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10 Interns 20 days per month : </a:t>
            </a:r>
            <a:r>
              <a:rPr lang="en" sz="15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50*10*24*20=2,40,000 RS</a:t>
            </a:r>
            <a:endParaRPr sz="15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Total Expenses: </a:t>
            </a:r>
            <a:r>
              <a:rPr b="1" lang="en" sz="19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3,85,920 RS</a:t>
            </a:r>
            <a:endParaRPr b="1" sz="19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                    </a:t>
            </a:r>
            <a:r>
              <a:rPr b="1" lang="en" sz="17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n" sz="15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Savings </a:t>
            </a:r>
            <a:r>
              <a:rPr b="1" lang="en" sz="17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  <a:endParaRPr b="1" sz="17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13716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8,78,400 - </a:t>
            </a:r>
            <a:r>
              <a:rPr lang="en" sz="17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3,85,920</a:t>
            </a:r>
            <a:r>
              <a:rPr lang="en" sz="17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= </a:t>
            </a:r>
            <a:r>
              <a:rPr b="1" lang="en" sz="17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4,92,480 RS</a:t>
            </a:r>
            <a:endParaRPr b="1" sz="17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46" name="Google Shape;1746;p76"/>
          <p:cNvSpPr/>
          <p:nvPr/>
        </p:nvSpPr>
        <p:spPr>
          <a:xfrm>
            <a:off x="2491825" y="4297225"/>
            <a:ext cx="4428900" cy="572700"/>
          </a:xfrm>
          <a:prstGeom prst="roundRect">
            <a:avLst>
              <a:gd fmla="val 16667" name="adj"/>
            </a:avLst>
          </a:prstGeom>
          <a:solidFill>
            <a:srgbClr val="80CAE9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76"/>
          <p:cNvSpPr txBox="1"/>
          <p:nvPr>
            <p:ph idx="5" type="subTitle"/>
          </p:nvPr>
        </p:nvSpPr>
        <p:spPr>
          <a:xfrm>
            <a:off x="1115250" y="4297227"/>
            <a:ext cx="672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3"/>
                </a:solidFill>
                <a:latin typeface="Rubik Light"/>
                <a:ea typeface="Rubik Light"/>
                <a:cs typeface="Rubik Light"/>
                <a:sym typeface="Rubik Light"/>
              </a:rPr>
              <a:t>Total:</a:t>
            </a:r>
            <a:r>
              <a:rPr lang="en" sz="2100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rPr>
              <a:t> Approx. 5 lakhs</a:t>
            </a:r>
            <a:endParaRPr sz="2100"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77"/>
          <p:cNvSpPr txBox="1"/>
          <p:nvPr>
            <p:ph idx="3" type="title"/>
          </p:nvPr>
        </p:nvSpPr>
        <p:spPr>
          <a:xfrm>
            <a:off x="346050" y="753450"/>
            <a:ext cx="8451900" cy="34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Consultation Fee</a:t>
            </a:r>
            <a:endParaRPr b="1" sz="14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20</a:t>
            </a: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 consultations per month (4 professional doctors) in 2 years= 1000*20*24=3,84,000</a:t>
            </a:r>
            <a:endParaRPr sz="14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Premium Membership</a:t>
            </a:r>
            <a:endParaRPr sz="14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Approx. 1500 users will use the premium feature: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 24*150*1500</a:t>
            </a: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= 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54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,00,000 RS</a:t>
            </a:r>
            <a:endParaRPr sz="1400">
              <a:solidFill>
                <a:schemeClr val="accent4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Merchandise </a:t>
            </a:r>
            <a:endParaRPr b="1" sz="14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Approx. merch worth 500 will be sold per month: 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24*100</a:t>
            </a: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= 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120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00 RS</a:t>
            </a:r>
            <a:endParaRPr sz="1400">
              <a:solidFill>
                <a:schemeClr val="accent4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Play Store</a:t>
            </a:r>
            <a:endParaRPr b="1" sz="14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100</a:t>
            </a: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k downloads in 2 years: 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10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0,000*1.5</a:t>
            </a: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=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 150,000 RS</a:t>
            </a:r>
            <a:endParaRPr sz="1400">
              <a:solidFill>
                <a:schemeClr val="accent4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Merchants and Sellers</a:t>
            </a:r>
            <a:endParaRPr b="1" sz="14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Approx 500 RS monthly: 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5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00*24</a:t>
            </a:r>
            <a:r>
              <a:rPr lang="en" sz="14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= 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120</a:t>
            </a:r>
            <a:r>
              <a:rPr lang="en" sz="14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00 RS</a:t>
            </a:r>
            <a:endParaRPr sz="1400">
              <a:solidFill>
                <a:schemeClr val="accent4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53" name="Google Shape;1753;p77"/>
          <p:cNvSpPr txBox="1"/>
          <p:nvPr>
            <p:ph idx="6" type="title"/>
          </p:nvPr>
        </p:nvSpPr>
        <p:spPr>
          <a:xfrm>
            <a:off x="311700" y="70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SAVINGS </a:t>
            </a:r>
            <a:r>
              <a:rPr lang="en">
                <a:solidFill>
                  <a:schemeClr val="accent3"/>
                </a:solidFill>
              </a:rPr>
              <a:t>MODEL </a:t>
            </a:r>
            <a:r>
              <a:rPr lang="en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(4th &amp; 5th year)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54" name="Google Shape;1754;p77"/>
          <p:cNvSpPr txBox="1"/>
          <p:nvPr/>
        </p:nvSpPr>
        <p:spPr>
          <a:xfrm>
            <a:off x="1717800" y="4230575"/>
            <a:ext cx="570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Nunito Black"/>
                <a:ea typeface="Nunito Black"/>
                <a:cs typeface="Nunito Black"/>
                <a:sym typeface="Nunito Black"/>
              </a:rPr>
              <a:t>Total net revenue: 59,58,000 RS </a:t>
            </a:r>
            <a:endParaRPr sz="2600">
              <a:solidFill>
                <a:schemeClr val="accent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78"/>
          <p:cNvSpPr txBox="1"/>
          <p:nvPr>
            <p:ph idx="5" type="subTitle"/>
          </p:nvPr>
        </p:nvSpPr>
        <p:spPr>
          <a:xfrm>
            <a:off x="1384075" y="4224402"/>
            <a:ext cx="672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3"/>
                </a:solidFill>
                <a:latin typeface="Rubik Light"/>
                <a:ea typeface="Rubik Light"/>
                <a:cs typeface="Rubik Light"/>
                <a:sym typeface="Rubik Light"/>
              </a:rPr>
              <a:t>Total</a:t>
            </a:r>
            <a:r>
              <a:rPr lang="en" sz="2600">
                <a:solidFill>
                  <a:schemeClr val="accent3"/>
                </a:solidFill>
                <a:latin typeface="Rubik Light"/>
                <a:ea typeface="Rubik Light"/>
                <a:cs typeface="Rubik Light"/>
                <a:sym typeface="Rubik Light"/>
              </a:rPr>
              <a:t>:</a:t>
            </a:r>
            <a:r>
              <a:rPr lang="en" sz="3000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lang="en" sz="2200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rPr>
              <a:t>A</a:t>
            </a:r>
            <a:r>
              <a:rPr lang="en" sz="2200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rPr>
              <a:t>pprox. 38 lakhs</a:t>
            </a:r>
            <a:endParaRPr sz="220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760" name="Google Shape;1760;p78"/>
          <p:cNvSpPr txBox="1"/>
          <p:nvPr>
            <p:ph idx="6" type="title"/>
          </p:nvPr>
        </p:nvSpPr>
        <p:spPr>
          <a:xfrm>
            <a:off x="486475" y="327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Revenue :</a:t>
            </a:r>
            <a:endParaRPr/>
          </a:p>
        </p:txBody>
      </p:sp>
      <p:sp>
        <p:nvSpPr>
          <p:cNvPr id="1761" name="Google Shape;1761;p78"/>
          <p:cNvSpPr txBox="1"/>
          <p:nvPr/>
        </p:nvSpPr>
        <p:spPr>
          <a:xfrm>
            <a:off x="976500" y="142125"/>
            <a:ext cx="719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Our Expenses </a:t>
            </a:r>
            <a:r>
              <a:rPr b="1" lang="en" sz="21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(4th &amp; 5th year)</a:t>
            </a:r>
            <a:endParaRPr b="1" sz="21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Approx. expenses for merch : </a:t>
            </a:r>
            <a:r>
              <a:rPr lang="en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400</a:t>
            </a:r>
            <a:r>
              <a:rPr lang="en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*24=9600 RS</a:t>
            </a:r>
            <a:endParaRPr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Database + app management: </a:t>
            </a:r>
            <a:r>
              <a:rPr lang="en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4</a:t>
            </a:r>
            <a:r>
              <a:rPr lang="en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000*24=96,000 RS</a:t>
            </a:r>
            <a:endParaRPr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r>
              <a:rPr lang="en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0 Interns for 20 days per month : </a:t>
            </a:r>
            <a:r>
              <a:rPr lang="en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50*20*24*20=4,80,000 RS</a:t>
            </a:r>
            <a:endParaRPr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Higher position interns 2 (2k/m): </a:t>
            </a:r>
            <a:r>
              <a:rPr lang="en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2000*24*2=96,000 RS</a:t>
            </a:r>
            <a:endParaRPr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Employees 3 (20k/m): </a:t>
            </a:r>
            <a:r>
              <a:rPr lang="en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20,000*24*3=14,40,000 RS</a:t>
            </a:r>
            <a:endParaRPr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Total Expenses: </a:t>
            </a:r>
            <a:r>
              <a:rPr b="1" lang="en" sz="19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21</a:t>
            </a:r>
            <a:r>
              <a:rPr b="1" lang="en" sz="19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,21,600 RS</a:t>
            </a:r>
            <a:endParaRPr b="1" sz="19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59,58,000 - 21,21,600= 38,36,400 RS</a:t>
            </a:r>
            <a:endParaRPr b="1" sz="1700">
              <a:solidFill>
                <a:schemeClr val="lt2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79"/>
          <p:cNvSpPr txBox="1"/>
          <p:nvPr>
            <p:ph idx="6" type="title"/>
          </p:nvPr>
        </p:nvSpPr>
        <p:spPr>
          <a:xfrm>
            <a:off x="830250" y="1053625"/>
            <a:ext cx="8520600" cy="13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Total profit:</a:t>
            </a:r>
            <a:r>
              <a:rPr lang="en"/>
              <a:t> </a:t>
            </a:r>
            <a:r>
              <a:rPr lang="en" sz="2200"/>
              <a:t>380k+500k+32k</a:t>
            </a:r>
            <a:endParaRPr sz="22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                             =43,32,000 RS </a:t>
            </a:r>
            <a:endParaRPr sz="2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Nunito"/>
                <a:ea typeface="Nunito"/>
                <a:cs typeface="Nunito"/>
                <a:sym typeface="Nunito"/>
              </a:rPr>
              <a:t>                                          </a:t>
            </a:r>
            <a:r>
              <a:rPr lang="en" sz="2200">
                <a:latin typeface="Nunito"/>
                <a:ea typeface="Nunito"/>
                <a:cs typeface="Nunito"/>
                <a:sym typeface="Nunito"/>
              </a:rPr>
              <a:t>(in five years)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67" name="Google Shape;1767;p79"/>
          <p:cNvSpPr txBox="1"/>
          <p:nvPr/>
        </p:nvSpPr>
        <p:spPr>
          <a:xfrm>
            <a:off x="895200" y="2762625"/>
            <a:ext cx="73536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Upon averaging,</a:t>
            </a:r>
            <a:r>
              <a:rPr lang="en" sz="30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21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for first 5 years</a:t>
            </a:r>
            <a:endParaRPr sz="21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p</a:t>
            </a:r>
            <a:r>
              <a:rPr lang="en" sz="28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rofit </a:t>
            </a:r>
            <a:r>
              <a:rPr lang="en" sz="28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per month</a:t>
            </a:r>
            <a:endParaRPr sz="28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~</a:t>
            </a:r>
            <a:r>
              <a:rPr lang="en" sz="3000">
                <a:solidFill>
                  <a:schemeClr val="accent3"/>
                </a:solidFill>
                <a:latin typeface="Rubik Light"/>
                <a:ea typeface="Rubik Light"/>
                <a:cs typeface="Rubik Light"/>
                <a:sym typeface="Rubik Light"/>
              </a:rPr>
              <a:t> 72,200RS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80"/>
          <p:cNvSpPr txBox="1"/>
          <p:nvPr>
            <p:ph type="title"/>
          </p:nvPr>
        </p:nvSpPr>
        <p:spPr>
          <a:xfrm>
            <a:off x="3455188" y="2392950"/>
            <a:ext cx="2281200" cy="9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₹25,20,000</a:t>
            </a:r>
            <a:endParaRPr sz="2500"/>
          </a:p>
        </p:txBody>
      </p:sp>
      <p:sp>
        <p:nvSpPr>
          <p:cNvPr id="1773" name="Google Shape;1773;p80"/>
          <p:cNvSpPr txBox="1"/>
          <p:nvPr>
            <p:ph idx="2" type="title"/>
          </p:nvPr>
        </p:nvSpPr>
        <p:spPr>
          <a:xfrm>
            <a:off x="906988" y="2392950"/>
            <a:ext cx="2281200" cy="9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₹68,81,600</a:t>
            </a:r>
            <a:endParaRPr sz="2500"/>
          </a:p>
        </p:txBody>
      </p:sp>
      <p:sp>
        <p:nvSpPr>
          <p:cNvPr id="1774" name="Google Shape;1774;p80"/>
          <p:cNvSpPr txBox="1"/>
          <p:nvPr>
            <p:ph idx="3" type="title"/>
          </p:nvPr>
        </p:nvSpPr>
        <p:spPr>
          <a:xfrm>
            <a:off x="6080638" y="2392950"/>
            <a:ext cx="2281200" cy="9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₹43,32,000</a:t>
            </a:r>
            <a:endParaRPr sz="2500"/>
          </a:p>
        </p:txBody>
      </p:sp>
      <p:sp>
        <p:nvSpPr>
          <p:cNvPr id="1775" name="Google Shape;1775;p80"/>
          <p:cNvSpPr/>
          <p:nvPr/>
        </p:nvSpPr>
        <p:spPr>
          <a:xfrm>
            <a:off x="4134913" y="1470642"/>
            <a:ext cx="999000" cy="99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650" lIns="68650" spcFirstLastPara="1" rIns="68650" wrap="square" tIns="68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80"/>
          <p:cNvSpPr/>
          <p:nvPr/>
        </p:nvSpPr>
        <p:spPr>
          <a:xfrm>
            <a:off x="6655888" y="1470643"/>
            <a:ext cx="999000" cy="99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68650" lIns="68650" spcFirstLastPara="1" rIns="68650" wrap="square" tIns="68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80"/>
          <p:cNvSpPr/>
          <p:nvPr/>
        </p:nvSpPr>
        <p:spPr>
          <a:xfrm>
            <a:off x="1536688" y="1421993"/>
            <a:ext cx="999000" cy="99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650" lIns="68650" spcFirstLastPara="1" rIns="68650" wrap="square" tIns="68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80"/>
          <p:cNvSpPr txBox="1"/>
          <p:nvPr>
            <p:ph idx="1" type="subTitle"/>
          </p:nvPr>
        </p:nvSpPr>
        <p:spPr>
          <a:xfrm>
            <a:off x="906938" y="3111870"/>
            <a:ext cx="22812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OUR REVENUE</a:t>
            </a:r>
            <a:endParaRPr/>
          </a:p>
        </p:txBody>
      </p:sp>
      <p:sp>
        <p:nvSpPr>
          <p:cNvPr id="1779" name="Google Shape;1779;p80"/>
          <p:cNvSpPr txBox="1"/>
          <p:nvPr>
            <p:ph idx="4" type="subTitle"/>
          </p:nvPr>
        </p:nvSpPr>
        <p:spPr>
          <a:xfrm>
            <a:off x="3493800" y="3185345"/>
            <a:ext cx="22812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OUR EXPENSES</a:t>
            </a:r>
            <a:endParaRPr/>
          </a:p>
        </p:txBody>
      </p:sp>
      <p:sp>
        <p:nvSpPr>
          <p:cNvPr id="1780" name="Google Shape;1780;p80"/>
          <p:cNvSpPr txBox="1"/>
          <p:nvPr>
            <p:ph idx="5" type="subTitle"/>
          </p:nvPr>
        </p:nvSpPr>
        <p:spPr>
          <a:xfrm>
            <a:off x="6080638" y="3185345"/>
            <a:ext cx="22812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OUR PROFIT</a:t>
            </a:r>
            <a:endParaRPr/>
          </a:p>
        </p:txBody>
      </p:sp>
      <p:sp>
        <p:nvSpPr>
          <p:cNvPr id="1781" name="Google Shape;1781;p80"/>
          <p:cNvSpPr txBox="1"/>
          <p:nvPr>
            <p:ph idx="6" type="title"/>
          </p:nvPr>
        </p:nvSpPr>
        <p:spPr>
          <a:xfrm>
            <a:off x="292413" y="295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EXPENSES </a:t>
            </a:r>
            <a:r>
              <a:rPr lang="en">
                <a:solidFill>
                  <a:schemeClr val="accent2"/>
                </a:solidFill>
              </a:rPr>
              <a:t>&amp;</a:t>
            </a:r>
            <a:r>
              <a:rPr lang="en"/>
              <a:t> </a:t>
            </a:r>
            <a:r>
              <a:rPr lang="en">
                <a:solidFill>
                  <a:schemeClr val="accent3"/>
                </a:solidFill>
              </a:rPr>
              <a:t>PROFITS </a:t>
            </a:r>
            <a:r>
              <a:rPr lang="en" sz="26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(in 5 Years)</a:t>
            </a:r>
            <a:endParaRPr sz="26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82" name="Google Shape;1782;p80"/>
          <p:cNvSpPr txBox="1"/>
          <p:nvPr>
            <p:ph idx="1" type="subTitle"/>
          </p:nvPr>
        </p:nvSpPr>
        <p:spPr>
          <a:xfrm>
            <a:off x="1697100" y="4025226"/>
            <a:ext cx="587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/>
              <a:t>WE ARE ALSO EXPECTING FUNDS AND GRANTS INCLUDING SEED FUNDS.</a:t>
            </a:r>
            <a:endParaRPr b="1" sz="1600"/>
          </a:p>
        </p:txBody>
      </p:sp>
      <p:sp>
        <p:nvSpPr>
          <p:cNvPr id="1783" name="Google Shape;1783;p80"/>
          <p:cNvSpPr/>
          <p:nvPr/>
        </p:nvSpPr>
        <p:spPr>
          <a:xfrm>
            <a:off x="1761538" y="1635449"/>
            <a:ext cx="572063" cy="572693"/>
          </a:xfrm>
          <a:custGeom>
            <a:rect b="b" l="l" r="r" t="t"/>
            <a:pathLst>
              <a:path extrusionOk="0"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1784" name="Google Shape;1784;p80"/>
          <p:cNvSpPr/>
          <p:nvPr/>
        </p:nvSpPr>
        <p:spPr>
          <a:xfrm>
            <a:off x="6869362" y="1626788"/>
            <a:ext cx="572059" cy="687320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5" name="Google Shape;1785;p80"/>
          <p:cNvGrpSpPr/>
          <p:nvPr/>
        </p:nvGrpSpPr>
        <p:grpSpPr>
          <a:xfrm>
            <a:off x="4416499" y="1635439"/>
            <a:ext cx="572040" cy="572714"/>
            <a:chOff x="-62511900" y="4129100"/>
            <a:chExt cx="304050" cy="282000"/>
          </a:xfrm>
        </p:grpSpPr>
        <p:sp>
          <p:nvSpPr>
            <p:cNvPr id="1786" name="Google Shape;1786;p80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80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80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80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80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81"/>
          <p:cNvSpPr/>
          <p:nvPr/>
        </p:nvSpPr>
        <p:spPr>
          <a:xfrm>
            <a:off x="1658525" y="1154675"/>
            <a:ext cx="5836500" cy="3149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81"/>
          <p:cNvSpPr txBox="1"/>
          <p:nvPr>
            <p:ph idx="1" type="subTitle"/>
          </p:nvPr>
        </p:nvSpPr>
        <p:spPr>
          <a:xfrm>
            <a:off x="3650141" y="1264005"/>
            <a:ext cx="19998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STRENGTHS</a:t>
            </a:r>
            <a:endParaRPr sz="1600"/>
          </a:p>
        </p:txBody>
      </p:sp>
      <p:sp>
        <p:nvSpPr>
          <p:cNvPr id="1797" name="Google Shape;1797;p81"/>
          <p:cNvSpPr txBox="1"/>
          <p:nvPr>
            <p:ph idx="5" type="subTitle"/>
          </p:nvPr>
        </p:nvSpPr>
        <p:spPr>
          <a:xfrm>
            <a:off x="1807778" y="1657099"/>
            <a:ext cx="5362200" cy="23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arenR"/>
            </a:pPr>
            <a:r>
              <a:rPr lang="en"/>
              <a:t>Available on both Play Store and App Store for all users.</a:t>
            </a:r>
            <a:endParaRPr/>
          </a:p>
          <a:p>
            <a:pPr indent="-3175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arenR"/>
            </a:pPr>
            <a:r>
              <a:rPr lang="en"/>
              <a:t>Theme based on colour psychology</a:t>
            </a:r>
            <a:endParaRPr/>
          </a:p>
          <a:p>
            <a:pPr indent="-3175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arenR"/>
            </a:pPr>
            <a:r>
              <a:rPr lang="en"/>
              <a:t>Real life-like experience with AR model </a:t>
            </a:r>
            <a:endParaRPr/>
          </a:p>
          <a:p>
            <a:pPr indent="-3175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arenR"/>
            </a:pPr>
            <a:r>
              <a:rPr lang="en"/>
              <a:t>Seamless integration of various features.</a:t>
            </a:r>
            <a:endParaRPr/>
          </a:p>
          <a:p>
            <a:pPr indent="-3175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arenR"/>
            </a:pPr>
            <a:r>
              <a:rPr lang="en"/>
              <a:t>Accessible and user friendly.</a:t>
            </a:r>
            <a:endParaRPr/>
          </a:p>
          <a:p>
            <a:pPr indent="-3175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AutoNum type="arabicParenR"/>
            </a:pPr>
            <a:r>
              <a:rPr lang="en"/>
              <a:t>Highly secure and safe to use.</a:t>
            </a:r>
            <a:endParaRPr/>
          </a:p>
        </p:txBody>
      </p:sp>
      <p:sp>
        <p:nvSpPr>
          <p:cNvPr id="1798" name="Google Shape;1798;p81"/>
          <p:cNvSpPr txBox="1"/>
          <p:nvPr>
            <p:ph type="title"/>
          </p:nvPr>
        </p:nvSpPr>
        <p:spPr>
          <a:xfrm>
            <a:off x="311700" y="25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</a:t>
            </a:r>
            <a:r>
              <a:rPr lang="en"/>
              <a:t> </a:t>
            </a:r>
            <a:r>
              <a:rPr lang="en">
                <a:solidFill>
                  <a:schemeClr val="accent3"/>
                </a:solidFill>
              </a:rPr>
              <a:t>ANALYSIS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82"/>
          <p:cNvSpPr/>
          <p:nvPr/>
        </p:nvSpPr>
        <p:spPr>
          <a:xfrm>
            <a:off x="2253525" y="1602450"/>
            <a:ext cx="4726800" cy="1938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82"/>
          <p:cNvSpPr txBox="1"/>
          <p:nvPr>
            <p:ph idx="2" type="subTitle"/>
          </p:nvPr>
        </p:nvSpPr>
        <p:spPr>
          <a:xfrm>
            <a:off x="3573608" y="1717915"/>
            <a:ext cx="19968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WEAKNESSES</a:t>
            </a:r>
            <a:endParaRPr sz="1600"/>
          </a:p>
        </p:txBody>
      </p:sp>
      <p:sp>
        <p:nvSpPr>
          <p:cNvPr id="1805" name="Google Shape;1805;p82"/>
          <p:cNvSpPr txBox="1"/>
          <p:nvPr>
            <p:ph idx="6" type="subTitle"/>
          </p:nvPr>
        </p:nvSpPr>
        <p:spPr>
          <a:xfrm>
            <a:off x="2607658" y="2200642"/>
            <a:ext cx="4264200" cy="1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AutoNum type="arabicParenR"/>
            </a:pPr>
            <a:r>
              <a:rPr lang="en" sz="1600"/>
              <a:t>Only paid consultations are available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AutoNum type="arabicParenR"/>
            </a:pPr>
            <a:r>
              <a:rPr lang="en" sz="1600"/>
              <a:t>No 100% guarantee on recovery</a:t>
            </a:r>
            <a:endParaRPr sz="1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83"/>
          <p:cNvSpPr/>
          <p:nvPr/>
        </p:nvSpPr>
        <p:spPr>
          <a:xfrm>
            <a:off x="1732000" y="1070700"/>
            <a:ext cx="5626500" cy="3233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83"/>
          <p:cNvSpPr txBox="1"/>
          <p:nvPr>
            <p:ph idx="3" type="subTitle"/>
          </p:nvPr>
        </p:nvSpPr>
        <p:spPr>
          <a:xfrm>
            <a:off x="3679050" y="1178875"/>
            <a:ext cx="18909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OPPORTUNITIES</a:t>
            </a:r>
            <a:endParaRPr sz="1600"/>
          </a:p>
        </p:txBody>
      </p:sp>
      <p:sp>
        <p:nvSpPr>
          <p:cNvPr id="1812" name="Google Shape;1812;p83"/>
          <p:cNvSpPr txBox="1"/>
          <p:nvPr>
            <p:ph idx="7" type="subTitle"/>
          </p:nvPr>
        </p:nvSpPr>
        <p:spPr>
          <a:xfrm>
            <a:off x="2332300" y="1767950"/>
            <a:ext cx="4502400" cy="24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R"/>
            </a:pPr>
            <a:r>
              <a:rPr lang="en">
                <a:solidFill>
                  <a:srgbClr val="FFFFFF"/>
                </a:solidFill>
              </a:rPr>
              <a:t>Platform for local merchants working for a social cause.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R"/>
            </a:pPr>
            <a:r>
              <a:rPr lang="en">
                <a:solidFill>
                  <a:srgbClr val="FFFFFF"/>
                </a:solidFill>
              </a:rPr>
              <a:t>Creating a widespread mental health awareness.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R"/>
            </a:pPr>
            <a:r>
              <a:rPr lang="en">
                <a:solidFill>
                  <a:srgbClr val="FFFFFF"/>
                </a:solidFill>
              </a:rPr>
              <a:t>Developing a healthy and friendly community.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R"/>
            </a:pPr>
            <a:r>
              <a:rPr lang="en">
                <a:solidFill>
                  <a:srgbClr val="FFFFFF"/>
                </a:solidFill>
              </a:rPr>
              <a:t>Engagement with pets and animals, chance for appreciating nature.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84"/>
          <p:cNvSpPr/>
          <p:nvPr/>
        </p:nvSpPr>
        <p:spPr>
          <a:xfrm>
            <a:off x="5751925" y="1745900"/>
            <a:ext cx="2994000" cy="1227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84"/>
          <p:cNvSpPr txBox="1"/>
          <p:nvPr>
            <p:ph idx="4" type="subTitle"/>
          </p:nvPr>
        </p:nvSpPr>
        <p:spPr>
          <a:xfrm>
            <a:off x="6602988" y="1800475"/>
            <a:ext cx="12753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THREATS</a:t>
            </a:r>
            <a:endParaRPr sz="1600"/>
          </a:p>
        </p:txBody>
      </p:sp>
      <p:sp>
        <p:nvSpPr>
          <p:cNvPr id="1819" name="Google Shape;1819;p84"/>
          <p:cNvSpPr txBox="1"/>
          <p:nvPr>
            <p:ph idx="8" type="subTitle"/>
          </p:nvPr>
        </p:nvSpPr>
        <p:spPr>
          <a:xfrm>
            <a:off x="6058075" y="2233350"/>
            <a:ext cx="2381700" cy="7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R"/>
            </a:pPr>
            <a:r>
              <a:rPr lang="en">
                <a:solidFill>
                  <a:srgbClr val="FFFFFF"/>
                </a:solidFill>
              </a:rPr>
              <a:t>Possible addiction.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20" name="Google Shape;182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6050"/>
            <a:ext cx="5416425" cy="54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SOLVE </a:t>
            </a:r>
            <a:r>
              <a:rPr lang="en">
                <a:solidFill>
                  <a:schemeClr val="accent3"/>
                </a:solidFill>
              </a:rPr>
              <a:t>SOME PROBLEMS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826" name="Google Shape;1826;p85"/>
          <p:cNvSpPr txBox="1"/>
          <p:nvPr>
            <p:ph idx="1" type="subTitle"/>
          </p:nvPr>
        </p:nvSpPr>
        <p:spPr>
          <a:xfrm>
            <a:off x="2412275" y="3208622"/>
            <a:ext cx="17964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Increased screen time may affect physical health.</a:t>
            </a:r>
            <a:endParaRPr/>
          </a:p>
        </p:txBody>
      </p:sp>
      <p:sp>
        <p:nvSpPr>
          <p:cNvPr id="1827" name="Google Shape;1827;p85"/>
          <p:cNvSpPr txBox="1"/>
          <p:nvPr>
            <p:ph idx="2" type="subTitle"/>
          </p:nvPr>
        </p:nvSpPr>
        <p:spPr>
          <a:xfrm>
            <a:off x="4935325" y="3208622"/>
            <a:ext cx="17964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Cookie will alert and send a reminder.</a:t>
            </a:r>
            <a:endParaRPr/>
          </a:p>
        </p:txBody>
      </p:sp>
      <p:sp>
        <p:nvSpPr>
          <p:cNvPr id="1828" name="Google Shape;1828;p85"/>
          <p:cNvSpPr txBox="1"/>
          <p:nvPr>
            <p:ph idx="3" type="subTitle"/>
          </p:nvPr>
        </p:nvSpPr>
        <p:spPr>
          <a:xfrm>
            <a:off x="2670288" y="2884138"/>
            <a:ext cx="12804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PROBLEM</a:t>
            </a:r>
            <a:endParaRPr sz="1600"/>
          </a:p>
        </p:txBody>
      </p:sp>
      <p:sp>
        <p:nvSpPr>
          <p:cNvPr id="1829" name="Google Shape;1829;p85"/>
          <p:cNvSpPr txBox="1"/>
          <p:nvPr>
            <p:ph idx="4" type="subTitle"/>
          </p:nvPr>
        </p:nvSpPr>
        <p:spPr>
          <a:xfrm>
            <a:off x="5193325" y="2884138"/>
            <a:ext cx="12804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SOLUTION</a:t>
            </a:r>
            <a:endParaRPr sz="1600"/>
          </a:p>
        </p:txBody>
      </p:sp>
      <p:sp>
        <p:nvSpPr>
          <p:cNvPr id="1830" name="Google Shape;1830;p85"/>
          <p:cNvSpPr/>
          <p:nvPr/>
        </p:nvSpPr>
        <p:spPr>
          <a:xfrm>
            <a:off x="2910000" y="1973825"/>
            <a:ext cx="801000" cy="8010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85"/>
          <p:cNvSpPr/>
          <p:nvPr/>
        </p:nvSpPr>
        <p:spPr>
          <a:xfrm>
            <a:off x="5433025" y="1973825"/>
            <a:ext cx="801000" cy="801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2" name="Google Shape;1832;p85"/>
          <p:cNvGrpSpPr/>
          <p:nvPr/>
        </p:nvGrpSpPr>
        <p:grpSpPr>
          <a:xfrm>
            <a:off x="3127323" y="2193313"/>
            <a:ext cx="366364" cy="367290"/>
            <a:chOff x="-61783350" y="3743950"/>
            <a:chExt cx="316650" cy="317450"/>
          </a:xfrm>
        </p:grpSpPr>
        <p:sp>
          <p:nvSpPr>
            <p:cNvPr id="1833" name="Google Shape;1833;p85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85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5" name="Google Shape;1835;p85"/>
          <p:cNvGrpSpPr/>
          <p:nvPr/>
        </p:nvGrpSpPr>
        <p:grpSpPr>
          <a:xfrm>
            <a:off x="5621986" y="2160695"/>
            <a:ext cx="423079" cy="424159"/>
            <a:chOff x="-1591550" y="3597475"/>
            <a:chExt cx="293825" cy="294575"/>
          </a:xfrm>
        </p:grpSpPr>
        <p:sp>
          <p:nvSpPr>
            <p:cNvPr id="1836" name="Google Shape;1836;p85"/>
            <p:cNvSpPr/>
            <p:nvPr/>
          </p:nvSpPr>
          <p:spPr>
            <a:xfrm>
              <a:off x="-1509625" y="3597475"/>
              <a:ext cx="211900" cy="207150"/>
            </a:xfrm>
            <a:custGeom>
              <a:rect b="b" l="l" r="r" t="t"/>
              <a:pathLst>
                <a:path extrusionOk="0" h="8286" w="8476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85"/>
            <p:cNvSpPr/>
            <p:nvPr/>
          </p:nvSpPr>
          <p:spPr>
            <a:xfrm>
              <a:off x="-1541125" y="3719125"/>
              <a:ext cx="120525" cy="118275"/>
            </a:xfrm>
            <a:custGeom>
              <a:rect b="b" l="l" r="r" t="t"/>
              <a:pathLst>
                <a:path extrusionOk="0" h="4731" w="4821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85"/>
            <p:cNvSpPr/>
            <p:nvPr/>
          </p:nvSpPr>
          <p:spPr>
            <a:xfrm>
              <a:off x="-1591550" y="3668825"/>
              <a:ext cx="222925" cy="223225"/>
            </a:xfrm>
            <a:custGeom>
              <a:rect b="b" l="l" r="r" t="t"/>
              <a:pathLst>
                <a:path extrusionOk="0" h="8929" w="8917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9" name="Google Shape;1839;p85"/>
          <p:cNvSpPr txBox="1"/>
          <p:nvPr>
            <p:ph idx="4" type="subTitle"/>
          </p:nvPr>
        </p:nvSpPr>
        <p:spPr>
          <a:xfrm>
            <a:off x="3931813" y="2400513"/>
            <a:ext cx="12804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PROBLEMS</a:t>
            </a:r>
            <a:endParaRPr sz="3500"/>
          </a:p>
        </p:txBody>
      </p:sp>
      <p:pic>
        <p:nvPicPr>
          <p:cNvPr id="652" name="Google Shape;6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400" y="1259625"/>
            <a:ext cx="3217125" cy="32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50"/>
          <p:cNvSpPr txBox="1"/>
          <p:nvPr/>
        </p:nvSpPr>
        <p:spPr>
          <a:xfrm>
            <a:off x="774700" y="1483050"/>
            <a:ext cx="4631700" cy="29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libri"/>
              <a:buAutoNum type="arabicPeriod"/>
            </a:pPr>
            <a:r>
              <a:rPr lang="en" sz="17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According to the United Nations, depression is ranked third in the global burden of disease and is projected to rank first in 2030. </a:t>
            </a:r>
            <a:endParaRPr sz="17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libri"/>
              <a:buAutoNum type="arabicPeriod"/>
            </a:pPr>
            <a:r>
              <a:rPr lang="en" sz="17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Inaccessibility of proper or frequent sessions and therapies.</a:t>
            </a:r>
            <a:endParaRPr sz="17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libri"/>
              <a:buAutoNum type="arabicPeriod"/>
            </a:pPr>
            <a:r>
              <a:rPr lang="en" sz="16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Incapable to afford online t</a:t>
            </a:r>
            <a:r>
              <a:rPr lang="en" sz="17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herapies with psychologists</a:t>
            </a:r>
            <a:endParaRPr sz="1700">
              <a:solidFill>
                <a:schemeClr val="accent4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86"/>
          <p:cNvSpPr txBox="1"/>
          <p:nvPr>
            <p:ph type="title"/>
          </p:nvPr>
        </p:nvSpPr>
        <p:spPr>
          <a:xfrm>
            <a:off x="248325" y="1785700"/>
            <a:ext cx="3527400" cy="10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MEET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COOKIE !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845" name="Google Shape;1845;p86"/>
          <p:cNvSpPr/>
          <p:nvPr/>
        </p:nvSpPr>
        <p:spPr>
          <a:xfrm>
            <a:off x="3831376" y="650800"/>
            <a:ext cx="4975475" cy="4009806"/>
          </a:xfrm>
          <a:custGeom>
            <a:rect b="b" l="l" r="r" t="t"/>
            <a:pathLst>
              <a:path extrusionOk="0" h="100673" w="131696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6" name="Google Shape;184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825" y="832600"/>
            <a:ext cx="4601951" cy="27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87"/>
          <p:cNvSpPr/>
          <p:nvPr/>
        </p:nvSpPr>
        <p:spPr>
          <a:xfrm>
            <a:off x="724300" y="125975"/>
            <a:ext cx="3505952" cy="4870659"/>
          </a:xfrm>
          <a:custGeom>
            <a:rect b="b" l="l" r="r" t="t"/>
            <a:pathLst>
              <a:path extrusionOk="0" h="95461" w="70249">
                <a:moveTo>
                  <a:pt x="35124" y="3590"/>
                </a:moveTo>
                <a:lnTo>
                  <a:pt x="35466" y="3675"/>
                </a:lnTo>
                <a:lnTo>
                  <a:pt x="35723" y="3846"/>
                </a:lnTo>
                <a:lnTo>
                  <a:pt x="35894" y="4103"/>
                </a:lnTo>
                <a:lnTo>
                  <a:pt x="35979" y="4444"/>
                </a:lnTo>
                <a:lnTo>
                  <a:pt x="35894" y="4786"/>
                </a:lnTo>
                <a:lnTo>
                  <a:pt x="35723" y="5043"/>
                </a:lnTo>
                <a:lnTo>
                  <a:pt x="35466" y="5299"/>
                </a:lnTo>
                <a:lnTo>
                  <a:pt x="34783" y="5299"/>
                </a:lnTo>
                <a:lnTo>
                  <a:pt x="34526" y="5043"/>
                </a:lnTo>
                <a:lnTo>
                  <a:pt x="34355" y="4786"/>
                </a:lnTo>
                <a:lnTo>
                  <a:pt x="34270" y="4444"/>
                </a:lnTo>
                <a:lnTo>
                  <a:pt x="34355" y="4103"/>
                </a:lnTo>
                <a:lnTo>
                  <a:pt x="34526" y="3846"/>
                </a:lnTo>
                <a:lnTo>
                  <a:pt x="34783" y="3675"/>
                </a:lnTo>
                <a:lnTo>
                  <a:pt x="35124" y="3590"/>
                </a:lnTo>
                <a:close/>
                <a:moveTo>
                  <a:pt x="64950" y="8547"/>
                </a:moveTo>
                <a:lnTo>
                  <a:pt x="64950" y="86914"/>
                </a:lnTo>
                <a:lnTo>
                  <a:pt x="5299" y="86914"/>
                </a:lnTo>
                <a:lnTo>
                  <a:pt x="5299" y="8547"/>
                </a:lnTo>
                <a:close/>
                <a:moveTo>
                  <a:pt x="35552" y="89307"/>
                </a:moveTo>
                <a:lnTo>
                  <a:pt x="35894" y="89478"/>
                </a:lnTo>
                <a:lnTo>
                  <a:pt x="36235" y="89649"/>
                </a:lnTo>
                <a:lnTo>
                  <a:pt x="36492" y="89905"/>
                </a:lnTo>
                <a:lnTo>
                  <a:pt x="36748" y="90162"/>
                </a:lnTo>
                <a:lnTo>
                  <a:pt x="36919" y="90504"/>
                </a:lnTo>
                <a:lnTo>
                  <a:pt x="37005" y="90845"/>
                </a:lnTo>
                <a:lnTo>
                  <a:pt x="37090" y="91273"/>
                </a:lnTo>
                <a:lnTo>
                  <a:pt x="37005" y="91615"/>
                </a:lnTo>
                <a:lnTo>
                  <a:pt x="36919" y="92042"/>
                </a:lnTo>
                <a:lnTo>
                  <a:pt x="36748" y="92384"/>
                </a:lnTo>
                <a:lnTo>
                  <a:pt x="36492" y="92640"/>
                </a:lnTo>
                <a:lnTo>
                  <a:pt x="36235" y="92896"/>
                </a:lnTo>
                <a:lnTo>
                  <a:pt x="35894" y="93067"/>
                </a:lnTo>
                <a:lnTo>
                  <a:pt x="35552" y="93153"/>
                </a:lnTo>
                <a:lnTo>
                  <a:pt x="35124" y="93238"/>
                </a:lnTo>
                <a:lnTo>
                  <a:pt x="34697" y="93153"/>
                </a:lnTo>
                <a:lnTo>
                  <a:pt x="34355" y="93067"/>
                </a:lnTo>
                <a:lnTo>
                  <a:pt x="34013" y="92896"/>
                </a:lnTo>
                <a:lnTo>
                  <a:pt x="33757" y="92640"/>
                </a:lnTo>
                <a:lnTo>
                  <a:pt x="33501" y="92384"/>
                </a:lnTo>
                <a:lnTo>
                  <a:pt x="33330" y="92042"/>
                </a:lnTo>
                <a:lnTo>
                  <a:pt x="33244" y="91615"/>
                </a:lnTo>
                <a:lnTo>
                  <a:pt x="33159" y="91273"/>
                </a:lnTo>
                <a:lnTo>
                  <a:pt x="33244" y="90845"/>
                </a:lnTo>
                <a:lnTo>
                  <a:pt x="33330" y="90504"/>
                </a:lnTo>
                <a:lnTo>
                  <a:pt x="33501" y="90162"/>
                </a:lnTo>
                <a:lnTo>
                  <a:pt x="33757" y="89905"/>
                </a:lnTo>
                <a:lnTo>
                  <a:pt x="34013" y="89649"/>
                </a:lnTo>
                <a:lnTo>
                  <a:pt x="34355" y="89478"/>
                </a:lnTo>
                <a:lnTo>
                  <a:pt x="34697" y="89307"/>
                </a:lnTo>
                <a:close/>
                <a:moveTo>
                  <a:pt x="3333" y="0"/>
                </a:moveTo>
                <a:lnTo>
                  <a:pt x="2649" y="86"/>
                </a:lnTo>
                <a:lnTo>
                  <a:pt x="2051" y="257"/>
                </a:lnTo>
                <a:lnTo>
                  <a:pt x="1453" y="599"/>
                </a:lnTo>
                <a:lnTo>
                  <a:pt x="1026" y="1026"/>
                </a:lnTo>
                <a:lnTo>
                  <a:pt x="598" y="1453"/>
                </a:lnTo>
                <a:lnTo>
                  <a:pt x="256" y="2052"/>
                </a:lnTo>
                <a:lnTo>
                  <a:pt x="85" y="2650"/>
                </a:lnTo>
                <a:lnTo>
                  <a:pt x="0" y="3333"/>
                </a:lnTo>
                <a:lnTo>
                  <a:pt x="0" y="92213"/>
                </a:lnTo>
                <a:lnTo>
                  <a:pt x="85" y="92811"/>
                </a:lnTo>
                <a:lnTo>
                  <a:pt x="256" y="93495"/>
                </a:lnTo>
                <a:lnTo>
                  <a:pt x="598" y="94007"/>
                </a:lnTo>
                <a:lnTo>
                  <a:pt x="1026" y="94520"/>
                </a:lnTo>
                <a:lnTo>
                  <a:pt x="1453" y="94862"/>
                </a:lnTo>
                <a:lnTo>
                  <a:pt x="2051" y="95204"/>
                </a:lnTo>
                <a:lnTo>
                  <a:pt x="2649" y="95375"/>
                </a:lnTo>
                <a:lnTo>
                  <a:pt x="3333" y="95460"/>
                </a:lnTo>
                <a:lnTo>
                  <a:pt x="66916" y="95460"/>
                </a:lnTo>
                <a:lnTo>
                  <a:pt x="67600" y="95375"/>
                </a:lnTo>
                <a:lnTo>
                  <a:pt x="68198" y="95204"/>
                </a:lnTo>
                <a:lnTo>
                  <a:pt x="68796" y="94862"/>
                </a:lnTo>
                <a:lnTo>
                  <a:pt x="69309" y="94520"/>
                </a:lnTo>
                <a:lnTo>
                  <a:pt x="69651" y="94007"/>
                </a:lnTo>
                <a:lnTo>
                  <a:pt x="69992" y="93495"/>
                </a:lnTo>
                <a:lnTo>
                  <a:pt x="70163" y="92811"/>
                </a:lnTo>
                <a:lnTo>
                  <a:pt x="70249" y="92213"/>
                </a:lnTo>
                <a:lnTo>
                  <a:pt x="70249" y="3333"/>
                </a:lnTo>
                <a:lnTo>
                  <a:pt x="70163" y="2650"/>
                </a:lnTo>
                <a:lnTo>
                  <a:pt x="69992" y="2052"/>
                </a:lnTo>
                <a:lnTo>
                  <a:pt x="69651" y="1453"/>
                </a:lnTo>
                <a:lnTo>
                  <a:pt x="69309" y="1026"/>
                </a:lnTo>
                <a:lnTo>
                  <a:pt x="68796" y="599"/>
                </a:lnTo>
                <a:lnTo>
                  <a:pt x="68198" y="257"/>
                </a:lnTo>
                <a:lnTo>
                  <a:pt x="67600" y="86"/>
                </a:lnTo>
                <a:lnTo>
                  <a:pt x="669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87"/>
          <p:cNvSpPr txBox="1"/>
          <p:nvPr/>
        </p:nvSpPr>
        <p:spPr>
          <a:xfrm>
            <a:off x="4618675" y="2141375"/>
            <a:ext cx="6046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 &gt;&gt; DialogFlow Chatbot</a:t>
            </a:r>
            <a:endParaRPr b="1" sz="20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853" name="Google Shape;1853;p87"/>
          <p:cNvPicPr preferRelativeResize="0"/>
          <p:nvPr/>
        </p:nvPicPr>
        <p:blipFill rotWithShape="1">
          <a:blip r:embed="rId3">
            <a:alphaModFix/>
          </a:blip>
          <a:srcRect b="15108" l="9256" r="10602" t="11835"/>
          <a:stretch/>
        </p:blipFill>
        <p:spPr>
          <a:xfrm>
            <a:off x="976200" y="493350"/>
            <a:ext cx="3046500" cy="408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88"/>
          <p:cNvSpPr txBox="1"/>
          <p:nvPr>
            <p:ph type="title"/>
          </p:nvPr>
        </p:nvSpPr>
        <p:spPr>
          <a:xfrm>
            <a:off x="3898163" y="2070488"/>
            <a:ext cx="17760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MOBILE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   APP </a:t>
            </a:r>
            <a:endParaRPr sz="1300">
              <a:solidFill>
                <a:schemeClr val="accent3"/>
              </a:solidFill>
            </a:endParaRPr>
          </a:p>
        </p:txBody>
      </p:sp>
      <p:pic>
        <p:nvPicPr>
          <p:cNvPr id="1859" name="Google Shape;185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25" y="72625"/>
            <a:ext cx="2766650" cy="4918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2300" y="72650"/>
            <a:ext cx="2766649" cy="491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OUR </a:t>
            </a:r>
            <a:r>
              <a:rPr lang="en"/>
              <a:t>TEAM</a:t>
            </a:r>
            <a:endParaRPr/>
          </a:p>
        </p:txBody>
      </p:sp>
      <p:sp>
        <p:nvSpPr>
          <p:cNvPr id="1866" name="Google Shape;1866;p89"/>
          <p:cNvSpPr txBox="1"/>
          <p:nvPr>
            <p:ph idx="1" type="subTitle"/>
          </p:nvPr>
        </p:nvSpPr>
        <p:spPr>
          <a:xfrm>
            <a:off x="6332825" y="2824038"/>
            <a:ext cx="1191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Elizabeth</a:t>
            </a:r>
            <a:endParaRPr/>
          </a:p>
        </p:txBody>
      </p:sp>
      <p:sp>
        <p:nvSpPr>
          <p:cNvPr id="1867" name="Google Shape;1867;p89"/>
          <p:cNvSpPr txBox="1"/>
          <p:nvPr>
            <p:ph idx="2" type="subTitle"/>
          </p:nvPr>
        </p:nvSpPr>
        <p:spPr>
          <a:xfrm>
            <a:off x="3976050" y="2870725"/>
            <a:ext cx="1191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Nayana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89"/>
          <p:cNvSpPr txBox="1"/>
          <p:nvPr>
            <p:ph idx="3" type="subTitle"/>
          </p:nvPr>
        </p:nvSpPr>
        <p:spPr>
          <a:xfrm>
            <a:off x="1537550" y="2918650"/>
            <a:ext cx="14388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Vishnumaya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89"/>
          <p:cNvSpPr txBox="1"/>
          <p:nvPr>
            <p:ph idx="4" type="subTitle"/>
          </p:nvPr>
        </p:nvSpPr>
        <p:spPr>
          <a:xfrm>
            <a:off x="5703575" y="3304100"/>
            <a:ext cx="2450400" cy="9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Co-Founder, Flutter Dev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89"/>
          <p:cNvSpPr txBox="1"/>
          <p:nvPr>
            <p:ph idx="5" type="subTitle"/>
          </p:nvPr>
        </p:nvSpPr>
        <p:spPr>
          <a:xfrm>
            <a:off x="3212475" y="3304075"/>
            <a:ext cx="2752200" cy="9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Co-Founder, AR Model</a:t>
            </a:r>
            <a:endParaRPr/>
          </a:p>
        </p:txBody>
      </p:sp>
      <p:sp>
        <p:nvSpPr>
          <p:cNvPr id="1871" name="Google Shape;1871;p89"/>
          <p:cNvSpPr txBox="1"/>
          <p:nvPr>
            <p:ph idx="6" type="subTitle"/>
          </p:nvPr>
        </p:nvSpPr>
        <p:spPr>
          <a:xfrm>
            <a:off x="1245500" y="3363825"/>
            <a:ext cx="2022900" cy="9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Co-Founder, ChatBot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872" name="Google Shape;1872;p89"/>
          <p:cNvGrpSpPr/>
          <p:nvPr/>
        </p:nvGrpSpPr>
        <p:grpSpPr>
          <a:xfrm>
            <a:off x="4269326" y="1735350"/>
            <a:ext cx="638524" cy="728494"/>
            <a:chOff x="-55576850" y="3198125"/>
            <a:chExt cx="279625" cy="319025"/>
          </a:xfrm>
        </p:grpSpPr>
        <p:sp>
          <p:nvSpPr>
            <p:cNvPr id="1873" name="Google Shape;1873;p89"/>
            <p:cNvSpPr/>
            <p:nvPr/>
          </p:nvSpPr>
          <p:spPr>
            <a:xfrm>
              <a:off x="-55576850" y="3335975"/>
              <a:ext cx="18900" cy="63825"/>
            </a:xfrm>
            <a:custGeom>
              <a:rect b="b" l="l" r="r" t="t"/>
              <a:pathLst>
                <a:path extrusionOk="0" h="2553" w="756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89"/>
            <p:cNvSpPr/>
            <p:nvPr/>
          </p:nvSpPr>
          <p:spPr>
            <a:xfrm>
              <a:off x="-55539850" y="3198125"/>
              <a:ext cx="206375" cy="99275"/>
            </a:xfrm>
            <a:custGeom>
              <a:rect b="b" l="l" r="r" t="t"/>
              <a:pathLst>
                <a:path extrusionOk="0" h="3971" w="8255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89"/>
            <p:cNvSpPr/>
            <p:nvPr/>
          </p:nvSpPr>
          <p:spPr>
            <a:xfrm>
              <a:off x="-55539850" y="3275325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89"/>
            <p:cNvSpPr/>
            <p:nvPr/>
          </p:nvSpPr>
          <p:spPr>
            <a:xfrm>
              <a:off x="-55316150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7" name="Google Shape;1877;p89"/>
          <p:cNvGrpSpPr/>
          <p:nvPr/>
        </p:nvGrpSpPr>
        <p:grpSpPr>
          <a:xfrm>
            <a:off x="6454292" y="1628339"/>
            <a:ext cx="726667" cy="723070"/>
            <a:chOff x="-55202750" y="3198925"/>
            <a:chExt cx="318225" cy="316650"/>
          </a:xfrm>
        </p:grpSpPr>
        <p:sp>
          <p:nvSpPr>
            <p:cNvPr id="1878" name="Google Shape;1878;p89"/>
            <p:cNvSpPr/>
            <p:nvPr/>
          </p:nvSpPr>
          <p:spPr>
            <a:xfrm>
              <a:off x="-55130275" y="3293425"/>
              <a:ext cx="167775" cy="168575"/>
            </a:xfrm>
            <a:custGeom>
              <a:rect b="b" l="l" r="r" t="t"/>
              <a:pathLst>
                <a:path extrusionOk="0" h="6743" w="6711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89"/>
            <p:cNvSpPr/>
            <p:nvPr/>
          </p:nvSpPr>
          <p:spPr>
            <a:xfrm>
              <a:off x="-55202750" y="3198925"/>
              <a:ext cx="318225" cy="316650"/>
            </a:xfrm>
            <a:custGeom>
              <a:rect b="b" l="l" r="r" t="t"/>
              <a:pathLst>
                <a:path extrusionOk="0" h="12666" w="12729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0" name="Google Shape;1880;p89"/>
          <p:cNvGrpSpPr/>
          <p:nvPr/>
        </p:nvGrpSpPr>
        <p:grpSpPr>
          <a:xfrm>
            <a:off x="1711488" y="1795114"/>
            <a:ext cx="638524" cy="728436"/>
            <a:chOff x="-56766175" y="3198925"/>
            <a:chExt cx="279625" cy="319000"/>
          </a:xfrm>
        </p:grpSpPr>
        <p:sp>
          <p:nvSpPr>
            <p:cNvPr id="1881" name="Google Shape;1881;p89"/>
            <p:cNvSpPr/>
            <p:nvPr/>
          </p:nvSpPr>
          <p:spPr>
            <a:xfrm>
              <a:off x="-567661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89"/>
            <p:cNvSpPr/>
            <p:nvPr/>
          </p:nvSpPr>
          <p:spPr>
            <a:xfrm>
              <a:off x="-56747275" y="3198925"/>
              <a:ext cx="222925" cy="93750"/>
            </a:xfrm>
            <a:custGeom>
              <a:rect b="b" l="l" r="r" t="t"/>
              <a:pathLst>
                <a:path extrusionOk="0" h="3750" w="8917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89"/>
            <p:cNvSpPr/>
            <p:nvPr/>
          </p:nvSpPr>
          <p:spPr>
            <a:xfrm>
              <a:off x="-56710250" y="3348575"/>
              <a:ext cx="55150" cy="55150"/>
            </a:xfrm>
            <a:custGeom>
              <a:rect b="b" l="l" r="r" t="t"/>
              <a:pathLst>
                <a:path extrusionOk="0" h="2206" w="2206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89"/>
            <p:cNvSpPr/>
            <p:nvPr/>
          </p:nvSpPr>
          <p:spPr>
            <a:xfrm>
              <a:off x="-56597625" y="3349350"/>
              <a:ext cx="55150" cy="55175"/>
            </a:xfrm>
            <a:custGeom>
              <a:rect b="b" l="l" r="r" t="t"/>
              <a:pathLst>
                <a:path extrusionOk="0"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89"/>
            <p:cNvSpPr/>
            <p:nvPr/>
          </p:nvSpPr>
          <p:spPr>
            <a:xfrm>
              <a:off x="-56727575" y="3376925"/>
              <a:ext cx="204800" cy="141000"/>
            </a:xfrm>
            <a:custGeom>
              <a:rect b="b" l="l" r="r" t="t"/>
              <a:pathLst>
                <a:path extrusionOk="0" h="5640" w="8192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89"/>
            <p:cNvSpPr/>
            <p:nvPr/>
          </p:nvSpPr>
          <p:spPr>
            <a:xfrm>
              <a:off x="-56729150" y="3289500"/>
              <a:ext cx="204000" cy="87450"/>
            </a:xfrm>
            <a:custGeom>
              <a:rect b="b" l="l" r="r" t="t"/>
              <a:pathLst>
                <a:path extrusionOk="0" h="3498" w="816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89"/>
            <p:cNvSpPr/>
            <p:nvPr/>
          </p:nvSpPr>
          <p:spPr>
            <a:xfrm>
              <a:off x="-56505475" y="333597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88" name="Google Shape;188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275" y="1451113"/>
            <a:ext cx="1328700" cy="141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89" name="Google Shape;1889;p89"/>
          <p:cNvPicPr preferRelativeResize="0"/>
          <p:nvPr/>
        </p:nvPicPr>
        <p:blipFill rotWithShape="1">
          <a:blip r:embed="rId4">
            <a:alphaModFix/>
          </a:blip>
          <a:srcRect b="0" l="15966" r="0" t="0"/>
          <a:stretch/>
        </p:blipFill>
        <p:spPr>
          <a:xfrm>
            <a:off x="3872925" y="1454411"/>
            <a:ext cx="1328700" cy="141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90" name="Google Shape;1890;p89"/>
          <p:cNvPicPr preferRelativeResize="0"/>
          <p:nvPr/>
        </p:nvPicPr>
        <p:blipFill rotWithShape="1">
          <a:blip r:embed="rId5">
            <a:alphaModFix/>
          </a:blip>
          <a:srcRect b="22414" l="0" r="0" t="0"/>
          <a:stretch/>
        </p:blipFill>
        <p:spPr>
          <a:xfrm>
            <a:off x="1592600" y="1480975"/>
            <a:ext cx="1328700" cy="1419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90"/>
          <p:cNvSpPr txBox="1"/>
          <p:nvPr>
            <p:ph type="title"/>
          </p:nvPr>
        </p:nvSpPr>
        <p:spPr>
          <a:xfrm>
            <a:off x="1411800" y="2151100"/>
            <a:ext cx="6497700" cy="12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THANK</a:t>
            </a:r>
            <a:r>
              <a:rPr lang="en"/>
              <a:t> YOU</a:t>
            </a:r>
            <a:endParaRPr/>
          </a:p>
        </p:txBody>
      </p:sp>
      <p:sp>
        <p:nvSpPr>
          <p:cNvPr id="1896" name="Google Shape;1896;p90"/>
          <p:cNvSpPr/>
          <p:nvPr/>
        </p:nvSpPr>
        <p:spPr>
          <a:xfrm>
            <a:off x="1585050" y="3505975"/>
            <a:ext cx="6151200" cy="73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CURRENT </a:t>
            </a:r>
            <a:r>
              <a:rPr lang="en">
                <a:solidFill>
                  <a:schemeClr val="accent3"/>
                </a:solidFill>
              </a:rPr>
              <a:t>SOLUTIONS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59" name="Google Shape;659;p51"/>
          <p:cNvSpPr txBox="1"/>
          <p:nvPr>
            <p:ph idx="1" type="body"/>
          </p:nvPr>
        </p:nvSpPr>
        <p:spPr>
          <a:xfrm>
            <a:off x="3924275" y="1672975"/>
            <a:ext cx="4719900" cy="28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Healium, Wysa, BetterHelp, are examples of a few applications that are addressing the mental health problem.</a:t>
            </a:r>
            <a:endParaRPr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But, they have limited features and some are not available in both Play Store and AppStore.</a:t>
            </a:r>
            <a:endParaRPr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They also don’t provide an interface where all people can use the application. </a:t>
            </a:r>
            <a:endParaRPr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660" name="Google Shape;6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5" y="1335898"/>
            <a:ext cx="3218350" cy="32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WHAT </a:t>
            </a:r>
            <a:r>
              <a:rPr lang="en">
                <a:solidFill>
                  <a:schemeClr val="accent3"/>
                </a:solidFill>
              </a:rPr>
              <a:t>SETS US </a:t>
            </a:r>
            <a:r>
              <a:rPr lang="en"/>
              <a:t>APART?</a:t>
            </a:r>
            <a:r>
              <a:rPr lang="en">
                <a:solidFill>
                  <a:schemeClr val="accent3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666" name="Google Shape;666;p52"/>
          <p:cNvGrpSpPr/>
          <p:nvPr/>
        </p:nvGrpSpPr>
        <p:grpSpPr>
          <a:xfrm>
            <a:off x="1408061" y="1466828"/>
            <a:ext cx="2682541" cy="2839402"/>
            <a:chOff x="3995125" y="1021325"/>
            <a:chExt cx="1428175" cy="1624000"/>
          </a:xfrm>
        </p:grpSpPr>
        <p:sp>
          <p:nvSpPr>
            <p:cNvPr id="667" name="Google Shape;667;p52"/>
            <p:cNvSpPr/>
            <p:nvPr/>
          </p:nvSpPr>
          <p:spPr>
            <a:xfrm>
              <a:off x="4392975" y="1566050"/>
              <a:ext cx="601875" cy="945650"/>
            </a:xfrm>
            <a:custGeom>
              <a:rect b="b" l="l" r="r" t="t"/>
              <a:pathLst>
                <a:path extrusionOk="0" h="37826" w="24075">
                  <a:moveTo>
                    <a:pt x="16404" y="0"/>
                  </a:moveTo>
                  <a:lnTo>
                    <a:pt x="7304" y="123"/>
                  </a:lnTo>
                  <a:lnTo>
                    <a:pt x="6856" y="163"/>
                  </a:lnTo>
                  <a:lnTo>
                    <a:pt x="6407" y="204"/>
                  </a:lnTo>
                  <a:lnTo>
                    <a:pt x="5958" y="327"/>
                  </a:lnTo>
                  <a:lnTo>
                    <a:pt x="5550" y="490"/>
                  </a:lnTo>
                  <a:lnTo>
                    <a:pt x="5183" y="694"/>
                  </a:lnTo>
                  <a:lnTo>
                    <a:pt x="4775" y="939"/>
                  </a:lnTo>
                  <a:lnTo>
                    <a:pt x="4448" y="1224"/>
                  </a:lnTo>
                  <a:lnTo>
                    <a:pt x="4122" y="1510"/>
                  </a:lnTo>
                  <a:lnTo>
                    <a:pt x="3795" y="1877"/>
                  </a:lnTo>
                  <a:lnTo>
                    <a:pt x="3510" y="2285"/>
                  </a:lnTo>
                  <a:lnTo>
                    <a:pt x="3265" y="2693"/>
                  </a:lnTo>
                  <a:lnTo>
                    <a:pt x="3061" y="3142"/>
                  </a:lnTo>
                  <a:lnTo>
                    <a:pt x="2898" y="3591"/>
                  </a:lnTo>
                  <a:lnTo>
                    <a:pt x="2734" y="4121"/>
                  </a:lnTo>
                  <a:lnTo>
                    <a:pt x="2653" y="4611"/>
                  </a:lnTo>
                  <a:lnTo>
                    <a:pt x="2571" y="5142"/>
                  </a:lnTo>
                  <a:lnTo>
                    <a:pt x="0" y="33990"/>
                  </a:lnTo>
                  <a:lnTo>
                    <a:pt x="2694" y="35214"/>
                  </a:lnTo>
                  <a:lnTo>
                    <a:pt x="3958" y="35785"/>
                  </a:lnTo>
                  <a:lnTo>
                    <a:pt x="5223" y="36316"/>
                  </a:lnTo>
                  <a:lnTo>
                    <a:pt x="6488" y="36765"/>
                  </a:lnTo>
                  <a:lnTo>
                    <a:pt x="7794" y="37132"/>
                  </a:lnTo>
                  <a:lnTo>
                    <a:pt x="9059" y="37458"/>
                  </a:lnTo>
                  <a:lnTo>
                    <a:pt x="10405" y="37662"/>
                  </a:lnTo>
                  <a:lnTo>
                    <a:pt x="11099" y="37744"/>
                  </a:lnTo>
                  <a:lnTo>
                    <a:pt x="11793" y="37825"/>
                  </a:lnTo>
                  <a:lnTo>
                    <a:pt x="13996" y="37825"/>
                  </a:lnTo>
                  <a:lnTo>
                    <a:pt x="14771" y="37785"/>
                  </a:lnTo>
                  <a:lnTo>
                    <a:pt x="15588" y="37703"/>
                  </a:lnTo>
                  <a:lnTo>
                    <a:pt x="16404" y="37581"/>
                  </a:lnTo>
                  <a:lnTo>
                    <a:pt x="17261" y="37458"/>
                  </a:lnTo>
                  <a:lnTo>
                    <a:pt x="18117" y="37254"/>
                  </a:lnTo>
                  <a:lnTo>
                    <a:pt x="19056" y="37091"/>
                  </a:lnTo>
                  <a:lnTo>
                    <a:pt x="19994" y="36846"/>
                  </a:lnTo>
                  <a:lnTo>
                    <a:pt x="21953" y="36275"/>
                  </a:lnTo>
                  <a:lnTo>
                    <a:pt x="24075" y="35540"/>
                  </a:lnTo>
                  <a:lnTo>
                    <a:pt x="20851" y="5386"/>
                  </a:lnTo>
                  <a:lnTo>
                    <a:pt x="20851" y="4856"/>
                  </a:lnTo>
                  <a:lnTo>
                    <a:pt x="20770" y="4325"/>
                  </a:lnTo>
                  <a:lnTo>
                    <a:pt x="20647" y="3836"/>
                  </a:lnTo>
                  <a:lnTo>
                    <a:pt x="20484" y="3346"/>
                  </a:lnTo>
                  <a:lnTo>
                    <a:pt x="20280" y="2857"/>
                  </a:lnTo>
                  <a:lnTo>
                    <a:pt x="20076" y="2408"/>
                  </a:lnTo>
                  <a:lnTo>
                    <a:pt x="19831" y="2000"/>
                  </a:lnTo>
                  <a:lnTo>
                    <a:pt x="19546" y="1632"/>
                  </a:lnTo>
                  <a:lnTo>
                    <a:pt x="19219" y="1306"/>
                  </a:lnTo>
                  <a:lnTo>
                    <a:pt x="18852" y="980"/>
                  </a:lnTo>
                  <a:lnTo>
                    <a:pt x="18525" y="694"/>
                  </a:lnTo>
                  <a:lnTo>
                    <a:pt x="18117" y="490"/>
                  </a:lnTo>
                  <a:lnTo>
                    <a:pt x="17709" y="286"/>
                  </a:lnTo>
                  <a:lnTo>
                    <a:pt x="17301" y="123"/>
                  </a:lnTo>
                  <a:lnTo>
                    <a:pt x="16852" y="41"/>
                  </a:lnTo>
                  <a:lnTo>
                    <a:pt x="164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2"/>
            <p:cNvSpPr/>
            <p:nvPr/>
          </p:nvSpPr>
          <p:spPr>
            <a:xfrm>
              <a:off x="3995125" y="1523200"/>
              <a:ext cx="1428175" cy="887500"/>
            </a:xfrm>
            <a:custGeom>
              <a:rect b="b" l="l" r="r" t="t"/>
              <a:pathLst>
                <a:path extrusionOk="0" h="35500" w="57127">
                  <a:moveTo>
                    <a:pt x="17383" y="1"/>
                  </a:moveTo>
                  <a:lnTo>
                    <a:pt x="16853" y="41"/>
                  </a:lnTo>
                  <a:lnTo>
                    <a:pt x="16282" y="164"/>
                  </a:lnTo>
                  <a:lnTo>
                    <a:pt x="15751" y="368"/>
                  </a:lnTo>
                  <a:lnTo>
                    <a:pt x="15262" y="653"/>
                  </a:lnTo>
                  <a:lnTo>
                    <a:pt x="14772" y="1021"/>
                  </a:lnTo>
                  <a:lnTo>
                    <a:pt x="14364" y="1469"/>
                  </a:lnTo>
                  <a:lnTo>
                    <a:pt x="13956" y="1959"/>
                  </a:lnTo>
                  <a:lnTo>
                    <a:pt x="13629" y="2490"/>
                  </a:lnTo>
                  <a:lnTo>
                    <a:pt x="654" y="27339"/>
                  </a:lnTo>
                  <a:lnTo>
                    <a:pt x="491" y="27706"/>
                  </a:lnTo>
                  <a:lnTo>
                    <a:pt x="368" y="28033"/>
                  </a:lnTo>
                  <a:lnTo>
                    <a:pt x="246" y="28441"/>
                  </a:lnTo>
                  <a:lnTo>
                    <a:pt x="164" y="28808"/>
                  </a:lnTo>
                  <a:lnTo>
                    <a:pt x="42" y="29583"/>
                  </a:lnTo>
                  <a:lnTo>
                    <a:pt x="1" y="30359"/>
                  </a:lnTo>
                  <a:lnTo>
                    <a:pt x="83" y="31134"/>
                  </a:lnTo>
                  <a:lnTo>
                    <a:pt x="246" y="31868"/>
                  </a:lnTo>
                  <a:lnTo>
                    <a:pt x="368" y="32236"/>
                  </a:lnTo>
                  <a:lnTo>
                    <a:pt x="491" y="32603"/>
                  </a:lnTo>
                  <a:lnTo>
                    <a:pt x="654" y="32970"/>
                  </a:lnTo>
                  <a:lnTo>
                    <a:pt x="858" y="33296"/>
                  </a:lnTo>
                  <a:lnTo>
                    <a:pt x="1062" y="33623"/>
                  </a:lnTo>
                  <a:lnTo>
                    <a:pt x="1266" y="33909"/>
                  </a:lnTo>
                  <a:lnTo>
                    <a:pt x="1511" y="34194"/>
                  </a:lnTo>
                  <a:lnTo>
                    <a:pt x="1755" y="34439"/>
                  </a:lnTo>
                  <a:lnTo>
                    <a:pt x="2041" y="34643"/>
                  </a:lnTo>
                  <a:lnTo>
                    <a:pt x="2327" y="34847"/>
                  </a:lnTo>
                  <a:lnTo>
                    <a:pt x="2612" y="35010"/>
                  </a:lnTo>
                  <a:lnTo>
                    <a:pt x="2898" y="35173"/>
                  </a:lnTo>
                  <a:lnTo>
                    <a:pt x="3224" y="35296"/>
                  </a:lnTo>
                  <a:lnTo>
                    <a:pt x="3551" y="35377"/>
                  </a:lnTo>
                  <a:lnTo>
                    <a:pt x="3877" y="35459"/>
                  </a:lnTo>
                  <a:lnTo>
                    <a:pt x="4204" y="35459"/>
                  </a:lnTo>
                  <a:lnTo>
                    <a:pt x="4530" y="35500"/>
                  </a:lnTo>
                  <a:lnTo>
                    <a:pt x="4857" y="35459"/>
                  </a:lnTo>
                  <a:lnTo>
                    <a:pt x="5183" y="35418"/>
                  </a:lnTo>
                  <a:lnTo>
                    <a:pt x="5509" y="35337"/>
                  </a:lnTo>
                  <a:lnTo>
                    <a:pt x="23504" y="29910"/>
                  </a:lnTo>
                  <a:lnTo>
                    <a:pt x="23953" y="29747"/>
                  </a:lnTo>
                  <a:lnTo>
                    <a:pt x="24361" y="29543"/>
                  </a:lnTo>
                  <a:lnTo>
                    <a:pt x="24728" y="29298"/>
                  </a:lnTo>
                  <a:lnTo>
                    <a:pt x="25095" y="29012"/>
                  </a:lnTo>
                  <a:lnTo>
                    <a:pt x="25422" y="28686"/>
                  </a:lnTo>
                  <a:lnTo>
                    <a:pt x="25748" y="28318"/>
                  </a:lnTo>
                  <a:lnTo>
                    <a:pt x="25993" y="27910"/>
                  </a:lnTo>
                  <a:lnTo>
                    <a:pt x="26238" y="27462"/>
                  </a:lnTo>
                  <a:lnTo>
                    <a:pt x="26442" y="27013"/>
                  </a:lnTo>
                  <a:lnTo>
                    <a:pt x="26605" y="26564"/>
                  </a:lnTo>
                  <a:lnTo>
                    <a:pt x="26728" y="26074"/>
                  </a:lnTo>
                  <a:lnTo>
                    <a:pt x="26809" y="25544"/>
                  </a:lnTo>
                  <a:lnTo>
                    <a:pt x="26850" y="25054"/>
                  </a:lnTo>
                  <a:lnTo>
                    <a:pt x="26850" y="24524"/>
                  </a:lnTo>
                  <a:lnTo>
                    <a:pt x="26809" y="23993"/>
                  </a:lnTo>
                  <a:lnTo>
                    <a:pt x="26728" y="23463"/>
                  </a:lnTo>
                  <a:lnTo>
                    <a:pt x="26605" y="22932"/>
                  </a:lnTo>
                  <a:lnTo>
                    <a:pt x="26442" y="22443"/>
                  </a:lnTo>
                  <a:lnTo>
                    <a:pt x="26238" y="21994"/>
                  </a:lnTo>
                  <a:lnTo>
                    <a:pt x="25993" y="21545"/>
                  </a:lnTo>
                  <a:lnTo>
                    <a:pt x="25707" y="21137"/>
                  </a:lnTo>
                  <a:lnTo>
                    <a:pt x="25381" y="20770"/>
                  </a:lnTo>
                  <a:lnTo>
                    <a:pt x="25055" y="20484"/>
                  </a:lnTo>
                  <a:lnTo>
                    <a:pt x="24728" y="20198"/>
                  </a:lnTo>
                  <a:lnTo>
                    <a:pt x="24320" y="19954"/>
                  </a:lnTo>
                  <a:lnTo>
                    <a:pt x="23953" y="19750"/>
                  </a:lnTo>
                  <a:lnTo>
                    <a:pt x="23545" y="19586"/>
                  </a:lnTo>
                  <a:lnTo>
                    <a:pt x="23096" y="19505"/>
                  </a:lnTo>
                  <a:lnTo>
                    <a:pt x="22688" y="19423"/>
                  </a:lnTo>
                  <a:lnTo>
                    <a:pt x="22239" y="19423"/>
                  </a:lnTo>
                  <a:lnTo>
                    <a:pt x="21790" y="19464"/>
                  </a:lnTo>
                  <a:lnTo>
                    <a:pt x="21341" y="19586"/>
                  </a:lnTo>
                  <a:lnTo>
                    <a:pt x="14037" y="21790"/>
                  </a:lnTo>
                  <a:lnTo>
                    <a:pt x="19872" y="10650"/>
                  </a:lnTo>
                  <a:lnTo>
                    <a:pt x="36153" y="10650"/>
                  </a:lnTo>
                  <a:lnTo>
                    <a:pt x="40397" y="18077"/>
                  </a:lnTo>
                  <a:lnTo>
                    <a:pt x="40397" y="18077"/>
                  </a:lnTo>
                  <a:lnTo>
                    <a:pt x="35704" y="15669"/>
                  </a:lnTo>
                  <a:lnTo>
                    <a:pt x="35256" y="15465"/>
                  </a:lnTo>
                  <a:lnTo>
                    <a:pt x="34847" y="15343"/>
                  </a:lnTo>
                  <a:lnTo>
                    <a:pt x="34399" y="15261"/>
                  </a:lnTo>
                  <a:lnTo>
                    <a:pt x="33542" y="15261"/>
                  </a:lnTo>
                  <a:lnTo>
                    <a:pt x="33093" y="15343"/>
                  </a:lnTo>
                  <a:lnTo>
                    <a:pt x="32685" y="15465"/>
                  </a:lnTo>
                  <a:lnTo>
                    <a:pt x="32277" y="15628"/>
                  </a:lnTo>
                  <a:lnTo>
                    <a:pt x="31910" y="15832"/>
                  </a:lnTo>
                  <a:lnTo>
                    <a:pt x="31542" y="16118"/>
                  </a:lnTo>
                  <a:lnTo>
                    <a:pt x="31175" y="16404"/>
                  </a:lnTo>
                  <a:lnTo>
                    <a:pt x="30849" y="16730"/>
                  </a:lnTo>
                  <a:lnTo>
                    <a:pt x="30563" y="17097"/>
                  </a:lnTo>
                  <a:lnTo>
                    <a:pt x="30318" y="17546"/>
                  </a:lnTo>
                  <a:lnTo>
                    <a:pt x="30073" y="17995"/>
                  </a:lnTo>
                  <a:lnTo>
                    <a:pt x="29869" y="18485"/>
                  </a:lnTo>
                  <a:lnTo>
                    <a:pt x="29706" y="18974"/>
                  </a:lnTo>
                  <a:lnTo>
                    <a:pt x="29584" y="19505"/>
                  </a:lnTo>
                  <a:lnTo>
                    <a:pt x="29543" y="20035"/>
                  </a:lnTo>
                  <a:lnTo>
                    <a:pt x="29502" y="20566"/>
                  </a:lnTo>
                  <a:lnTo>
                    <a:pt x="29543" y="21055"/>
                  </a:lnTo>
                  <a:lnTo>
                    <a:pt x="29584" y="21586"/>
                  </a:lnTo>
                  <a:lnTo>
                    <a:pt x="29706" y="22075"/>
                  </a:lnTo>
                  <a:lnTo>
                    <a:pt x="29829" y="22565"/>
                  </a:lnTo>
                  <a:lnTo>
                    <a:pt x="29992" y="23014"/>
                  </a:lnTo>
                  <a:lnTo>
                    <a:pt x="30237" y="23463"/>
                  </a:lnTo>
                  <a:lnTo>
                    <a:pt x="30481" y="23871"/>
                  </a:lnTo>
                  <a:lnTo>
                    <a:pt x="30767" y="24279"/>
                  </a:lnTo>
                  <a:lnTo>
                    <a:pt x="31053" y="24605"/>
                  </a:lnTo>
                  <a:lnTo>
                    <a:pt x="31420" y="24932"/>
                  </a:lnTo>
                  <a:lnTo>
                    <a:pt x="31787" y="25217"/>
                  </a:lnTo>
                  <a:lnTo>
                    <a:pt x="32195" y="25462"/>
                  </a:lnTo>
                  <a:lnTo>
                    <a:pt x="50965" y="35051"/>
                  </a:lnTo>
                  <a:lnTo>
                    <a:pt x="51373" y="35255"/>
                  </a:lnTo>
                  <a:lnTo>
                    <a:pt x="51822" y="35377"/>
                  </a:lnTo>
                  <a:lnTo>
                    <a:pt x="52230" y="35459"/>
                  </a:lnTo>
                  <a:lnTo>
                    <a:pt x="52679" y="35500"/>
                  </a:lnTo>
                  <a:lnTo>
                    <a:pt x="53168" y="35459"/>
                  </a:lnTo>
                  <a:lnTo>
                    <a:pt x="53658" y="35377"/>
                  </a:lnTo>
                  <a:lnTo>
                    <a:pt x="54107" y="35214"/>
                  </a:lnTo>
                  <a:lnTo>
                    <a:pt x="54556" y="34969"/>
                  </a:lnTo>
                  <a:lnTo>
                    <a:pt x="55005" y="34725"/>
                  </a:lnTo>
                  <a:lnTo>
                    <a:pt x="55413" y="34357"/>
                  </a:lnTo>
                  <a:lnTo>
                    <a:pt x="55780" y="33990"/>
                  </a:lnTo>
                  <a:lnTo>
                    <a:pt x="56106" y="33541"/>
                  </a:lnTo>
                  <a:lnTo>
                    <a:pt x="56351" y="33174"/>
                  </a:lnTo>
                  <a:lnTo>
                    <a:pt x="56514" y="32807"/>
                  </a:lnTo>
                  <a:lnTo>
                    <a:pt x="56718" y="32440"/>
                  </a:lnTo>
                  <a:lnTo>
                    <a:pt x="56841" y="32032"/>
                  </a:lnTo>
                  <a:lnTo>
                    <a:pt x="56963" y="31624"/>
                  </a:lnTo>
                  <a:lnTo>
                    <a:pt x="57045" y="31215"/>
                  </a:lnTo>
                  <a:lnTo>
                    <a:pt x="57086" y="30807"/>
                  </a:lnTo>
                  <a:lnTo>
                    <a:pt x="57126" y="30399"/>
                  </a:lnTo>
                  <a:lnTo>
                    <a:pt x="57126" y="29951"/>
                  </a:lnTo>
                  <a:lnTo>
                    <a:pt x="57086" y="29543"/>
                  </a:lnTo>
                  <a:lnTo>
                    <a:pt x="57045" y="29134"/>
                  </a:lnTo>
                  <a:lnTo>
                    <a:pt x="56963" y="28726"/>
                  </a:lnTo>
                  <a:lnTo>
                    <a:pt x="56841" y="28318"/>
                  </a:lnTo>
                  <a:lnTo>
                    <a:pt x="56718" y="27910"/>
                  </a:lnTo>
                  <a:lnTo>
                    <a:pt x="56555" y="27543"/>
                  </a:lnTo>
                  <a:lnTo>
                    <a:pt x="56351" y="27135"/>
                  </a:lnTo>
                  <a:lnTo>
                    <a:pt x="42111" y="2326"/>
                  </a:lnTo>
                  <a:lnTo>
                    <a:pt x="41784" y="1796"/>
                  </a:lnTo>
                  <a:lnTo>
                    <a:pt x="41417" y="1347"/>
                  </a:lnTo>
                  <a:lnTo>
                    <a:pt x="41009" y="939"/>
                  </a:lnTo>
                  <a:lnTo>
                    <a:pt x="40519" y="613"/>
                  </a:lnTo>
                  <a:lnTo>
                    <a:pt x="40070" y="368"/>
                  </a:lnTo>
                  <a:lnTo>
                    <a:pt x="39540" y="164"/>
                  </a:lnTo>
                  <a:lnTo>
                    <a:pt x="39009" y="41"/>
                  </a:lnTo>
                  <a:lnTo>
                    <a:pt x="38479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2"/>
            <p:cNvSpPr/>
            <p:nvPr/>
          </p:nvSpPr>
          <p:spPr>
            <a:xfrm>
              <a:off x="4532725" y="1728250"/>
              <a:ext cx="219350" cy="61225"/>
            </a:xfrm>
            <a:custGeom>
              <a:rect b="b" l="l" r="r" t="t"/>
              <a:pathLst>
                <a:path extrusionOk="0" h="2449" w="8774">
                  <a:moveTo>
                    <a:pt x="1510" y="0"/>
                  </a:moveTo>
                  <a:lnTo>
                    <a:pt x="1" y="2448"/>
                  </a:lnTo>
                  <a:lnTo>
                    <a:pt x="8773" y="2448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2"/>
            <p:cNvSpPr/>
            <p:nvPr/>
          </p:nvSpPr>
          <p:spPr>
            <a:xfrm>
              <a:off x="4800000" y="1773125"/>
              <a:ext cx="623300" cy="637575"/>
            </a:xfrm>
            <a:custGeom>
              <a:rect b="b" l="l" r="r" t="t"/>
              <a:pathLst>
                <a:path extrusionOk="0" h="25503" w="24932">
                  <a:moveTo>
                    <a:pt x="14322" y="0"/>
                  </a:moveTo>
                  <a:lnTo>
                    <a:pt x="7019" y="6039"/>
                  </a:lnTo>
                  <a:lnTo>
                    <a:pt x="8202" y="8080"/>
                  </a:lnTo>
                  <a:lnTo>
                    <a:pt x="3509" y="5672"/>
                  </a:lnTo>
                  <a:lnTo>
                    <a:pt x="0" y="15465"/>
                  </a:lnTo>
                  <a:lnTo>
                    <a:pt x="18770" y="25054"/>
                  </a:lnTo>
                  <a:lnTo>
                    <a:pt x="19178" y="25258"/>
                  </a:lnTo>
                  <a:lnTo>
                    <a:pt x="19627" y="25380"/>
                  </a:lnTo>
                  <a:lnTo>
                    <a:pt x="20035" y="25462"/>
                  </a:lnTo>
                  <a:lnTo>
                    <a:pt x="20484" y="25503"/>
                  </a:lnTo>
                  <a:lnTo>
                    <a:pt x="20973" y="25462"/>
                  </a:lnTo>
                  <a:lnTo>
                    <a:pt x="21463" y="25380"/>
                  </a:lnTo>
                  <a:lnTo>
                    <a:pt x="21912" y="25217"/>
                  </a:lnTo>
                  <a:lnTo>
                    <a:pt x="22361" y="24972"/>
                  </a:lnTo>
                  <a:lnTo>
                    <a:pt x="22810" y="24728"/>
                  </a:lnTo>
                  <a:lnTo>
                    <a:pt x="23218" y="24360"/>
                  </a:lnTo>
                  <a:lnTo>
                    <a:pt x="23585" y="23993"/>
                  </a:lnTo>
                  <a:lnTo>
                    <a:pt x="23911" y="23544"/>
                  </a:lnTo>
                  <a:lnTo>
                    <a:pt x="24156" y="23177"/>
                  </a:lnTo>
                  <a:lnTo>
                    <a:pt x="24319" y="22810"/>
                  </a:lnTo>
                  <a:lnTo>
                    <a:pt x="24523" y="22443"/>
                  </a:lnTo>
                  <a:lnTo>
                    <a:pt x="24646" y="22035"/>
                  </a:lnTo>
                  <a:lnTo>
                    <a:pt x="24768" y="21627"/>
                  </a:lnTo>
                  <a:lnTo>
                    <a:pt x="24850" y="21218"/>
                  </a:lnTo>
                  <a:lnTo>
                    <a:pt x="24891" y="20810"/>
                  </a:lnTo>
                  <a:lnTo>
                    <a:pt x="24931" y="20402"/>
                  </a:lnTo>
                  <a:lnTo>
                    <a:pt x="24931" y="19954"/>
                  </a:lnTo>
                  <a:lnTo>
                    <a:pt x="24891" y="19546"/>
                  </a:lnTo>
                  <a:lnTo>
                    <a:pt x="24850" y="19137"/>
                  </a:lnTo>
                  <a:lnTo>
                    <a:pt x="24768" y="18729"/>
                  </a:lnTo>
                  <a:lnTo>
                    <a:pt x="24646" y="18321"/>
                  </a:lnTo>
                  <a:lnTo>
                    <a:pt x="24523" y="17913"/>
                  </a:lnTo>
                  <a:lnTo>
                    <a:pt x="24360" y="17546"/>
                  </a:lnTo>
                  <a:lnTo>
                    <a:pt x="24156" y="17138"/>
                  </a:lnTo>
                  <a:lnTo>
                    <a:pt x="14322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3995125" y="1836375"/>
              <a:ext cx="587600" cy="574325"/>
            </a:xfrm>
            <a:custGeom>
              <a:rect b="b" l="l" r="r" t="t"/>
              <a:pathLst>
                <a:path extrusionOk="0" h="22973" w="23504">
                  <a:moveTo>
                    <a:pt x="8407" y="0"/>
                  </a:moveTo>
                  <a:lnTo>
                    <a:pt x="654" y="14812"/>
                  </a:lnTo>
                  <a:lnTo>
                    <a:pt x="491" y="15179"/>
                  </a:lnTo>
                  <a:lnTo>
                    <a:pt x="368" y="15506"/>
                  </a:lnTo>
                  <a:lnTo>
                    <a:pt x="246" y="15914"/>
                  </a:lnTo>
                  <a:lnTo>
                    <a:pt x="164" y="16281"/>
                  </a:lnTo>
                  <a:lnTo>
                    <a:pt x="42" y="17056"/>
                  </a:lnTo>
                  <a:lnTo>
                    <a:pt x="1" y="17832"/>
                  </a:lnTo>
                  <a:lnTo>
                    <a:pt x="83" y="18607"/>
                  </a:lnTo>
                  <a:lnTo>
                    <a:pt x="246" y="19341"/>
                  </a:lnTo>
                  <a:lnTo>
                    <a:pt x="368" y="19709"/>
                  </a:lnTo>
                  <a:lnTo>
                    <a:pt x="491" y="20076"/>
                  </a:lnTo>
                  <a:lnTo>
                    <a:pt x="654" y="20443"/>
                  </a:lnTo>
                  <a:lnTo>
                    <a:pt x="858" y="20769"/>
                  </a:lnTo>
                  <a:lnTo>
                    <a:pt x="1062" y="21096"/>
                  </a:lnTo>
                  <a:lnTo>
                    <a:pt x="1266" y="21382"/>
                  </a:lnTo>
                  <a:lnTo>
                    <a:pt x="1511" y="21667"/>
                  </a:lnTo>
                  <a:lnTo>
                    <a:pt x="1755" y="21912"/>
                  </a:lnTo>
                  <a:lnTo>
                    <a:pt x="2041" y="22116"/>
                  </a:lnTo>
                  <a:lnTo>
                    <a:pt x="2327" y="22320"/>
                  </a:lnTo>
                  <a:lnTo>
                    <a:pt x="2612" y="22483"/>
                  </a:lnTo>
                  <a:lnTo>
                    <a:pt x="2898" y="22646"/>
                  </a:lnTo>
                  <a:lnTo>
                    <a:pt x="3224" y="22769"/>
                  </a:lnTo>
                  <a:lnTo>
                    <a:pt x="3551" y="22850"/>
                  </a:lnTo>
                  <a:lnTo>
                    <a:pt x="3877" y="22932"/>
                  </a:lnTo>
                  <a:lnTo>
                    <a:pt x="4204" y="22932"/>
                  </a:lnTo>
                  <a:lnTo>
                    <a:pt x="4530" y="22973"/>
                  </a:lnTo>
                  <a:lnTo>
                    <a:pt x="4857" y="22932"/>
                  </a:lnTo>
                  <a:lnTo>
                    <a:pt x="5183" y="22891"/>
                  </a:lnTo>
                  <a:lnTo>
                    <a:pt x="5509" y="22810"/>
                  </a:lnTo>
                  <a:lnTo>
                    <a:pt x="23504" y="17383"/>
                  </a:lnTo>
                  <a:lnTo>
                    <a:pt x="21341" y="7059"/>
                  </a:lnTo>
                  <a:lnTo>
                    <a:pt x="14037" y="9263"/>
                  </a:lnTo>
                  <a:lnTo>
                    <a:pt x="16078" y="5346"/>
                  </a:lnTo>
                  <a:lnTo>
                    <a:pt x="8407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4205275" y="1523200"/>
              <a:ext cx="970150" cy="446825"/>
            </a:xfrm>
            <a:custGeom>
              <a:rect b="b" l="l" r="r" t="t"/>
              <a:pathLst>
                <a:path extrusionOk="0" h="17873" w="38806">
                  <a:moveTo>
                    <a:pt x="8977" y="1"/>
                  </a:moveTo>
                  <a:lnTo>
                    <a:pt x="8447" y="41"/>
                  </a:lnTo>
                  <a:lnTo>
                    <a:pt x="7876" y="164"/>
                  </a:lnTo>
                  <a:lnTo>
                    <a:pt x="7345" y="368"/>
                  </a:lnTo>
                  <a:lnTo>
                    <a:pt x="6856" y="653"/>
                  </a:lnTo>
                  <a:lnTo>
                    <a:pt x="6366" y="1021"/>
                  </a:lnTo>
                  <a:lnTo>
                    <a:pt x="5958" y="1469"/>
                  </a:lnTo>
                  <a:lnTo>
                    <a:pt x="5550" y="1959"/>
                  </a:lnTo>
                  <a:lnTo>
                    <a:pt x="5223" y="2490"/>
                  </a:lnTo>
                  <a:lnTo>
                    <a:pt x="1" y="12527"/>
                  </a:lnTo>
                  <a:lnTo>
                    <a:pt x="7672" y="17873"/>
                  </a:lnTo>
                  <a:lnTo>
                    <a:pt x="11466" y="10650"/>
                  </a:lnTo>
                  <a:lnTo>
                    <a:pt x="13099" y="10650"/>
                  </a:lnTo>
                  <a:lnTo>
                    <a:pt x="15832" y="12160"/>
                  </a:lnTo>
                  <a:lnTo>
                    <a:pt x="21871" y="10650"/>
                  </a:lnTo>
                  <a:lnTo>
                    <a:pt x="27747" y="10650"/>
                  </a:lnTo>
                  <a:lnTo>
                    <a:pt x="31134" y="16608"/>
                  </a:lnTo>
                  <a:lnTo>
                    <a:pt x="38805" y="11181"/>
                  </a:lnTo>
                  <a:lnTo>
                    <a:pt x="33705" y="2326"/>
                  </a:lnTo>
                  <a:lnTo>
                    <a:pt x="33378" y="1796"/>
                  </a:lnTo>
                  <a:lnTo>
                    <a:pt x="33011" y="1347"/>
                  </a:lnTo>
                  <a:lnTo>
                    <a:pt x="32603" y="939"/>
                  </a:lnTo>
                  <a:lnTo>
                    <a:pt x="32113" y="613"/>
                  </a:lnTo>
                  <a:lnTo>
                    <a:pt x="31664" y="368"/>
                  </a:lnTo>
                  <a:lnTo>
                    <a:pt x="31134" y="164"/>
                  </a:lnTo>
                  <a:lnTo>
                    <a:pt x="30603" y="41"/>
                  </a:lnTo>
                  <a:lnTo>
                    <a:pt x="30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4570475" y="1138625"/>
              <a:ext cx="229550" cy="359100"/>
            </a:xfrm>
            <a:custGeom>
              <a:rect b="b" l="l" r="r" t="t"/>
              <a:pathLst>
                <a:path extrusionOk="0" h="14364" w="9182">
                  <a:moveTo>
                    <a:pt x="4326" y="0"/>
                  </a:moveTo>
                  <a:lnTo>
                    <a:pt x="3836" y="82"/>
                  </a:lnTo>
                  <a:lnTo>
                    <a:pt x="3346" y="245"/>
                  </a:lnTo>
                  <a:lnTo>
                    <a:pt x="2857" y="490"/>
                  </a:lnTo>
                  <a:lnTo>
                    <a:pt x="2367" y="776"/>
                  </a:lnTo>
                  <a:lnTo>
                    <a:pt x="1918" y="1143"/>
                  </a:lnTo>
                  <a:lnTo>
                    <a:pt x="1551" y="1551"/>
                  </a:lnTo>
                  <a:lnTo>
                    <a:pt x="1184" y="2000"/>
                  </a:lnTo>
                  <a:lnTo>
                    <a:pt x="898" y="2489"/>
                  </a:lnTo>
                  <a:lnTo>
                    <a:pt x="694" y="3061"/>
                  </a:lnTo>
                  <a:lnTo>
                    <a:pt x="449" y="3836"/>
                  </a:lnTo>
                  <a:lnTo>
                    <a:pt x="286" y="4652"/>
                  </a:lnTo>
                  <a:lnTo>
                    <a:pt x="164" y="5427"/>
                  </a:lnTo>
                  <a:lnTo>
                    <a:pt x="82" y="6203"/>
                  </a:lnTo>
                  <a:lnTo>
                    <a:pt x="0" y="7019"/>
                  </a:lnTo>
                  <a:lnTo>
                    <a:pt x="0" y="7794"/>
                  </a:lnTo>
                  <a:lnTo>
                    <a:pt x="41" y="8610"/>
                  </a:lnTo>
                  <a:lnTo>
                    <a:pt x="82" y="9467"/>
                  </a:lnTo>
                  <a:lnTo>
                    <a:pt x="204" y="10201"/>
                  </a:lnTo>
                  <a:lnTo>
                    <a:pt x="368" y="10895"/>
                  </a:lnTo>
                  <a:lnTo>
                    <a:pt x="572" y="11589"/>
                  </a:lnTo>
                  <a:lnTo>
                    <a:pt x="898" y="12201"/>
                  </a:lnTo>
                  <a:lnTo>
                    <a:pt x="1265" y="12772"/>
                  </a:lnTo>
                  <a:lnTo>
                    <a:pt x="1469" y="13058"/>
                  </a:lnTo>
                  <a:lnTo>
                    <a:pt x="1673" y="13303"/>
                  </a:lnTo>
                  <a:lnTo>
                    <a:pt x="1918" y="13507"/>
                  </a:lnTo>
                  <a:lnTo>
                    <a:pt x="2204" y="13711"/>
                  </a:lnTo>
                  <a:lnTo>
                    <a:pt x="2449" y="13874"/>
                  </a:lnTo>
                  <a:lnTo>
                    <a:pt x="2775" y="13996"/>
                  </a:lnTo>
                  <a:lnTo>
                    <a:pt x="3101" y="14119"/>
                  </a:lnTo>
                  <a:lnTo>
                    <a:pt x="3469" y="14241"/>
                  </a:lnTo>
                  <a:lnTo>
                    <a:pt x="3836" y="14282"/>
                  </a:lnTo>
                  <a:lnTo>
                    <a:pt x="4203" y="14363"/>
                  </a:lnTo>
                  <a:lnTo>
                    <a:pt x="5223" y="14363"/>
                  </a:lnTo>
                  <a:lnTo>
                    <a:pt x="5713" y="14282"/>
                  </a:lnTo>
                  <a:lnTo>
                    <a:pt x="6203" y="14200"/>
                  </a:lnTo>
                  <a:lnTo>
                    <a:pt x="6651" y="14037"/>
                  </a:lnTo>
                  <a:lnTo>
                    <a:pt x="7100" y="13792"/>
                  </a:lnTo>
                  <a:lnTo>
                    <a:pt x="7508" y="13507"/>
                  </a:lnTo>
                  <a:lnTo>
                    <a:pt x="7876" y="13180"/>
                  </a:lnTo>
                  <a:lnTo>
                    <a:pt x="8080" y="12935"/>
                  </a:lnTo>
                  <a:lnTo>
                    <a:pt x="8243" y="12690"/>
                  </a:lnTo>
                  <a:lnTo>
                    <a:pt x="8528" y="12078"/>
                  </a:lnTo>
                  <a:lnTo>
                    <a:pt x="8773" y="11426"/>
                  </a:lnTo>
                  <a:lnTo>
                    <a:pt x="8977" y="10732"/>
                  </a:lnTo>
                  <a:lnTo>
                    <a:pt x="9100" y="9997"/>
                  </a:lnTo>
                  <a:lnTo>
                    <a:pt x="9140" y="9263"/>
                  </a:lnTo>
                  <a:lnTo>
                    <a:pt x="9181" y="8569"/>
                  </a:lnTo>
                  <a:lnTo>
                    <a:pt x="9140" y="7916"/>
                  </a:lnTo>
                  <a:lnTo>
                    <a:pt x="8896" y="5672"/>
                  </a:lnTo>
                  <a:lnTo>
                    <a:pt x="8732" y="4530"/>
                  </a:lnTo>
                  <a:lnTo>
                    <a:pt x="8610" y="3958"/>
                  </a:lnTo>
                  <a:lnTo>
                    <a:pt x="8488" y="3428"/>
                  </a:lnTo>
                  <a:lnTo>
                    <a:pt x="8324" y="2898"/>
                  </a:lnTo>
                  <a:lnTo>
                    <a:pt x="8120" y="2367"/>
                  </a:lnTo>
                  <a:lnTo>
                    <a:pt x="7876" y="1877"/>
                  </a:lnTo>
                  <a:lnTo>
                    <a:pt x="7590" y="1429"/>
                  </a:lnTo>
                  <a:lnTo>
                    <a:pt x="7223" y="1021"/>
                  </a:lnTo>
                  <a:lnTo>
                    <a:pt x="6815" y="653"/>
                  </a:lnTo>
                  <a:lnTo>
                    <a:pt x="6366" y="368"/>
                  </a:lnTo>
                  <a:lnTo>
                    <a:pt x="5876" y="164"/>
                  </a:lnTo>
                  <a:lnTo>
                    <a:pt x="5346" y="41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2"/>
            <p:cNvSpPr/>
            <p:nvPr/>
          </p:nvSpPr>
          <p:spPr>
            <a:xfrm>
              <a:off x="4772450" y="1271225"/>
              <a:ext cx="73475" cy="114275"/>
            </a:xfrm>
            <a:custGeom>
              <a:rect b="b" l="l" r="r" t="t"/>
              <a:pathLst>
                <a:path extrusionOk="0" h="4571" w="2939">
                  <a:moveTo>
                    <a:pt x="1878" y="1"/>
                  </a:moveTo>
                  <a:lnTo>
                    <a:pt x="1714" y="42"/>
                  </a:lnTo>
                  <a:lnTo>
                    <a:pt x="1510" y="83"/>
                  </a:lnTo>
                  <a:lnTo>
                    <a:pt x="1347" y="164"/>
                  </a:lnTo>
                  <a:lnTo>
                    <a:pt x="1184" y="287"/>
                  </a:lnTo>
                  <a:lnTo>
                    <a:pt x="1061" y="409"/>
                  </a:lnTo>
                  <a:lnTo>
                    <a:pt x="735" y="776"/>
                  </a:lnTo>
                  <a:lnTo>
                    <a:pt x="490" y="1225"/>
                  </a:lnTo>
                  <a:lnTo>
                    <a:pt x="245" y="1715"/>
                  </a:lnTo>
                  <a:lnTo>
                    <a:pt x="1" y="2204"/>
                  </a:lnTo>
                  <a:lnTo>
                    <a:pt x="286" y="4530"/>
                  </a:lnTo>
                  <a:lnTo>
                    <a:pt x="327" y="4530"/>
                  </a:lnTo>
                  <a:lnTo>
                    <a:pt x="327" y="4571"/>
                  </a:lnTo>
                  <a:lnTo>
                    <a:pt x="817" y="4367"/>
                  </a:lnTo>
                  <a:lnTo>
                    <a:pt x="1265" y="4081"/>
                  </a:lnTo>
                  <a:lnTo>
                    <a:pt x="1714" y="3714"/>
                  </a:lnTo>
                  <a:lnTo>
                    <a:pt x="2122" y="3265"/>
                  </a:lnTo>
                  <a:lnTo>
                    <a:pt x="2449" y="2776"/>
                  </a:lnTo>
                  <a:lnTo>
                    <a:pt x="2612" y="2490"/>
                  </a:lnTo>
                  <a:lnTo>
                    <a:pt x="2734" y="2204"/>
                  </a:lnTo>
                  <a:lnTo>
                    <a:pt x="2816" y="1919"/>
                  </a:lnTo>
                  <a:lnTo>
                    <a:pt x="2898" y="1592"/>
                  </a:lnTo>
                  <a:lnTo>
                    <a:pt x="2938" y="1266"/>
                  </a:lnTo>
                  <a:lnTo>
                    <a:pt x="2938" y="939"/>
                  </a:lnTo>
                  <a:lnTo>
                    <a:pt x="2898" y="654"/>
                  </a:lnTo>
                  <a:lnTo>
                    <a:pt x="2775" y="368"/>
                  </a:lnTo>
                  <a:lnTo>
                    <a:pt x="2734" y="246"/>
                  </a:lnTo>
                  <a:lnTo>
                    <a:pt x="2612" y="164"/>
                  </a:lnTo>
                  <a:lnTo>
                    <a:pt x="2408" y="42"/>
                  </a:lnTo>
                  <a:lnTo>
                    <a:pt x="2245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2"/>
            <p:cNvSpPr/>
            <p:nvPr/>
          </p:nvSpPr>
          <p:spPr>
            <a:xfrm>
              <a:off x="4811225" y="1303875"/>
              <a:ext cx="4100" cy="18400"/>
            </a:xfrm>
            <a:custGeom>
              <a:rect b="b" l="l" r="r" t="t"/>
              <a:pathLst>
                <a:path extrusionOk="0" h="736" w="164">
                  <a:moveTo>
                    <a:pt x="0" y="1"/>
                  </a:moveTo>
                  <a:lnTo>
                    <a:pt x="163" y="735"/>
                  </a:lnTo>
                  <a:lnTo>
                    <a:pt x="82" y="3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2"/>
            <p:cNvSpPr/>
            <p:nvPr/>
          </p:nvSpPr>
          <p:spPr>
            <a:xfrm>
              <a:off x="4811225" y="1303875"/>
              <a:ext cx="4100" cy="18400"/>
            </a:xfrm>
            <a:custGeom>
              <a:rect b="b" l="l" r="r" t="t"/>
              <a:pathLst>
                <a:path extrusionOk="0" fill="none" h="736" w="164">
                  <a:moveTo>
                    <a:pt x="0" y="1"/>
                  </a:moveTo>
                  <a:lnTo>
                    <a:pt x="0" y="1"/>
                  </a:lnTo>
                  <a:lnTo>
                    <a:pt x="82" y="368"/>
                  </a:lnTo>
                  <a:lnTo>
                    <a:pt x="163" y="73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2"/>
            <p:cNvSpPr/>
            <p:nvPr/>
          </p:nvSpPr>
          <p:spPr>
            <a:xfrm>
              <a:off x="4609225" y="1388550"/>
              <a:ext cx="163250" cy="279525"/>
            </a:xfrm>
            <a:custGeom>
              <a:rect b="b" l="l" r="r" t="t"/>
              <a:pathLst>
                <a:path extrusionOk="0" h="11181" w="6530">
                  <a:moveTo>
                    <a:pt x="368" y="0"/>
                  </a:moveTo>
                  <a:lnTo>
                    <a:pt x="1" y="7100"/>
                  </a:lnTo>
                  <a:lnTo>
                    <a:pt x="1" y="7549"/>
                  </a:lnTo>
                  <a:lnTo>
                    <a:pt x="42" y="7957"/>
                  </a:lnTo>
                  <a:lnTo>
                    <a:pt x="123" y="8365"/>
                  </a:lnTo>
                  <a:lnTo>
                    <a:pt x="246" y="8732"/>
                  </a:lnTo>
                  <a:lnTo>
                    <a:pt x="368" y="9100"/>
                  </a:lnTo>
                  <a:lnTo>
                    <a:pt x="572" y="9467"/>
                  </a:lnTo>
                  <a:lnTo>
                    <a:pt x="735" y="9753"/>
                  </a:lnTo>
                  <a:lnTo>
                    <a:pt x="980" y="10079"/>
                  </a:lnTo>
                  <a:lnTo>
                    <a:pt x="1225" y="10324"/>
                  </a:lnTo>
                  <a:lnTo>
                    <a:pt x="1511" y="10569"/>
                  </a:lnTo>
                  <a:lnTo>
                    <a:pt x="1796" y="10773"/>
                  </a:lnTo>
                  <a:lnTo>
                    <a:pt x="2082" y="10936"/>
                  </a:lnTo>
                  <a:lnTo>
                    <a:pt x="2408" y="11058"/>
                  </a:lnTo>
                  <a:lnTo>
                    <a:pt x="2735" y="11140"/>
                  </a:lnTo>
                  <a:lnTo>
                    <a:pt x="3102" y="11181"/>
                  </a:lnTo>
                  <a:lnTo>
                    <a:pt x="3428" y="11181"/>
                  </a:lnTo>
                  <a:lnTo>
                    <a:pt x="3796" y="11140"/>
                  </a:lnTo>
                  <a:lnTo>
                    <a:pt x="4122" y="11058"/>
                  </a:lnTo>
                  <a:lnTo>
                    <a:pt x="4449" y="10936"/>
                  </a:lnTo>
                  <a:lnTo>
                    <a:pt x="4734" y="10773"/>
                  </a:lnTo>
                  <a:lnTo>
                    <a:pt x="5020" y="10609"/>
                  </a:lnTo>
                  <a:lnTo>
                    <a:pt x="5265" y="10365"/>
                  </a:lnTo>
                  <a:lnTo>
                    <a:pt x="5509" y="10120"/>
                  </a:lnTo>
                  <a:lnTo>
                    <a:pt x="5754" y="9834"/>
                  </a:lnTo>
                  <a:lnTo>
                    <a:pt x="5917" y="9549"/>
                  </a:lnTo>
                  <a:lnTo>
                    <a:pt x="6121" y="9222"/>
                  </a:lnTo>
                  <a:lnTo>
                    <a:pt x="6244" y="8855"/>
                  </a:lnTo>
                  <a:lnTo>
                    <a:pt x="6366" y="8528"/>
                  </a:lnTo>
                  <a:lnTo>
                    <a:pt x="6448" y="8120"/>
                  </a:lnTo>
                  <a:lnTo>
                    <a:pt x="6530" y="7753"/>
                  </a:lnTo>
                  <a:lnTo>
                    <a:pt x="6530" y="7345"/>
                  </a:lnTo>
                  <a:lnTo>
                    <a:pt x="6530" y="6937"/>
                  </a:lnTo>
                  <a:lnTo>
                    <a:pt x="5877" y="41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4600050" y="1307950"/>
              <a:ext cx="70425" cy="24525"/>
            </a:xfrm>
            <a:custGeom>
              <a:rect b="b" l="l" r="r" t="t"/>
              <a:pathLst>
                <a:path extrusionOk="0" h="981" w="2817">
                  <a:moveTo>
                    <a:pt x="1225" y="1"/>
                  </a:moveTo>
                  <a:lnTo>
                    <a:pt x="1021" y="83"/>
                  </a:lnTo>
                  <a:lnTo>
                    <a:pt x="817" y="164"/>
                  </a:lnTo>
                  <a:lnTo>
                    <a:pt x="654" y="287"/>
                  </a:lnTo>
                  <a:lnTo>
                    <a:pt x="490" y="409"/>
                  </a:lnTo>
                  <a:lnTo>
                    <a:pt x="245" y="654"/>
                  </a:lnTo>
                  <a:lnTo>
                    <a:pt x="1" y="980"/>
                  </a:lnTo>
                  <a:lnTo>
                    <a:pt x="41" y="980"/>
                  </a:lnTo>
                  <a:lnTo>
                    <a:pt x="2816" y="858"/>
                  </a:lnTo>
                  <a:lnTo>
                    <a:pt x="2531" y="531"/>
                  </a:lnTo>
                  <a:lnTo>
                    <a:pt x="2245" y="287"/>
                  </a:lnTo>
                  <a:lnTo>
                    <a:pt x="1959" y="123"/>
                  </a:lnTo>
                  <a:lnTo>
                    <a:pt x="1714" y="42"/>
                  </a:lnTo>
                  <a:lnTo>
                    <a:pt x="14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2"/>
            <p:cNvSpPr/>
            <p:nvPr/>
          </p:nvSpPr>
          <p:spPr>
            <a:xfrm>
              <a:off x="4601075" y="1329375"/>
              <a:ext cx="70400" cy="27575"/>
            </a:xfrm>
            <a:custGeom>
              <a:rect b="b" l="l" r="r" t="t"/>
              <a:pathLst>
                <a:path extrusionOk="0" h="1103" w="2816">
                  <a:moveTo>
                    <a:pt x="2775" y="1"/>
                  </a:moveTo>
                  <a:lnTo>
                    <a:pt x="0" y="123"/>
                  </a:lnTo>
                  <a:lnTo>
                    <a:pt x="245" y="490"/>
                  </a:lnTo>
                  <a:lnTo>
                    <a:pt x="531" y="776"/>
                  </a:lnTo>
                  <a:lnTo>
                    <a:pt x="776" y="939"/>
                  </a:lnTo>
                  <a:lnTo>
                    <a:pt x="1021" y="1062"/>
                  </a:lnTo>
                  <a:lnTo>
                    <a:pt x="1265" y="1102"/>
                  </a:lnTo>
                  <a:lnTo>
                    <a:pt x="1510" y="1062"/>
                  </a:lnTo>
                  <a:lnTo>
                    <a:pt x="1714" y="1021"/>
                  </a:lnTo>
                  <a:lnTo>
                    <a:pt x="1918" y="898"/>
                  </a:lnTo>
                  <a:lnTo>
                    <a:pt x="2122" y="776"/>
                  </a:lnTo>
                  <a:lnTo>
                    <a:pt x="2285" y="654"/>
                  </a:lnTo>
                  <a:lnTo>
                    <a:pt x="2571" y="368"/>
                  </a:lnTo>
                  <a:lnTo>
                    <a:pt x="2816" y="42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2"/>
            <p:cNvSpPr/>
            <p:nvPr/>
          </p:nvSpPr>
          <p:spPr>
            <a:xfrm>
              <a:off x="4691875" y="1301850"/>
              <a:ext cx="69375" cy="24500"/>
            </a:xfrm>
            <a:custGeom>
              <a:rect b="b" l="l" r="r" t="t"/>
              <a:pathLst>
                <a:path extrusionOk="0" h="980" w="2775">
                  <a:moveTo>
                    <a:pt x="1428" y="0"/>
                  </a:moveTo>
                  <a:lnTo>
                    <a:pt x="1224" y="41"/>
                  </a:lnTo>
                  <a:lnTo>
                    <a:pt x="979" y="82"/>
                  </a:lnTo>
                  <a:lnTo>
                    <a:pt x="816" y="163"/>
                  </a:lnTo>
                  <a:lnTo>
                    <a:pt x="612" y="286"/>
                  </a:lnTo>
                  <a:lnTo>
                    <a:pt x="490" y="408"/>
                  </a:lnTo>
                  <a:lnTo>
                    <a:pt x="204" y="694"/>
                  </a:lnTo>
                  <a:lnTo>
                    <a:pt x="0" y="979"/>
                  </a:lnTo>
                  <a:lnTo>
                    <a:pt x="41" y="979"/>
                  </a:lnTo>
                  <a:lnTo>
                    <a:pt x="2775" y="857"/>
                  </a:lnTo>
                  <a:lnTo>
                    <a:pt x="2489" y="531"/>
                  </a:lnTo>
                  <a:lnTo>
                    <a:pt x="2203" y="286"/>
                  </a:lnTo>
                  <a:lnTo>
                    <a:pt x="1959" y="122"/>
                  </a:lnTo>
                  <a:lnTo>
                    <a:pt x="1673" y="41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2"/>
            <p:cNvSpPr/>
            <p:nvPr/>
          </p:nvSpPr>
          <p:spPr>
            <a:xfrm>
              <a:off x="4692875" y="1323250"/>
              <a:ext cx="69400" cy="27575"/>
            </a:xfrm>
            <a:custGeom>
              <a:rect b="b" l="l" r="r" t="t"/>
              <a:pathLst>
                <a:path extrusionOk="0" h="1103" w="2776">
                  <a:moveTo>
                    <a:pt x="2735" y="1"/>
                  </a:moveTo>
                  <a:lnTo>
                    <a:pt x="1" y="123"/>
                  </a:lnTo>
                  <a:lnTo>
                    <a:pt x="246" y="491"/>
                  </a:lnTo>
                  <a:lnTo>
                    <a:pt x="490" y="776"/>
                  </a:lnTo>
                  <a:lnTo>
                    <a:pt x="776" y="939"/>
                  </a:lnTo>
                  <a:lnTo>
                    <a:pt x="1021" y="1062"/>
                  </a:lnTo>
                  <a:lnTo>
                    <a:pt x="1266" y="1103"/>
                  </a:lnTo>
                  <a:lnTo>
                    <a:pt x="1470" y="1062"/>
                  </a:lnTo>
                  <a:lnTo>
                    <a:pt x="1715" y="1021"/>
                  </a:lnTo>
                  <a:lnTo>
                    <a:pt x="1919" y="939"/>
                  </a:lnTo>
                  <a:lnTo>
                    <a:pt x="2082" y="817"/>
                  </a:lnTo>
                  <a:lnTo>
                    <a:pt x="2286" y="654"/>
                  </a:lnTo>
                  <a:lnTo>
                    <a:pt x="2571" y="368"/>
                  </a:lnTo>
                  <a:lnTo>
                    <a:pt x="2775" y="42"/>
                  </a:lnTo>
                  <a:lnTo>
                    <a:pt x="2735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2"/>
            <p:cNvSpPr/>
            <p:nvPr/>
          </p:nvSpPr>
          <p:spPr>
            <a:xfrm>
              <a:off x="4668400" y="1314075"/>
              <a:ext cx="24500" cy="56125"/>
            </a:xfrm>
            <a:custGeom>
              <a:rect b="b" l="l" r="r" t="t"/>
              <a:pathLst>
                <a:path extrusionOk="0" h="2245" w="980">
                  <a:moveTo>
                    <a:pt x="368" y="1"/>
                  </a:moveTo>
                  <a:lnTo>
                    <a:pt x="286" y="42"/>
                  </a:lnTo>
                  <a:lnTo>
                    <a:pt x="286" y="82"/>
                  </a:lnTo>
                  <a:lnTo>
                    <a:pt x="286" y="123"/>
                  </a:lnTo>
                  <a:lnTo>
                    <a:pt x="286" y="164"/>
                  </a:lnTo>
                  <a:lnTo>
                    <a:pt x="327" y="164"/>
                  </a:lnTo>
                  <a:lnTo>
                    <a:pt x="327" y="205"/>
                  </a:lnTo>
                  <a:lnTo>
                    <a:pt x="327" y="246"/>
                  </a:lnTo>
                  <a:lnTo>
                    <a:pt x="327" y="286"/>
                  </a:lnTo>
                  <a:lnTo>
                    <a:pt x="327" y="327"/>
                  </a:lnTo>
                  <a:lnTo>
                    <a:pt x="327" y="368"/>
                  </a:lnTo>
                  <a:lnTo>
                    <a:pt x="327" y="409"/>
                  </a:lnTo>
                  <a:lnTo>
                    <a:pt x="327" y="490"/>
                  </a:lnTo>
                  <a:lnTo>
                    <a:pt x="327" y="572"/>
                  </a:lnTo>
                  <a:lnTo>
                    <a:pt x="286" y="613"/>
                  </a:lnTo>
                  <a:lnTo>
                    <a:pt x="286" y="654"/>
                  </a:lnTo>
                  <a:lnTo>
                    <a:pt x="286" y="694"/>
                  </a:lnTo>
                  <a:lnTo>
                    <a:pt x="327" y="735"/>
                  </a:lnTo>
                  <a:lnTo>
                    <a:pt x="327" y="776"/>
                  </a:lnTo>
                  <a:lnTo>
                    <a:pt x="286" y="817"/>
                  </a:lnTo>
                  <a:lnTo>
                    <a:pt x="327" y="858"/>
                  </a:lnTo>
                  <a:lnTo>
                    <a:pt x="327" y="898"/>
                  </a:lnTo>
                  <a:lnTo>
                    <a:pt x="286" y="898"/>
                  </a:lnTo>
                  <a:lnTo>
                    <a:pt x="286" y="939"/>
                  </a:lnTo>
                  <a:lnTo>
                    <a:pt x="286" y="980"/>
                  </a:lnTo>
                  <a:lnTo>
                    <a:pt x="245" y="1143"/>
                  </a:lnTo>
                  <a:lnTo>
                    <a:pt x="245" y="1184"/>
                  </a:lnTo>
                  <a:lnTo>
                    <a:pt x="245" y="1225"/>
                  </a:lnTo>
                  <a:lnTo>
                    <a:pt x="245" y="1266"/>
                  </a:lnTo>
                  <a:lnTo>
                    <a:pt x="205" y="1306"/>
                  </a:lnTo>
                  <a:lnTo>
                    <a:pt x="205" y="1347"/>
                  </a:lnTo>
                  <a:lnTo>
                    <a:pt x="205" y="1388"/>
                  </a:lnTo>
                  <a:lnTo>
                    <a:pt x="205" y="1429"/>
                  </a:lnTo>
                  <a:lnTo>
                    <a:pt x="205" y="1470"/>
                  </a:lnTo>
                  <a:lnTo>
                    <a:pt x="164" y="1510"/>
                  </a:lnTo>
                  <a:lnTo>
                    <a:pt x="205" y="1592"/>
                  </a:lnTo>
                  <a:lnTo>
                    <a:pt x="164" y="1633"/>
                  </a:lnTo>
                  <a:lnTo>
                    <a:pt x="123" y="1633"/>
                  </a:lnTo>
                  <a:lnTo>
                    <a:pt x="123" y="1674"/>
                  </a:lnTo>
                  <a:lnTo>
                    <a:pt x="123" y="1714"/>
                  </a:lnTo>
                  <a:lnTo>
                    <a:pt x="82" y="1796"/>
                  </a:lnTo>
                  <a:lnTo>
                    <a:pt x="41" y="1837"/>
                  </a:lnTo>
                  <a:lnTo>
                    <a:pt x="41" y="1878"/>
                  </a:lnTo>
                  <a:lnTo>
                    <a:pt x="1" y="1959"/>
                  </a:lnTo>
                  <a:lnTo>
                    <a:pt x="1" y="2041"/>
                  </a:lnTo>
                  <a:lnTo>
                    <a:pt x="1" y="2082"/>
                  </a:lnTo>
                  <a:lnTo>
                    <a:pt x="41" y="2163"/>
                  </a:lnTo>
                  <a:lnTo>
                    <a:pt x="123" y="2204"/>
                  </a:lnTo>
                  <a:lnTo>
                    <a:pt x="205" y="2245"/>
                  </a:lnTo>
                  <a:lnTo>
                    <a:pt x="266" y="2184"/>
                  </a:lnTo>
                  <a:lnTo>
                    <a:pt x="286" y="2204"/>
                  </a:lnTo>
                  <a:lnTo>
                    <a:pt x="327" y="2163"/>
                  </a:lnTo>
                  <a:lnTo>
                    <a:pt x="613" y="2163"/>
                  </a:lnTo>
                  <a:lnTo>
                    <a:pt x="653" y="2123"/>
                  </a:lnTo>
                  <a:lnTo>
                    <a:pt x="653" y="2163"/>
                  </a:lnTo>
                  <a:lnTo>
                    <a:pt x="694" y="2123"/>
                  </a:lnTo>
                  <a:lnTo>
                    <a:pt x="776" y="2123"/>
                  </a:lnTo>
                  <a:lnTo>
                    <a:pt x="776" y="2163"/>
                  </a:lnTo>
                  <a:lnTo>
                    <a:pt x="817" y="2163"/>
                  </a:lnTo>
                  <a:lnTo>
                    <a:pt x="857" y="2123"/>
                  </a:lnTo>
                  <a:lnTo>
                    <a:pt x="980" y="2123"/>
                  </a:lnTo>
                  <a:lnTo>
                    <a:pt x="980" y="2041"/>
                  </a:lnTo>
                  <a:lnTo>
                    <a:pt x="980" y="1919"/>
                  </a:lnTo>
                  <a:lnTo>
                    <a:pt x="980" y="1837"/>
                  </a:lnTo>
                  <a:lnTo>
                    <a:pt x="980" y="1755"/>
                  </a:lnTo>
                  <a:lnTo>
                    <a:pt x="898" y="1755"/>
                  </a:lnTo>
                  <a:lnTo>
                    <a:pt x="857" y="1796"/>
                  </a:lnTo>
                  <a:lnTo>
                    <a:pt x="857" y="1755"/>
                  </a:lnTo>
                  <a:lnTo>
                    <a:pt x="653" y="1755"/>
                  </a:lnTo>
                  <a:lnTo>
                    <a:pt x="613" y="1796"/>
                  </a:lnTo>
                  <a:lnTo>
                    <a:pt x="409" y="1796"/>
                  </a:lnTo>
                  <a:lnTo>
                    <a:pt x="449" y="1755"/>
                  </a:lnTo>
                  <a:lnTo>
                    <a:pt x="449" y="1714"/>
                  </a:lnTo>
                  <a:lnTo>
                    <a:pt x="449" y="1674"/>
                  </a:lnTo>
                  <a:lnTo>
                    <a:pt x="490" y="1633"/>
                  </a:lnTo>
                  <a:lnTo>
                    <a:pt x="490" y="1592"/>
                  </a:lnTo>
                  <a:lnTo>
                    <a:pt x="490" y="1551"/>
                  </a:lnTo>
                  <a:lnTo>
                    <a:pt x="490" y="1510"/>
                  </a:lnTo>
                  <a:lnTo>
                    <a:pt x="531" y="1470"/>
                  </a:lnTo>
                  <a:lnTo>
                    <a:pt x="531" y="1429"/>
                  </a:lnTo>
                  <a:lnTo>
                    <a:pt x="531" y="1347"/>
                  </a:lnTo>
                  <a:lnTo>
                    <a:pt x="531" y="1306"/>
                  </a:lnTo>
                  <a:lnTo>
                    <a:pt x="531" y="1266"/>
                  </a:lnTo>
                  <a:lnTo>
                    <a:pt x="531" y="1225"/>
                  </a:lnTo>
                  <a:lnTo>
                    <a:pt x="531" y="1184"/>
                  </a:lnTo>
                  <a:lnTo>
                    <a:pt x="531" y="1143"/>
                  </a:lnTo>
                  <a:lnTo>
                    <a:pt x="531" y="1102"/>
                  </a:lnTo>
                  <a:lnTo>
                    <a:pt x="572" y="1102"/>
                  </a:lnTo>
                  <a:lnTo>
                    <a:pt x="572" y="1062"/>
                  </a:lnTo>
                  <a:lnTo>
                    <a:pt x="572" y="1021"/>
                  </a:lnTo>
                  <a:lnTo>
                    <a:pt x="572" y="980"/>
                  </a:lnTo>
                  <a:lnTo>
                    <a:pt x="572" y="939"/>
                  </a:lnTo>
                  <a:lnTo>
                    <a:pt x="572" y="858"/>
                  </a:lnTo>
                  <a:lnTo>
                    <a:pt x="572" y="817"/>
                  </a:lnTo>
                  <a:lnTo>
                    <a:pt x="613" y="776"/>
                  </a:lnTo>
                  <a:lnTo>
                    <a:pt x="613" y="694"/>
                  </a:lnTo>
                  <a:lnTo>
                    <a:pt x="613" y="613"/>
                  </a:lnTo>
                  <a:lnTo>
                    <a:pt x="613" y="572"/>
                  </a:lnTo>
                  <a:lnTo>
                    <a:pt x="613" y="531"/>
                  </a:lnTo>
                  <a:lnTo>
                    <a:pt x="653" y="531"/>
                  </a:lnTo>
                  <a:lnTo>
                    <a:pt x="653" y="490"/>
                  </a:lnTo>
                  <a:lnTo>
                    <a:pt x="653" y="450"/>
                  </a:lnTo>
                  <a:lnTo>
                    <a:pt x="613" y="409"/>
                  </a:lnTo>
                  <a:lnTo>
                    <a:pt x="613" y="368"/>
                  </a:lnTo>
                  <a:lnTo>
                    <a:pt x="653" y="327"/>
                  </a:lnTo>
                  <a:lnTo>
                    <a:pt x="653" y="286"/>
                  </a:lnTo>
                  <a:lnTo>
                    <a:pt x="613" y="205"/>
                  </a:lnTo>
                  <a:lnTo>
                    <a:pt x="613" y="164"/>
                  </a:lnTo>
                  <a:lnTo>
                    <a:pt x="613" y="123"/>
                  </a:lnTo>
                  <a:lnTo>
                    <a:pt x="613" y="42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2"/>
            <p:cNvSpPr/>
            <p:nvPr/>
          </p:nvSpPr>
          <p:spPr>
            <a:xfrm>
              <a:off x="4601075" y="1273275"/>
              <a:ext cx="66325" cy="19400"/>
            </a:xfrm>
            <a:custGeom>
              <a:rect b="b" l="l" r="r" t="t"/>
              <a:pathLst>
                <a:path extrusionOk="0" h="776" w="2653">
                  <a:moveTo>
                    <a:pt x="1388" y="1"/>
                  </a:moveTo>
                  <a:lnTo>
                    <a:pt x="1347" y="41"/>
                  </a:lnTo>
                  <a:lnTo>
                    <a:pt x="1225" y="41"/>
                  </a:lnTo>
                  <a:lnTo>
                    <a:pt x="1184" y="82"/>
                  </a:lnTo>
                  <a:lnTo>
                    <a:pt x="1143" y="82"/>
                  </a:lnTo>
                  <a:lnTo>
                    <a:pt x="1102" y="41"/>
                  </a:lnTo>
                  <a:lnTo>
                    <a:pt x="1102" y="82"/>
                  </a:lnTo>
                  <a:lnTo>
                    <a:pt x="1061" y="82"/>
                  </a:lnTo>
                  <a:lnTo>
                    <a:pt x="980" y="41"/>
                  </a:lnTo>
                  <a:lnTo>
                    <a:pt x="898" y="41"/>
                  </a:lnTo>
                  <a:lnTo>
                    <a:pt x="857" y="82"/>
                  </a:lnTo>
                  <a:lnTo>
                    <a:pt x="776" y="82"/>
                  </a:lnTo>
                  <a:lnTo>
                    <a:pt x="776" y="123"/>
                  </a:lnTo>
                  <a:lnTo>
                    <a:pt x="694" y="123"/>
                  </a:lnTo>
                  <a:lnTo>
                    <a:pt x="653" y="164"/>
                  </a:lnTo>
                  <a:lnTo>
                    <a:pt x="613" y="164"/>
                  </a:lnTo>
                  <a:lnTo>
                    <a:pt x="531" y="205"/>
                  </a:lnTo>
                  <a:lnTo>
                    <a:pt x="449" y="205"/>
                  </a:lnTo>
                  <a:lnTo>
                    <a:pt x="368" y="245"/>
                  </a:lnTo>
                  <a:lnTo>
                    <a:pt x="368" y="286"/>
                  </a:lnTo>
                  <a:lnTo>
                    <a:pt x="286" y="286"/>
                  </a:lnTo>
                  <a:lnTo>
                    <a:pt x="286" y="327"/>
                  </a:lnTo>
                  <a:lnTo>
                    <a:pt x="164" y="327"/>
                  </a:lnTo>
                  <a:lnTo>
                    <a:pt x="123" y="368"/>
                  </a:lnTo>
                  <a:lnTo>
                    <a:pt x="123" y="409"/>
                  </a:lnTo>
                  <a:lnTo>
                    <a:pt x="41" y="409"/>
                  </a:lnTo>
                  <a:lnTo>
                    <a:pt x="41" y="449"/>
                  </a:lnTo>
                  <a:lnTo>
                    <a:pt x="0" y="449"/>
                  </a:lnTo>
                  <a:lnTo>
                    <a:pt x="0" y="531"/>
                  </a:lnTo>
                  <a:lnTo>
                    <a:pt x="41" y="653"/>
                  </a:lnTo>
                  <a:lnTo>
                    <a:pt x="82" y="694"/>
                  </a:lnTo>
                  <a:lnTo>
                    <a:pt x="123" y="776"/>
                  </a:lnTo>
                  <a:lnTo>
                    <a:pt x="164" y="776"/>
                  </a:lnTo>
                  <a:lnTo>
                    <a:pt x="204" y="735"/>
                  </a:lnTo>
                  <a:lnTo>
                    <a:pt x="204" y="694"/>
                  </a:lnTo>
                  <a:lnTo>
                    <a:pt x="327" y="694"/>
                  </a:lnTo>
                  <a:lnTo>
                    <a:pt x="368" y="653"/>
                  </a:lnTo>
                  <a:lnTo>
                    <a:pt x="409" y="653"/>
                  </a:lnTo>
                  <a:lnTo>
                    <a:pt x="449" y="613"/>
                  </a:lnTo>
                  <a:lnTo>
                    <a:pt x="490" y="613"/>
                  </a:lnTo>
                  <a:lnTo>
                    <a:pt x="531" y="572"/>
                  </a:lnTo>
                  <a:lnTo>
                    <a:pt x="653" y="572"/>
                  </a:lnTo>
                  <a:lnTo>
                    <a:pt x="653" y="531"/>
                  </a:lnTo>
                  <a:lnTo>
                    <a:pt x="776" y="531"/>
                  </a:lnTo>
                  <a:lnTo>
                    <a:pt x="817" y="490"/>
                  </a:lnTo>
                  <a:lnTo>
                    <a:pt x="857" y="490"/>
                  </a:lnTo>
                  <a:lnTo>
                    <a:pt x="898" y="449"/>
                  </a:lnTo>
                  <a:lnTo>
                    <a:pt x="939" y="449"/>
                  </a:lnTo>
                  <a:lnTo>
                    <a:pt x="1021" y="409"/>
                  </a:lnTo>
                  <a:lnTo>
                    <a:pt x="1061" y="409"/>
                  </a:lnTo>
                  <a:lnTo>
                    <a:pt x="1061" y="449"/>
                  </a:lnTo>
                  <a:lnTo>
                    <a:pt x="1102" y="449"/>
                  </a:lnTo>
                  <a:lnTo>
                    <a:pt x="1102" y="409"/>
                  </a:lnTo>
                  <a:lnTo>
                    <a:pt x="1347" y="409"/>
                  </a:lnTo>
                  <a:lnTo>
                    <a:pt x="1347" y="368"/>
                  </a:lnTo>
                  <a:lnTo>
                    <a:pt x="1388" y="368"/>
                  </a:lnTo>
                  <a:lnTo>
                    <a:pt x="1429" y="409"/>
                  </a:lnTo>
                  <a:lnTo>
                    <a:pt x="1469" y="409"/>
                  </a:lnTo>
                  <a:lnTo>
                    <a:pt x="1469" y="368"/>
                  </a:lnTo>
                  <a:lnTo>
                    <a:pt x="1551" y="368"/>
                  </a:lnTo>
                  <a:lnTo>
                    <a:pt x="1592" y="327"/>
                  </a:lnTo>
                  <a:lnTo>
                    <a:pt x="1633" y="327"/>
                  </a:lnTo>
                  <a:lnTo>
                    <a:pt x="1633" y="368"/>
                  </a:lnTo>
                  <a:lnTo>
                    <a:pt x="1673" y="327"/>
                  </a:lnTo>
                  <a:lnTo>
                    <a:pt x="1714" y="368"/>
                  </a:lnTo>
                  <a:lnTo>
                    <a:pt x="1959" y="368"/>
                  </a:lnTo>
                  <a:lnTo>
                    <a:pt x="2041" y="409"/>
                  </a:lnTo>
                  <a:lnTo>
                    <a:pt x="2122" y="409"/>
                  </a:lnTo>
                  <a:lnTo>
                    <a:pt x="2163" y="449"/>
                  </a:lnTo>
                  <a:lnTo>
                    <a:pt x="2285" y="449"/>
                  </a:lnTo>
                  <a:lnTo>
                    <a:pt x="2326" y="490"/>
                  </a:lnTo>
                  <a:lnTo>
                    <a:pt x="2449" y="490"/>
                  </a:lnTo>
                  <a:lnTo>
                    <a:pt x="2530" y="531"/>
                  </a:lnTo>
                  <a:lnTo>
                    <a:pt x="2571" y="490"/>
                  </a:lnTo>
                  <a:lnTo>
                    <a:pt x="2612" y="409"/>
                  </a:lnTo>
                  <a:lnTo>
                    <a:pt x="2612" y="368"/>
                  </a:lnTo>
                  <a:lnTo>
                    <a:pt x="2653" y="245"/>
                  </a:lnTo>
                  <a:lnTo>
                    <a:pt x="2653" y="164"/>
                  </a:lnTo>
                  <a:lnTo>
                    <a:pt x="2612" y="164"/>
                  </a:lnTo>
                  <a:lnTo>
                    <a:pt x="2571" y="123"/>
                  </a:lnTo>
                  <a:lnTo>
                    <a:pt x="2530" y="123"/>
                  </a:lnTo>
                  <a:lnTo>
                    <a:pt x="2490" y="164"/>
                  </a:lnTo>
                  <a:lnTo>
                    <a:pt x="2449" y="164"/>
                  </a:lnTo>
                  <a:lnTo>
                    <a:pt x="2449" y="123"/>
                  </a:lnTo>
                  <a:lnTo>
                    <a:pt x="2367" y="123"/>
                  </a:lnTo>
                  <a:lnTo>
                    <a:pt x="2326" y="82"/>
                  </a:lnTo>
                  <a:lnTo>
                    <a:pt x="2245" y="82"/>
                  </a:lnTo>
                  <a:lnTo>
                    <a:pt x="2122" y="41"/>
                  </a:lnTo>
                  <a:lnTo>
                    <a:pt x="2081" y="1"/>
                  </a:lnTo>
                  <a:lnTo>
                    <a:pt x="2041" y="41"/>
                  </a:lnTo>
                  <a:lnTo>
                    <a:pt x="1959" y="41"/>
                  </a:lnTo>
                  <a:lnTo>
                    <a:pt x="1918" y="1"/>
                  </a:lnTo>
                  <a:lnTo>
                    <a:pt x="1877" y="41"/>
                  </a:lnTo>
                  <a:lnTo>
                    <a:pt x="1837" y="41"/>
                  </a:lnTo>
                  <a:lnTo>
                    <a:pt x="1796" y="1"/>
                  </a:lnTo>
                  <a:lnTo>
                    <a:pt x="1510" y="1"/>
                  </a:lnTo>
                  <a:lnTo>
                    <a:pt x="1510" y="41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2"/>
            <p:cNvSpPr/>
            <p:nvPr/>
          </p:nvSpPr>
          <p:spPr>
            <a:xfrm>
              <a:off x="4696975" y="1267150"/>
              <a:ext cx="65300" cy="19425"/>
            </a:xfrm>
            <a:custGeom>
              <a:rect b="b" l="l" r="r" t="t"/>
              <a:pathLst>
                <a:path extrusionOk="0" h="777" w="2612">
                  <a:moveTo>
                    <a:pt x="1428" y="1"/>
                  </a:moveTo>
                  <a:lnTo>
                    <a:pt x="1387" y="42"/>
                  </a:lnTo>
                  <a:lnTo>
                    <a:pt x="1347" y="42"/>
                  </a:lnTo>
                  <a:lnTo>
                    <a:pt x="1306" y="82"/>
                  </a:lnTo>
                  <a:lnTo>
                    <a:pt x="1265" y="82"/>
                  </a:lnTo>
                  <a:lnTo>
                    <a:pt x="1265" y="42"/>
                  </a:lnTo>
                  <a:lnTo>
                    <a:pt x="1224" y="42"/>
                  </a:lnTo>
                  <a:lnTo>
                    <a:pt x="1224" y="82"/>
                  </a:lnTo>
                  <a:lnTo>
                    <a:pt x="1183" y="82"/>
                  </a:lnTo>
                  <a:lnTo>
                    <a:pt x="1143" y="123"/>
                  </a:lnTo>
                  <a:lnTo>
                    <a:pt x="1102" y="82"/>
                  </a:lnTo>
                  <a:lnTo>
                    <a:pt x="857" y="82"/>
                  </a:lnTo>
                  <a:lnTo>
                    <a:pt x="857" y="123"/>
                  </a:lnTo>
                  <a:lnTo>
                    <a:pt x="735" y="123"/>
                  </a:lnTo>
                  <a:lnTo>
                    <a:pt x="735" y="164"/>
                  </a:lnTo>
                  <a:lnTo>
                    <a:pt x="653" y="164"/>
                  </a:lnTo>
                  <a:lnTo>
                    <a:pt x="612" y="205"/>
                  </a:lnTo>
                  <a:lnTo>
                    <a:pt x="490" y="205"/>
                  </a:lnTo>
                  <a:lnTo>
                    <a:pt x="408" y="246"/>
                  </a:lnTo>
                  <a:lnTo>
                    <a:pt x="326" y="286"/>
                  </a:lnTo>
                  <a:lnTo>
                    <a:pt x="286" y="286"/>
                  </a:lnTo>
                  <a:lnTo>
                    <a:pt x="286" y="327"/>
                  </a:lnTo>
                  <a:lnTo>
                    <a:pt x="245" y="327"/>
                  </a:lnTo>
                  <a:lnTo>
                    <a:pt x="163" y="368"/>
                  </a:lnTo>
                  <a:lnTo>
                    <a:pt x="122" y="368"/>
                  </a:lnTo>
                  <a:lnTo>
                    <a:pt x="122" y="409"/>
                  </a:lnTo>
                  <a:lnTo>
                    <a:pt x="82" y="409"/>
                  </a:lnTo>
                  <a:lnTo>
                    <a:pt x="82" y="450"/>
                  </a:lnTo>
                  <a:lnTo>
                    <a:pt x="0" y="450"/>
                  </a:lnTo>
                  <a:lnTo>
                    <a:pt x="0" y="490"/>
                  </a:lnTo>
                  <a:lnTo>
                    <a:pt x="0" y="531"/>
                  </a:lnTo>
                  <a:lnTo>
                    <a:pt x="41" y="654"/>
                  </a:lnTo>
                  <a:lnTo>
                    <a:pt x="41" y="735"/>
                  </a:lnTo>
                  <a:lnTo>
                    <a:pt x="82" y="776"/>
                  </a:lnTo>
                  <a:lnTo>
                    <a:pt x="163" y="776"/>
                  </a:lnTo>
                  <a:lnTo>
                    <a:pt x="204" y="735"/>
                  </a:lnTo>
                  <a:lnTo>
                    <a:pt x="286" y="735"/>
                  </a:lnTo>
                  <a:lnTo>
                    <a:pt x="367" y="694"/>
                  </a:lnTo>
                  <a:lnTo>
                    <a:pt x="367" y="654"/>
                  </a:lnTo>
                  <a:lnTo>
                    <a:pt x="449" y="654"/>
                  </a:lnTo>
                  <a:lnTo>
                    <a:pt x="490" y="613"/>
                  </a:lnTo>
                  <a:lnTo>
                    <a:pt x="571" y="613"/>
                  </a:lnTo>
                  <a:lnTo>
                    <a:pt x="612" y="572"/>
                  </a:lnTo>
                  <a:lnTo>
                    <a:pt x="653" y="531"/>
                  </a:lnTo>
                  <a:lnTo>
                    <a:pt x="694" y="572"/>
                  </a:lnTo>
                  <a:lnTo>
                    <a:pt x="735" y="531"/>
                  </a:lnTo>
                  <a:lnTo>
                    <a:pt x="816" y="531"/>
                  </a:lnTo>
                  <a:lnTo>
                    <a:pt x="857" y="490"/>
                  </a:lnTo>
                  <a:lnTo>
                    <a:pt x="898" y="450"/>
                  </a:lnTo>
                  <a:lnTo>
                    <a:pt x="1224" y="450"/>
                  </a:lnTo>
                  <a:lnTo>
                    <a:pt x="1224" y="409"/>
                  </a:lnTo>
                  <a:lnTo>
                    <a:pt x="1265" y="450"/>
                  </a:lnTo>
                  <a:lnTo>
                    <a:pt x="1306" y="409"/>
                  </a:lnTo>
                  <a:lnTo>
                    <a:pt x="1469" y="409"/>
                  </a:lnTo>
                  <a:lnTo>
                    <a:pt x="1510" y="368"/>
                  </a:lnTo>
                  <a:lnTo>
                    <a:pt x="1673" y="368"/>
                  </a:lnTo>
                  <a:lnTo>
                    <a:pt x="1714" y="409"/>
                  </a:lnTo>
                  <a:lnTo>
                    <a:pt x="1755" y="368"/>
                  </a:lnTo>
                  <a:lnTo>
                    <a:pt x="1755" y="409"/>
                  </a:lnTo>
                  <a:lnTo>
                    <a:pt x="1795" y="409"/>
                  </a:lnTo>
                  <a:lnTo>
                    <a:pt x="1836" y="368"/>
                  </a:lnTo>
                  <a:lnTo>
                    <a:pt x="1877" y="368"/>
                  </a:lnTo>
                  <a:lnTo>
                    <a:pt x="1918" y="409"/>
                  </a:lnTo>
                  <a:lnTo>
                    <a:pt x="2040" y="409"/>
                  </a:lnTo>
                  <a:lnTo>
                    <a:pt x="2081" y="450"/>
                  </a:lnTo>
                  <a:lnTo>
                    <a:pt x="2122" y="450"/>
                  </a:lnTo>
                  <a:lnTo>
                    <a:pt x="2122" y="490"/>
                  </a:lnTo>
                  <a:lnTo>
                    <a:pt x="2163" y="490"/>
                  </a:lnTo>
                  <a:lnTo>
                    <a:pt x="2203" y="450"/>
                  </a:lnTo>
                  <a:lnTo>
                    <a:pt x="2244" y="490"/>
                  </a:lnTo>
                  <a:lnTo>
                    <a:pt x="2285" y="531"/>
                  </a:lnTo>
                  <a:lnTo>
                    <a:pt x="2367" y="490"/>
                  </a:lnTo>
                  <a:lnTo>
                    <a:pt x="2407" y="531"/>
                  </a:lnTo>
                  <a:lnTo>
                    <a:pt x="2530" y="531"/>
                  </a:lnTo>
                  <a:lnTo>
                    <a:pt x="2571" y="450"/>
                  </a:lnTo>
                  <a:lnTo>
                    <a:pt x="2571" y="409"/>
                  </a:lnTo>
                  <a:lnTo>
                    <a:pt x="2611" y="286"/>
                  </a:lnTo>
                  <a:lnTo>
                    <a:pt x="2611" y="205"/>
                  </a:lnTo>
                  <a:lnTo>
                    <a:pt x="2571" y="164"/>
                  </a:lnTo>
                  <a:lnTo>
                    <a:pt x="2367" y="164"/>
                  </a:lnTo>
                  <a:lnTo>
                    <a:pt x="2326" y="123"/>
                  </a:lnTo>
                  <a:lnTo>
                    <a:pt x="2285" y="123"/>
                  </a:lnTo>
                  <a:lnTo>
                    <a:pt x="2244" y="82"/>
                  </a:lnTo>
                  <a:lnTo>
                    <a:pt x="2122" y="82"/>
                  </a:lnTo>
                  <a:lnTo>
                    <a:pt x="2081" y="42"/>
                  </a:lnTo>
                  <a:lnTo>
                    <a:pt x="1999" y="42"/>
                  </a:lnTo>
                  <a:lnTo>
                    <a:pt x="1959" y="82"/>
                  </a:lnTo>
                  <a:lnTo>
                    <a:pt x="1918" y="42"/>
                  </a:lnTo>
                  <a:lnTo>
                    <a:pt x="1714" y="42"/>
                  </a:lnTo>
                  <a:lnTo>
                    <a:pt x="1632" y="1"/>
                  </a:lnTo>
                  <a:lnTo>
                    <a:pt x="1510" y="1"/>
                  </a:lnTo>
                  <a:lnTo>
                    <a:pt x="1510" y="42"/>
                  </a:lnTo>
                  <a:lnTo>
                    <a:pt x="1469" y="42"/>
                  </a:lnTo>
                  <a:lnTo>
                    <a:pt x="1428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2"/>
            <p:cNvSpPr/>
            <p:nvPr/>
          </p:nvSpPr>
          <p:spPr>
            <a:xfrm>
              <a:off x="4692875" y="1472200"/>
              <a:ext cx="76550" cy="58175"/>
            </a:xfrm>
            <a:custGeom>
              <a:rect b="b" l="l" r="r" t="t"/>
              <a:pathLst>
                <a:path extrusionOk="0" h="2327" w="3062">
                  <a:moveTo>
                    <a:pt x="2816" y="0"/>
                  </a:moveTo>
                  <a:lnTo>
                    <a:pt x="2612" y="164"/>
                  </a:lnTo>
                  <a:lnTo>
                    <a:pt x="2367" y="327"/>
                  </a:lnTo>
                  <a:lnTo>
                    <a:pt x="2041" y="531"/>
                  </a:lnTo>
                  <a:lnTo>
                    <a:pt x="1633" y="694"/>
                  </a:lnTo>
                  <a:lnTo>
                    <a:pt x="1143" y="857"/>
                  </a:lnTo>
                  <a:lnTo>
                    <a:pt x="613" y="980"/>
                  </a:lnTo>
                  <a:lnTo>
                    <a:pt x="1" y="1020"/>
                  </a:lnTo>
                  <a:lnTo>
                    <a:pt x="3061" y="2326"/>
                  </a:lnTo>
                  <a:lnTo>
                    <a:pt x="2816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2"/>
            <p:cNvSpPr/>
            <p:nvPr/>
          </p:nvSpPr>
          <p:spPr>
            <a:xfrm>
              <a:off x="4700025" y="1369175"/>
              <a:ext cx="18375" cy="28575"/>
            </a:xfrm>
            <a:custGeom>
              <a:rect b="b" l="l" r="r" t="t"/>
              <a:pathLst>
                <a:path extrusionOk="0" h="1143" w="735">
                  <a:moveTo>
                    <a:pt x="286" y="0"/>
                  </a:moveTo>
                  <a:lnTo>
                    <a:pt x="204" y="41"/>
                  </a:lnTo>
                  <a:lnTo>
                    <a:pt x="123" y="123"/>
                  </a:lnTo>
                  <a:lnTo>
                    <a:pt x="41" y="245"/>
                  </a:lnTo>
                  <a:lnTo>
                    <a:pt x="0" y="490"/>
                  </a:lnTo>
                  <a:lnTo>
                    <a:pt x="0" y="612"/>
                  </a:lnTo>
                  <a:lnTo>
                    <a:pt x="0" y="735"/>
                  </a:lnTo>
                  <a:lnTo>
                    <a:pt x="41" y="857"/>
                  </a:lnTo>
                  <a:lnTo>
                    <a:pt x="123" y="979"/>
                  </a:lnTo>
                  <a:lnTo>
                    <a:pt x="204" y="1061"/>
                  </a:lnTo>
                  <a:lnTo>
                    <a:pt x="286" y="1143"/>
                  </a:lnTo>
                  <a:lnTo>
                    <a:pt x="449" y="1143"/>
                  </a:lnTo>
                  <a:lnTo>
                    <a:pt x="531" y="1061"/>
                  </a:lnTo>
                  <a:lnTo>
                    <a:pt x="613" y="939"/>
                  </a:lnTo>
                  <a:lnTo>
                    <a:pt x="653" y="857"/>
                  </a:lnTo>
                  <a:lnTo>
                    <a:pt x="735" y="653"/>
                  </a:lnTo>
                  <a:lnTo>
                    <a:pt x="735" y="449"/>
                  </a:lnTo>
                  <a:lnTo>
                    <a:pt x="694" y="204"/>
                  </a:lnTo>
                  <a:lnTo>
                    <a:pt x="653" y="123"/>
                  </a:lnTo>
                  <a:lnTo>
                    <a:pt x="572" y="41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2"/>
            <p:cNvSpPr/>
            <p:nvPr/>
          </p:nvSpPr>
          <p:spPr>
            <a:xfrm>
              <a:off x="4700025" y="1369175"/>
              <a:ext cx="18375" cy="28575"/>
            </a:xfrm>
            <a:custGeom>
              <a:rect b="b" l="l" r="r" t="t"/>
              <a:pathLst>
                <a:path extrusionOk="0" fill="none" h="1143" w="735">
                  <a:moveTo>
                    <a:pt x="0" y="490"/>
                  </a:moveTo>
                  <a:lnTo>
                    <a:pt x="0" y="490"/>
                  </a:lnTo>
                  <a:lnTo>
                    <a:pt x="0" y="612"/>
                  </a:lnTo>
                  <a:lnTo>
                    <a:pt x="0" y="735"/>
                  </a:lnTo>
                  <a:lnTo>
                    <a:pt x="41" y="857"/>
                  </a:lnTo>
                  <a:lnTo>
                    <a:pt x="123" y="979"/>
                  </a:lnTo>
                  <a:lnTo>
                    <a:pt x="123" y="979"/>
                  </a:lnTo>
                  <a:lnTo>
                    <a:pt x="204" y="1061"/>
                  </a:lnTo>
                  <a:lnTo>
                    <a:pt x="286" y="1143"/>
                  </a:lnTo>
                  <a:lnTo>
                    <a:pt x="286" y="1143"/>
                  </a:lnTo>
                  <a:lnTo>
                    <a:pt x="449" y="1143"/>
                  </a:lnTo>
                  <a:lnTo>
                    <a:pt x="531" y="1061"/>
                  </a:lnTo>
                  <a:lnTo>
                    <a:pt x="531" y="1061"/>
                  </a:lnTo>
                  <a:lnTo>
                    <a:pt x="613" y="939"/>
                  </a:lnTo>
                  <a:lnTo>
                    <a:pt x="653" y="857"/>
                  </a:lnTo>
                  <a:lnTo>
                    <a:pt x="653" y="857"/>
                  </a:lnTo>
                  <a:lnTo>
                    <a:pt x="735" y="653"/>
                  </a:lnTo>
                  <a:lnTo>
                    <a:pt x="735" y="449"/>
                  </a:lnTo>
                  <a:lnTo>
                    <a:pt x="735" y="449"/>
                  </a:lnTo>
                  <a:lnTo>
                    <a:pt x="694" y="204"/>
                  </a:lnTo>
                  <a:lnTo>
                    <a:pt x="653" y="123"/>
                  </a:lnTo>
                  <a:lnTo>
                    <a:pt x="572" y="41"/>
                  </a:lnTo>
                  <a:lnTo>
                    <a:pt x="572" y="41"/>
                  </a:lnTo>
                  <a:lnTo>
                    <a:pt x="490" y="0"/>
                  </a:lnTo>
                  <a:lnTo>
                    <a:pt x="368" y="0"/>
                  </a:lnTo>
                  <a:lnTo>
                    <a:pt x="286" y="0"/>
                  </a:lnTo>
                  <a:lnTo>
                    <a:pt x="204" y="41"/>
                  </a:lnTo>
                  <a:lnTo>
                    <a:pt x="204" y="41"/>
                  </a:lnTo>
                  <a:lnTo>
                    <a:pt x="123" y="123"/>
                  </a:lnTo>
                  <a:lnTo>
                    <a:pt x="41" y="245"/>
                  </a:lnTo>
                  <a:lnTo>
                    <a:pt x="0" y="49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2"/>
            <p:cNvSpPr/>
            <p:nvPr/>
          </p:nvSpPr>
          <p:spPr>
            <a:xfrm>
              <a:off x="4520475" y="1270225"/>
              <a:ext cx="65325" cy="115275"/>
            </a:xfrm>
            <a:custGeom>
              <a:rect b="b" l="l" r="r" t="t"/>
              <a:pathLst>
                <a:path extrusionOk="0" h="4611" w="2613">
                  <a:moveTo>
                    <a:pt x="613" y="0"/>
                  </a:moveTo>
                  <a:lnTo>
                    <a:pt x="450" y="41"/>
                  </a:lnTo>
                  <a:lnTo>
                    <a:pt x="246" y="163"/>
                  </a:lnTo>
                  <a:lnTo>
                    <a:pt x="164" y="245"/>
                  </a:lnTo>
                  <a:lnTo>
                    <a:pt x="83" y="367"/>
                  </a:lnTo>
                  <a:lnTo>
                    <a:pt x="42" y="653"/>
                  </a:lnTo>
                  <a:lnTo>
                    <a:pt x="1" y="939"/>
                  </a:lnTo>
                  <a:lnTo>
                    <a:pt x="1" y="1265"/>
                  </a:lnTo>
                  <a:lnTo>
                    <a:pt x="42" y="1592"/>
                  </a:lnTo>
                  <a:lnTo>
                    <a:pt x="83" y="1918"/>
                  </a:lnTo>
                  <a:lnTo>
                    <a:pt x="164" y="2204"/>
                  </a:lnTo>
                  <a:lnTo>
                    <a:pt x="287" y="2489"/>
                  </a:lnTo>
                  <a:lnTo>
                    <a:pt x="409" y="2775"/>
                  </a:lnTo>
                  <a:lnTo>
                    <a:pt x="735" y="3264"/>
                  </a:lnTo>
                  <a:lnTo>
                    <a:pt x="1103" y="3713"/>
                  </a:lnTo>
                  <a:lnTo>
                    <a:pt x="1511" y="4081"/>
                  </a:lnTo>
                  <a:lnTo>
                    <a:pt x="1919" y="4366"/>
                  </a:lnTo>
                  <a:lnTo>
                    <a:pt x="2368" y="4611"/>
                  </a:lnTo>
                  <a:lnTo>
                    <a:pt x="2368" y="4570"/>
                  </a:lnTo>
                  <a:lnTo>
                    <a:pt x="2612" y="2244"/>
                  </a:lnTo>
                  <a:lnTo>
                    <a:pt x="2408" y="1755"/>
                  </a:lnTo>
                  <a:lnTo>
                    <a:pt x="2204" y="1265"/>
                  </a:lnTo>
                  <a:lnTo>
                    <a:pt x="1960" y="816"/>
                  </a:lnTo>
                  <a:lnTo>
                    <a:pt x="1674" y="449"/>
                  </a:lnTo>
                  <a:lnTo>
                    <a:pt x="1552" y="286"/>
                  </a:lnTo>
                  <a:lnTo>
                    <a:pt x="1388" y="204"/>
                  </a:lnTo>
                  <a:lnTo>
                    <a:pt x="1225" y="123"/>
                  </a:lnTo>
                  <a:lnTo>
                    <a:pt x="1062" y="41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2"/>
            <p:cNvSpPr/>
            <p:nvPr/>
          </p:nvSpPr>
          <p:spPr>
            <a:xfrm>
              <a:off x="4548025" y="1021325"/>
              <a:ext cx="263225" cy="279525"/>
            </a:xfrm>
            <a:custGeom>
              <a:rect b="b" l="l" r="r" t="t"/>
              <a:pathLst>
                <a:path extrusionOk="0" h="11181" w="10529">
                  <a:moveTo>
                    <a:pt x="5591" y="0"/>
                  </a:moveTo>
                  <a:lnTo>
                    <a:pt x="4856" y="41"/>
                  </a:lnTo>
                  <a:lnTo>
                    <a:pt x="4203" y="82"/>
                  </a:lnTo>
                  <a:lnTo>
                    <a:pt x="3510" y="163"/>
                  </a:lnTo>
                  <a:lnTo>
                    <a:pt x="2816" y="286"/>
                  </a:lnTo>
                  <a:lnTo>
                    <a:pt x="2490" y="408"/>
                  </a:lnTo>
                  <a:lnTo>
                    <a:pt x="2122" y="530"/>
                  </a:lnTo>
                  <a:lnTo>
                    <a:pt x="1674" y="734"/>
                  </a:lnTo>
                  <a:lnTo>
                    <a:pt x="1225" y="1061"/>
                  </a:lnTo>
                  <a:lnTo>
                    <a:pt x="1021" y="1224"/>
                  </a:lnTo>
                  <a:lnTo>
                    <a:pt x="817" y="1428"/>
                  </a:lnTo>
                  <a:lnTo>
                    <a:pt x="654" y="1673"/>
                  </a:lnTo>
                  <a:lnTo>
                    <a:pt x="531" y="1918"/>
                  </a:lnTo>
                  <a:lnTo>
                    <a:pt x="327" y="2489"/>
                  </a:lnTo>
                  <a:lnTo>
                    <a:pt x="205" y="3060"/>
                  </a:lnTo>
                  <a:lnTo>
                    <a:pt x="82" y="3672"/>
                  </a:lnTo>
                  <a:lnTo>
                    <a:pt x="41" y="4244"/>
                  </a:lnTo>
                  <a:lnTo>
                    <a:pt x="1" y="4978"/>
                  </a:lnTo>
                  <a:lnTo>
                    <a:pt x="1" y="5672"/>
                  </a:lnTo>
                  <a:lnTo>
                    <a:pt x="41" y="6406"/>
                  </a:lnTo>
                  <a:lnTo>
                    <a:pt x="82" y="7100"/>
                  </a:lnTo>
                  <a:lnTo>
                    <a:pt x="164" y="7834"/>
                  </a:lnTo>
                  <a:lnTo>
                    <a:pt x="245" y="8528"/>
                  </a:lnTo>
                  <a:lnTo>
                    <a:pt x="409" y="9222"/>
                  </a:lnTo>
                  <a:lnTo>
                    <a:pt x="572" y="9915"/>
                  </a:lnTo>
                  <a:lnTo>
                    <a:pt x="735" y="10568"/>
                  </a:lnTo>
                  <a:lnTo>
                    <a:pt x="939" y="11180"/>
                  </a:lnTo>
                  <a:lnTo>
                    <a:pt x="1062" y="11099"/>
                  </a:lnTo>
                  <a:lnTo>
                    <a:pt x="1184" y="10976"/>
                  </a:lnTo>
                  <a:lnTo>
                    <a:pt x="1388" y="10691"/>
                  </a:lnTo>
                  <a:lnTo>
                    <a:pt x="1551" y="10364"/>
                  </a:lnTo>
                  <a:lnTo>
                    <a:pt x="1674" y="9997"/>
                  </a:lnTo>
                  <a:lnTo>
                    <a:pt x="1755" y="9671"/>
                  </a:lnTo>
                  <a:lnTo>
                    <a:pt x="1837" y="9303"/>
                  </a:lnTo>
                  <a:lnTo>
                    <a:pt x="1959" y="8569"/>
                  </a:lnTo>
                  <a:lnTo>
                    <a:pt x="2041" y="8242"/>
                  </a:lnTo>
                  <a:lnTo>
                    <a:pt x="2122" y="7875"/>
                  </a:lnTo>
                  <a:lnTo>
                    <a:pt x="2245" y="7549"/>
                  </a:lnTo>
                  <a:lnTo>
                    <a:pt x="2449" y="7263"/>
                  </a:lnTo>
                  <a:lnTo>
                    <a:pt x="2612" y="7100"/>
                  </a:lnTo>
                  <a:lnTo>
                    <a:pt x="2775" y="6977"/>
                  </a:lnTo>
                  <a:lnTo>
                    <a:pt x="3020" y="6937"/>
                  </a:lnTo>
                  <a:lnTo>
                    <a:pt x="3224" y="6977"/>
                  </a:lnTo>
                  <a:lnTo>
                    <a:pt x="4122" y="7100"/>
                  </a:lnTo>
                  <a:lnTo>
                    <a:pt x="5020" y="7263"/>
                  </a:lnTo>
                  <a:lnTo>
                    <a:pt x="5468" y="7304"/>
                  </a:lnTo>
                  <a:lnTo>
                    <a:pt x="5917" y="7304"/>
                  </a:lnTo>
                  <a:lnTo>
                    <a:pt x="6366" y="7263"/>
                  </a:lnTo>
                  <a:lnTo>
                    <a:pt x="6815" y="7181"/>
                  </a:lnTo>
                  <a:lnTo>
                    <a:pt x="7182" y="7018"/>
                  </a:lnTo>
                  <a:lnTo>
                    <a:pt x="7590" y="6937"/>
                  </a:lnTo>
                  <a:lnTo>
                    <a:pt x="7794" y="6896"/>
                  </a:lnTo>
                  <a:lnTo>
                    <a:pt x="7998" y="6937"/>
                  </a:lnTo>
                  <a:lnTo>
                    <a:pt x="8202" y="7018"/>
                  </a:lnTo>
                  <a:lnTo>
                    <a:pt x="8325" y="7181"/>
                  </a:lnTo>
                  <a:lnTo>
                    <a:pt x="8447" y="7386"/>
                  </a:lnTo>
                  <a:lnTo>
                    <a:pt x="8529" y="7671"/>
                  </a:lnTo>
                  <a:lnTo>
                    <a:pt x="8610" y="8202"/>
                  </a:lnTo>
                  <a:lnTo>
                    <a:pt x="8651" y="8569"/>
                  </a:lnTo>
                  <a:lnTo>
                    <a:pt x="8733" y="8936"/>
                  </a:lnTo>
                  <a:lnTo>
                    <a:pt x="8896" y="9467"/>
                  </a:lnTo>
                  <a:lnTo>
                    <a:pt x="8978" y="9752"/>
                  </a:lnTo>
                  <a:lnTo>
                    <a:pt x="9100" y="9997"/>
                  </a:lnTo>
                  <a:lnTo>
                    <a:pt x="9222" y="10242"/>
                  </a:lnTo>
                  <a:lnTo>
                    <a:pt x="9426" y="10446"/>
                  </a:lnTo>
                  <a:lnTo>
                    <a:pt x="9630" y="10609"/>
                  </a:lnTo>
                  <a:lnTo>
                    <a:pt x="9712" y="10650"/>
                  </a:lnTo>
                  <a:lnTo>
                    <a:pt x="9834" y="10691"/>
                  </a:lnTo>
                  <a:lnTo>
                    <a:pt x="9916" y="10405"/>
                  </a:lnTo>
                  <a:lnTo>
                    <a:pt x="10079" y="9630"/>
                  </a:lnTo>
                  <a:lnTo>
                    <a:pt x="10242" y="8814"/>
                  </a:lnTo>
                  <a:lnTo>
                    <a:pt x="10365" y="7998"/>
                  </a:lnTo>
                  <a:lnTo>
                    <a:pt x="10446" y="7181"/>
                  </a:lnTo>
                  <a:lnTo>
                    <a:pt x="10528" y="5998"/>
                  </a:lnTo>
                  <a:lnTo>
                    <a:pt x="10528" y="4815"/>
                  </a:lnTo>
                  <a:lnTo>
                    <a:pt x="10406" y="3591"/>
                  </a:lnTo>
                  <a:lnTo>
                    <a:pt x="10242" y="2448"/>
                  </a:lnTo>
                  <a:lnTo>
                    <a:pt x="10120" y="1877"/>
                  </a:lnTo>
                  <a:lnTo>
                    <a:pt x="9957" y="1469"/>
                  </a:lnTo>
                  <a:lnTo>
                    <a:pt x="9712" y="1102"/>
                  </a:lnTo>
                  <a:lnTo>
                    <a:pt x="9426" y="816"/>
                  </a:lnTo>
                  <a:lnTo>
                    <a:pt x="9100" y="571"/>
                  </a:lnTo>
                  <a:lnTo>
                    <a:pt x="8733" y="408"/>
                  </a:lnTo>
                  <a:lnTo>
                    <a:pt x="8325" y="245"/>
                  </a:lnTo>
                  <a:lnTo>
                    <a:pt x="7876" y="163"/>
                  </a:lnTo>
                  <a:lnTo>
                    <a:pt x="7141" y="41"/>
                  </a:lnTo>
                  <a:lnTo>
                    <a:pt x="6366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2"/>
            <p:cNvSpPr/>
            <p:nvPr/>
          </p:nvSpPr>
          <p:spPr>
            <a:xfrm>
              <a:off x="4729600" y="1322250"/>
              <a:ext cx="629425" cy="1323075"/>
            </a:xfrm>
            <a:custGeom>
              <a:rect b="b" l="l" r="r" t="t"/>
              <a:pathLst>
                <a:path extrusionOk="0" h="52923" w="25177">
                  <a:moveTo>
                    <a:pt x="14037" y="23707"/>
                  </a:moveTo>
                  <a:lnTo>
                    <a:pt x="14405" y="23748"/>
                  </a:lnTo>
                  <a:lnTo>
                    <a:pt x="14772" y="23789"/>
                  </a:lnTo>
                  <a:lnTo>
                    <a:pt x="15098" y="23870"/>
                  </a:lnTo>
                  <a:lnTo>
                    <a:pt x="15425" y="23993"/>
                  </a:lnTo>
                  <a:lnTo>
                    <a:pt x="15751" y="24156"/>
                  </a:lnTo>
                  <a:lnTo>
                    <a:pt x="16037" y="24319"/>
                  </a:lnTo>
                  <a:lnTo>
                    <a:pt x="16649" y="24687"/>
                  </a:lnTo>
                  <a:lnTo>
                    <a:pt x="16975" y="24972"/>
                  </a:lnTo>
                  <a:lnTo>
                    <a:pt x="17302" y="25258"/>
                  </a:lnTo>
                  <a:lnTo>
                    <a:pt x="17914" y="25870"/>
                  </a:lnTo>
                  <a:lnTo>
                    <a:pt x="18363" y="26400"/>
                  </a:lnTo>
                  <a:lnTo>
                    <a:pt x="18730" y="26931"/>
                  </a:lnTo>
                  <a:lnTo>
                    <a:pt x="19056" y="27502"/>
                  </a:lnTo>
                  <a:lnTo>
                    <a:pt x="19383" y="28032"/>
                  </a:lnTo>
                  <a:lnTo>
                    <a:pt x="19587" y="28522"/>
                  </a:lnTo>
                  <a:lnTo>
                    <a:pt x="19791" y="29012"/>
                  </a:lnTo>
                  <a:lnTo>
                    <a:pt x="19954" y="29420"/>
                  </a:lnTo>
                  <a:lnTo>
                    <a:pt x="20199" y="30277"/>
                  </a:lnTo>
                  <a:lnTo>
                    <a:pt x="20479" y="31317"/>
                  </a:lnTo>
                  <a:lnTo>
                    <a:pt x="20479" y="31317"/>
                  </a:lnTo>
                  <a:lnTo>
                    <a:pt x="20403" y="31378"/>
                  </a:lnTo>
                  <a:lnTo>
                    <a:pt x="19872" y="31746"/>
                  </a:lnTo>
                  <a:lnTo>
                    <a:pt x="19505" y="31909"/>
                  </a:lnTo>
                  <a:lnTo>
                    <a:pt x="18934" y="32194"/>
                  </a:lnTo>
                  <a:lnTo>
                    <a:pt x="18567" y="32317"/>
                  </a:lnTo>
                  <a:lnTo>
                    <a:pt x="18199" y="32398"/>
                  </a:lnTo>
                  <a:lnTo>
                    <a:pt x="17628" y="32521"/>
                  </a:lnTo>
                  <a:lnTo>
                    <a:pt x="17057" y="32562"/>
                  </a:lnTo>
                  <a:lnTo>
                    <a:pt x="16445" y="32521"/>
                  </a:lnTo>
                  <a:lnTo>
                    <a:pt x="15833" y="32398"/>
                  </a:lnTo>
                  <a:lnTo>
                    <a:pt x="15465" y="32276"/>
                  </a:lnTo>
                  <a:lnTo>
                    <a:pt x="15017" y="32113"/>
                  </a:lnTo>
                  <a:lnTo>
                    <a:pt x="14568" y="31909"/>
                  </a:lnTo>
                  <a:lnTo>
                    <a:pt x="14241" y="31705"/>
                  </a:lnTo>
                  <a:lnTo>
                    <a:pt x="13874" y="31419"/>
                  </a:lnTo>
                  <a:lnTo>
                    <a:pt x="13548" y="31134"/>
                  </a:lnTo>
                  <a:lnTo>
                    <a:pt x="13180" y="30807"/>
                  </a:lnTo>
                  <a:lnTo>
                    <a:pt x="12772" y="30317"/>
                  </a:lnTo>
                  <a:lnTo>
                    <a:pt x="12568" y="30032"/>
                  </a:lnTo>
                  <a:lnTo>
                    <a:pt x="12364" y="29746"/>
                  </a:lnTo>
                  <a:lnTo>
                    <a:pt x="12160" y="29420"/>
                  </a:lnTo>
                  <a:lnTo>
                    <a:pt x="12038" y="29093"/>
                  </a:lnTo>
                  <a:lnTo>
                    <a:pt x="11875" y="28726"/>
                  </a:lnTo>
                  <a:lnTo>
                    <a:pt x="11752" y="28359"/>
                  </a:lnTo>
                  <a:lnTo>
                    <a:pt x="11630" y="27747"/>
                  </a:lnTo>
                  <a:lnTo>
                    <a:pt x="11589" y="27094"/>
                  </a:lnTo>
                  <a:lnTo>
                    <a:pt x="11630" y="26482"/>
                  </a:lnTo>
                  <a:lnTo>
                    <a:pt x="11752" y="25829"/>
                  </a:lnTo>
                  <a:lnTo>
                    <a:pt x="11875" y="25462"/>
                  </a:lnTo>
                  <a:lnTo>
                    <a:pt x="11997" y="25135"/>
                  </a:lnTo>
                  <a:lnTo>
                    <a:pt x="12160" y="24850"/>
                  </a:lnTo>
                  <a:lnTo>
                    <a:pt x="12324" y="24605"/>
                  </a:lnTo>
                  <a:lnTo>
                    <a:pt x="12609" y="24319"/>
                  </a:lnTo>
                  <a:lnTo>
                    <a:pt x="12936" y="24074"/>
                  </a:lnTo>
                  <a:lnTo>
                    <a:pt x="13303" y="23870"/>
                  </a:lnTo>
                  <a:lnTo>
                    <a:pt x="13670" y="23789"/>
                  </a:lnTo>
                  <a:lnTo>
                    <a:pt x="14037" y="23707"/>
                  </a:lnTo>
                  <a:close/>
                  <a:moveTo>
                    <a:pt x="3265" y="0"/>
                  </a:moveTo>
                  <a:lnTo>
                    <a:pt x="3224" y="82"/>
                  </a:lnTo>
                  <a:lnTo>
                    <a:pt x="3183" y="245"/>
                  </a:lnTo>
                  <a:lnTo>
                    <a:pt x="3183" y="653"/>
                  </a:lnTo>
                  <a:lnTo>
                    <a:pt x="3183" y="1102"/>
                  </a:lnTo>
                  <a:lnTo>
                    <a:pt x="3224" y="1551"/>
                  </a:lnTo>
                  <a:lnTo>
                    <a:pt x="3265" y="2000"/>
                  </a:lnTo>
                  <a:lnTo>
                    <a:pt x="3428" y="2652"/>
                  </a:lnTo>
                  <a:lnTo>
                    <a:pt x="3510" y="3142"/>
                  </a:lnTo>
                  <a:lnTo>
                    <a:pt x="3673" y="3591"/>
                  </a:lnTo>
                  <a:lnTo>
                    <a:pt x="3959" y="4366"/>
                  </a:lnTo>
                  <a:lnTo>
                    <a:pt x="4285" y="5060"/>
                  </a:lnTo>
                  <a:lnTo>
                    <a:pt x="4816" y="5958"/>
                  </a:lnTo>
                  <a:lnTo>
                    <a:pt x="5060" y="6406"/>
                  </a:lnTo>
                  <a:lnTo>
                    <a:pt x="5468" y="6937"/>
                  </a:lnTo>
                  <a:lnTo>
                    <a:pt x="5795" y="7386"/>
                  </a:lnTo>
                  <a:lnTo>
                    <a:pt x="6162" y="7753"/>
                  </a:lnTo>
                  <a:lnTo>
                    <a:pt x="6693" y="8324"/>
                  </a:lnTo>
                  <a:lnTo>
                    <a:pt x="7305" y="8814"/>
                  </a:lnTo>
                  <a:lnTo>
                    <a:pt x="7672" y="9099"/>
                  </a:lnTo>
                  <a:lnTo>
                    <a:pt x="8325" y="9589"/>
                  </a:lnTo>
                  <a:lnTo>
                    <a:pt x="9018" y="9997"/>
                  </a:lnTo>
                  <a:lnTo>
                    <a:pt x="9753" y="10364"/>
                  </a:lnTo>
                  <a:lnTo>
                    <a:pt x="10487" y="10691"/>
                  </a:lnTo>
                  <a:lnTo>
                    <a:pt x="10732" y="10772"/>
                  </a:lnTo>
                  <a:lnTo>
                    <a:pt x="11222" y="10936"/>
                  </a:lnTo>
                  <a:lnTo>
                    <a:pt x="11793" y="11099"/>
                  </a:lnTo>
                  <a:lnTo>
                    <a:pt x="13262" y="11466"/>
                  </a:lnTo>
                  <a:lnTo>
                    <a:pt x="13915" y="11629"/>
                  </a:lnTo>
                  <a:lnTo>
                    <a:pt x="14323" y="11711"/>
                  </a:lnTo>
                  <a:lnTo>
                    <a:pt x="15792" y="12037"/>
                  </a:lnTo>
                  <a:lnTo>
                    <a:pt x="17179" y="12364"/>
                  </a:lnTo>
                  <a:lnTo>
                    <a:pt x="17873" y="12568"/>
                  </a:lnTo>
                  <a:lnTo>
                    <a:pt x="18526" y="12772"/>
                  </a:lnTo>
                  <a:lnTo>
                    <a:pt x="19179" y="13057"/>
                  </a:lnTo>
                  <a:lnTo>
                    <a:pt x="19872" y="13425"/>
                  </a:lnTo>
                  <a:lnTo>
                    <a:pt x="20117" y="13547"/>
                  </a:lnTo>
                  <a:lnTo>
                    <a:pt x="20484" y="13792"/>
                  </a:lnTo>
                  <a:lnTo>
                    <a:pt x="20648" y="13873"/>
                  </a:lnTo>
                  <a:lnTo>
                    <a:pt x="21015" y="14118"/>
                  </a:lnTo>
                  <a:lnTo>
                    <a:pt x="21341" y="14404"/>
                  </a:lnTo>
                  <a:lnTo>
                    <a:pt x="21953" y="14934"/>
                  </a:lnTo>
                  <a:lnTo>
                    <a:pt x="22239" y="15220"/>
                  </a:lnTo>
                  <a:lnTo>
                    <a:pt x="22525" y="15587"/>
                  </a:lnTo>
                  <a:lnTo>
                    <a:pt x="22933" y="16077"/>
                  </a:lnTo>
                  <a:lnTo>
                    <a:pt x="23381" y="16771"/>
                  </a:lnTo>
                  <a:lnTo>
                    <a:pt x="23585" y="17097"/>
                  </a:lnTo>
                  <a:lnTo>
                    <a:pt x="23830" y="17627"/>
                  </a:lnTo>
                  <a:lnTo>
                    <a:pt x="24075" y="18199"/>
                  </a:lnTo>
                  <a:lnTo>
                    <a:pt x="24402" y="19137"/>
                  </a:lnTo>
                  <a:lnTo>
                    <a:pt x="24687" y="20076"/>
                  </a:lnTo>
                  <a:lnTo>
                    <a:pt x="24810" y="20769"/>
                  </a:lnTo>
                  <a:lnTo>
                    <a:pt x="24891" y="21749"/>
                  </a:lnTo>
                  <a:lnTo>
                    <a:pt x="24850" y="22728"/>
                  </a:lnTo>
                  <a:lnTo>
                    <a:pt x="24810" y="23299"/>
                  </a:lnTo>
                  <a:lnTo>
                    <a:pt x="24728" y="23830"/>
                  </a:lnTo>
                  <a:lnTo>
                    <a:pt x="24565" y="24850"/>
                  </a:lnTo>
                  <a:lnTo>
                    <a:pt x="24279" y="25788"/>
                  </a:lnTo>
                  <a:lnTo>
                    <a:pt x="24075" y="26400"/>
                  </a:lnTo>
                  <a:lnTo>
                    <a:pt x="23830" y="27012"/>
                  </a:lnTo>
                  <a:lnTo>
                    <a:pt x="23585" y="27543"/>
                  </a:lnTo>
                  <a:lnTo>
                    <a:pt x="23259" y="28155"/>
                  </a:lnTo>
                  <a:lnTo>
                    <a:pt x="22647" y="29053"/>
                  </a:lnTo>
                  <a:lnTo>
                    <a:pt x="22321" y="29501"/>
                  </a:lnTo>
                  <a:lnTo>
                    <a:pt x="21953" y="29909"/>
                  </a:lnTo>
                  <a:lnTo>
                    <a:pt x="21586" y="30317"/>
                  </a:lnTo>
                  <a:lnTo>
                    <a:pt x="21219" y="30685"/>
                  </a:lnTo>
                  <a:lnTo>
                    <a:pt x="20811" y="31052"/>
                  </a:lnTo>
                  <a:lnTo>
                    <a:pt x="20750" y="31100"/>
                  </a:lnTo>
                  <a:lnTo>
                    <a:pt x="20607" y="30440"/>
                  </a:lnTo>
                  <a:lnTo>
                    <a:pt x="20321" y="29583"/>
                  </a:lnTo>
                  <a:lnTo>
                    <a:pt x="20035" y="28726"/>
                  </a:lnTo>
                  <a:lnTo>
                    <a:pt x="19668" y="27910"/>
                  </a:lnTo>
                  <a:lnTo>
                    <a:pt x="19464" y="27543"/>
                  </a:lnTo>
                  <a:lnTo>
                    <a:pt x="19138" y="27012"/>
                  </a:lnTo>
                  <a:lnTo>
                    <a:pt x="18811" y="26482"/>
                  </a:lnTo>
                  <a:lnTo>
                    <a:pt x="18485" y="26033"/>
                  </a:lnTo>
                  <a:lnTo>
                    <a:pt x="18363" y="25911"/>
                  </a:lnTo>
                  <a:lnTo>
                    <a:pt x="17914" y="25421"/>
                  </a:lnTo>
                  <a:lnTo>
                    <a:pt x="17383" y="24891"/>
                  </a:lnTo>
                  <a:lnTo>
                    <a:pt x="16771" y="24360"/>
                  </a:lnTo>
                  <a:lnTo>
                    <a:pt x="16159" y="23952"/>
                  </a:lnTo>
                  <a:lnTo>
                    <a:pt x="15833" y="23748"/>
                  </a:lnTo>
                  <a:lnTo>
                    <a:pt x="15465" y="23585"/>
                  </a:lnTo>
                  <a:lnTo>
                    <a:pt x="15139" y="23462"/>
                  </a:lnTo>
                  <a:lnTo>
                    <a:pt x="14813" y="23381"/>
                  </a:lnTo>
                  <a:lnTo>
                    <a:pt x="14527" y="23340"/>
                  </a:lnTo>
                  <a:lnTo>
                    <a:pt x="13997" y="23340"/>
                  </a:lnTo>
                  <a:lnTo>
                    <a:pt x="13548" y="23422"/>
                  </a:lnTo>
                  <a:lnTo>
                    <a:pt x="13140" y="23544"/>
                  </a:lnTo>
                  <a:lnTo>
                    <a:pt x="12732" y="23789"/>
                  </a:lnTo>
                  <a:lnTo>
                    <a:pt x="12364" y="24115"/>
                  </a:lnTo>
                  <a:lnTo>
                    <a:pt x="12160" y="24319"/>
                  </a:lnTo>
                  <a:lnTo>
                    <a:pt x="11997" y="24564"/>
                  </a:lnTo>
                  <a:lnTo>
                    <a:pt x="11834" y="24850"/>
                  </a:lnTo>
                  <a:lnTo>
                    <a:pt x="11671" y="25135"/>
                  </a:lnTo>
                  <a:lnTo>
                    <a:pt x="11507" y="25543"/>
                  </a:lnTo>
                  <a:lnTo>
                    <a:pt x="11385" y="26033"/>
                  </a:lnTo>
                  <a:lnTo>
                    <a:pt x="11303" y="26523"/>
                  </a:lnTo>
                  <a:lnTo>
                    <a:pt x="11263" y="26972"/>
                  </a:lnTo>
                  <a:lnTo>
                    <a:pt x="11263" y="27461"/>
                  </a:lnTo>
                  <a:lnTo>
                    <a:pt x="11344" y="27951"/>
                  </a:lnTo>
                  <a:lnTo>
                    <a:pt x="11467" y="28440"/>
                  </a:lnTo>
                  <a:lnTo>
                    <a:pt x="11671" y="29093"/>
                  </a:lnTo>
                  <a:lnTo>
                    <a:pt x="11916" y="29583"/>
                  </a:lnTo>
                  <a:lnTo>
                    <a:pt x="12079" y="29909"/>
                  </a:lnTo>
                  <a:lnTo>
                    <a:pt x="12283" y="30236"/>
                  </a:lnTo>
                  <a:lnTo>
                    <a:pt x="12568" y="30603"/>
                  </a:lnTo>
                  <a:lnTo>
                    <a:pt x="12976" y="31052"/>
                  </a:lnTo>
                  <a:lnTo>
                    <a:pt x="13303" y="31378"/>
                  </a:lnTo>
                  <a:lnTo>
                    <a:pt x="13588" y="31623"/>
                  </a:lnTo>
                  <a:lnTo>
                    <a:pt x="14201" y="32031"/>
                  </a:lnTo>
                  <a:lnTo>
                    <a:pt x="14486" y="32235"/>
                  </a:lnTo>
                  <a:lnTo>
                    <a:pt x="14813" y="32439"/>
                  </a:lnTo>
                  <a:lnTo>
                    <a:pt x="15221" y="32602"/>
                  </a:lnTo>
                  <a:lnTo>
                    <a:pt x="15669" y="32725"/>
                  </a:lnTo>
                  <a:lnTo>
                    <a:pt x="16200" y="32847"/>
                  </a:lnTo>
                  <a:lnTo>
                    <a:pt x="16771" y="32929"/>
                  </a:lnTo>
                  <a:lnTo>
                    <a:pt x="17220" y="32929"/>
                  </a:lnTo>
                  <a:lnTo>
                    <a:pt x="17587" y="32888"/>
                  </a:lnTo>
                  <a:lnTo>
                    <a:pt x="17995" y="32847"/>
                  </a:lnTo>
                  <a:lnTo>
                    <a:pt x="18363" y="32766"/>
                  </a:lnTo>
                  <a:lnTo>
                    <a:pt x="18811" y="32602"/>
                  </a:lnTo>
                  <a:lnTo>
                    <a:pt x="19219" y="32480"/>
                  </a:lnTo>
                  <a:lnTo>
                    <a:pt x="19627" y="32276"/>
                  </a:lnTo>
                  <a:lnTo>
                    <a:pt x="19995" y="32072"/>
                  </a:lnTo>
                  <a:lnTo>
                    <a:pt x="20362" y="31827"/>
                  </a:lnTo>
                  <a:lnTo>
                    <a:pt x="20549" y="31703"/>
                  </a:lnTo>
                  <a:lnTo>
                    <a:pt x="20607" y="32031"/>
                  </a:lnTo>
                  <a:lnTo>
                    <a:pt x="20648" y="32766"/>
                  </a:lnTo>
                  <a:lnTo>
                    <a:pt x="20688" y="33419"/>
                  </a:lnTo>
                  <a:lnTo>
                    <a:pt x="20688" y="34683"/>
                  </a:lnTo>
                  <a:lnTo>
                    <a:pt x="20607" y="35663"/>
                  </a:lnTo>
                  <a:lnTo>
                    <a:pt x="20566" y="35989"/>
                  </a:lnTo>
                  <a:lnTo>
                    <a:pt x="20484" y="36724"/>
                  </a:lnTo>
                  <a:lnTo>
                    <a:pt x="20321" y="37458"/>
                  </a:lnTo>
                  <a:lnTo>
                    <a:pt x="20280" y="37703"/>
                  </a:lnTo>
                  <a:lnTo>
                    <a:pt x="20158" y="38274"/>
                  </a:lnTo>
                  <a:lnTo>
                    <a:pt x="19791" y="39417"/>
                  </a:lnTo>
                  <a:lnTo>
                    <a:pt x="19587" y="40070"/>
                  </a:lnTo>
                  <a:lnTo>
                    <a:pt x="19301" y="40722"/>
                  </a:lnTo>
                  <a:lnTo>
                    <a:pt x="18730" y="42028"/>
                  </a:lnTo>
                  <a:lnTo>
                    <a:pt x="18322" y="42803"/>
                  </a:lnTo>
                  <a:lnTo>
                    <a:pt x="17914" y="43579"/>
                  </a:lnTo>
                  <a:lnTo>
                    <a:pt x="17424" y="44313"/>
                  </a:lnTo>
                  <a:lnTo>
                    <a:pt x="16894" y="45007"/>
                  </a:lnTo>
                  <a:lnTo>
                    <a:pt x="16404" y="45660"/>
                  </a:lnTo>
                  <a:lnTo>
                    <a:pt x="15873" y="46313"/>
                  </a:lnTo>
                  <a:lnTo>
                    <a:pt x="14772" y="47577"/>
                  </a:lnTo>
                  <a:lnTo>
                    <a:pt x="14037" y="48312"/>
                  </a:lnTo>
                  <a:lnTo>
                    <a:pt x="13303" y="49046"/>
                  </a:lnTo>
                  <a:lnTo>
                    <a:pt x="12324" y="49903"/>
                  </a:lnTo>
                  <a:lnTo>
                    <a:pt x="11630" y="50515"/>
                  </a:lnTo>
                  <a:lnTo>
                    <a:pt x="10895" y="51046"/>
                  </a:lnTo>
                  <a:lnTo>
                    <a:pt x="10365" y="51372"/>
                  </a:lnTo>
                  <a:lnTo>
                    <a:pt x="9835" y="51699"/>
                  </a:lnTo>
                  <a:lnTo>
                    <a:pt x="9141" y="52025"/>
                  </a:lnTo>
                  <a:lnTo>
                    <a:pt x="8529" y="52270"/>
                  </a:lnTo>
                  <a:lnTo>
                    <a:pt x="7958" y="52433"/>
                  </a:lnTo>
                  <a:lnTo>
                    <a:pt x="7590" y="52474"/>
                  </a:lnTo>
                  <a:lnTo>
                    <a:pt x="7223" y="52515"/>
                  </a:lnTo>
                  <a:lnTo>
                    <a:pt x="6856" y="52515"/>
                  </a:lnTo>
                  <a:lnTo>
                    <a:pt x="6407" y="52474"/>
                  </a:lnTo>
                  <a:lnTo>
                    <a:pt x="5958" y="52392"/>
                  </a:lnTo>
                  <a:lnTo>
                    <a:pt x="5591" y="52311"/>
                  </a:lnTo>
                  <a:lnTo>
                    <a:pt x="5264" y="52148"/>
                  </a:lnTo>
                  <a:lnTo>
                    <a:pt x="4938" y="51984"/>
                  </a:lnTo>
                  <a:lnTo>
                    <a:pt x="4612" y="51780"/>
                  </a:lnTo>
                  <a:lnTo>
                    <a:pt x="4326" y="51535"/>
                  </a:lnTo>
                  <a:lnTo>
                    <a:pt x="4000" y="51250"/>
                  </a:lnTo>
                  <a:lnTo>
                    <a:pt x="3755" y="50964"/>
                  </a:lnTo>
                  <a:lnTo>
                    <a:pt x="3510" y="50679"/>
                  </a:lnTo>
                  <a:lnTo>
                    <a:pt x="3102" y="49985"/>
                  </a:lnTo>
                  <a:lnTo>
                    <a:pt x="2694" y="49291"/>
                  </a:lnTo>
                  <a:lnTo>
                    <a:pt x="2367" y="48557"/>
                  </a:lnTo>
                  <a:lnTo>
                    <a:pt x="2123" y="47782"/>
                  </a:lnTo>
                  <a:lnTo>
                    <a:pt x="1837" y="46802"/>
                  </a:lnTo>
                  <a:lnTo>
                    <a:pt x="1674" y="46068"/>
                  </a:lnTo>
                  <a:lnTo>
                    <a:pt x="1347" y="44354"/>
                  </a:lnTo>
                  <a:lnTo>
                    <a:pt x="1062" y="42763"/>
                  </a:lnTo>
                  <a:lnTo>
                    <a:pt x="858" y="41906"/>
                  </a:lnTo>
                  <a:lnTo>
                    <a:pt x="735" y="41334"/>
                  </a:lnTo>
                  <a:lnTo>
                    <a:pt x="531" y="40682"/>
                  </a:lnTo>
                  <a:lnTo>
                    <a:pt x="327" y="40151"/>
                  </a:lnTo>
                  <a:lnTo>
                    <a:pt x="123" y="39784"/>
                  </a:lnTo>
                  <a:lnTo>
                    <a:pt x="42" y="39702"/>
                  </a:lnTo>
                  <a:lnTo>
                    <a:pt x="42" y="39743"/>
                  </a:lnTo>
                  <a:lnTo>
                    <a:pt x="1" y="39784"/>
                  </a:lnTo>
                  <a:lnTo>
                    <a:pt x="42" y="39988"/>
                  </a:lnTo>
                  <a:lnTo>
                    <a:pt x="450" y="41661"/>
                  </a:lnTo>
                  <a:lnTo>
                    <a:pt x="817" y="43375"/>
                  </a:lnTo>
                  <a:lnTo>
                    <a:pt x="1184" y="45292"/>
                  </a:lnTo>
                  <a:lnTo>
                    <a:pt x="1470" y="46476"/>
                  </a:lnTo>
                  <a:lnTo>
                    <a:pt x="1755" y="47659"/>
                  </a:lnTo>
                  <a:lnTo>
                    <a:pt x="1919" y="48149"/>
                  </a:lnTo>
                  <a:lnTo>
                    <a:pt x="2082" y="48598"/>
                  </a:lnTo>
                  <a:lnTo>
                    <a:pt x="2327" y="49210"/>
                  </a:lnTo>
                  <a:lnTo>
                    <a:pt x="2571" y="49740"/>
                  </a:lnTo>
                  <a:lnTo>
                    <a:pt x="2898" y="50311"/>
                  </a:lnTo>
                  <a:lnTo>
                    <a:pt x="3265" y="50842"/>
                  </a:lnTo>
                  <a:lnTo>
                    <a:pt x="3632" y="51331"/>
                  </a:lnTo>
                  <a:lnTo>
                    <a:pt x="4040" y="51780"/>
                  </a:lnTo>
                  <a:lnTo>
                    <a:pt x="4530" y="52107"/>
                  </a:lnTo>
                  <a:lnTo>
                    <a:pt x="5020" y="52433"/>
                  </a:lnTo>
                  <a:lnTo>
                    <a:pt x="5591" y="52678"/>
                  </a:lnTo>
                  <a:lnTo>
                    <a:pt x="5795" y="52760"/>
                  </a:lnTo>
                  <a:lnTo>
                    <a:pt x="6081" y="52841"/>
                  </a:lnTo>
                  <a:lnTo>
                    <a:pt x="6448" y="52882"/>
                  </a:lnTo>
                  <a:lnTo>
                    <a:pt x="6774" y="52923"/>
                  </a:lnTo>
                  <a:lnTo>
                    <a:pt x="7141" y="52923"/>
                  </a:lnTo>
                  <a:lnTo>
                    <a:pt x="7468" y="52882"/>
                  </a:lnTo>
                  <a:lnTo>
                    <a:pt x="7835" y="52841"/>
                  </a:lnTo>
                  <a:lnTo>
                    <a:pt x="8284" y="52760"/>
                  </a:lnTo>
                  <a:lnTo>
                    <a:pt x="8692" y="52637"/>
                  </a:lnTo>
                  <a:lnTo>
                    <a:pt x="9100" y="52474"/>
                  </a:lnTo>
                  <a:lnTo>
                    <a:pt x="9508" y="52311"/>
                  </a:lnTo>
                  <a:lnTo>
                    <a:pt x="9671" y="52229"/>
                  </a:lnTo>
                  <a:lnTo>
                    <a:pt x="10487" y="51780"/>
                  </a:lnTo>
                  <a:lnTo>
                    <a:pt x="11344" y="51168"/>
                  </a:lnTo>
                  <a:lnTo>
                    <a:pt x="12201" y="50475"/>
                  </a:lnTo>
                  <a:lnTo>
                    <a:pt x="12854" y="49944"/>
                  </a:lnTo>
                  <a:lnTo>
                    <a:pt x="13466" y="49373"/>
                  </a:lnTo>
                  <a:lnTo>
                    <a:pt x="14078" y="48802"/>
                  </a:lnTo>
                  <a:lnTo>
                    <a:pt x="14445" y="48434"/>
                  </a:lnTo>
                  <a:lnTo>
                    <a:pt x="14772" y="48108"/>
                  </a:lnTo>
                  <a:lnTo>
                    <a:pt x="15302" y="47537"/>
                  </a:lnTo>
                  <a:lnTo>
                    <a:pt x="15792" y="46965"/>
                  </a:lnTo>
                  <a:lnTo>
                    <a:pt x="16282" y="46394"/>
                  </a:lnTo>
                  <a:lnTo>
                    <a:pt x="16649" y="45905"/>
                  </a:lnTo>
                  <a:lnTo>
                    <a:pt x="16934" y="45496"/>
                  </a:lnTo>
                  <a:lnTo>
                    <a:pt x="17424" y="44762"/>
                  </a:lnTo>
                  <a:lnTo>
                    <a:pt x="17954" y="43987"/>
                  </a:lnTo>
                  <a:lnTo>
                    <a:pt x="18485" y="43171"/>
                  </a:lnTo>
                  <a:lnTo>
                    <a:pt x="18934" y="42314"/>
                  </a:lnTo>
                  <a:lnTo>
                    <a:pt x="19301" y="41579"/>
                  </a:lnTo>
                  <a:lnTo>
                    <a:pt x="19505" y="41090"/>
                  </a:lnTo>
                  <a:lnTo>
                    <a:pt x="19709" y="40518"/>
                  </a:lnTo>
                  <a:lnTo>
                    <a:pt x="19954" y="39825"/>
                  </a:lnTo>
                  <a:lnTo>
                    <a:pt x="20199" y="39213"/>
                  </a:lnTo>
                  <a:lnTo>
                    <a:pt x="20444" y="38356"/>
                  </a:lnTo>
                  <a:lnTo>
                    <a:pt x="20607" y="37621"/>
                  </a:lnTo>
                  <a:lnTo>
                    <a:pt x="20770" y="36887"/>
                  </a:lnTo>
                  <a:lnTo>
                    <a:pt x="20852" y="36152"/>
                  </a:lnTo>
                  <a:lnTo>
                    <a:pt x="20933" y="35377"/>
                  </a:lnTo>
                  <a:lnTo>
                    <a:pt x="21015" y="34357"/>
                  </a:lnTo>
                  <a:lnTo>
                    <a:pt x="21015" y="33337"/>
                  </a:lnTo>
                  <a:lnTo>
                    <a:pt x="20933" y="32358"/>
                  </a:lnTo>
                  <a:lnTo>
                    <a:pt x="20826" y="31499"/>
                  </a:lnTo>
                  <a:lnTo>
                    <a:pt x="20826" y="31499"/>
                  </a:lnTo>
                  <a:lnTo>
                    <a:pt x="21341" y="31052"/>
                  </a:lnTo>
                  <a:lnTo>
                    <a:pt x="21912" y="30481"/>
                  </a:lnTo>
                  <a:lnTo>
                    <a:pt x="22443" y="29909"/>
                  </a:lnTo>
                  <a:lnTo>
                    <a:pt x="22892" y="29297"/>
                  </a:lnTo>
                  <a:lnTo>
                    <a:pt x="23341" y="28644"/>
                  </a:lnTo>
                  <a:lnTo>
                    <a:pt x="23585" y="28236"/>
                  </a:lnTo>
                  <a:lnTo>
                    <a:pt x="23789" y="27788"/>
                  </a:lnTo>
                  <a:lnTo>
                    <a:pt x="24157" y="26972"/>
                  </a:lnTo>
                  <a:lnTo>
                    <a:pt x="24524" y="26155"/>
                  </a:lnTo>
                  <a:lnTo>
                    <a:pt x="24769" y="25380"/>
                  </a:lnTo>
                  <a:lnTo>
                    <a:pt x="24891" y="24931"/>
                  </a:lnTo>
                  <a:lnTo>
                    <a:pt x="24973" y="24482"/>
                  </a:lnTo>
                  <a:lnTo>
                    <a:pt x="25054" y="24034"/>
                  </a:lnTo>
                  <a:lnTo>
                    <a:pt x="25136" y="23544"/>
                  </a:lnTo>
                  <a:lnTo>
                    <a:pt x="25177" y="22973"/>
                  </a:lnTo>
                  <a:lnTo>
                    <a:pt x="25177" y="22075"/>
                  </a:lnTo>
                  <a:lnTo>
                    <a:pt x="25177" y="21137"/>
                  </a:lnTo>
                  <a:lnTo>
                    <a:pt x="25054" y="20320"/>
                  </a:lnTo>
                  <a:lnTo>
                    <a:pt x="24891" y="19545"/>
                  </a:lnTo>
                  <a:lnTo>
                    <a:pt x="24728" y="19015"/>
                  </a:lnTo>
                  <a:lnTo>
                    <a:pt x="24565" y="18525"/>
                  </a:lnTo>
                  <a:lnTo>
                    <a:pt x="24279" y="17831"/>
                  </a:lnTo>
                  <a:lnTo>
                    <a:pt x="23993" y="17179"/>
                  </a:lnTo>
                  <a:lnTo>
                    <a:pt x="23789" y="16811"/>
                  </a:lnTo>
                  <a:lnTo>
                    <a:pt x="23545" y="16403"/>
                  </a:lnTo>
                  <a:lnTo>
                    <a:pt x="23055" y="15710"/>
                  </a:lnTo>
                  <a:lnTo>
                    <a:pt x="22484" y="15016"/>
                  </a:lnTo>
                  <a:lnTo>
                    <a:pt x="21831" y="14363"/>
                  </a:lnTo>
                  <a:lnTo>
                    <a:pt x="21464" y="14037"/>
                  </a:lnTo>
                  <a:lnTo>
                    <a:pt x="21096" y="13751"/>
                  </a:lnTo>
                  <a:lnTo>
                    <a:pt x="20688" y="13465"/>
                  </a:lnTo>
                  <a:lnTo>
                    <a:pt x="20035" y="13057"/>
                  </a:lnTo>
                  <a:lnTo>
                    <a:pt x="19260" y="12690"/>
                  </a:lnTo>
                  <a:lnTo>
                    <a:pt x="18444" y="12364"/>
                  </a:lnTo>
                  <a:lnTo>
                    <a:pt x="17587" y="12078"/>
                  </a:lnTo>
                  <a:lnTo>
                    <a:pt x="17383" y="11996"/>
                  </a:lnTo>
                  <a:lnTo>
                    <a:pt x="16608" y="11792"/>
                  </a:lnTo>
                  <a:lnTo>
                    <a:pt x="15833" y="11629"/>
                  </a:lnTo>
                  <a:lnTo>
                    <a:pt x="14282" y="11303"/>
                  </a:lnTo>
                  <a:lnTo>
                    <a:pt x="13833" y="11221"/>
                  </a:lnTo>
                  <a:lnTo>
                    <a:pt x="13548" y="11180"/>
                  </a:lnTo>
                  <a:lnTo>
                    <a:pt x="13180" y="11058"/>
                  </a:lnTo>
                  <a:lnTo>
                    <a:pt x="12609" y="10936"/>
                  </a:lnTo>
                  <a:lnTo>
                    <a:pt x="11793" y="10732"/>
                  </a:lnTo>
                  <a:lnTo>
                    <a:pt x="11548" y="10650"/>
                  </a:lnTo>
                  <a:lnTo>
                    <a:pt x="11099" y="10528"/>
                  </a:lnTo>
                  <a:lnTo>
                    <a:pt x="10651" y="10324"/>
                  </a:lnTo>
                  <a:lnTo>
                    <a:pt x="10079" y="10079"/>
                  </a:lnTo>
                  <a:lnTo>
                    <a:pt x="9508" y="9834"/>
                  </a:lnTo>
                  <a:lnTo>
                    <a:pt x="8937" y="9507"/>
                  </a:lnTo>
                  <a:lnTo>
                    <a:pt x="8406" y="9181"/>
                  </a:lnTo>
                  <a:lnTo>
                    <a:pt x="7876" y="8773"/>
                  </a:lnTo>
                  <a:lnTo>
                    <a:pt x="7141" y="8202"/>
                  </a:lnTo>
                  <a:lnTo>
                    <a:pt x="6407" y="7508"/>
                  </a:lnTo>
                  <a:lnTo>
                    <a:pt x="5917" y="6978"/>
                  </a:lnTo>
                  <a:lnTo>
                    <a:pt x="5754" y="6774"/>
                  </a:lnTo>
                  <a:lnTo>
                    <a:pt x="5509" y="6488"/>
                  </a:lnTo>
                  <a:lnTo>
                    <a:pt x="5142" y="5958"/>
                  </a:lnTo>
                  <a:lnTo>
                    <a:pt x="4816" y="5386"/>
                  </a:lnTo>
                  <a:lnTo>
                    <a:pt x="4693" y="5141"/>
                  </a:lnTo>
                  <a:lnTo>
                    <a:pt x="4367" y="4489"/>
                  </a:lnTo>
                  <a:lnTo>
                    <a:pt x="4163" y="3958"/>
                  </a:lnTo>
                  <a:lnTo>
                    <a:pt x="3959" y="3387"/>
                  </a:lnTo>
                  <a:lnTo>
                    <a:pt x="3755" y="2652"/>
                  </a:lnTo>
                  <a:lnTo>
                    <a:pt x="3592" y="1918"/>
                  </a:lnTo>
                  <a:lnTo>
                    <a:pt x="3551" y="1755"/>
                  </a:lnTo>
                  <a:lnTo>
                    <a:pt x="3428" y="1061"/>
                  </a:lnTo>
                  <a:lnTo>
                    <a:pt x="3347" y="367"/>
                  </a:lnTo>
                  <a:lnTo>
                    <a:pt x="3306" y="82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2"/>
            <p:cNvSpPr/>
            <p:nvPr/>
          </p:nvSpPr>
          <p:spPr>
            <a:xfrm>
              <a:off x="4510275" y="1328350"/>
              <a:ext cx="504975" cy="266275"/>
            </a:xfrm>
            <a:custGeom>
              <a:rect b="b" l="l" r="r" t="t"/>
              <a:pathLst>
                <a:path extrusionOk="0" h="10651" w="20199">
                  <a:moveTo>
                    <a:pt x="1633" y="1"/>
                  </a:moveTo>
                  <a:lnTo>
                    <a:pt x="1470" y="123"/>
                  </a:lnTo>
                  <a:lnTo>
                    <a:pt x="1307" y="246"/>
                  </a:lnTo>
                  <a:lnTo>
                    <a:pt x="1225" y="368"/>
                  </a:lnTo>
                  <a:lnTo>
                    <a:pt x="1062" y="572"/>
                  </a:lnTo>
                  <a:lnTo>
                    <a:pt x="858" y="939"/>
                  </a:lnTo>
                  <a:lnTo>
                    <a:pt x="735" y="1184"/>
                  </a:lnTo>
                  <a:lnTo>
                    <a:pt x="695" y="1307"/>
                  </a:lnTo>
                  <a:lnTo>
                    <a:pt x="613" y="1429"/>
                  </a:lnTo>
                  <a:lnTo>
                    <a:pt x="491" y="1715"/>
                  </a:lnTo>
                  <a:lnTo>
                    <a:pt x="327" y="2123"/>
                  </a:lnTo>
                  <a:lnTo>
                    <a:pt x="287" y="2245"/>
                  </a:lnTo>
                  <a:lnTo>
                    <a:pt x="164" y="2694"/>
                  </a:lnTo>
                  <a:lnTo>
                    <a:pt x="42" y="3184"/>
                  </a:lnTo>
                  <a:lnTo>
                    <a:pt x="42" y="3265"/>
                  </a:lnTo>
                  <a:lnTo>
                    <a:pt x="1" y="3592"/>
                  </a:lnTo>
                  <a:lnTo>
                    <a:pt x="1" y="4081"/>
                  </a:lnTo>
                  <a:lnTo>
                    <a:pt x="1" y="4285"/>
                  </a:lnTo>
                  <a:lnTo>
                    <a:pt x="1" y="4408"/>
                  </a:lnTo>
                  <a:lnTo>
                    <a:pt x="1" y="4897"/>
                  </a:lnTo>
                  <a:lnTo>
                    <a:pt x="83" y="5346"/>
                  </a:lnTo>
                  <a:lnTo>
                    <a:pt x="246" y="6203"/>
                  </a:lnTo>
                  <a:lnTo>
                    <a:pt x="246" y="6285"/>
                  </a:lnTo>
                  <a:lnTo>
                    <a:pt x="287" y="6407"/>
                  </a:lnTo>
                  <a:lnTo>
                    <a:pt x="327" y="6489"/>
                  </a:lnTo>
                  <a:lnTo>
                    <a:pt x="409" y="6734"/>
                  </a:lnTo>
                  <a:lnTo>
                    <a:pt x="491" y="6938"/>
                  </a:lnTo>
                  <a:lnTo>
                    <a:pt x="613" y="7142"/>
                  </a:lnTo>
                  <a:lnTo>
                    <a:pt x="695" y="7305"/>
                  </a:lnTo>
                  <a:lnTo>
                    <a:pt x="776" y="7509"/>
                  </a:lnTo>
                  <a:lnTo>
                    <a:pt x="817" y="7590"/>
                  </a:lnTo>
                  <a:lnTo>
                    <a:pt x="980" y="7876"/>
                  </a:lnTo>
                  <a:lnTo>
                    <a:pt x="1143" y="8080"/>
                  </a:lnTo>
                  <a:lnTo>
                    <a:pt x="1266" y="8284"/>
                  </a:lnTo>
                  <a:lnTo>
                    <a:pt x="1388" y="8447"/>
                  </a:lnTo>
                  <a:lnTo>
                    <a:pt x="1715" y="8774"/>
                  </a:lnTo>
                  <a:lnTo>
                    <a:pt x="1919" y="8978"/>
                  </a:lnTo>
                  <a:lnTo>
                    <a:pt x="2286" y="9263"/>
                  </a:lnTo>
                  <a:lnTo>
                    <a:pt x="2572" y="9427"/>
                  </a:lnTo>
                  <a:lnTo>
                    <a:pt x="2816" y="9590"/>
                  </a:lnTo>
                  <a:lnTo>
                    <a:pt x="3306" y="9835"/>
                  </a:lnTo>
                  <a:lnTo>
                    <a:pt x="3796" y="10039"/>
                  </a:lnTo>
                  <a:lnTo>
                    <a:pt x="3959" y="10080"/>
                  </a:lnTo>
                  <a:lnTo>
                    <a:pt x="4041" y="10120"/>
                  </a:lnTo>
                  <a:lnTo>
                    <a:pt x="4204" y="10161"/>
                  </a:lnTo>
                  <a:lnTo>
                    <a:pt x="4408" y="10202"/>
                  </a:lnTo>
                  <a:lnTo>
                    <a:pt x="4693" y="10243"/>
                  </a:lnTo>
                  <a:lnTo>
                    <a:pt x="5020" y="10284"/>
                  </a:lnTo>
                  <a:lnTo>
                    <a:pt x="5142" y="10324"/>
                  </a:lnTo>
                  <a:lnTo>
                    <a:pt x="5387" y="10324"/>
                  </a:lnTo>
                  <a:lnTo>
                    <a:pt x="5836" y="10365"/>
                  </a:lnTo>
                  <a:lnTo>
                    <a:pt x="5999" y="10365"/>
                  </a:lnTo>
                  <a:lnTo>
                    <a:pt x="6162" y="10324"/>
                  </a:lnTo>
                  <a:lnTo>
                    <a:pt x="7060" y="10324"/>
                  </a:lnTo>
                  <a:lnTo>
                    <a:pt x="7142" y="10284"/>
                  </a:lnTo>
                  <a:lnTo>
                    <a:pt x="7917" y="10284"/>
                  </a:lnTo>
                  <a:lnTo>
                    <a:pt x="8284" y="10243"/>
                  </a:lnTo>
                  <a:lnTo>
                    <a:pt x="8611" y="10202"/>
                  </a:lnTo>
                  <a:lnTo>
                    <a:pt x="9059" y="10202"/>
                  </a:lnTo>
                  <a:lnTo>
                    <a:pt x="9345" y="10161"/>
                  </a:lnTo>
                  <a:lnTo>
                    <a:pt x="9631" y="10161"/>
                  </a:lnTo>
                  <a:lnTo>
                    <a:pt x="9875" y="10120"/>
                  </a:lnTo>
                  <a:lnTo>
                    <a:pt x="10855" y="10120"/>
                  </a:lnTo>
                  <a:lnTo>
                    <a:pt x="11140" y="10161"/>
                  </a:lnTo>
                  <a:lnTo>
                    <a:pt x="11344" y="10120"/>
                  </a:lnTo>
                  <a:lnTo>
                    <a:pt x="13181" y="10120"/>
                  </a:lnTo>
                  <a:lnTo>
                    <a:pt x="13589" y="10161"/>
                  </a:lnTo>
                  <a:lnTo>
                    <a:pt x="14364" y="10202"/>
                  </a:lnTo>
                  <a:lnTo>
                    <a:pt x="14854" y="10202"/>
                  </a:lnTo>
                  <a:lnTo>
                    <a:pt x="15139" y="10243"/>
                  </a:lnTo>
                  <a:lnTo>
                    <a:pt x="15343" y="10243"/>
                  </a:lnTo>
                  <a:lnTo>
                    <a:pt x="15588" y="10284"/>
                  </a:lnTo>
                  <a:lnTo>
                    <a:pt x="15874" y="10324"/>
                  </a:lnTo>
                  <a:lnTo>
                    <a:pt x="16486" y="10324"/>
                  </a:lnTo>
                  <a:lnTo>
                    <a:pt x="16935" y="10365"/>
                  </a:lnTo>
                  <a:lnTo>
                    <a:pt x="17098" y="10365"/>
                  </a:lnTo>
                  <a:lnTo>
                    <a:pt x="17506" y="10447"/>
                  </a:lnTo>
                  <a:lnTo>
                    <a:pt x="18199" y="10488"/>
                  </a:lnTo>
                  <a:lnTo>
                    <a:pt x="18608" y="10528"/>
                  </a:lnTo>
                  <a:lnTo>
                    <a:pt x="18771" y="10528"/>
                  </a:lnTo>
                  <a:lnTo>
                    <a:pt x="19505" y="10610"/>
                  </a:lnTo>
                  <a:lnTo>
                    <a:pt x="19668" y="10651"/>
                  </a:lnTo>
                  <a:lnTo>
                    <a:pt x="20076" y="10651"/>
                  </a:lnTo>
                  <a:lnTo>
                    <a:pt x="20158" y="10569"/>
                  </a:lnTo>
                  <a:lnTo>
                    <a:pt x="20199" y="10528"/>
                  </a:lnTo>
                  <a:lnTo>
                    <a:pt x="20199" y="10488"/>
                  </a:lnTo>
                  <a:lnTo>
                    <a:pt x="20158" y="10406"/>
                  </a:lnTo>
                  <a:lnTo>
                    <a:pt x="20076" y="10365"/>
                  </a:lnTo>
                  <a:lnTo>
                    <a:pt x="19995" y="10324"/>
                  </a:lnTo>
                  <a:lnTo>
                    <a:pt x="19791" y="10243"/>
                  </a:lnTo>
                  <a:lnTo>
                    <a:pt x="19424" y="10202"/>
                  </a:lnTo>
                  <a:lnTo>
                    <a:pt x="19016" y="10161"/>
                  </a:lnTo>
                  <a:lnTo>
                    <a:pt x="18485" y="10161"/>
                  </a:lnTo>
                  <a:lnTo>
                    <a:pt x="18363" y="10120"/>
                  </a:lnTo>
                  <a:lnTo>
                    <a:pt x="17995" y="10120"/>
                  </a:lnTo>
                  <a:lnTo>
                    <a:pt x="17710" y="10080"/>
                  </a:lnTo>
                  <a:lnTo>
                    <a:pt x="17179" y="10039"/>
                  </a:lnTo>
                  <a:lnTo>
                    <a:pt x="17016" y="9998"/>
                  </a:lnTo>
                  <a:lnTo>
                    <a:pt x="16975" y="9998"/>
                  </a:lnTo>
                  <a:lnTo>
                    <a:pt x="16894" y="9957"/>
                  </a:lnTo>
                  <a:lnTo>
                    <a:pt x="16567" y="9916"/>
                  </a:lnTo>
                  <a:lnTo>
                    <a:pt x="15996" y="9916"/>
                  </a:lnTo>
                  <a:lnTo>
                    <a:pt x="15058" y="9835"/>
                  </a:lnTo>
                  <a:lnTo>
                    <a:pt x="14650" y="9794"/>
                  </a:lnTo>
                  <a:lnTo>
                    <a:pt x="13262" y="9794"/>
                  </a:lnTo>
                  <a:lnTo>
                    <a:pt x="12813" y="9753"/>
                  </a:lnTo>
                  <a:lnTo>
                    <a:pt x="12650" y="9794"/>
                  </a:lnTo>
                  <a:lnTo>
                    <a:pt x="12079" y="9794"/>
                  </a:lnTo>
                  <a:lnTo>
                    <a:pt x="11916" y="9753"/>
                  </a:lnTo>
                  <a:lnTo>
                    <a:pt x="10447" y="9753"/>
                  </a:lnTo>
                  <a:lnTo>
                    <a:pt x="9631" y="9794"/>
                  </a:lnTo>
                  <a:lnTo>
                    <a:pt x="9263" y="9794"/>
                  </a:lnTo>
                  <a:lnTo>
                    <a:pt x="9141" y="9835"/>
                  </a:lnTo>
                  <a:lnTo>
                    <a:pt x="8243" y="9835"/>
                  </a:lnTo>
                  <a:lnTo>
                    <a:pt x="7917" y="9876"/>
                  </a:lnTo>
                  <a:lnTo>
                    <a:pt x="7876" y="9876"/>
                  </a:lnTo>
                  <a:lnTo>
                    <a:pt x="7468" y="9916"/>
                  </a:lnTo>
                  <a:lnTo>
                    <a:pt x="7182" y="9957"/>
                  </a:lnTo>
                  <a:lnTo>
                    <a:pt x="6244" y="9957"/>
                  </a:lnTo>
                  <a:lnTo>
                    <a:pt x="5836" y="9998"/>
                  </a:lnTo>
                  <a:lnTo>
                    <a:pt x="5469" y="9998"/>
                  </a:lnTo>
                  <a:lnTo>
                    <a:pt x="5101" y="9916"/>
                  </a:lnTo>
                  <a:lnTo>
                    <a:pt x="4816" y="9916"/>
                  </a:lnTo>
                  <a:lnTo>
                    <a:pt x="4449" y="9835"/>
                  </a:lnTo>
                  <a:lnTo>
                    <a:pt x="4041" y="9712"/>
                  </a:lnTo>
                  <a:lnTo>
                    <a:pt x="3673" y="9590"/>
                  </a:lnTo>
                  <a:lnTo>
                    <a:pt x="3020" y="9304"/>
                  </a:lnTo>
                  <a:lnTo>
                    <a:pt x="2816" y="9223"/>
                  </a:lnTo>
                  <a:lnTo>
                    <a:pt x="2653" y="9100"/>
                  </a:lnTo>
                  <a:lnTo>
                    <a:pt x="2490" y="8978"/>
                  </a:lnTo>
                  <a:lnTo>
                    <a:pt x="2204" y="8733"/>
                  </a:lnTo>
                  <a:lnTo>
                    <a:pt x="2041" y="8611"/>
                  </a:lnTo>
                  <a:lnTo>
                    <a:pt x="1960" y="8529"/>
                  </a:lnTo>
                  <a:lnTo>
                    <a:pt x="1837" y="8407"/>
                  </a:lnTo>
                  <a:lnTo>
                    <a:pt x="1674" y="8243"/>
                  </a:lnTo>
                  <a:lnTo>
                    <a:pt x="1470" y="7958"/>
                  </a:lnTo>
                  <a:lnTo>
                    <a:pt x="1307" y="7754"/>
                  </a:lnTo>
                  <a:lnTo>
                    <a:pt x="1225" y="7590"/>
                  </a:lnTo>
                  <a:lnTo>
                    <a:pt x="1143" y="7468"/>
                  </a:lnTo>
                  <a:lnTo>
                    <a:pt x="1021" y="7264"/>
                  </a:lnTo>
                  <a:lnTo>
                    <a:pt x="858" y="6897"/>
                  </a:lnTo>
                  <a:lnTo>
                    <a:pt x="654" y="6407"/>
                  </a:lnTo>
                  <a:lnTo>
                    <a:pt x="613" y="6285"/>
                  </a:lnTo>
                  <a:lnTo>
                    <a:pt x="491" y="5836"/>
                  </a:lnTo>
                  <a:lnTo>
                    <a:pt x="409" y="5346"/>
                  </a:lnTo>
                  <a:lnTo>
                    <a:pt x="409" y="5305"/>
                  </a:lnTo>
                  <a:lnTo>
                    <a:pt x="327" y="4857"/>
                  </a:lnTo>
                  <a:lnTo>
                    <a:pt x="287" y="4367"/>
                  </a:lnTo>
                  <a:lnTo>
                    <a:pt x="287" y="4245"/>
                  </a:lnTo>
                  <a:lnTo>
                    <a:pt x="287" y="4163"/>
                  </a:lnTo>
                  <a:lnTo>
                    <a:pt x="287" y="4041"/>
                  </a:lnTo>
                  <a:lnTo>
                    <a:pt x="327" y="3877"/>
                  </a:lnTo>
                  <a:lnTo>
                    <a:pt x="327" y="3633"/>
                  </a:lnTo>
                  <a:lnTo>
                    <a:pt x="327" y="3551"/>
                  </a:lnTo>
                  <a:lnTo>
                    <a:pt x="368" y="3265"/>
                  </a:lnTo>
                  <a:lnTo>
                    <a:pt x="450" y="2898"/>
                  </a:lnTo>
                  <a:lnTo>
                    <a:pt x="531" y="2572"/>
                  </a:lnTo>
                  <a:lnTo>
                    <a:pt x="572" y="2408"/>
                  </a:lnTo>
                  <a:lnTo>
                    <a:pt x="776" y="1878"/>
                  </a:lnTo>
                  <a:lnTo>
                    <a:pt x="817" y="1715"/>
                  </a:lnTo>
                  <a:lnTo>
                    <a:pt x="858" y="1633"/>
                  </a:lnTo>
                  <a:lnTo>
                    <a:pt x="899" y="1552"/>
                  </a:lnTo>
                  <a:lnTo>
                    <a:pt x="1021" y="1266"/>
                  </a:lnTo>
                  <a:lnTo>
                    <a:pt x="1062" y="1184"/>
                  </a:lnTo>
                  <a:lnTo>
                    <a:pt x="1184" y="1062"/>
                  </a:lnTo>
                  <a:lnTo>
                    <a:pt x="1347" y="817"/>
                  </a:lnTo>
                  <a:lnTo>
                    <a:pt x="1511" y="491"/>
                  </a:lnTo>
                  <a:lnTo>
                    <a:pt x="1551" y="491"/>
                  </a:lnTo>
                  <a:lnTo>
                    <a:pt x="1633" y="327"/>
                  </a:lnTo>
                  <a:lnTo>
                    <a:pt x="1715" y="164"/>
                  </a:lnTo>
                  <a:lnTo>
                    <a:pt x="1715" y="83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2"/>
            <p:cNvSpPr/>
            <p:nvPr/>
          </p:nvSpPr>
          <p:spPr>
            <a:xfrm>
              <a:off x="4800000" y="1306950"/>
              <a:ext cx="26550" cy="31650"/>
            </a:xfrm>
            <a:custGeom>
              <a:rect b="b" l="l" r="r" t="t"/>
              <a:pathLst>
                <a:path extrusionOk="0" h="1266" w="1062">
                  <a:moveTo>
                    <a:pt x="408" y="0"/>
                  </a:moveTo>
                  <a:lnTo>
                    <a:pt x="327" y="41"/>
                  </a:lnTo>
                  <a:lnTo>
                    <a:pt x="163" y="163"/>
                  </a:lnTo>
                  <a:lnTo>
                    <a:pt x="41" y="367"/>
                  </a:lnTo>
                  <a:lnTo>
                    <a:pt x="0" y="612"/>
                  </a:lnTo>
                  <a:lnTo>
                    <a:pt x="41" y="857"/>
                  </a:lnTo>
                  <a:lnTo>
                    <a:pt x="163" y="1061"/>
                  </a:lnTo>
                  <a:lnTo>
                    <a:pt x="327" y="1183"/>
                  </a:lnTo>
                  <a:lnTo>
                    <a:pt x="408" y="1224"/>
                  </a:lnTo>
                  <a:lnTo>
                    <a:pt x="531" y="1265"/>
                  </a:lnTo>
                  <a:lnTo>
                    <a:pt x="653" y="1224"/>
                  </a:lnTo>
                  <a:lnTo>
                    <a:pt x="735" y="1183"/>
                  </a:lnTo>
                  <a:lnTo>
                    <a:pt x="898" y="1061"/>
                  </a:lnTo>
                  <a:lnTo>
                    <a:pt x="1020" y="857"/>
                  </a:lnTo>
                  <a:lnTo>
                    <a:pt x="1061" y="612"/>
                  </a:lnTo>
                  <a:lnTo>
                    <a:pt x="1020" y="367"/>
                  </a:lnTo>
                  <a:lnTo>
                    <a:pt x="898" y="163"/>
                  </a:lnTo>
                  <a:lnTo>
                    <a:pt x="735" y="41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E8DD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2"/>
            <p:cNvSpPr/>
            <p:nvPr/>
          </p:nvSpPr>
          <p:spPr>
            <a:xfrm>
              <a:off x="4539875" y="1311025"/>
              <a:ext cx="26550" cy="31650"/>
            </a:xfrm>
            <a:custGeom>
              <a:rect b="b" l="l" r="r" t="t"/>
              <a:pathLst>
                <a:path extrusionOk="0" h="1266" w="1062">
                  <a:moveTo>
                    <a:pt x="449" y="0"/>
                  </a:moveTo>
                  <a:lnTo>
                    <a:pt x="327" y="41"/>
                  </a:lnTo>
                  <a:lnTo>
                    <a:pt x="163" y="164"/>
                  </a:lnTo>
                  <a:lnTo>
                    <a:pt x="41" y="368"/>
                  </a:lnTo>
                  <a:lnTo>
                    <a:pt x="0" y="612"/>
                  </a:lnTo>
                  <a:lnTo>
                    <a:pt x="41" y="857"/>
                  </a:lnTo>
                  <a:lnTo>
                    <a:pt x="163" y="1061"/>
                  </a:lnTo>
                  <a:lnTo>
                    <a:pt x="327" y="1184"/>
                  </a:lnTo>
                  <a:lnTo>
                    <a:pt x="449" y="1224"/>
                  </a:lnTo>
                  <a:lnTo>
                    <a:pt x="531" y="1265"/>
                  </a:lnTo>
                  <a:lnTo>
                    <a:pt x="653" y="1224"/>
                  </a:lnTo>
                  <a:lnTo>
                    <a:pt x="735" y="1184"/>
                  </a:lnTo>
                  <a:lnTo>
                    <a:pt x="898" y="1061"/>
                  </a:lnTo>
                  <a:lnTo>
                    <a:pt x="1020" y="857"/>
                  </a:lnTo>
                  <a:lnTo>
                    <a:pt x="1061" y="612"/>
                  </a:lnTo>
                  <a:lnTo>
                    <a:pt x="1020" y="368"/>
                  </a:lnTo>
                  <a:lnTo>
                    <a:pt x="898" y="164"/>
                  </a:lnTo>
                  <a:lnTo>
                    <a:pt x="735" y="41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E8DD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2"/>
            <p:cNvSpPr/>
            <p:nvPr/>
          </p:nvSpPr>
          <p:spPr>
            <a:xfrm>
              <a:off x="4578625" y="1520150"/>
              <a:ext cx="222425" cy="191800"/>
            </a:xfrm>
            <a:custGeom>
              <a:rect b="b" l="l" r="r" t="t"/>
              <a:pathLst>
                <a:path extrusionOk="0" h="7672" w="8897">
                  <a:moveTo>
                    <a:pt x="8651" y="0"/>
                  </a:moveTo>
                  <a:lnTo>
                    <a:pt x="8610" y="41"/>
                  </a:lnTo>
                  <a:lnTo>
                    <a:pt x="8570" y="204"/>
                  </a:lnTo>
                  <a:lnTo>
                    <a:pt x="8570" y="327"/>
                  </a:lnTo>
                  <a:lnTo>
                    <a:pt x="8570" y="449"/>
                  </a:lnTo>
                  <a:lnTo>
                    <a:pt x="8529" y="612"/>
                  </a:lnTo>
                  <a:lnTo>
                    <a:pt x="8570" y="857"/>
                  </a:lnTo>
                  <a:lnTo>
                    <a:pt x="8570" y="1020"/>
                  </a:lnTo>
                  <a:lnTo>
                    <a:pt x="8570" y="1102"/>
                  </a:lnTo>
                  <a:lnTo>
                    <a:pt x="8570" y="1224"/>
                  </a:lnTo>
                  <a:lnTo>
                    <a:pt x="8570" y="1387"/>
                  </a:lnTo>
                  <a:lnTo>
                    <a:pt x="8529" y="1673"/>
                  </a:lnTo>
                  <a:lnTo>
                    <a:pt x="8529" y="1755"/>
                  </a:lnTo>
                  <a:lnTo>
                    <a:pt x="8488" y="2326"/>
                  </a:lnTo>
                  <a:lnTo>
                    <a:pt x="8488" y="2408"/>
                  </a:lnTo>
                  <a:lnTo>
                    <a:pt x="8488" y="2612"/>
                  </a:lnTo>
                  <a:lnTo>
                    <a:pt x="8488" y="2897"/>
                  </a:lnTo>
                  <a:lnTo>
                    <a:pt x="8447" y="3020"/>
                  </a:lnTo>
                  <a:lnTo>
                    <a:pt x="8447" y="3101"/>
                  </a:lnTo>
                  <a:lnTo>
                    <a:pt x="8366" y="3632"/>
                  </a:lnTo>
                  <a:lnTo>
                    <a:pt x="8284" y="3876"/>
                  </a:lnTo>
                  <a:lnTo>
                    <a:pt x="8202" y="4121"/>
                  </a:lnTo>
                  <a:lnTo>
                    <a:pt x="8202" y="4162"/>
                  </a:lnTo>
                  <a:lnTo>
                    <a:pt x="8162" y="4244"/>
                  </a:lnTo>
                  <a:lnTo>
                    <a:pt x="8162" y="4285"/>
                  </a:lnTo>
                  <a:lnTo>
                    <a:pt x="8080" y="4407"/>
                  </a:lnTo>
                  <a:lnTo>
                    <a:pt x="8039" y="4529"/>
                  </a:lnTo>
                  <a:lnTo>
                    <a:pt x="7998" y="4693"/>
                  </a:lnTo>
                  <a:lnTo>
                    <a:pt x="7958" y="4774"/>
                  </a:lnTo>
                  <a:lnTo>
                    <a:pt x="7876" y="4897"/>
                  </a:lnTo>
                  <a:lnTo>
                    <a:pt x="7835" y="4937"/>
                  </a:lnTo>
                  <a:lnTo>
                    <a:pt x="7754" y="5101"/>
                  </a:lnTo>
                  <a:lnTo>
                    <a:pt x="7550" y="5345"/>
                  </a:lnTo>
                  <a:lnTo>
                    <a:pt x="7509" y="5427"/>
                  </a:lnTo>
                  <a:lnTo>
                    <a:pt x="7305" y="5631"/>
                  </a:lnTo>
                  <a:lnTo>
                    <a:pt x="7182" y="5753"/>
                  </a:lnTo>
                  <a:lnTo>
                    <a:pt x="7019" y="5998"/>
                  </a:lnTo>
                  <a:lnTo>
                    <a:pt x="6897" y="6161"/>
                  </a:lnTo>
                  <a:lnTo>
                    <a:pt x="6733" y="6284"/>
                  </a:lnTo>
                  <a:lnTo>
                    <a:pt x="6244" y="6733"/>
                  </a:lnTo>
                  <a:lnTo>
                    <a:pt x="6162" y="6774"/>
                  </a:lnTo>
                  <a:lnTo>
                    <a:pt x="6081" y="6814"/>
                  </a:lnTo>
                  <a:lnTo>
                    <a:pt x="5999" y="6855"/>
                  </a:lnTo>
                  <a:lnTo>
                    <a:pt x="5877" y="6896"/>
                  </a:lnTo>
                  <a:lnTo>
                    <a:pt x="5713" y="7018"/>
                  </a:lnTo>
                  <a:lnTo>
                    <a:pt x="5550" y="7100"/>
                  </a:lnTo>
                  <a:lnTo>
                    <a:pt x="5469" y="7100"/>
                  </a:lnTo>
                  <a:lnTo>
                    <a:pt x="5346" y="7141"/>
                  </a:lnTo>
                  <a:lnTo>
                    <a:pt x="5060" y="7222"/>
                  </a:lnTo>
                  <a:lnTo>
                    <a:pt x="4979" y="7222"/>
                  </a:lnTo>
                  <a:lnTo>
                    <a:pt x="4897" y="7263"/>
                  </a:lnTo>
                  <a:lnTo>
                    <a:pt x="4652" y="7263"/>
                  </a:lnTo>
                  <a:lnTo>
                    <a:pt x="4326" y="7304"/>
                  </a:lnTo>
                  <a:lnTo>
                    <a:pt x="4163" y="7304"/>
                  </a:lnTo>
                  <a:lnTo>
                    <a:pt x="4081" y="7263"/>
                  </a:lnTo>
                  <a:lnTo>
                    <a:pt x="3592" y="7182"/>
                  </a:lnTo>
                  <a:lnTo>
                    <a:pt x="3388" y="7141"/>
                  </a:lnTo>
                  <a:lnTo>
                    <a:pt x="3143" y="7059"/>
                  </a:lnTo>
                  <a:lnTo>
                    <a:pt x="2939" y="6978"/>
                  </a:lnTo>
                  <a:lnTo>
                    <a:pt x="2775" y="6896"/>
                  </a:lnTo>
                  <a:lnTo>
                    <a:pt x="2653" y="6814"/>
                  </a:lnTo>
                  <a:lnTo>
                    <a:pt x="2571" y="6814"/>
                  </a:lnTo>
                  <a:lnTo>
                    <a:pt x="2490" y="6733"/>
                  </a:lnTo>
                  <a:lnTo>
                    <a:pt x="2367" y="6651"/>
                  </a:lnTo>
                  <a:lnTo>
                    <a:pt x="2204" y="6529"/>
                  </a:lnTo>
                  <a:lnTo>
                    <a:pt x="2123" y="6447"/>
                  </a:lnTo>
                  <a:lnTo>
                    <a:pt x="2000" y="6325"/>
                  </a:lnTo>
                  <a:lnTo>
                    <a:pt x="1878" y="6243"/>
                  </a:lnTo>
                  <a:lnTo>
                    <a:pt x="1837" y="6202"/>
                  </a:lnTo>
                  <a:lnTo>
                    <a:pt x="1715" y="6039"/>
                  </a:lnTo>
                  <a:lnTo>
                    <a:pt x="1674" y="6039"/>
                  </a:lnTo>
                  <a:lnTo>
                    <a:pt x="1633" y="5957"/>
                  </a:lnTo>
                  <a:lnTo>
                    <a:pt x="1511" y="5835"/>
                  </a:lnTo>
                  <a:lnTo>
                    <a:pt x="1266" y="5468"/>
                  </a:lnTo>
                  <a:lnTo>
                    <a:pt x="1102" y="5264"/>
                  </a:lnTo>
                  <a:lnTo>
                    <a:pt x="980" y="4978"/>
                  </a:lnTo>
                  <a:lnTo>
                    <a:pt x="735" y="4489"/>
                  </a:lnTo>
                  <a:lnTo>
                    <a:pt x="613" y="4162"/>
                  </a:lnTo>
                  <a:lnTo>
                    <a:pt x="572" y="3917"/>
                  </a:lnTo>
                  <a:lnTo>
                    <a:pt x="531" y="3795"/>
                  </a:lnTo>
                  <a:lnTo>
                    <a:pt x="490" y="3632"/>
                  </a:lnTo>
                  <a:lnTo>
                    <a:pt x="450" y="3387"/>
                  </a:lnTo>
                  <a:lnTo>
                    <a:pt x="409" y="3142"/>
                  </a:lnTo>
                  <a:lnTo>
                    <a:pt x="368" y="3020"/>
                  </a:lnTo>
                  <a:lnTo>
                    <a:pt x="368" y="2938"/>
                  </a:lnTo>
                  <a:lnTo>
                    <a:pt x="327" y="2652"/>
                  </a:lnTo>
                  <a:lnTo>
                    <a:pt x="327" y="2489"/>
                  </a:lnTo>
                  <a:lnTo>
                    <a:pt x="327" y="2204"/>
                  </a:lnTo>
                  <a:lnTo>
                    <a:pt x="286" y="1673"/>
                  </a:lnTo>
                  <a:lnTo>
                    <a:pt x="286" y="1387"/>
                  </a:lnTo>
                  <a:lnTo>
                    <a:pt x="327" y="1265"/>
                  </a:lnTo>
                  <a:lnTo>
                    <a:pt x="368" y="735"/>
                  </a:lnTo>
                  <a:lnTo>
                    <a:pt x="409" y="571"/>
                  </a:lnTo>
                  <a:lnTo>
                    <a:pt x="409" y="367"/>
                  </a:lnTo>
                  <a:lnTo>
                    <a:pt x="409" y="286"/>
                  </a:lnTo>
                  <a:lnTo>
                    <a:pt x="368" y="204"/>
                  </a:lnTo>
                  <a:lnTo>
                    <a:pt x="327" y="163"/>
                  </a:lnTo>
                  <a:lnTo>
                    <a:pt x="246" y="163"/>
                  </a:lnTo>
                  <a:lnTo>
                    <a:pt x="164" y="245"/>
                  </a:lnTo>
                  <a:lnTo>
                    <a:pt x="123" y="286"/>
                  </a:lnTo>
                  <a:lnTo>
                    <a:pt x="82" y="449"/>
                  </a:lnTo>
                  <a:lnTo>
                    <a:pt x="42" y="735"/>
                  </a:lnTo>
                  <a:lnTo>
                    <a:pt x="1" y="1061"/>
                  </a:lnTo>
                  <a:lnTo>
                    <a:pt x="1" y="1265"/>
                  </a:lnTo>
                  <a:lnTo>
                    <a:pt x="1" y="1469"/>
                  </a:lnTo>
                  <a:lnTo>
                    <a:pt x="1" y="1551"/>
                  </a:lnTo>
                  <a:lnTo>
                    <a:pt x="1" y="1632"/>
                  </a:lnTo>
                  <a:lnTo>
                    <a:pt x="1" y="1836"/>
                  </a:lnTo>
                  <a:lnTo>
                    <a:pt x="1" y="2081"/>
                  </a:lnTo>
                  <a:lnTo>
                    <a:pt x="1" y="2489"/>
                  </a:lnTo>
                  <a:lnTo>
                    <a:pt x="1" y="2612"/>
                  </a:lnTo>
                  <a:lnTo>
                    <a:pt x="1" y="2652"/>
                  </a:lnTo>
                  <a:lnTo>
                    <a:pt x="1" y="2734"/>
                  </a:lnTo>
                  <a:lnTo>
                    <a:pt x="42" y="2979"/>
                  </a:lnTo>
                  <a:lnTo>
                    <a:pt x="42" y="3060"/>
                  </a:lnTo>
                  <a:lnTo>
                    <a:pt x="123" y="3387"/>
                  </a:lnTo>
                  <a:lnTo>
                    <a:pt x="123" y="3428"/>
                  </a:lnTo>
                  <a:lnTo>
                    <a:pt x="286" y="4121"/>
                  </a:lnTo>
                  <a:lnTo>
                    <a:pt x="368" y="4448"/>
                  </a:lnTo>
                  <a:lnTo>
                    <a:pt x="409" y="4529"/>
                  </a:lnTo>
                  <a:lnTo>
                    <a:pt x="450" y="4611"/>
                  </a:lnTo>
                  <a:lnTo>
                    <a:pt x="490" y="4733"/>
                  </a:lnTo>
                  <a:lnTo>
                    <a:pt x="613" y="4937"/>
                  </a:lnTo>
                  <a:lnTo>
                    <a:pt x="654" y="5060"/>
                  </a:lnTo>
                  <a:lnTo>
                    <a:pt x="694" y="5101"/>
                  </a:lnTo>
                  <a:lnTo>
                    <a:pt x="858" y="5386"/>
                  </a:lnTo>
                  <a:lnTo>
                    <a:pt x="1021" y="5672"/>
                  </a:lnTo>
                  <a:lnTo>
                    <a:pt x="1102" y="5794"/>
                  </a:lnTo>
                  <a:lnTo>
                    <a:pt x="1143" y="5835"/>
                  </a:lnTo>
                  <a:lnTo>
                    <a:pt x="1266" y="5998"/>
                  </a:lnTo>
                  <a:lnTo>
                    <a:pt x="1347" y="6121"/>
                  </a:lnTo>
                  <a:lnTo>
                    <a:pt x="1429" y="6202"/>
                  </a:lnTo>
                  <a:lnTo>
                    <a:pt x="1551" y="6406"/>
                  </a:lnTo>
                  <a:lnTo>
                    <a:pt x="1715" y="6570"/>
                  </a:lnTo>
                  <a:lnTo>
                    <a:pt x="1959" y="6774"/>
                  </a:lnTo>
                  <a:lnTo>
                    <a:pt x="2163" y="6937"/>
                  </a:lnTo>
                  <a:lnTo>
                    <a:pt x="2653" y="7222"/>
                  </a:lnTo>
                  <a:lnTo>
                    <a:pt x="2694" y="7263"/>
                  </a:lnTo>
                  <a:lnTo>
                    <a:pt x="2857" y="7345"/>
                  </a:lnTo>
                  <a:lnTo>
                    <a:pt x="2979" y="7345"/>
                  </a:lnTo>
                  <a:lnTo>
                    <a:pt x="3061" y="7386"/>
                  </a:lnTo>
                  <a:lnTo>
                    <a:pt x="3306" y="7467"/>
                  </a:lnTo>
                  <a:lnTo>
                    <a:pt x="3510" y="7590"/>
                  </a:lnTo>
                  <a:lnTo>
                    <a:pt x="3755" y="7590"/>
                  </a:lnTo>
                  <a:lnTo>
                    <a:pt x="3755" y="7630"/>
                  </a:lnTo>
                  <a:lnTo>
                    <a:pt x="4244" y="7630"/>
                  </a:lnTo>
                  <a:lnTo>
                    <a:pt x="4367" y="7671"/>
                  </a:lnTo>
                  <a:lnTo>
                    <a:pt x="4693" y="7671"/>
                  </a:lnTo>
                  <a:lnTo>
                    <a:pt x="4856" y="7630"/>
                  </a:lnTo>
                  <a:lnTo>
                    <a:pt x="5101" y="7549"/>
                  </a:lnTo>
                  <a:lnTo>
                    <a:pt x="5224" y="7508"/>
                  </a:lnTo>
                  <a:lnTo>
                    <a:pt x="5469" y="7508"/>
                  </a:lnTo>
                  <a:lnTo>
                    <a:pt x="5632" y="7467"/>
                  </a:lnTo>
                  <a:lnTo>
                    <a:pt x="5795" y="7386"/>
                  </a:lnTo>
                  <a:lnTo>
                    <a:pt x="6040" y="7222"/>
                  </a:lnTo>
                  <a:lnTo>
                    <a:pt x="6285" y="7100"/>
                  </a:lnTo>
                  <a:lnTo>
                    <a:pt x="6529" y="6978"/>
                  </a:lnTo>
                  <a:lnTo>
                    <a:pt x="6897" y="6651"/>
                  </a:lnTo>
                  <a:lnTo>
                    <a:pt x="7019" y="6529"/>
                  </a:lnTo>
                  <a:lnTo>
                    <a:pt x="7101" y="6406"/>
                  </a:lnTo>
                  <a:lnTo>
                    <a:pt x="7223" y="6325"/>
                  </a:lnTo>
                  <a:lnTo>
                    <a:pt x="7386" y="6161"/>
                  </a:lnTo>
                  <a:lnTo>
                    <a:pt x="7468" y="5998"/>
                  </a:lnTo>
                  <a:lnTo>
                    <a:pt x="7509" y="5957"/>
                  </a:lnTo>
                  <a:lnTo>
                    <a:pt x="7713" y="5713"/>
                  </a:lnTo>
                  <a:lnTo>
                    <a:pt x="7835" y="5549"/>
                  </a:lnTo>
                  <a:lnTo>
                    <a:pt x="7958" y="5386"/>
                  </a:lnTo>
                  <a:lnTo>
                    <a:pt x="7998" y="5305"/>
                  </a:lnTo>
                  <a:lnTo>
                    <a:pt x="8080" y="5182"/>
                  </a:lnTo>
                  <a:lnTo>
                    <a:pt x="8162" y="5060"/>
                  </a:lnTo>
                  <a:lnTo>
                    <a:pt x="8447" y="4489"/>
                  </a:lnTo>
                  <a:lnTo>
                    <a:pt x="8488" y="4407"/>
                  </a:lnTo>
                  <a:lnTo>
                    <a:pt x="8570" y="4121"/>
                  </a:lnTo>
                  <a:lnTo>
                    <a:pt x="8651" y="3795"/>
                  </a:lnTo>
                  <a:lnTo>
                    <a:pt x="8651" y="3754"/>
                  </a:lnTo>
                  <a:lnTo>
                    <a:pt x="8774" y="3142"/>
                  </a:lnTo>
                  <a:lnTo>
                    <a:pt x="8774" y="3060"/>
                  </a:lnTo>
                  <a:lnTo>
                    <a:pt x="8774" y="2979"/>
                  </a:lnTo>
                  <a:lnTo>
                    <a:pt x="8774" y="2897"/>
                  </a:lnTo>
                  <a:lnTo>
                    <a:pt x="8814" y="2775"/>
                  </a:lnTo>
                  <a:lnTo>
                    <a:pt x="8814" y="2612"/>
                  </a:lnTo>
                  <a:lnTo>
                    <a:pt x="8814" y="2571"/>
                  </a:lnTo>
                  <a:lnTo>
                    <a:pt x="8814" y="2408"/>
                  </a:lnTo>
                  <a:lnTo>
                    <a:pt x="8855" y="1918"/>
                  </a:lnTo>
                  <a:lnTo>
                    <a:pt x="8855" y="1795"/>
                  </a:lnTo>
                  <a:lnTo>
                    <a:pt x="8896" y="1428"/>
                  </a:lnTo>
                  <a:lnTo>
                    <a:pt x="8896" y="1306"/>
                  </a:lnTo>
                  <a:lnTo>
                    <a:pt x="8855" y="1224"/>
                  </a:lnTo>
                  <a:lnTo>
                    <a:pt x="8855" y="1183"/>
                  </a:lnTo>
                  <a:lnTo>
                    <a:pt x="8855" y="939"/>
                  </a:lnTo>
                  <a:lnTo>
                    <a:pt x="8855" y="898"/>
                  </a:lnTo>
                  <a:lnTo>
                    <a:pt x="8855" y="775"/>
                  </a:lnTo>
                  <a:lnTo>
                    <a:pt x="8855" y="571"/>
                  </a:lnTo>
                  <a:lnTo>
                    <a:pt x="8855" y="327"/>
                  </a:lnTo>
                  <a:lnTo>
                    <a:pt x="8855" y="286"/>
                  </a:lnTo>
                  <a:lnTo>
                    <a:pt x="8814" y="163"/>
                  </a:lnTo>
                  <a:lnTo>
                    <a:pt x="8774" y="41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2"/>
            <p:cNvSpPr/>
            <p:nvPr/>
          </p:nvSpPr>
          <p:spPr>
            <a:xfrm>
              <a:off x="4226700" y="1793525"/>
              <a:ext cx="195875" cy="129575"/>
            </a:xfrm>
            <a:custGeom>
              <a:rect b="b" l="l" r="r" t="t"/>
              <a:pathLst>
                <a:path extrusionOk="0" h="5183" w="7835">
                  <a:moveTo>
                    <a:pt x="123" y="1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123"/>
                  </a:lnTo>
                  <a:lnTo>
                    <a:pt x="0" y="245"/>
                  </a:lnTo>
                  <a:lnTo>
                    <a:pt x="0" y="368"/>
                  </a:lnTo>
                  <a:lnTo>
                    <a:pt x="82" y="409"/>
                  </a:lnTo>
                  <a:lnTo>
                    <a:pt x="164" y="449"/>
                  </a:lnTo>
                  <a:lnTo>
                    <a:pt x="286" y="490"/>
                  </a:lnTo>
                  <a:lnTo>
                    <a:pt x="368" y="531"/>
                  </a:lnTo>
                  <a:lnTo>
                    <a:pt x="449" y="531"/>
                  </a:lnTo>
                  <a:lnTo>
                    <a:pt x="490" y="572"/>
                  </a:lnTo>
                  <a:lnTo>
                    <a:pt x="531" y="572"/>
                  </a:lnTo>
                  <a:lnTo>
                    <a:pt x="612" y="613"/>
                  </a:lnTo>
                  <a:lnTo>
                    <a:pt x="694" y="694"/>
                  </a:lnTo>
                  <a:lnTo>
                    <a:pt x="857" y="776"/>
                  </a:lnTo>
                  <a:lnTo>
                    <a:pt x="898" y="817"/>
                  </a:lnTo>
                  <a:lnTo>
                    <a:pt x="898" y="857"/>
                  </a:lnTo>
                  <a:lnTo>
                    <a:pt x="1021" y="939"/>
                  </a:lnTo>
                  <a:lnTo>
                    <a:pt x="1184" y="1021"/>
                  </a:lnTo>
                  <a:lnTo>
                    <a:pt x="1429" y="1225"/>
                  </a:lnTo>
                  <a:lnTo>
                    <a:pt x="1551" y="1306"/>
                  </a:lnTo>
                  <a:lnTo>
                    <a:pt x="1592" y="1347"/>
                  </a:lnTo>
                  <a:lnTo>
                    <a:pt x="1633" y="1347"/>
                  </a:lnTo>
                  <a:lnTo>
                    <a:pt x="1673" y="1388"/>
                  </a:lnTo>
                  <a:lnTo>
                    <a:pt x="1755" y="1429"/>
                  </a:lnTo>
                  <a:lnTo>
                    <a:pt x="1837" y="1429"/>
                  </a:lnTo>
                  <a:lnTo>
                    <a:pt x="1877" y="1469"/>
                  </a:lnTo>
                  <a:lnTo>
                    <a:pt x="1959" y="1551"/>
                  </a:lnTo>
                  <a:lnTo>
                    <a:pt x="2081" y="1633"/>
                  </a:lnTo>
                  <a:lnTo>
                    <a:pt x="2163" y="1674"/>
                  </a:lnTo>
                  <a:lnTo>
                    <a:pt x="2204" y="1674"/>
                  </a:lnTo>
                  <a:lnTo>
                    <a:pt x="2285" y="1714"/>
                  </a:lnTo>
                  <a:lnTo>
                    <a:pt x="2326" y="1755"/>
                  </a:lnTo>
                  <a:lnTo>
                    <a:pt x="2367" y="1796"/>
                  </a:lnTo>
                  <a:lnTo>
                    <a:pt x="2530" y="1918"/>
                  </a:lnTo>
                  <a:lnTo>
                    <a:pt x="3020" y="2245"/>
                  </a:lnTo>
                  <a:lnTo>
                    <a:pt x="3102" y="2326"/>
                  </a:lnTo>
                  <a:lnTo>
                    <a:pt x="3224" y="2326"/>
                  </a:lnTo>
                  <a:lnTo>
                    <a:pt x="3306" y="2408"/>
                  </a:lnTo>
                  <a:lnTo>
                    <a:pt x="3428" y="2490"/>
                  </a:lnTo>
                  <a:lnTo>
                    <a:pt x="3510" y="2571"/>
                  </a:lnTo>
                  <a:lnTo>
                    <a:pt x="3673" y="2612"/>
                  </a:lnTo>
                  <a:lnTo>
                    <a:pt x="3754" y="2653"/>
                  </a:lnTo>
                  <a:lnTo>
                    <a:pt x="3795" y="2694"/>
                  </a:lnTo>
                  <a:lnTo>
                    <a:pt x="3836" y="2734"/>
                  </a:lnTo>
                  <a:lnTo>
                    <a:pt x="3918" y="2816"/>
                  </a:lnTo>
                  <a:lnTo>
                    <a:pt x="3999" y="2857"/>
                  </a:lnTo>
                  <a:lnTo>
                    <a:pt x="4122" y="2898"/>
                  </a:lnTo>
                  <a:lnTo>
                    <a:pt x="4203" y="2938"/>
                  </a:lnTo>
                  <a:lnTo>
                    <a:pt x="4244" y="2979"/>
                  </a:lnTo>
                  <a:lnTo>
                    <a:pt x="4366" y="3061"/>
                  </a:lnTo>
                  <a:lnTo>
                    <a:pt x="4448" y="3142"/>
                  </a:lnTo>
                  <a:lnTo>
                    <a:pt x="4530" y="3183"/>
                  </a:lnTo>
                  <a:lnTo>
                    <a:pt x="4774" y="3387"/>
                  </a:lnTo>
                  <a:lnTo>
                    <a:pt x="4978" y="3510"/>
                  </a:lnTo>
                  <a:lnTo>
                    <a:pt x="5060" y="3550"/>
                  </a:lnTo>
                  <a:lnTo>
                    <a:pt x="5101" y="3591"/>
                  </a:lnTo>
                  <a:lnTo>
                    <a:pt x="5142" y="3632"/>
                  </a:lnTo>
                  <a:lnTo>
                    <a:pt x="5264" y="3714"/>
                  </a:lnTo>
                  <a:lnTo>
                    <a:pt x="5346" y="3714"/>
                  </a:lnTo>
                  <a:lnTo>
                    <a:pt x="5468" y="3795"/>
                  </a:lnTo>
                  <a:lnTo>
                    <a:pt x="5550" y="3877"/>
                  </a:lnTo>
                  <a:lnTo>
                    <a:pt x="5631" y="3918"/>
                  </a:lnTo>
                  <a:lnTo>
                    <a:pt x="5672" y="3918"/>
                  </a:lnTo>
                  <a:lnTo>
                    <a:pt x="5713" y="3959"/>
                  </a:lnTo>
                  <a:lnTo>
                    <a:pt x="5795" y="3999"/>
                  </a:lnTo>
                  <a:lnTo>
                    <a:pt x="6039" y="4163"/>
                  </a:lnTo>
                  <a:lnTo>
                    <a:pt x="6039" y="4203"/>
                  </a:lnTo>
                  <a:lnTo>
                    <a:pt x="6284" y="4367"/>
                  </a:lnTo>
                  <a:lnTo>
                    <a:pt x="6325" y="4367"/>
                  </a:lnTo>
                  <a:lnTo>
                    <a:pt x="6570" y="4530"/>
                  </a:lnTo>
                  <a:lnTo>
                    <a:pt x="6611" y="4530"/>
                  </a:lnTo>
                  <a:lnTo>
                    <a:pt x="6651" y="4571"/>
                  </a:lnTo>
                  <a:lnTo>
                    <a:pt x="6692" y="4571"/>
                  </a:lnTo>
                  <a:lnTo>
                    <a:pt x="6733" y="4611"/>
                  </a:lnTo>
                  <a:lnTo>
                    <a:pt x="6774" y="4611"/>
                  </a:lnTo>
                  <a:lnTo>
                    <a:pt x="6855" y="4652"/>
                  </a:lnTo>
                  <a:lnTo>
                    <a:pt x="7019" y="4815"/>
                  </a:lnTo>
                  <a:lnTo>
                    <a:pt x="7059" y="4815"/>
                  </a:lnTo>
                  <a:lnTo>
                    <a:pt x="7182" y="4938"/>
                  </a:lnTo>
                  <a:lnTo>
                    <a:pt x="7264" y="4938"/>
                  </a:lnTo>
                  <a:lnTo>
                    <a:pt x="7304" y="4979"/>
                  </a:lnTo>
                  <a:lnTo>
                    <a:pt x="7386" y="5019"/>
                  </a:lnTo>
                  <a:lnTo>
                    <a:pt x="7427" y="5060"/>
                  </a:lnTo>
                  <a:lnTo>
                    <a:pt x="7508" y="5142"/>
                  </a:lnTo>
                  <a:lnTo>
                    <a:pt x="7631" y="5183"/>
                  </a:lnTo>
                  <a:lnTo>
                    <a:pt x="7753" y="5183"/>
                  </a:lnTo>
                  <a:lnTo>
                    <a:pt x="7835" y="5060"/>
                  </a:lnTo>
                  <a:lnTo>
                    <a:pt x="7835" y="4979"/>
                  </a:lnTo>
                  <a:lnTo>
                    <a:pt x="7794" y="4897"/>
                  </a:lnTo>
                  <a:lnTo>
                    <a:pt x="7753" y="4856"/>
                  </a:lnTo>
                  <a:lnTo>
                    <a:pt x="7712" y="4815"/>
                  </a:lnTo>
                  <a:lnTo>
                    <a:pt x="7672" y="4775"/>
                  </a:lnTo>
                  <a:lnTo>
                    <a:pt x="7549" y="4734"/>
                  </a:lnTo>
                  <a:lnTo>
                    <a:pt x="7508" y="4693"/>
                  </a:lnTo>
                  <a:lnTo>
                    <a:pt x="7468" y="4693"/>
                  </a:lnTo>
                  <a:lnTo>
                    <a:pt x="7427" y="4652"/>
                  </a:lnTo>
                  <a:lnTo>
                    <a:pt x="7345" y="4571"/>
                  </a:lnTo>
                  <a:lnTo>
                    <a:pt x="7264" y="4489"/>
                  </a:lnTo>
                  <a:lnTo>
                    <a:pt x="7223" y="4489"/>
                  </a:lnTo>
                  <a:lnTo>
                    <a:pt x="6978" y="4326"/>
                  </a:lnTo>
                  <a:lnTo>
                    <a:pt x="6896" y="4285"/>
                  </a:lnTo>
                  <a:lnTo>
                    <a:pt x="6774" y="4244"/>
                  </a:lnTo>
                  <a:lnTo>
                    <a:pt x="6733" y="4203"/>
                  </a:lnTo>
                  <a:lnTo>
                    <a:pt x="6692" y="4163"/>
                  </a:lnTo>
                  <a:lnTo>
                    <a:pt x="6611" y="4081"/>
                  </a:lnTo>
                  <a:lnTo>
                    <a:pt x="6488" y="4040"/>
                  </a:lnTo>
                  <a:lnTo>
                    <a:pt x="6366" y="3959"/>
                  </a:lnTo>
                  <a:lnTo>
                    <a:pt x="6284" y="3877"/>
                  </a:lnTo>
                  <a:lnTo>
                    <a:pt x="6243" y="3877"/>
                  </a:lnTo>
                  <a:lnTo>
                    <a:pt x="6243" y="3836"/>
                  </a:lnTo>
                  <a:lnTo>
                    <a:pt x="6203" y="3836"/>
                  </a:lnTo>
                  <a:lnTo>
                    <a:pt x="6162" y="3795"/>
                  </a:lnTo>
                  <a:lnTo>
                    <a:pt x="6080" y="3755"/>
                  </a:lnTo>
                  <a:lnTo>
                    <a:pt x="6039" y="3755"/>
                  </a:lnTo>
                  <a:lnTo>
                    <a:pt x="5958" y="3714"/>
                  </a:lnTo>
                  <a:lnTo>
                    <a:pt x="5917" y="3673"/>
                  </a:lnTo>
                  <a:lnTo>
                    <a:pt x="5917" y="3632"/>
                  </a:lnTo>
                  <a:lnTo>
                    <a:pt x="5835" y="3591"/>
                  </a:lnTo>
                  <a:lnTo>
                    <a:pt x="5713" y="3510"/>
                  </a:lnTo>
                  <a:lnTo>
                    <a:pt x="5672" y="3469"/>
                  </a:lnTo>
                  <a:lnTo>
                    <a:pt x="5550" y="3387"/>
                  </a:lnTo>
                  <a:lnTo>
                    <a:pt x="5468" y="3346"/>
                  </a:lnTo>
                  <a:lnTo>
                    <a:pt x="5305" y="3306"/>
                  </a:lnTo>
                  <a:lnTo>
                    <a:pt x="5223" y="3265"/>
                  </a:lnTo>
                  <a:lnTo>
                    <a:pt x="5142" y="3224"/>
                  </a:lnTo>
                  <a:lnTo>
                    <a:pt x="4856" y="3020"/>
                  </a:lnTo>
                  <a:lnTo>
                    <a:pt x="4815" y="2979"/>
                  </a:lnTo>
                  <a:lnTo>
                    <a:pt x="4774" y="2938"/>
                  </a:lnTo>
                  <a:lnTo>
                    <a:pt x="4734" y="2898"/>
                  </a:lnTo>
                  <a:lnTo>
                    <a:pt x="4693" y="2857"/>
                  </a:lnTo>
                  <a:lnTo>
                    <a:pt x="4611" y="2816"/>
                  </a:lnTo>
                  <a:lnTo>
                    <a:pt x="4489" y="2734"/>
                  </a:lnTo>
                  <a:lnTo>
                    <a:pt x="4407" y="2694"/>
                  </a:lnTo>
                  <a:lnTo>
                    <a:pt x="4285" y="2612"/>
                  </a:lnTo>
                  <a:lnTo>
                    <a:pt x="4244" y="2571"/>
                  </a:lnTo>
                  <a:lnTo>
                    <a:pt x="4162" y="2571"/>
                  </a:lnTo>
                  <a:lnTo>
                    <a:pt x="4081" y="2490"/>
                  </a:lnTo>
                  <a:lnTo>
                    <a:pt x="3999" y="2408"/>
                  </a:lnTo>
                  <a:lnTo>
                    <a:pt x="3918" y="2367"/>
                  </a:lnTo>
                  <a:lnTo>
                    <a:pt x="3836" y="2367"/>
                  </a:lnTo>
                  <a:lnTo>
                    <a:pt x="3795" y="2326"/>
                  </a:lnTo>
                  <a:lnTo>
                    <a:pt x="3673" y="2204"/>
                  </a:lnTo>
                  <a:lnTo>
                    <a:pt x="3550" y="2163"/>
                  </a:lnTo>
                  <a:lnTo>
                    <a:pt x="3469" y="2082"/>
                  </a:lnTo>
                  <a:lnTo>
                    <a:pt x="3346" y="2041"/>
                  </a:lnTo>
                  <a:lnTo>
                    <a:pt x="3224" y="1959"/>
                  </a:lnTo>
                  <a:lnTo>
                    <a:pt x="3142" y="1918"/>
                  </a:lnTo>
                  <a:lnTo>
                    <a:pt x="3102" y="1878"/>
                  </a:lnTo>
                  <a:lnTo>
                    <a:pt x="3061" y="1878"/>
                  </a:lnTo>
                  <a:lnTo>
                    <a:pt x="3020" y="1837"/>
                  </a:lnTo>
                  <a:lnTo>
                    <a:pt x="2938" y="1796"/>
                  </a:lnTo>
                  <a:lnTo>
                    <a:pt x="2857" y="1714"/>
                  </a:lnTo>
                  <a:lnTo>
                    <a:pt x="2816" y="1674"/>
                  </a:lnTo>
                  <a:lnTo>
                    <a:pt x="2734" y="1633"/>
                  </a:lnTo>
                  <a:lnTo>
                    <a:pt x="2653" y="1592"/>
                  </a:lnTo>
                  <a:lnTo>
                    <a:pt x="2571" y="1510"/>
                  </a:lnTo>
                  <a:lnTo>
                    <a:pt x="2530" y="1510"/>
                  </a:lnTo>
                  <a:lnTo>
                    <a:pt x="2489" y="1469"/>
                  </a:lnTo>
                  <a:lnTo>
                    <a:pt x="2449" y="1429"/>
                  </a:lnTo>
                  <a:lnTo>
                    <a:pt x="2245" y="1347"/>
                  </a:lnTo>
                  <a:lnTo>
                    <a:pt x="2122" y="1265"/>
                  </a:lnTo>
                  <a:lnTo>
                    <a:pt x="2000" y="1184"/>
                  </a:lnTo>
                  <a:lnTo>
                    <a:pt x="1796" y="1021"/>
                  </a:lnTo>
                  <a:lnTo>
                    <a:pt x="1633" y="939"/>
                  </a:lnTo>
                  <a:lnTo>
                    <a:pt x="1551" y="857"/>
                  </a:lnTo>
                  <a:lnTo>
                    <a:pt x="1510" y="817"/>
                  </a:lnTo>
                  <a:lnTo>
                    <a:pt x="1429" y="776"/>
                  </a:lnTo>
                  <a:lnTo>
                    <a:pt x="1347" y="694"/>
                  </a:lnTo>
                  <a:lnTo>
                    <a:pt x="1265" y="653"/>
                  </a:lnTo>
                  <a:lnTo>
                    <a:pt x="1184" y="613"/>
                  </a:lnTo>
                  <a:lnTo>
                    <a:pt x="1061" y="531"/>
                  </a:lnTo>
                  <a:lnTo>
                    <a:pt x="980" y="490"/>
                  </a:lnTo>
                  <a:lnTo>
                    <a:pt x="898" y="368"/>
                  </a:lnTo>
                  <a:lnTo>
                    <a:pt x="776" y="327"/>
                  </a:lnTo>
                  <a:lnTo>
                    <a:pt x="653" y="286"/>
                  </a:lnTo>
                  <a:lnTo>
                    <a:pt x="531" y="205"/>
                  </a:lnTo>
                  <a:lnTo>
                    <a:pt x="490" y="164"/>
                  </a:lnTo>
                  <a:lnTo>
                    <a:pt x="245" y="41"/>
                  </a:lnTo>
                  <a:lnTo>
                    <a:pt x="204" y="41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2"/>
            <p:cNvSpPr/>
            <p:nvPr/>
          </p:nvSpPr>
          <p:spPr>
            <a:xfrm>
              <a:off x="4960150" y="1762925"/>
              <a:ext cx="196900" cy="135700"/>
            </a:xfrm>
            <a:custGeom>
              <a:rect b="b" l="l" r="r" t="t"/>
              <a:pathLst>
                <a:path extrusionOk="0" h="5428" w="7876">
                  <a:moveTo>
                    <a:pt x="7672" y="0"/>
                  </a:moveTo>
                  <a:lnTo>
                    <a:pt x="7590" y="41"/>
                  </a:lnTo>
                  <a:lnTo>
                    <a:pt x="7549" y="41"/>
                  </a:lnTo>
                  <a:lnTo>
                    <a:pt x="7468" y="123"/>
                  </a:lnTo>
                  <a:lnTo>
                    <a:pt x="7386" y="164"/>
                  </a:lnTo>
                  <a:lnTo>
                    <a:pt x="7345" y="204"/>
                  </a:lnTo>
                  <a:lnTo>
                    <a:pt x="7304" y="204"/>
                  </a:lnTo>
                  <a:lnTo>
                    <a:pt x="7223" y="245"/>
                  </a:lnTo>
                  <a:lnTo>
                    <a:pt x="7100" y="327"/>
                  </a:lnTo>
                  <a:lnTo>
                    <a:pt x="6856" y="449"/>
                  </a:lnTo>
                  <a:lnTo>
                    <a:pt x="6815" y="490"/>
                  </a:lnTo>
                  <a:lnTo>
                    <a:pt x="6733" y="531"/>
                  </a:lnTo>
                  <a:lnTo>
                    <a:pt x="6651" y="653"/>
                  </a:lnTo>
                  <a:lnTo>
                    <a:pt x="6570" y="653"/>
                  </a:lnTo>
                  <a:lnTo>
                    <a:pt x="6447" y="735"/>
                  </a:lnTo>
                  <a:lnTo>
                    <a:pt x="6325" y="817"/>
                  </a:lnTo>
                  <a:lnTo>
                    <a:pt x="6243" y="898"/>
                  </a:lnTo>
                  <a:lnTo>
                    <a:pt x="6121" y="939"/>
                  </a:lnTo>
                  <a:lnTo>
                    <a:pt x="6080" y="939"/>
                  </a:lnTo>
                  <a:lnTo>
                    <a:pt x="6080" y="980"/>
                  </a:lnTo>
                  <a:lnTo>
                    <a:pt x="6039" y="980"/>
                  </a:lnTo>
                  <a:lnTo>
                    <a:pt x="5999" y="1021"/>
                  </a:lnTo>
                  <a:lnTo>
                    <a:pt x="5917" y="1061"/>
                  </a:lnTo>
                  <a:lnTo>
                    <a:pt x="5876" y="1102"/>
                  </a:lnTo>
                  <a:lnTo>
                    <a:pt x="5835" y="1143"/>
                  </a:lnTo>
                  <a:lnTo>
                    <a:pt x="5795" y="1184"/>
                  </a:lnTo>
                  <a:lnTo>
                    <a:pt x="5754" y="1184"/>
                  </a:lnTo>
                  <a:lnTo>
                    <a:pt x="5672" y="1225"/>
                  </a:lnTo>
                  <a:lnTo>
                    <a:pt x="5550" y="1306"/>
                  </a:lnTo>
                  <a:lnTo>
                    <a:pt x="5509" y="1347"/>
                  </a:lnTo>
                  <a:lnTo>
                    <a:pt x="5346" y="1429"/>
                  </a:lnTo>
                  <a:lnTo>
                    <a:pt x="5305" y="1469"/>
                  </a:lnTo>
                  <a:lnTo>
                    <a:pt x="5183" y="1551"/>
                  </a:lnTo>
                  <a:lnTo>
                    <a:pt x="5101" y="1633"/>
                  </a:lnTo>
                  <a:lnTo>
                    <a:pt x="5019" y="1673"/>
                  </a:lnTo>
                  <a:lnTo>
                    <a:pt x="4693" y="1877"/>
                  </a:lnTo>
                  <a:lnTo>
                    <a:pt x="4652" y="1918"/>
                  </a:lnTo>
                  <a:lnTo>
                    <a:pt x="4570" y="1918"/>
                  </a:lnTo>
                  <a:lnTo>
                    <a:pt x="4530" y="1959"/>
                  </a:lnTo>
                  <a:lnTo>
                    <a:pt x="4448" y="2041"/>
                  </a:lnTo>
                  <a:lnTo>
                    <a:pt x="4326" y="2081"/>
                  </a:lnTo>
                  <a:lnTo>
                    <a:pt x="4285" y="2122"/>
                  </a:lnTo>
                  <a:lnTo>
                    <a:pt x="4244" y="2163"/>
                  </a:lnTo>
                  <a:lnTo>
                    <a:pt x="4122" y="2245"/>
                  </a:lnTo>
                  <a:lnTo>
                    <a:pt x="4040" y="2285"/>
                  </a:lnTo>
                  <a:lnTo>
                    <a:pt x="3999" y="2326"/>
                  </a:lnTo>
                  <a:lnTo>
                    <a:pt x="3918" y="2367"/>
                  </a:lnTo>
                  <a:lnTo>
                    <a:pt x="3836" y="2408"/>
                  </a:lnTo>
                  <a:lnTo>
                    <a:pt x="3754" y="2489"/>
                  </a:lnTo>
                  <a:lnTo>
                    <a:pt x="3714" y="2530"/>
                  </a:lnTo>
                  <a:lnTo>
                    <a:pt x="3673" y="2571"/>
                  </a:lnTo>
                  <a:lnTo>
                    <a:pt x="3632" y="2571"/>
                  </a:lnTo>
                  <a:lnTo>
                    <a:pt x="3510" y="2653"/>
                  </a:lnTo>
                  <a:lnTo>
                    <a:pt x="3387" y="2734"/>
                  </a:lnTo>
                  <a:lnTo>
                    <a:pt x="3306" y="2816"/>
                  </a:lnTo>
                  <a:lnTo>
                    <a:pt x="3183" y="2898"/>
                  </a:lnTo>
                  <a:lnTo>
                    <a:pt x="3102" y="2979"/>
                  </a:lnTo>
                  <a:lnTo>
                    <a:pt x="3020" y="3020"/>
                  </a:lnTo>
                  <a:lnTo>
                    <a:pt x="2938" y="3061"/>
                  </a:lnTo>
                  <a:lnTo>
                    <a:pt x="2898" y="3102"/>
                  </a:lnTo>
                  <a:lnTo>
                    <a:pt x="2857" y="3142"/>
                  </a:lnTo>
                  <a:lnTo>
                    <a:pt x="2775" y="3183"/>
                  </a:lnTo>
                  <a:lnTo>
                    <a:pt x="2694" y="3224"/>
                  </a:lnTo>
                  <a:lnTo>
                    <a:pt x="2653" y="3265"/>
                  </a:lnTo>
                  <a:lnTo>
                    <a:pt x="2571" y="3306"/>
                  </a:lnTo>
                  <a:lnTo>
                    <a:pt x="2489" y="3346"/>
                  </a:lnTo>
                  <a:lnTo>
                    <a:pt x="2408" y="3428"/>
                  </a:lnTo>
                  <a:lnTo>
                    <a:pt x="2367" y="3428"/>
                  </a:lnTo>
                  <a:lnTo>
                    <a:pt x="2326" y="3469"/>
                  </a:lnTo>
                  <a:lnTo>
                    <a:pt x="2285" y="3510"/>
                  </a:lnTo>
                  <a:lnTo>
                    <a:pt x="2081" y="3632"/>
                  </a:lnTo>
                  <a:lnTo>
                    <a:pt x="2000" y="3754"/>
                  </a:lnTo>
                  <a:lnTo>
                    <a:pt x="1877" y="3795"/>
                  </a:lnTo>
                  <a:lnTo>
                    <a:pt x="1633" y="3958"/>
                  </a:lnTo>
                  <a:lnTo>
                    <a:pt x="1510" y="4040"/>
                  </a:lnTo>
                  <a:lnTo>
                    <a:pt x="1388" y="4122"/>
                  </a:lnTo>
                  <a:lnTo>
                    <a:pt x="1347" y="4162"/>
                  </a:lnTo>
                  <a:lnTo>
                    <a:pt x="1265" y="4203"/>
                  </a:lnTo>
                  <a:lnTo>
                    <a:pt x="1184" y="4244"/>
                  </a:lnTo>
                  <a:lnTo>
                    <a:pt x="1061" y="4326"/>
                  </a:lnTo>
                  <a:lnTo>
                    <a:pt x="1021" y="4366"/>
                  </a:lnTo>
                  <a:lnTo>
                    <a:pt x="898" y="4448"/>
                  </a:lnTo>
                  <a:lnTo>
                    <a:pt x="817" y="4489"/>
                  </a:lnTo>
                  <a:lnTo>
                    <a:pt x="694" y="4570"/>
                  </a:lnTo>
                  <a:lnTo>
                    <a:pt x="490" y="4734"/>
                  </a:lnTo>
                  <a:lnTo>
                    <a:pt x="408" y="4815"/>
                  </a:lnTo>
                  <a:lnTo>
                    <a:pt x="327" y="4856"/>
                  </a:lnTo>
                  <a:lnTo>
                    <a:pt x="123" y="5019"/>
                  </a:lnTo>
                  <a:lnTo>
                    <a:pt x="82" y="5060"/>
                  </a:lnTo>
                  <a:lnTo>
                    <a:pt x="0" y="5101"/>
                  </a:lnTo>
                  <a:lnTo>
                    <a:pt x="0" y="5183"/>
                  </a:lnTo>
                  <a:lnTo>
                    <a:pt x="0" y="5264"/>
                  </a:lnTo>
                  <a:lnTo>
                    <a:pt x="0" y="5305"/>
                  </a:lnTo>
                  <a:lnTo>
                    <a:pt x="82" y="5387"/>
                  </a:lnTo>
                  <a:lnTo>
                    <a:pt x="164" y="5427"/>
                  </a:lnTo>
                  <a:lnTo>
                    <a:pt x="245" y="5387"/>
                  </a:lnTo>
                  <a:lnTo>
                    <a:pt x="327" y="5346"/>
                  </a:lnTo>
                  <a:lnTo>
                    <a:pt x="449" y="5223"/>
                  </a:lnTo>
                  <a:lnTo>
                    <a:pt x="531" y="5142"/>
                  </a:lnTo>
                  <a:lnTo>
                    <a:pt x="572" y="5101"/>
                  </a:lnTo>
                  <a:lnTo>
                    <a:pt x="613" y="5060"/>
                  </a:lnTo>
                  <a:lnTo>
                    <a:pt x="653" y="5060"/>
                  </a:lnTo>
                  <a:lnTo>
                    <a:pt x="735" y="4979"/>
                  </a:lnTo>
                  <a:lnTo>
                    <a:pt x="817" y="4938"/>
                  </a:lnTo>
                  <a:lnTo>
                    <a:pt x="980" y="4815"/>
                  </a:lnTo>
                  <a:lnTo>
                    <a:pt x="1021" y="4815"/>
                  </a:lnTo>
                  <a:lnTo>
                    <a:pt x="1061" y="4774"/>
                  </a:lnTo>
                  <a:lnTo>
                    <a:pt x="1143" y="4734"/>
                  </a:lnTo>
                  <a:lnTo>
                    <a:pt x="1184" y="4693"/>
                  </a:lnTo>
                  <a:lnTo>
                    <a:pt x="1306" y="4611"/>
                  </a:lnTo>
                  <a:lnTo>
                    <a:pt x="1469" y="4489"/>
                  </a:lnTo>
                  <a:lnTo>
                    <a:pt x="1592" y="4407"/>
                  </a:lnTo>
                  <a:lnTo>
                    <a:pt x="1714" y="4366"/>
                  </a:lnTo>
                  <a:lnTo>
                    <a:pt x="1755" y="4326"/>
                  </a:lnTo>
                  <a:lnTo>
                    <a:pt x="1755" y="4285"/>
                  </a:lnTo>
                  <a:lnTo>
                    <a:pt x="1837" y="4244"/>
                  </a:lnTo>
                  <a:lnTo>
                    <a:pt x="1918" y="4203"/>
                  </a:lnTo>
                  <a:lnTo>
                    <a:pt x="1959" y="4162"/>
                  </a:lnTo>
                  <a:lnTo>
                    <a:pt x="1959" y="4122"/>
                  </a:lnTo>
                  <a:lnTo>
                    <a:pt x="2122" y="4040"/>
                  </a:lnTo>
                  <a:lnTo>
                    <a:pt x="2245" y="3958"/>
                  </a:lnTo>
                  <a:lnTo>
                    <a:pt x="2285" y="3918"/>
                  </a:lnTo>
                  <a:lnTo>
                    <a:pt x="2326" y="3877"/>
                  </a:lnTo>
                  <a:lnTo>
                    <a:pt x="2408" y="3836"/>
                  </a:lnTo>
                  <a:lnTo>
                    <a:pt x="2449" y="3795"/>
                  </a:lnTo>
                  <a:lnTo>
                    <a:pt x="2489" y="3795"/>
                  </a:lnTo>
                  <a:lnTo>
                    <a:pt x="2694" y="3673"/>
                  </a:lnTo>
                  <a:lnTo>
                    <a:pt x="3142" y="3346"/>
                  </a:lnTo>
                  <a:lnTo>
                    <a:pt x="3183" y="3346"/>
                  </a:lnTo>
                  <a:lnTo>
                    <a:pt x="3265" y="3265"/>
                  </a:lnTo>
                  <a:lnTo>
                    <a:pt x="3306" y="3224"/>
                  </a:lnTo>
                  <a:lnTo>
                    <a:pt x="3346" y="3183"/>
                  </a:lnTo>
                  <a:lnTo>
                    <a:pt x="3428" y="3142"/>
                  </a:lnTo>
                  <a:lnTo>
                    <a:pt x="3550" y="3061"/>
                  </a:lnTo>
                  <a:lnTo>
                    <a:pt x="3632" y="2979"/>
                  </a:lnTo>
                  <a:lnTo>
                    <a:pt x="3673" y="2979"/>
                  </a:lnTo>
                  <a:lnTo>
                    <a:pt x="3795" y="2898"/>
                  </a:lnTo>
                  <a:lnTo>
                    <a:pt x="3836" y="2816"/>
                  </a:lnTo>
                  <a:lnTo>
                    <a:pt x="3918" y="2775"/>
                  </a:lnTo>
                  <a:lnTo>
                    <a:pt x="3958" y="2775"/>
                  </a:lnTo>
                  <a:lnTo>
                    <a:pt x="4081" y="2693"/>
                  </a:lnTo>
                  <a:lnTo>
                    <a:pt x="4122" y="2653"/>
                  </a:lnTo>
                  <a:lnTo>
                    <a:pt x="4244" y="2530"/>
                  </a:lnTo>
                  <a:lnTo>
                    <a:pt x="4285" y="2489"/>
                  </a:lnTo>
                  <a:lnTo>
                    <a:pt x="4366" y="2489"/>
                  </a:lnTo>
                  <a:lnTo>
                    <a:pt x="4489" y="2449"/>
                  </a:lnTo>
                  <a:lnTo>
                    <a:pt x="4570" y="2367"/>
                  </a:lnTo>
                  <a:lnTo>
                    <a:pt x="4652" y="2285"/>
                  </a:lnTo>
                  <a:lnTo>
                    <a:pt x="4938" y="2163"/>
                  </a:lnTo>
                  <a:lnTo>
                    <a:pt x="5142" y="2041"/>
                  </a:lnTo>
                  <a:lnTo>
                    <a:pt x="5183" y="2000"/>
                  </a:lnTo>
                  <a:lnTo>
                    <a:pt x="5264" y="1918"/>
                  </a:lnTo>
                  <a:lnTo>
                    <a:pt x="5305" y="1918"/>
                  </a:lnTo>
                  <a:lnTo>
                    <a:pt x="5427" y="1837"/>
                  </a:lnTo>
                  <a:lnTo>
                    <a:pt x="5468" y="1796"/>
                  </a:lnTo>
                  <a:lnTo>
                    <a:pt x="5509" y="1755"/>
                  </a:lnTo>
                  <a:lnTo>
                    <a:pt x="5631" y="1673"/>
                  </a:lnTo>
                  <a:lnTo>
                    <a:pt x="5713" y="1633"/>
                  </a:lnTo>
                  <a:lnTo>
                    <a:pt x="5795" y="1592"/>
                  </a:lnTo>
                  <a:lnTo>
                    <a:pt x="5835" y="1551"/>
                  </a:lnTo>
                  <a:lnTo>
                    <a:pt x="5876" y="1510"/>
                  </a:lnTo>
                  <a:lnTo>
                    <a:pt x="5917" y="1469"/>
                  </a:lnTo>
                  <a:lnTo>
                    <a:pt x="6162" y="1347"/>
                  </a:lnTo>
                  <a:lnTo>
                    <a:pt x="6203" y="1306"/>
                  </a:lnTo>
                  <a:lnTo>
                    <a:pt x="6488" y="1184"/>
                  </a:lnTo>
                  <a:lnTo>
                    <a:pt x="6733" y="1021"/>
                  </a:lnTo>
                  <a:lnTo>
                    <a:pt x="6733" y="980"/>
                  </a:lnTo>
                  <a:lnTo>
                    <a:pt x="6774" y="939"/>
                  </a:lnTo>
                  <a:lnTo>
                    <a:pt x="6856" y="939"/>
                  </a:lnTo>
                  <a:lnTo>
                    <a:pt x="6896" y="857"/>
                  </a:lnTo>
                  <a:lnTo>
                    <a:pt x="6978" y="817"/>
                  </a:lnTo>
                  <a:lnTo>
                    <a:pt x="7182" y="694"/>
                  </a:lnTo>
                  <a:lnTo>
                    <a:pt x="7223" y="694"/>
                  </a:lnTo>
                  <a:lnTo>
                    <a:pt x="7386" y="612"/>
                  </a:lnTo>
                  <a:lnTo>
                    <a:pt x="7427" y="572"/>
                  </a:lnTo>
                  <a:lnTo>
                    <a:pt x="7427" y="531"/>
                  </a:lnTo>
                  <a:lnTo>
                    <a:pt x="7468" y="531"/>
                  </a:lnTo>
                  <a:lnTo>
                    <a:pt x="7549" y="449"/>
                  </a:lnTo>
                  <a:lnTo>
                    <a:pt x="7631" y="449"/>
                  </a:lnTo>
                  <a:lnTo>
                    <a:pt x="7712" y="408"/>
                  </a:lnTo>
                  <a:lnTo>
                    <a:pt x="7794" y="327"/>
                  </a:lnTo>
                  <a:lnTo>
                    <a:pt x="7835" y="286"/>
                  </a:lnTo>
                  <a:lnTo>
                    <a:pt x="7876" y="204"/>
                  </a:lnTo>
                  <a:lnTo>
                    <a:pt x="7835" y="82"/>
                  </a:lnTo>
                  <a:lnTo>
                    <a:pt x="7794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2"/>
            <p:cNvSpPr/>
            <p:nvPr/>
          </p:nvSpPr>
          <p:spPr>
            <a:xfrm>
              <a:off x="4605150" y="1868000"/>
              <a:ext cx="213225" cy="422350"/>
            </a:xfrm>
            <a:custGeom>
              <a:rect b="b" l="l" r="r" t="t"/>
              <a:pathLst>
                <a:path extrusionOk="0" h="16894" w="8529">
                  <a:moveTo>
                    <a:pt x="531" y="0"/>
                  </a:moveTo>
                  <a:lnTo>
                    <a:pt x="409" y="41"/>
                  </a:lnTo>
                  <a:lnTo>
                    <a:pt x="286" y="82"/>
                  </a:lnTo>
                  <a:lnTo>
                    <a:pt x="164" y="204"/>
                  </a:lnTo>
                  <a:lnTo>
                    <a:pt x="82" y="286"/>
                  </a:lnTo>
                  <a:lnTo>
                    <a:pt x="41" y="408"/>
                  </a:lnTo>
                  <a:lnTo>
                    <a:pt x="1" y="531"/>
                  </a:lnTo>
                  <a:lnTo>
                    <a:pt x="1" y="653"/>
                  </a:lnTo>
                  <a:lnTo>
                    <a:pt x="1" y="16199"/>
                  </a:lnTo>
                  <a:lnTo>
                    <a:pt x="1" y="16322"/>
                  </a:lnTo>
                  <a:lnTo>
                    <a:pt x="41" y="16485"/>
                  </a:lnTo>
                  <a:lnTo>
                    <a:pt x="82" y="16567"/>
                  </a:lnTo>
                  <a:lnTo>
                    <a:pt x="164" y="16689"/>
                  </a:lnTo>
                  <a:lnTo>
                    <a:pt x="286" y="16771"/>
                  </a:lnTo>
                  <a:lnTo>
                    <a:pt x="409" y="16852"/>
                  </a:lnTo>
                  <a:lnTo>
                    <a:pt x="531" y="16893"/>
                  </a:lnTo>
                  <a:lnTo>
                    <a:pt x="7957" y="16893"/>
                  </a:lnTo>
                  <a:lnTo>
                    <a:pt x="8080" y="16852"/>
                  </a:lnTo>
                  <a:lnTo>
                    <a:pt x="8202" y="16771"/>
                  </a:lnTo>
                  <a:lnTo>
                    <a:pt x="8325" y="16689"/>
                  </a:lnTo>
                  <a:lnTo>
                    <a:pt x="8406" y="16567"/>
                  </a:lnTo>
                  <a:lnTo>
                    <a:pt x="8447" y="16485"/>
                  </a:lnTo>
                  <a:lnTo>
                    <a:pt x="8488" y="16322"/>
                  </a:lnTo>
                  <a:lnTo>
                    <a:pt x="8529" y="16199"/>
                  </a:lnTo>
                  <a:lnTo>
                    <a:pt x="8529" y="653"/>
                  </a:lnTo>
                  <a:lnTo>
                    <a:pt x="8488" y="531"/>
                  </a:lnTo>
                  <a:lnTo>
                    <a:pt x="8447" y="408"/>
                  </a:lnTo>
                  <a:lnTo>
                    <a:pt x="8406" y="286"/>
                  </a:lnTo>
                  <a:lnTo>
                    <a:pt x="8325" y="204"/>
                  </a:lnTo>
                  <a:lnTo>
                    <a:pt x="8202" y="82"/>
                  </a:lnTo>
                  <a:lnTo>
                    <a:pt x="8080" y="41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2"/>
            <p:cNvSpPr/>
            <p:nvPr/>
          </p:nvSpPr>
          <p:spPr>
            <a:xfrm>
              <a:off x="4685750" y="1955725"/>
              <a:ext cx="51025" cy="62250"/>
            </a:xfrm>
            <a:custGeom>
              <a:rect b="b" l="l" r="r" t="t"/>
              <a:pathLst>
                <a:path extrusionOk="0" h="2490" w="2041">
                  <a:moveTo>
                    <a:pt x="816" y="0"/>
                  </a:moveTo>
                  <a:lnTo>
                    <a:pt x="612" y="82"/>
                  </a:lnTo>
                  <a:lnTo>
                    <a:pt x="449" y="204"/>
                  </a:lnTo>
                  <a:lnTo>
                    <a:pt x="286" y="368"/>
                  </a:lnTo>
                  <a:lnTo>
                    <a:pt x="163" y="531"/>
                  </a:lnTo>
                  <a:lnTo>
                    <a:pt x="82" y="735"/>
                  </a:lnTo>
                  <a:lnTo>
                    <a:pt x="0" y="980"/>
                  </a:lnTo>
                  <a:lnTo>
                    <a:pt x="0" y="1224"/>
                  </a:lnTo>
                  <a:lnTo>
                    <a:pt x="0" y="1469"/>
                  </a:lnTo>
                  <a:lnTo>
                    <a:pt x="82" y="1714"/>
                  </a:lnTo>
                  <a:lnTo>
                    <a:pt x="163" y="1918"/>
                  </a:lnTo>
                  <a:lnTo>
                    <a:pt x="286" y="2122"/>
                  </a:lnTo>
                  <a:lnTo>
                    <a:pt x="449" y="2245"/>
                  </a:lnTo>
                  <a:lnTo>
                    <a:pt x="612" y="2367"/>
                  </a:lnTo>
                  <a:lnTo>
                    <a:pt x="816" y="2449"/>
                  </a:lnTo>
                  <a:lnTo>
                    <a:pt x="1020" y="2489"/>
                  </a:lnTo>
                  <a:lnTo>
                    <a:pt x="1224" y="2449"/>
                  </a:lnTo>
                  <a:lnTo>
                    <a:pt x="1428" y="2367"/>
                  </a:lnTo>
                  <a:lnTo>
                    <a:pt x="1592" y="2245"/>
                  </a:lnTo>
                  <a:lnTo>
                    <a:pt x="1755" y="2122"/>
                  </a:lnTo>
                  <a:lnTo>
                    <a:pt x="1877" y="1918"/>
                  </a:lnTo>
                  <a:lnTo>
                    <a:pt x="1959" y="1714"/>
                  </a:lnTo>
                  <a:lnTo>
                    <a:pt x="2040" y="1469"/>
                  </a:lnTo>
                  <a:lnTo>
                    <a:pt x="2040" y="1224"/>
                  </a:lnTo>
                  <a:lnTo>
                    <a:pt x="2040" y="980"/>
                  </a:lnTo>
                  <a:lnTo>
                    <a:pt x="1959" y="735"/>
                  </a:lnTo>
                  <a:lnTo>
                    <a:pt x="1877" y="531"/>
                  </a:lnTo>
                  <a:lnTo>
                    <a:pt x="1755" y="368"/>
                  </a:lnTo>
                  <a:lnTo>
                    <a:pt x="1592" y="204"/>
                  </a:lnTo>
                  <a:lnTo>
                    <a:pt x="1428" y="82"/>
                  </a:lnTo>
                  <a:lnTo>
                    <a:pt x="1224" y="0"/>
                  </a:lnTo>
                  <a:close/>
                </a:path>
              </a:pathLst>
            </a:custGeom>
            <a:solidFill>
              <a:srgbClr val="C979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2"/>
            <p:cNvSpPr/>
            <p:nvPr/>
          </p:nvSpPr>
          <p:spPr>
            <a:xfrm>
              <a:off x="4625550" y="1889425"/>
              <a:ext cx="29625" cy="106100"/>
            </a:xfrm>
            <a:custGeom>
              <a:rect b="b" l="l" r="r" t="t"/>
              <a:pathLst>
                <a:path extrusionOk="0" h="4244" w="1185">
                  <a:moveTo>
                    <a:pt x="490" y="0"/>
                  </a:moveTo>
                  <a:lnTo>
                    <a:pt x="368" y="41"/>
                  </a:lnTo>
                  <a:lnTo>
                    <a:pt x="246" y="123"/>
                  </a:lnTo>
                  <a:lnTo>
                    <a:pt x="164" y="204"/>
                  </a:lnTo>
                  <a:lnTo>
                    <a:pt x="42" y="449"/>
                  </a:lnTo>
                  <a:lnTo>
                    <a:pt x="1" y="571"/>
                  </a:lnTo>
                  <a:lnTo>
                    <a:pt x="1" y="735"/>
                  </a:lnTo>
                  <a:lnTo>
                    <a:pt x="1" y="3550"/>
                  </a:lnTo>
                  <a:lnTo>
                    <a:pt x="1" y="3672"/>
                  </a:lnTo>
                  <a:lnTo>
                    <a:pt x="42" y="3795"/>
                  </a:lnTo>
                  <a:lnTo>
                    <a:pt x="164" y="4040"/>
                  </a:lnTo>
                  <a:lnTo>
                    <a:pt x="246" y="4121"/>
                  </a:lnTo>
                  <a:lnTo>
                    <a:pt x="368" y="4203"/>
                  </a:lnTo>
                  <a:lnTo>
                    <a:pt x="490" y="4244"/>
                  </a:lnTo>
                  <a:lnTo>
                    <a:pt x="694" y="4244"/>
                  </a:lnTo>
                  <a:lnTo>
                    <a:pt x="817" y="4203"/>
                  </a:lnTo>
                  <a:lnTo>
                    <a:pt x="939" y="4121"/>
                  </a:lnTo>
                  <a:lnTo>
                    <a:pt x="1021" y="4040"/>
                  </a:lnTo>
                  <a:lnTo>
                    <a:pt x="1143" y="3795"/>
                  </a:lnTo>
                  <a:lnTo>
                    <a:pt x="1184" y="3672"/>
                  </a:lnTo>
                  <a:lnTo>
                    <a:pt x="1184" y="3550"/>
                  </a:lnTo>
                  <a:lnTo>
                    <a:pt x="1184" y="735"/>
                  </a:lnTo>
                  <a:lnTo>
                    <a:pt x="1184" y="571"/>
                  </a:lnTo>
                  <a:lnTo>
                    <a:pt x="1143" y="449"/>
                  </a:lnTo>
                  <a:lnTo>
                    <a:pt x="1021" y="204"/>
                  </a:lnTo>
                  <a:lnTo>
                    <a:pt x="939" y="123"/>
                  </a:lnTo>
                  <a:lnTo>
                    <a:pt x="817" y="41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2"/>
            <p:cNvSpPr/>
            <p:nvPr/>
          </p:nvSpPr>
          <p:spPr>
            <a:xfrm>
              <a:off x="4763275" y="1892475"/>
              <a:ext cx="195875" cy="113250"/>
            </a:xfrm>
            <a:custGeom>
              <a:rect b="b" l="l" r="r" t="t"/>
              <a:pathLst>
                <a:path extrusionOk="0" h="4530" w="7835">
                  <a:moveTo>
                    <a:pt x="2408" y="1"/>
                  </a:moveTo>
                  <a:lnTo>
                    <a:pt x="1755" y="82"/>
                  </a:lnTo>
                  <a:lnTo>
                    <a:pt x="1143" y="205"/>
                  </a:lnTo>
                  <a:lnTo>
                    <a:pt x="857" y="286"/>
                  </a:lnTo>
                  <a:lnTo>
                    <a:pt x="612" y="409"/>
                  </a:lnTo>
                  <a:lnTo>
                    <a:pt x="408" y="490"/>
                  </a:lnTo>
                  <a:lnTo>
                    <a:pt x="245" y="653"/>
                  </a:lnTo>
                  <a:lnTo>
                    <a:pt x="82" y="817"/>
                  </a:lnTo>
                  <a:lnTo>
                    <a:pt x="0" y="1102"/>
                  </a:lnTo>
                  <a:lnTo>
                    <a:pt x="0" y="1347"/>
                  </a:lnTo>
                  <a:lnTo>
                    <a:pt x="82" y="1592"/>
                  </a:lnTo>
                  <a:lnTo>
                    <a:pt x="164" y="1837"/>
                  </a:lnTo>
                  <a:lnTo>
                    <a:pt x="286" y="2000"/>
                  </a:lnTo>
                  <a:lnTo>
                    <a:pt x="408" y="2163"/>
                  </a:lnTo>
                  <a:lnTo>
                    <a:pt x="531" y="2326"/>
                  </a:lnTo>
                  <a:lnTo>
                    <a:pt x="857" y="2530"/>
                  </a:lnTo>
                  <a:lnTo>
                    <a:pt x="1184" y="2694"/>
                  </a:lnTo>
                  <a:lnTo>
                    <a:pt x="2326" y="3142"/>
                  </a:lnTo>
                  <a:lnTo>
                    <a:pt x="3713" y="3632"/>
                  </a:lnTo>
                  <a:lnTo>
                    <a:pt x="6366" y="4489"/>
                  </a:lnTo>
                  <a:lnTo>
                    <a:pt x="6611" y="4530"/>
                  </a:lnTo>
                  <a:lnTo>
                    <a:pt x="6855" y="4489"/>
                  </a:lnTo>
                  <a:lnTo>
                    <a:pt x="7059" y="4367"/>
                  </a:lnTo>
                  <a:lnTo>
                    <a:pt x="7263" y="4203"/>
                  </a:lnTo>
                  <a:lnTo>
                    <a:pt x="7427" y="3959"/>
                  </a:lnTo>
                  <a:lnTo>
                    <a:pt x="7590" y="3632"/>
                  </a:lnTo>
                  <a:lnTo>
                    <a:pt x="7712" y="3306"/>
                  </a:lnTo>
                  <a:lnTo>
                    <a:pt x="7794" y="2938"/>
                  </a:lnTo>
                  <a:lnTo>
                    <a:pt x="7794" y="2857"/>
                  </a:lnTo>
                  <a:lnTo>
                    <a:pt x="7835" y="2408"/>
                  </a:lnTo>
                  <a:lnTo>
                    <a:pt x="7835" y="1959"/>
                  </a:lnTo>
                  <a:lnTo>
                    <a:pt x="7753" y="1592"/>
                  </a:lnTo>
                  <a:lnTo>
                    <a:pt x="7631" y="1225"/>
                  </a:lnTo>
                  <a:lnTo>
                    <a:pt x="7508" y="898"/>
                  </a:lnTo>
                  <a:lnTo>
                    <a:pt x="7304" y="653"/>
                  </a:lnTo>
                  <a:lnTo>
                    <a:pt x="7059" y="490"/>
                  </a:lnTo>
                  <a:lnTo>
                    <a:pt x="6815" y="409"/>
                  </a:lnTo>
                  <a:lnTo>
                    <a:pt x="5509" y="205"/>
                  </a:lnTo>
                  <a:lnTo>
                    <a:pt x="4407" y="82"/>
                  </a:lnTo>
                  <a:lnTo>
                    <a:pt x="3754" y="41"/>
                  </a:lnTo>
                  <a:lnTo>
                    <a:pt x="3101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2"/>
            <p:cNvSpPr/>
            <p:nvPr/>
          </p:nvSpPr>
          <p:spPr>
            <a:xfrm>
              <a:off x="4716350" y="1956750"/>
              <a:ext cx="246875" cy="120400"/>
            </a:xfrm>
            <a:custGeom>
              <a:rect b="b" l="l" r="r" t="t"/>
              <a:pathLst>
                <a:path extrusionOk="0" h="4816" w="9875">
                  <a:moveTo>
                    <a:pt x="1347" y="0"/>
                  </a:moveTo>
                  <a:lnTo>
                    <a:pt x="980" y="82"/>
                  </a:lnTo>
                  <a:lnTo>
                    <a:pt x="572" y="163"/>
                  </a:lnTo>
                  <a:lnTo>
                    <a:pt x="408" y="245"/>
                  </a:lnTo>
                  <a:lnTo>
                    <a:pt x="204" y="408"/>
                  </a:lnTo>
                  <a:lnTo>
                    <a:pt x="82" y="571"/>
                  </a:lnTo>
                  <a:lnTo>
                    <a:pt x="0" y="857"/>
                  </a:lnTo>
                  <a:lnTo>
                    <a:pt x="0" y="1143"/>
                  </a:lnTo>
                  <a:lnTo>
                    <a:pt x="41" y="1388"/>
                  </a:lnTo>
                  <a:lnTo>
                    <a:pt x="123" y="1592"/>
                  </a:lnTo>
                  <a:lnTo>
                    <a:pt x="245" y="1796"/>
                  </a:lnTo>
                  <a:lnTo>
                    <a:pt x="368" y="1959"/>
                  </a:lnTo>
                  <a:lnTo>
                    <a:pt x="531" y="2081"/>
                  </a:lnTo>
                  <a:lnTo>
                    <a:pt x="816" y="2285"/>
                  </a:lnTo>
                  <a:lnTo>
                    <a:pt x="1143" y="2448"/>
                  </a:lnTo>
                  <a:lnTo>
                    <a:pt x="1796" y="2734"/>
                  </a:lnTo>
                  <a:lnTo>
                    <a:pt x="2653" y="3020"/>
                  </a:lnTo>
                  <a:lnTo>
                    <a:pt x="4734" y="3673"/>
                  </a:lnTo>
                  <a:lnTo>
                    <a:pt x="8406" y="4815"/>
                  </a:lnTo>
                  <a:lnTo>
                    <a:pt x="8773" y="4815"/>
                  </a:lnTo>
                  <a:lnTo>
                    <a:pt x="8936" y="4733"/>
                  </a:lnTo>
                  <a:lnTo>
                    <a:pt x="9140" y="4652"/>
                  </a:lnTo>
                  <a:lnTo>
                    <a:pt x="9304" y="4489"/>
                  </a:lnTo>
                  <a:lnTo>
                    <a:pt x="9426" y="4285"/>
                  </a:lnTo>
                  <a:lnTo>
                    <a:pt x="9589" y="4040"/>
                  </a:lnTo>
                  <a:lnTo>
                    <a:pt x="9671" y="3795"/>
                  </a:lnTo>
                  <a:lnTo>
                    <a:pt x="9712" y="3754"/>
                  </a:lnTo>
                  <a:lnTo>
                    <a:pt x="9834" y="3264"/>
                  </a:lnTo>
                  <a:lnTo>
                    <a:pt x="9875" y="2775"/>
                  </a:lnTo>
                  <a:lnTo>
                    <a:pt x="9834" y="2285"/>
                  </a:lnTo>
                  <a:lnTo>
                    <a:pt x="9752" y="1836"/>
                  </a:lnTo>
                  <a:lnTo>
                    <a:pt x="9589" y="1428"/>
                  </a:lnTo>
                  <a:lnTo>
                    <a:pt x="9385" y="1102"/>
                  </a:lnTo>
                  <a:lnTo>
                    <a:pt x="9263" y="979"/>
                  </a:lnTo>
                  <a:lnTo>
                    <a:pt x="9140" y="857"/>
                  </a:lnTo>
                  <a:lnTo>
                    <a:pt x="8977" y="775"/>
                  </a:lnTo>
                  <a:lnTo>
                    <a:pt x="8814" y="735"/>
                  </a:lnTo>
                  <a:lnTo>
                    <a:pt x="8488" y="694"/>
                  </a:lnTo>
                  <a:lnTo>
                    <a:pt x="5305" y="286"/>
                  </a:lnTo>
                  <a:lnTo>
                    <a:pt x="3550" y="82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2"/>
            <p:cNvSpPr/>
            <p:nvPr/>
          </p:nvSpPr>
          <p:spPr>
            <a:xfrm>
              <a:off x="4736750" y="2023050"/>
              <a:ext cx="229550" cy="110200"/>
            </a:xfrm>
            <a:custGeom>
              <a:rect b="b" l="l" r="r" t="t"/>
              <a:pathLst>
                <a:path extrusionOk="0" h="4408" w="9182">
                  <a:moveTo>
                    <a:pt x="2734" y="0"/>
                  </a:moveTo>
                  <a:lnTo>
                    <a:pt x="2163" y="41"/>
                  </a:lnTo>
                  <a:lnTo>
                    <a:pt x="1755" y="82"/>
                  </a:lnTo>
                  <a:lnTo>
                    <a:pt x="1347" y="123"/>
                  </a:lnTo>
                  <a:lnTo>
                    <a:pt x="939" y="204"/>
                  </a:lnTo>
                  <a:lnTo>
                    <a:pt x="572" y="327"/>
                  </a:lnTo>
                  <a:lnTo>
                    <a:pt x="368" y="449"/>
                  </a:lnTo>
                  <a:lnTo>
                    <a:pt x="204" y="612"/>
                  </a:lnTo>
                  <a:lnTo>
                    <a:pt x="82" y="817"/>
                  </a:lnTo>
                  <a:lnTo>
                    <a:pt x="0" y="1061"/>
                  </a:lnTo>
                  <a:lnTo>
                    <a:pt x="0" y="1347"/>
                  </a:lnTo>
                  <a:lnTo>
                    <a:pt x="82" y="1592"/>
                  </a:lnTo>
                  <a:lnTo>
                    <a:pt x="164" y="1796"/>
                  </a:lnTo>
                  <a:lnTo>
                    <a:pt x="286" y="1959"/>
                  </a:lnTo>
                  <a:lnTo>
                    <a:pt x="408" y="2122"/>
                  </a:lnTo>
                  <a:lnTo>
                    <a:pt x="572" y="2245"/>
                  </a:lnTo>
                  <a:lnTo>
                    <a:pt x="857" y="2449"/>
                  </a:lnTo>
                  <a:lnTo>
                    <a:pt x="1225" y="2571"/>
                  </a:lnTo>
                  <a:lnTo>
                    <a:pt x="2612" y="3020"/>
                  </a:lnTo>
                  <a:lnTo>
                    <a:pt x="4407" y="3510"/>
                  </a:lnTo>
                  <a:lnTo>
                    <a:pt x="7753" y="4407"/>
                  </a:lnTo>
                  <a:lnTo>
                    <a:pt x="7916" y="4407"/>
                  </a:lnTo>
                  <a:lnTo>
                    <a:pt x="8120" y="4366"/>
                  </a:lnTo>
                  <a:lnTo>
                    <a:pt x="8284" y="4285"/>
                  </a:lnTo>
                  <a:lnTo>
                    <a:pt x="8488" y="4162"/>
                  </a:lnTo>
                  <a:lnTo>
                    <a:pt x="8651" y="3999"/>
                  </a:lnTo>
                  <a:lnTo>
                    <a:pt x="8773" y="3795"/>
                  </a:lnTo>
                  <a:lnTo>
                    <a:pt x="8896" y="3550"/>
                  </a:lnTo>
                  <a:lnTo>
                    <a:pt x="9018" y="3265"/>
                  </a:lnTo>
                  <a:lnTo>
                    <a:pt x="9140" y="2775"/>
                  </a:lnTo>
                  <a:lnTo>
                    <a:pt x="9181" y="2285"/>
                  </a:lnTo>
                  <a:lnTo>
                    <a:pt x="9140" y="1796"/>
                  </a:lnTo>
                  <a:lnTo>
                    <a:pt x="9018" y="1347"/>
                  </a:lnTo>
                  <a:lnTo>
                    <a:pt x="8855" y="939"/>
                  </a:lnTo>
                  <a:lnTo>
                    <a:pt x="8651" y="653"/>
                  </a:lnTo>
                  <a:lnTo>
                    <a:pt x="8528" y="531"/>
                  </a:lnTo>
                  <a:lnTo>
                    <a:pt x="8365" y="449"/>
                  </a:lnTo>
                  <a:lnTo>
                    <a:pt x="8202" y="368"/>
                  </a:lnTo>
                  <a:lnTo>
                    <a:pt x="8080" y="368"/>
                  </a:lnTo>
                  <a:lnTo>
                    <a:pt x="7712" y="327"/>
                  </a:lnTo>
                  <a:lnTo>
                    <a:pt x="6407" y="245"/>
                  </a:lnTo>
                  <a:lnTo>
                    <a:pt x="4938" y="123"/>
                  </a:lnTo>
                  <a:lnTo>
                    <a:pt x="3428" y="41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2"/>
            <p:cNvSpPr/>
            <p:nvPr/>
          </p:nvSpPr>
          <p:spPr>
            <a:xfrm>
              <a:off x="4739800" y="2080175"/>
              <a:ext cx="207100" cy="124475"/>
            </a:xfrm>
            <a:custGeom>
              <a:rect b="b" l="l" r="r" t="t"/>
              <a:pathLst>
                <a:path extrusionOk="0" h="4979" w="8284">
                  <a:moveTo>
                    <a:pt x="1388" y="0"/>
                  </a:moveTo>
                  <a:lnTo>
                    <a:pt x="1021" y="82"/>
                  </a:lnTo>
                  <a:lnTo>
                    <a:pt x="613" y="164"/>
                  </a:lnTo>
                  <a:lnTo>
                    <a:pt x="409" y="245"/>
                  </a:lnTo>
                  <a:lnTo>
                    <a:pt x="246" y="408"/>
                  </a:lnTo>
                  <a:lnTo>
                    <a:pt x="82" y="572"/>
                  </a:lnTo>
                  <a:lnTo>
                    <a:pt x="1" y="857"/>
                  </a:lnTo>
                  <a:lnTo>
                    <a:pt x="1" y="1102"/>
                  </a:lnTo>
                  <a:lnTo>
                    <a:pt x="82" y="1347"/>
                  </a:lnTo>
                  <a:lnTo>
                    <a:pt x="164" y="1592"/>
                  </a:lnTo>
                  <a:lnTo>
                    <a:pt x="286" y="1755"/>
                  </a:lnTo>
                  <a:lnTo>
                    <a:pt x="409" y="1918"/>
                  </a:lnTo>
                  <a:lnTo>
                    <a:pt x="572" y="2041"/>
                  </a:lnTo>
                  <a:lnTo>
                    <a:pt x="858" y="2245"/>
                  </a:lnTo>
                  <a:lnTo>
                    <a:pt x="1184" y="2449"/>
                  </a:lnTo>
                  <a:lnTo>
                    <a:pt x="1959" y="2979"/>
                  </a:lnTo>
                  <a:lnTo>
                    <a:pt x="2735" y="3428"/>
                  </a:lnTo>
                  <a:lnTo>
                    <a:pt x="3510" y="3836"/>
                  </a:lnTo>
                  <a:lnTo>
                    <a:pt x="4244" y="4122"/>
                  </a:lnTo>
                  <a:lnTo>
                    <a:pt x="4979" y="4407"/>
                  </a:lnTo>
                  <a:lnTo>
                    <a:pt x="5632" y="4611"/>
                  </a:lnTo>
                  <a:lnTo>
                    <a:pt x="6774" y="4938"/>
                  </a:lnTo>
                  <a:lnTo>
                    <a:pt x="6937" y="4979"/>
                  </a:lnTo>
                  <a:lnTo>
                    <a:pt x="7141" y="4938"/>
                  </a:lnTo>
                  <a:lnTo>
                    <a:pt x="7305" y="4897"/>
                  </a:lnTo>
                  <a:lnTo>
                    <a:pt x="7468" y="4774"/>
                  </a:lnTo>
                  <a:lnTo>
                    <a:pt x="7631" y="4652"/>
                  </a:lnTo>
                  <a:lnTo>
                    <a:pt x="7754" y="4489"/>
                  </a:lnTo>
                  <a:lnTo>
                    <a:pt x="7876" y="4244"/>
                  </a:lnTo>
                  <a:lnTo>
                    <a:pt x="7998" y="3999"/>
                  </a:lnTo>
                  <a:lnTo>
                    <a:pt x="8080" y="3836"/>
                  </a:lnTo>
                  <a:lnTo>
                    <a:pt x="8202" y="3346"/>
                  </a:lnTo>
                  <a:lnTo>
                    <a:pt x="8284" y="2857"/>
                  </a:lnTo>
                  <a:lnTo>
                    <a:pt x="8243" y="2326"/>
                  </a:lnTo>
                  <a:lnTo>
                    <a:pt x="8162" y="1877"/>
                  </a:lnTo>
                  <a:lnTo>
                    <a:pt x="7998" y="1429"/>
                  </a:lnTo>
                  <a:lnTo>
                    <a:pt x="7794" y="1102"/>
                  </a:lnTo>
                  <a:lnTo>
                    <a:pt x="7672" y="980"/>
                  </a:lnTo>
                  <a:lnTo>
                    <a:pt x="7550" y="857"/>
                  </a:lnTo>
                  <a:lnTo>
                    <a:pt x="7386" y="776"/>
                  </a:lnTo>
                  <a:lnTo>
                    <a:pt x="7223" y="735"/>
                  </a:lnTo>
                  <a:lnTo>
                    <a:pt x="6937" y="735"/>
                  </a:lnTo>
                  <a:lnTo>
                    <a:pt x="5795" y="531"/>
                  </a:lnTo>
                  <a:lnTo>
                    <a:pt x="4571" y="286"/>
                  </a:lnTo>
                  <a:lnTo>
                    <a:pt x="3347" y="123"/>
                  </a:lnTo>
                  <a:lnTo>
                    <a:pt x="2775" y="41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2"/>
            <p:cNvSpPr/>
            <p:nvPr/>
          </p:nvSpPr>
          <p:spPr>
            <a:xfrm>
              <a:off x="4457250" y="1988375"/>
              <a:ext cx="195875" cy="109175"/>
            </a:xfrm>
            <a:custGeom>
              <a:rect b="b" l="l" r="r" t="t"/>
              <a:pathLst>
                <a:path extrusionOk="0" h="4367" w="7835">
                  <a:moveTo>
                    <a:pt x="3509" y="0"/>
                  </a:moveTo>
                  <a:lnTo>
                    <a:pt x="2367" y="82"/>
                  </a:lnTo>
                  <a:lnTo>
                    <a:pt x="1061" y="245"/>
                  </a:lnTo>
                  <a:lnTo>
                    <a:pt x="816" y="327"/>
                  </a:lnTo>
                  <a:lnTo>
                    <a:pt x="612" y="490"/>
                  </a:lnTo>
                  <a:lnTo>
                    <a:pt x="408" y="694"/>
                  </a:lnTo>
                  <a:lnTo>
                    <a:pt x="245" y="1020"/>
                  </a:lnTo>
                  <a:lnTo>
                    <a:pt x="82" y="1347"/>
                  </a:lnTo>
                  <a:lnTo>
                    <a:pt x="0" y="1755"/>
                  </a:lnTo>
                  <a:lnTo>
                    <a:pt x="0" y="2163"/>
                  </a:lnTo>
                  <a:lnTo>
                    <a:pt x="0" y="2612"/>
                  </a:lnTo>
                  <a:lnTo>
                    <a:pt x="0" y="2693"/>
                  </a:lnTo>
                  <a:lnTo>
                    <a:pt x="82" y="3101"/>
                  </a:lnTo>
                  <a:lnTo>
                    <a:pt x="204" y="3428"/>
                  </a:lnTo>
                  <a:lnTo>
                    <a:pt x="327" y="3754"/>
                  </a:lnTo>
                  <a:lnTo>
                    <a:pt x="531" y="3999"/>
                  </a:lnTo>
                  <a:lnTo>
                    <a:pt x="694" y="4203"/>
                  </a:lnTo>
                  <a:lnTo>
                    <a:pt x="939" y="4325"/>
                  </a:lnTo>
                  <a:lnTo>
                    <a:pt x="1143" y="4366"/>
                  </a:lnTo>
                  <a:lnTo>
                    <a:pt x="1387" y="4325"/>
                  </a:lnTo>
                  <a:lnTo>
                    <a:pt x="4081" y="3632"/>
                  </a:lnTo>
                  <a:lnTo>
                    <a:pt x="5468" y="3183"/>
                  </a:lnTo>
                  <a:lnTo>
                    <a:pt x="6651" y="2775"/>
                  </a:lnTo>
                  <a:lnTo>
                    <a:pt x="6978" y="2612"/>
                  </a:lnTo>
                  <a:lnTo>
                    <a:pt x="7304" y="2408"/>
                  </a:lnTo>
                  <a:lnTo>
                    <a:pt x="7426" y="2285"/>
                  </a:lnTo>
                  <a:lnTo>
                    <a:pt x="7590" y="2122"/>
                  </a:lnTo>
                  <a:lnTo>
                    <a:pt x="7671" y="1959"/>
                  </a:lnTo>
                  <a:lnTo>
                    <a:pt x="7794" y="1755"/>
                  </a:lnTo>
                  <a:lnTo>
                    <a:pt x="7834" y="1469"/>
                  </a:lnTo>
                  <a:lnTo>
                    <a:pt x="7834" y="1224"/>
                  </a:lnTo>
                  <a:lnTo>
                    <a:pt x="7794" y="939"/>
                  </a:lnTo>
                  <a:lnTo>
                    <a:pt x="7630" y="775"/>
                  </a:lnTo>
                  <a:lnTo>
                    <a:pt x="7467" y="612"/>
                  </a:lnTo>
                  <a:lnTo>
                    <a:pt x="7304" y="531"/>
                  </a:lnTo>
                  <a:lnTo>
                    <a:pt x="7018" y="408"/>
                  </a:lnTo>
                  <a:lnTo>
                    <a:pt x="6733" y="286"/>
                  </a:lnTo>
                  <a:lnTo>
                    <a:pt x="6162" y="123"/>
                  </a:lnTo>
                  <a:lnTo>
                    <a:pt x="5509" y="41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2"/>
            <p:cNvSpPr/>
            <p:nvPr/>
          </p:nvSpPr>
          <p:spPr>
            <a:xfrm>
              <a:off x="4451125" y="2055700"/>
              <a:ext cx="247900" cy="113250"/>
            </a:xfrm>
            <a:custGeom>
              <a:rect b="b" l="l" r="r" t="t"/>
              <a:pathLst>
                <a:path extrusionOk="0" h="4530" w="9916">
                  <a:moveTo>
                    <a:pt x="6366" y="0"/>
                  </a:moveTo>
                  <a:lnTo>
                    <a:pt x="4611" y="123"/>
                  </a:lnTo>
                  <a:lnTo>
                    <a:pt x="1469" y="408"/>
                  </a:lnTo>
                  <a:lnTo>
                    <a:pt x="1102" y="449"/>
                  </a:lnTo>
                  <a:lnTo>
                    <a:pt x="939" y="490"/>
                  </a:lnTo>
                  <a:lnTo>
                    <a:pt x="776" y="531"/>
                  </a:lnTo>
                  <a:lnTo>
                    <a:pt x="653" y="653"/>
                  </a:lnTo>
                  <a:lnTo>
                    <a:pt x="531" y="775"/>
                  </a:lnTo>
                  <a:lnTo>
                    <a:pt x="286" y="1061"/>
                  </a:lnTo>
                  <a:lnTo>
                    <a:pt x="123" y="1469"/>
                  </a:lnTo>
                  <a:lnTo>
                    <a:pt x="41" y="1918"/>
                  </a:lnTo>
                  <a:lnTo>
                    <a:pt x="0" y="2408"/>
                  </a:lnTo>
                  <a:lnTo>
                    <a:pt x="0" y="2897"/>
                  </a:lnTo>
                  <a:lnTo>
                    <a:pt x="123" y="3428"/>
                  </a:lnTo>
                  <a:lnTo>
                    <a:pt x="245" y="3713"/>
                  </a:lnTo>
                  <a:lnTo>
                    <a:pt x="368" y="3958"/>
                  </a:lnTo>
                  <a:lnTo>
                    <a:pt x="531" y="4162"/>
                  </a:lnTo>
                  <a:lnTo>
                    <a:pt x="653" y="4325"/>
                  </a:lnTo>
                  <a:lnTo>
                    <a:pt x="857" y="4448"/>
                  </a:lnTo>
                  <a:lnTo>
                    <a:pt x="1020" y="4489"/>
                  </a:lnTo>
                  <a:lnTo>
                    <a:pt x="1224" y="4529"/>
                  </a:lnTo>
                  <a:lnTo>
                    <a:pt x="1388" y="4489"/>
                  </a:lnTo>
                  <a:lnTo>
                    <a:pt x="5101" y="3550"/>
                  </a:lnTo>
                  <a:lnTo>
                    <a:pt x="7182" y="3020"/>
                  </a:lnTo>
                  <a:lnTo>
                    <a:pt x="8039" y="2734"/>
                  </a:lnTo>
                  <a:lnTo>
                    <a:pt x="8732" y="2489"/>
                  </a:lnTo>
                  <a:lnTo>
                    <a:pt x="9059" y="2367"/>
                  </a:lnTo>
                  <a:lnTo>
                    <a:pt x="9344" y="2163"/>
                  </a:lnTo>
                  <a:lnTo>
                    <a:pt x="9508" y="2040"/>
                  </a:lnTo>
                  <a:lnTo>
                    <a:pt x="9630" y="1877"/>
                  </a:lnTo>
                  <a:lnTo>
                    <a:pt x="9752" y="1673"/>
                  </a:lnTo>
                  <a:lnTo>
                    <a:pt x="9834" y="1469"/>
                  </a:lnTo>
                  <a:lnTo>
                    <a:pt x="9916" y="1224"/>
                  </a:lnTo>
                  <a:lnTo>
                    <a:pt x="9916" y="939"/>
                  </a:lnTo>
                  <a:lnTo>
                    <a:pt x="9834" y="694"/>
                  </a:lnTo>
                  <a:lnTo>
                    <a:pt x="9712" y="490"/>
                  </a:lnTo>
                  <a:lnTo>
                    <a:pt x="9548" y="327"/>
                  </a:lnTo>
                  <a:lnTo>
                    <a:pt x="9344" y="245"/>
                  </a:lnTo>
                  <a:lnTo>
                    <a:pt x="8977" y="123"/>
                  </a:lnTo>
                  <a:lnTo>
                    <a:pt x="8569" y="41"/>
                  </a:lnTo>
                  <a:lnTo>
                    <a:pt x="8202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2"/>
            <p:cNvSpPr/>
            <p:nvPr/>
          </p:nvSpPr>
          <p:spPr>
            <a:xfrm>
              <a:off x="4446025" y="2119950"/>
              <a:ext cx="230550" cy="104075"/>
            </a:xfrm>
            <a:custGeom>
              <a:rect b="b" l="l" r="r" t="t"/>
              <a:pathLst>
                <a:path extrusionOk="0" h="4163" w="9222">
                  <a:moveTo>
                    <a:pt x="5835" y="1"/>
                  </a:moveTo>
                  <a:lnTo>
                    <a:pt x="4325" y="42"/>
                  </a:lnTo>
                  <a:lnTo>
                    <a:pt x="2816" y="82"/>
                  </a:lnTo>
                  <a:lnTo>
                    <a:pt x="1551" y="123"/>
                  </a:lnTo>
                  <a:lnTo>
                    <a:pt x="1020" y="123"/>
                  </a:lnTo>
                  <a:lnTo>
                    <a:pt x="857" y="205"/>
                  </a:lnTo>
                  <a:lnTo>
                    <a:pt x="735" y="286"/>
                  </a:lnTo>
                  <a:lnTo>
                    <a:pt x="612" y="368"/>
                  </a:lnTo>
                  <a:lnTo>
                    <a:pt x="368" y="694"/>
                  </a:lnTo>
                  <a:lnTo>
                    <a:pt x="204" y="1062"/>
                  </a:lnTo>
                  <a:lnTo>
                    <a:pt x="82" y="1511"/>
                  </a:lnTo>
                  <a:lnTo>
                    <a:pt x="0" y="2000"/>
                  </a:lnTo>
                  <a:lnTo>
                    <a:pt x="41" y="2490"/>
                  </a:lnTo>
                  <a:lnTo>
                    <a:pt x="123" y="3020"/>
                  </a:lnTo>
                  <a:lnTo>
                    <a:pt x="245" y="3306"/>
                  </a:lnTo>
                  <a:lnTo>
                    <a:pt x="327" y="3551"/>
                  </a:lnTo>
                  <a:lnTo>
                    <a:pt x="490" y="3755"/>
                  </a:lnTo>
                  <a:lnTo>
                    <a:pt x="653" y="3918"/>
                  </a:lnTo>
                  <a:lnTo>
                    <a:pt x="816" y="4040"/>
                  </a:lnTo>
                  <a:lnTo>
                    <a:pt x="980" y="4163"/>
                  </a:lnTo>
                  <a:lnTo>
                    <a:pt x="1388" y="4163"/>
                  </a:lnTo>
                  <a:lnTo>
                    <a:pt x="4693" y="3469"/>
                  </a:lnTo>
                  <a:lnTo>
                    <a:pt x="6529" y="3061"/>
                  </a:lnTo>
                  <a:lnTo>
                    <a:pt x="7957" y="2653"/>
                  </a:lnTo>
                  <a:lnTo>
                    <a:pt x="8283" y="2531"/>
                  </a:lnTo>
                  <a:lnTo>
                    <a:pt x="8610" y="2367"/>
                  </a:lnTo>
                  <a:lnTo>
                    <a:pt x="8773" y="2245"/>
                  </a:lnTo>
                  <a:lnTo>
                    <a:pt x="8896" y="2082"/>
                  </a:lnTo>
                  <a:lnTo>
                    <a:pt x="9018" y="1919"/>
                  </a:lnTo>
                  <a:lnTo>
                    <a:pt x="9140" y="1715"/>
                  </a:lnTo>
                  <a:lnTo>
                    <a:pt x="9181" y="1470"/>
                  </a:lnTo>
                  <a:lnTo>
                    <a:pt x="9222" y="1225"/>
                  </a:lnTo>
                  <a:lnTo>
                    <a:pt x="9140" y="939"/>
                  </a:lnTo>
                  <a:lnTo>
                    <a:pt x="9018" y="735"/>
                  </a:lnTo>
                  <a:lnTo>
                    <a:pt x="8855" y="572"/>
                  </a:lnTo>
                  <a:lnTo>
                    <a:pt x="8651" y="450"/>
                  </a:lnTo>
                  <a:lnTo>
                    <a:pt x="8283" y="286"/>
                  </a:lnTo>
                  <a:lnTo>
                    <a:pt x="7875" y="205"/>
                  </a:lnTo>
                  <a:lnTo>
                    <a:pt x="7508" y="123"/>
                  </a:lnTo>
                  <a:lnTo>
                    <a:pt x="7100" y="82"/>
                  </a:lnTo>
                  <a:lnTo>
                    <a:pt x="6488" y="42"/>
                  </a:lnTo>
                  <a:lnTo>
                    <a:pt x="5835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2"/>
            <p:cNvSpPr/>
            <p:nvPr/>
          </p:nvSpPr>
          <p:spPr>
            <a:xfrm>
              <a:off x="4463350" y="2178100"/>
              <a:ext cx="208125" cy="118350"/>
            </a:xfrm>
            <a:custGeom>
              <a:rect b="b" l="l" r="r" t="t"/>
              <a:pathLst>
                <a:path extrusionOk="0" h="4734" w="8325">
                  <a:moveTo>
                    <a:pt x="5591" y="1"/>
                  </a:moveTo>
                  <a:lnTo>
                    <a:pt x="5020" y="41"/>
                  </a:lnTo>
                  <a:lnTo>
                    <a:pt x="3755" y="205"/>
                  </a:lnTo>
                  <a:lnTo>
                    <a:pt x="2531" y="368"/>
                  </a:lnTo>
                  <a:lnTo>
                    <a:pt x="1388" y="490"/>
                  </a:lnTo>
                  <a:lnTo>
                    <a:pt x="1103" y="531"/>
                  </a:lnTo>
                  <a:lnTo>
                    <a:pt x="939" y="531"/>
                  </a:lnTo>
                  <a:lnTo>
                    <a:pt x="817" y="613"/>
                  </a:lnTo>
                  <a:lnTo>
                    <a:pt x="654" y="694"/>
                  </a:lnTo>
                  <a:lnTo>
                    <a:pt x="531" y="857"/>
                  </a:lnTo>
                  <a:lnTo>
                    <a:pt x="287" y="1184"/>
                  </a:lnTo>
                  <a:lnTo>
                    <a:pt x="123" y="1592"/>
                  </a:lnTo>
                  <a:lnTo>
                    <a:pt x="42" y="2041"/>
                  </a:lnTo>
                  <a:lnTo>
                    <a:pt x="1" y="2530"/>
                  </a:lnTo>
                  <a:lnTo>
                    <a:pt x="42" y="3061"/>
                  </a:lnTo>
                  <a:lnTo>
                    <a:pt x="164" y="3551"/>
                  </a:lnTo>
                  <a:lnTo>
                    <a:pt x="246" y="3755"/>
                  </a:lnTo>
                  <a:lnTo>
                    <a:pt x="327" y="3999"/>
                  </a:lnTo>
                  <a:lnTo>
                    <a:pt x="450" y="4203"/>
                  </a:lnTo>
                  <a:lnTo>
                    <a:pt x="613" y="4367"/>
                  </a:lnTo>
                  <a:lnTo>
                    <a:pt x="735" y="4530"/>
                  </a:lnTo>
                  <a:lnTo>
                    <a:pt x="899" y="4652"/>
                  </a:lnTo>
                  <a:lnTo>
                    <a:pt x="1062" y="4734"/>
                  </a:lnTo>
                  <a:lnTo>
                    <a:pt x="1429" y="4734"/>
                  </a:lnTo>
                  <a:lnTo>
                    <a:pt x="2612" y="4448"/>
                  </a:lnTo>
                  <a:lnTo>
                    <a:pt x="3265" y="4285"/>
                  </a:lnTo>
                  <a:lnTo>
                    <a:pt x="3959" y="4040"/>
                  </a:lnTo>
                  <a:lnTo>
                    <a:pt x="4734" y="3755"/>
                  </a:lnTo>
                  <a:lnTo>
                    <a:pt x="5509" y="3387"/>
                  </a:lnTo>
                  <a:lnTo>
                    <a:pt x="6285" y="2979"/>
                  </a:lnTo>
                  <a:lnTo>
                    <a:pt x="7101" y="2490"/>
                  </a:lnTo>
                  <a:lnTo>
                    <a:pt x="7427" y="2286"/>
                  </a:lnTo>
                  <a:lnTo>
                    <a:pt x="7754" y="2082"/>
                  </a:lnTo>
                  <a:lnTo>
                    <a:pt x="7876" y="2000"/>
                  </a:lnTo>
                  <a:lnTo>
                    <a:pt x="8039" y="1837"/>
                  </a:lnTo>
                  <a:lnTo>
                    <a:pt x="8121" y="1674"/>
                  </a:lnTo>
                  <a:lnTo>
                    <a:pt x="8243" y="1470"/>
                  </a:lnTo>
                  <a:lnTo>
                    <a:pt x="8284" y="1225"/>
                  </a:lnTo>
                  <a:lnTo>
                    <a:pt x="8325" y="939"/>
                  </a:lnTo>
                  <a:lnTo>
                    <a:pt x="8243" y="694"/>
                  </a:lnTo>
                  <a:lnTo>
                    <a:pt x="8121" y="490"/>
                  </a:lnTo>
                  <a:lnTo>
                    <a:pt x="7917" y="327"/>
                  </a:lnTo>
                  <a:lnTo>
                    <a:pt x="7754" y="245"/>
                  </a:lnTo>
                  <a:lnTo>
                    <a:pt x="7346" y="123"/>
                  </a:lnTo>
                  <a:lnTo>
                    <a:pt x="6978" y="41"/>
                  </a:lnTo>
                  <a:lnTo>
                    <a:pt x="6570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2"/>
            <p:cNvSpPr/>
            <p:nvPr/>
          </p:nvSpPr>
          <p:spPr>
            <a:xfrm>
              <a:off x="4320550" y="1329375"/>
              <a:ext cx="30625" cy="31650"/>
            </a:xfrm>
            <a:custGeom>
              <a:rect b="b" l="l" r="r" t="t"/>
              <a:pathLst>
                <a:path extrusionOk="0" h="1266" w="1225">
                  <a:moveTo>
                    <a:pt x="694" y="1"/>
                  </a:moveTo>
                  <a:lnTo>
                    <a:pt x="653" y="42"/>
                  </a:lnTo>
                  <a:lnTo>
                    <a:pt x="612" y="82"/>
                  </a:lnTo>
                  <a:lnTo>
                    <a:pt x="612" y="205"/>
                  </a:lnTo>
                  <a:lnTo>
                    <a:pt x="612" y="286"/>
                  </a:lnTo>
                  <a:lnTo>
                    <a:pt x="653" y="368"/>
                  </a:lnTo>
                  <a:lnTo>
                    <a:pt x="653" y="409"/>
                  </a:lnTo>
                  <a:lnTo>
                    <a:pt x="694" y="409"/>
                  </a:lnTo>
                  <a:lnTo>
                    <a:pt x="694" y="368"/>
                  </a:lnTo>
                  <a:lnTo>
                    <a:pt x="735" y="409"/>
                  </a:lnTo>
                  <a:lnTo>
                    <a:pt x="776" y="450"/>
                  </a:lnTo>
                  <a:lnTo>
                    <a:pt x="857" y="450"/>
                  </a:lnTo>
                  <a:lnTo>
                    <a:pt x="857" y="490"/>
                  </a:lnTo>
                  <a:lnTo>
                    <a:pt x="898" y="490"/>
                  </a:lnTo>
                  <a:lnTo>
                    <a:pt x="898" y="531"/>
                  </a:lnTo>
                  <a:lnTo>
                    <a:pt x="898" y="572"/>
                  </a:lnTo>
                  <a:lnTo>
                    <a:pt x="898" y="613"/>
                  </a:lnTo>
                  <a:lnTo>
                    <a:pt x="898" y="654"/>
                  </a:lnTo>
                  <a:lnTo>
                    <a:pt x="898" y="694"/>
                  </a:lnTo>
                  <a:lnTo>
                    <a:pt x="898" y="735"/>
                  </a:lnTo>
                  <a:lnTo>
                    <a:pt x="857" y="776"/>
                  </a:lnTo>
                  <a:lnTo>
                    <a:pt x="776" y="776"/>
                  </a:lnTo>
                  <a:lnTo>
                    <a:pt x="776" y="817"/>
                  </a:lnTo>
                  <a:lnTo>
                    <a:pt x="694" y="817"/>
                  </a:lnTo>
                  <a:lnTo>
                    <a:pt x="694" y="858"/>
                  </a:lnTo>
                  <a:lnTo>
                    <a:pt x="612" y="858"/>
                  </a:lnTo>
                  <a:lnTo>
                    <a:pt x="612" y="898"/>
                  </a:lnTo>
                  <a:lnTo>
                    <a:pt x="572" y="858"/>
                  </a:lnTo>
                  <a:lnTo>
                    <a:pt x="531" y="898"/>
                  </a:lnTo>
                  <a:lnTo>
                    <a:pt x="449" y="898"/>
                  </a:lnTo>
                  <a:lnTo>
                    <a:pt x="449" y="858"/>
                  </a:lnTo>
                  <a:lnTo>
                    <a:pt x="408" y="858"/>
                  </a:lnTo>
                  <a:lnTo>
                    <a:pt x="408" y="817"/>
                  </a:lnTo>
                  <a:lnTo>
                    <a:pt x="368" y="776"/>
                  </a:lnTo>
                  <a:lnTo>
                    <a:pt x="327" y="735"/>
                  </a:lnTo>
                  <a:lnTo>
                    <a:pt x="327" y="694"/>
                  </a:lnTo>
                  <a:lnTo>
                    <a:pt x="327" y="654"/>
                  </a:lnTo>
                  <a:lnTo>
                    <a:pt x="327" y="613"/>
                  </a:lnTo>
                  <a:lnTo>
                    <a:pt x="327" y="572"/>
                  </a:lnTo>
                  <a:lnTo>
                    <a:pt x="368" y="572"/>
                  </a:lnTo>
                  <a:lnTo>
                    <a:pt x="368" y="531"/>
                  </a:lnTo>
                  <a:lnTo>
                    <a:pt x="408" y="531"/>
                  </a:lnTo>
                  <a:lnTo>
                    <a:pt x="408" y="490"/>
                  </a:lnTo>
                  <a:lnTo>
                    <a:pt x="449" y="450"/>
                  </a:lnTo>
                  <a:lnTo>
                    <a:pt x="449" y="490"/>
                  </a:lnTo>
                  <a:lnTo>
                    <a:pt x="490" y="450"/>
                  </a:lnTo>
                  <a:lnTo>
                    <a:pt x="531" y="368"/>
                  </a:lnTo>
                  <a:lnTo>
                    <a:pt x="531" y="286"/>
                  </a:lnTo>
                  <a:lnTo>
                    <a:pt x="572" y="205"/>
                  </a:lnTo>
                  <a:lnTo>
                    <a:pt x="572" y="123"/>
                  </a:lnTo>
                  <a:lnTo>
                    <a:pt x="531" y="82"/>
                  </a:lnTo>
                  <a:lnTo>
                    <a:pt x="449" y="42"/>
                  </a:lnTo>
                  <a:lnTo>
                    <a:pt x="408" y="82"/>
                  </a:lnTo>
                  <a:lnTo>
                    <a:pt x="368" y="123"/>
                  </a:lnTo>
                  <a:lnTo>
                    <a:pt x="327" y="123"/>
                  </a:lnTo>
                  <a:lnTo>
                    <a:pt x="327" y="164"/>
                  </a:lnTo>
                  <a:lnTo>
                    <a:pt x="286" y="164"/>
                  </a:lnTo>
                  <a:lnTo>
                    <a:pt x="245" y="205"/>
                  </a:lnTo>
                  <a:lnTo>
                    <a:pt x="204" y="246"/>
                  </a:lnTo>
                  <a:lnTo>
                    <a:pt x="123" y="246"/>
                  </a:lnTo>
                  <a:lnTo>
                    <a:pt x="123" y="286"/>
                  </a:lnTo>
                  <a:lnTo>
                    <a:pt x="82" y="327"/>
                  </a:lnTo>
                  <a:lnTo>
                    <a:pt x="82" y="368"/>
                  </a:lnTo>
                  <a:lnTo>
                    <a:pt x="0" y="531"/>
                  </a:lnTo>
                  <a:lnTo>
                    <a:pt x="0" y="613"/>
                  </a:lnTo>
                  <a:lnTo>
                    <a:pt x="0" y="654"/>
                  </a:lnTo>
                  <a:lnTo>
                    <a:pt x="0" y="735"/>
                  </a:lnTo>
                  <a:lnTo>
                    <a:pt x="41" y="735"/>
                  </a:lnTo>
                  <a:lnTo>
                    <a:pt x="41" y="776"/>
                  </a:lnTo>
                  <a:lnTo>
                    <a:pt x="41" y="817"/>
                  </a:lnTo>
                  <a:lnTo>
                    <a:pt x="82" y="898"/>
                  </a:lnTo>
                  <a:lnTo>
                    <a:pt x="123" y="939"/>
                  </a:lnTo>
                  <a:lnTo>
                    <a:pt x="123" y="980"/>
                  </a:lnTo>
                  <a:lnTo>
                    <a:pt x="123" y="1021"/>
                  </a:lnTo>
                  <a:lnTo>
                    <a:pt x="204" y="1102"/>
                  </a:lnTo>
                  <a:lnTo>
                    <a:pt x="286" y="1184"/>
                  </a:lnTo>
                  <a:lnTo>
                    <a:pt x="368" y="1225"/>
                  </a:lnTo>
                  <a:lnTo>
                    <a:pt x="449" y="1225"/>
                  </a:lnTo>
                  <a:lnTo>
                    <a:pt x="490" y="1266"/>
                  </a:lnTo>
                  <a:lnTo>
                    <a:pt x="572" y="1266"/>
                  </a:lnTo>
                  <a:lnTo>
                    <a:pt x="653" y="1225"/>
                  </a:lnTo>
                  <a:lnTo>
                    <a:pt x="776" y="1225"/>
                  </a:lnTo>
                  <a:lnTo>
                    <a:pt x="816" y="1143"/>
                  </a:lnTo>
                  <a:lnTo>
                    <a:pt x="898" y="1143"/>
                  </a:lnTo>
                  <a:lnTo>
                    <a:pt x="939" y="1102"/>
                  </a:lnTo>
                  <a:lnTo>
                    <a:pt x="980" y="1102"/>
                  </a:lnTo>
                  <a:lnTo>
                    <a:pt x="1061" y="1062"/>
                  </a:lnTo>
                  <a:lnTo>
                    <a:pt x="1143" y="980"/>
                  </a:lnTo>
                  <a:lnTo>
                    <a:pt x="1143" y="939"/>
                  </a:lnTo>
                  <a:lnTo>
                    <a:pt x="1143" y="898"/>
                  </a:lnTo>
                  <a:lnTo>
                    <a:pt x="1184" y="858"/>
                  </a:lnTo>
                  <a:lnTo>
                    <a:pt x="1184" y="817"/>
                  </a:lnTo>
                  <a:lnTo>
                    <a:pt x="1184" y="776"/>
                  </a:lnTo>
                  <a:lnTo>
                    <a:pt x="1224" y="735"/>
                  </a:lnTo>
                  <a:lnTo>
                    <a:pt x="1224" y="694"/>
                  </a:lnTo>
                  <a:lnTo>
                    <a:pt x="1224" y="613"/>
                  </a:lnTo>
                  <a:lnTo>
                    <a:pt x="1224" y="572"/>
                  </a:lnTo>
                  <a:lnTo>
                    <a:pt x="1224" y="531"/>
                  </a:lnTo>
                  <a:lnTo>
                    <a:pt x="1184" y="409"/>
                  </a:lnTo>
                  <a:lnTo>
                    <a:pt x="1143" y="286"/>
                  </a:lnTo>
                  <a:lnTo>
                    <a:pt x="1143" y="246"/>
                  </a:lnTo>
                  <a:lnTo>
                    <a:pt x="1061" y="164"/>
                  </a:lnTo>
                  <a:lnTo>
                    <a:pt x="1020" y="164"/>
                  </a:lnTo>
                  <a:lnTo>
                    <a:pt x="980" y="123"/>
                  </a:lnTo>
                  <a:lnTo>
                    <a:pt x="939" y="123"/>
                  </a:lnTo>
                  <a:lnTo>
                    <a:pt x="898" y="82"/>
                  </a:lnTo>
                  <a:lnTo>
                    <a:pt x="857" y="42"/>
                  </a:lnTo>
                  <a:lnTo>
                    <a:pt x="735" y="42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2"/>
            <p:cNvSpPr/>
            <p:nvPr/>
          </p:nvSpPr>
          <p:spPr>
            <a:xfrm>
              <a:off x="4388900" y="1346725"/>
              <a:ext cx="30625" cy="31650"/>
            </a:xfrm>
            <a:custGeom>
              <a:rect b="b" l="l" r="r" t="t"/>
              <a:pathLst>
                <a:path extrusionOk="0" h="1266" w="1225">
                  <a:moveTo>
                    <a:pt x="694" y="0"/>
                  </a:moveTo>
                  <a:lnTo>
                    <a:pt x="653" y="41"/>
                  </a:lnTo>
                  <a:lnTo>
                    <a:pt x="612" y="82"/>
                  </a:lnTo>
                  <a:lnTo>
                    <a:pt x="612" y="204"/>
                  </a:lnTo>
                  <a:lnTo>
                    <a:pt x="612" y="286"/>
                  </a:lnTo>
                  <a:lnTo>
                    <a:pt x="612" y="368"/>
                  </a:lnTo>
                  <a:lnTo>
                    <a:pt x="653" y="408"/>
                  </a:lnTo>
                  <a:lnTo>
                    <a:pt x="735" y="408"/>
                  </a:lnTo>
                  <a:lnTo>
                    <a:pt x="735" y="449"/>
                  </a:lnTo>
                  <a:lnTo>
                    <a:pt x="857" y="449"/>
                  </a:lnTo>
                  <a:lnTo>
                    <a:pt x="857" y="490"/>
                  </a:lnTo>
                  <a:lnTo>
                    <a:pt x="857" y="531"/>
                  </a:lnTo>
                  <a:lnTo>
                    <a:pt x="857" y="572"/>
                  </a:lnTo>
                  <a:lnTo>
                    <a:pt x="898" y="572"/>
                  </a:lnTo>
                  <a:lnTo>
                    <a:pt x="898" y="613"/>
                  </a:lnTo>
                  <a:lnTo>
                    <a:pt x="898" y="653"/>
                  </a:lnTo>
                  <a:lnTo>
                    <a:pt x="898" y="694"/>
                  </a:lnTo>
                  <a:lnTo>
                    <a:pt x="898" y="735"/>
                  </a:lnTo>
                  <a:lnTo>
                    <a:pt x="816" y="776"/>
                  </a:lnTo>
                  <a:lnTo>
                    <a:pt x="776" y="776"/>
                  </a:lnTo>
                  <a:lnTo>
                    <a:pt x="735" y="817"/>
                  </a:lnTo>
                  <a:lnTo>
                    <a:pt x="694" y="817"/>
                  </a:lnTo>
                  <a:lnTo>
                    <a:pt x="694" y="857"/>
                  </a:lnTo>
                  <a:lnTo>
                    <a:pt x="612" y="857"/>
                  </a:lnTo>
                  <a:lnTo>
                    <a:pt x="612" y="898"/>
                  </a:lnTo>
                  <a:lnTo>
                    <a:pt x="571" y="857"/>
                  </a:lnTo>
                  <a:lnTo>
                    <a:pt x="531" y="857"/>
                  </a:lnTo>
                  <a:lnTo>
                    <a:pt x="531" y="898"/>
                  </a:lnTo>
                  <a:lnTo>
                    <a:pt x="449" y="898"/>
                  </a:lnTo>
                  <a:lnTo>
                    <a:pt x="449" y="857"/>
                  </a:lnTo>
                  <a:lnTo>
                    <a:pt x="408" y="857"/>
                  </a:lnTo>
                  <a:lnTo>
                    <a:pt x="408" y="817"/>
                  </a:lnTo>
                  <a:lnTo>
                    <a:pt x="367" y="817"/>
                  </a:lnTo>
                  <a:lnTo>
                    <a:pt x="367" y="776"/>
                  </a:lnTo>
                  <a:lnTo>
                    <a:pt x="327" y="735"/>
                  </a:lnTo>
                  <a:lnTo>
                    <a:pt x="286" y="735"/>
                  </a:lnTo>
                  <a:lnTo>
                    <a:pt x="327" y="694"/>
                  </a:lnTo>
                  <a:lnTo>
                    <a:pt x="327" y="653"/>
                  </a:lnTo>
                  <a:lnTo>
                    <a:pt x="327" y="613"/>
                  </a:lnTo>
                  <a:lnTo>
                    <a:pt x="327" y="572"/>
                  </a:lnTo>
                  <a:lnTo>
                    <a:pt x="367" y="572"/>
                  </a:lnTo>
                  <a:lnTo>
                    <a:pt x="367" y="531"/>
                  </a:lnTo>
                  <a:lnTo>
                    <a:pt x="408" y="531"/>
                  </a:lnTo>
                  <a:lnTo>
                    <a:pt x="408" y="449"/>
                  </a:lnTo>
                  <a:lnTo>
                    <a:pt x="449" y="449"/>
                  </a:lnTo>
                  <a:lnTo>
                    <a:pt x="531" y="368"/>
                  </a:lnTo>
                  <a:lnTo>
                    <a:pt x="531" y="286"/>
                  </a:lnTo>
                  <a:lnTo>
                    <a:pt x="571" y="204"/>
                  </a:lnTo>
                  <a:lnTo>
                    <a:pt x="531" y="82"/>
                  </a:lnTo>
                  <a:lnTo>
                    <a:pt x="449" y="41"/>
                  </a:lnTo>
                  <a:lnTo>
                    <a:pt x="408" y="82"/>
                  </a:lnTo>
                  <a:lnTo>
                    <a:pt x="367" y="123"/>
                  </a:lnTo>
                  <a:lnTo>
                    <a:pt x="327" y="123"/>
                  </a:lnTo>
                  <a:lnTo>
                    <a:pt x="286" y="164"/>
                  </a:lnTo>
                  <a:lnTo>
                    <a:pt x="245" y="204"/>
                  </a:lnTo>
                  <a:lnTo>
                    <a:pt x="163" y="245"/>
                  </a:lnTo>
                  <a:lnTo>
                    <a:pt x="123" y="245"/>
                  </a:lnTo>
                  <a:lnTo>
                    <a:pt x="82" y="286"/>
                  </a:lnTo>
                  <a:lnTo>
                    <a:pt x="82" y="327"/>
                  </a:lnTo>
                  <a:lnTo>
                    <a:pt x="82" y="368"/>
                  </a:lnTo>
                  <a:lnTo>
                    <a:pt x="0" y="531"/>
                  </a:lnTo>
                  <a:lnTo>
                    <a:pt x="0" y="613"/>
                  </a:lnTo>
                  <a:lnTo>
                    <a:pt x="0" y="653"/>
                  </a:lnTo>
                  <a:lnTo>
                    <a:pt x="0" y="735"/>
                  </a:lnTo>
                  <a:lnTo>
                    <a:pt x="41" y="735"/>
                  </a:lnTo>
                  <a:lnTo>
                    <a:pt x="41" y="776"/>
                  </a:lnTo>
                  <a:lnTo>
                    <a:pt x="41" y="817"/>
                  </a:lnTo>
                  <a:lnTo>
                    <a:pt x="41" y="898"/>
                  </a:lnTo>
                  <a:lnTo>
                    <a:pt x="82" y="898"/>
                  </a:lnTo>
                  <a:lnTo>
                    <a:pt x="82" y="939"/>
                  </a:lnTo>
                  <a:lnTo>
                    <a:pt x="123" y="980"/>
                  </a:lnTo>
                  <a:lnTo>
                    <a:pt x="123" y="1021"/>
                  </a:lnTo>
                  <a:lnTo>
                    <a:pt x="163" y="1102"/>
                  </a:lnTo>
                  <a:lnTo>
                    <a:pt x="245" y="1184"/>
                  </a:lnTo>
                  <a:lnTo>
                    <a:pt x="367" y="1225"/>
                  </a:lnTo>
                  <a:lnTo>
                    <a:pt x="449" y="1225"/>
                  </a:lnTo>
                  <a:lnTo>
                    <a:pt x="490" y="1265"/>
                  </a:lnTo>
                  <a:lnTo>
                    <a:pt x="571" y="1265"/>
                  </a:lnTo>
                  <a:lnTo>
                    <a:pt x="612" y="1225"/>
                  </a:lnTo>
                  <a:lnTo>
                    <a:pt x="735" y="1225"/>
                  </a:lnTo>
                  <a:lnTo>
                    <a:pt x="776" y="1184"/>
                  </a:lnTo>
                  <a:lnTo>
                    <a:pt x="816" y="1143"/>
                  </a:lnTo>
                  <a:lnTo>
                    <a:pt x="898" y="1143"/>
                  </a:lnTo>
                  <a:lnTo>
                    <a:pt x="898" y="1102"/>
                  </a:lnTo>
                  <a:lnTo>
                    <a:pt x="939" y="1102"/>
                  </a:lnTo>
                  <a:lnTo>
                    <a:pt x="1061" y="1061"/>
                  </a:lnTo>
                  <a:lnTo>
                    <a:pt x="1102" y="980"/>
                  </a:lnTo>
                  <a:lnTo>
                    <a:pt x="1102" y="939"/>
                  </a:lnTo>
                  <a:lnTo>
                    <a:pt x="1143" y="898"/>
                  </a:lnTo>
                  <a:lnTo>
                    <a:pt x="1184" y="857"/>
                  </a:lnTo>
                  <a:lnTo>
                    <a:pt x="1184" y="817"/>
                  </a:lnTo>
                  <a:lnTo>
                    <a:pt x="1184" y="776"/>
                  </a:lnTo>
                  <a:lnTo>
                    <a:pt x="1184" y="735"/>
                  </a:lnTo>
                  <a:lnTo>
                    <a:pt x="1224" y="694"/>
                  </a:lnTo>
                  <a:lnTo>
                    <a:pt x="1224" y="613"/>
                  </a:lnTo>
                  <a:lnTo>
                    <a:pt x="1224" y="572"/>
                  </a:lnTo>
                  <a:lnTo>
                    <a:pt x="1224" y="531"/>
                  </a:lnTo>
                  <a:lnTo>
                    <a:pt x="1184" y="408"/>
                  </a:lnTo>
                  <a:lnTo>
                    <a:pt x="1143" y="286"/>
                  </a:lnTo>
                  <a:lnTo>
                    <a:pt x="1143" y="245"/>
                  </a:lnTo>
                  <a:lnTo>
                    <a:pt x="1061" y="164"/>
                  </a:lnTo>
                  <a:lnTo>
                    <a:pt x="1020" y="164"/>
                  </a:lnTo>
                  <a:lnTo>
                    <a:pt x="1020" y="123"/>
                  </a:lnTo>
                  <a:lnTo>
                    <a:pt x="939" y="123"/>
                  </a:lnTo>
                  <a:lnTo>
                    <a:pt x="898" y="82"/>
                  </a:lnTo>
                  <a:lnTo>
                    <a:pt x="857" y="41"/>
                  </a:lnTo>
                  <a:lnTo>
                    <a:pt x="735" y="41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2"/>
            <p:cNvSpPr/>
            <p:nvPr/>
          </p:nvSpPr>
          <p:spPr>
            <a:xfrm>
              <a:off x="4345025" y="1255925"/>
              <a:ext cx="93875" cy="102050"/>
            </a:xfrm>
            <a:custGeom>
              <a:rect b="b" l="l" r="r" t="t"/>
              <a:pathLst>
                <a:path extrusionOk="0" h="4082" w="3755">
                  <a:moveTo>
                    <a:pt x="898" y="1"/>
                  </a:moveTo>
                  <a:lnTo>
                    <a:pt x="898" y="83"/>
                  </a:lnTo>
                  <a:lnTo>
                    <a:pt x="898" y="123"/>
                  </a:lnTo>
                  <a:lnTo>
                    <a:pt x="858" y="327"/>
                  </a:lnTo>
                  <a:lnTo>
                    <a:pt x="858" y="368"/>
                  </a:lnTo>
                  <a:lnTo>
                    <a:pt x="817" y="450"/>
                  </a:lnTo>
                  <a:lnTo>
                    <a:pt x="817" y="572"/>
                  </a:lnTo>
                  <a:lnTo>
                    <a:pt x="776" y="776"/>
                  </a:lnTo>
                  <a:lnTo>
                    <a:pt x="735" y="899"/>
                  </a:lnTo>
                  <a:lnTo>
                    <a:pt x="694" y="1021"/>
                  </a:lnTo>
                  <a:lnTo>
                    <a:pt x="613" y="1266"/>
                  </a:lnTo>
                  <a:lnTo>
                    <a:pt x="572" y="1429"/>
                  </a:lnTo>
                  <a:lnTo>
                    <a:pt x="531" y="1511"/>
                  </a:lnTo>
                  <a:lnTo>
                    <a:pt x="531" y="1592"/>
                  </a:lnTo>
                  <a:lnTo>
                    <a:pt x="490" y="1674"/>
                  </a:lnTo>
                  <a:lnTo>
                    <a:pt x="450" y="1755"/>
                  </a:lnTo>
                  <a:lnTo>
                    <a:pt x="409" y="1878"/>
                  </a:lnTo>
                  <a:lnTo>
                    <a:pt x="409" y="1919"/>
                  </a:lnTo>
                  <a:lnTo>
                    <a:pt x="409" y="1959"/>
                  </a:lnTo>
                  <a:lnTo>
                    <a:pt x="327" y="2082"/>
                  </a:lnTo>
                  <a:lnTo>
                    <a:pt x="327" y="2164"/>
                  </a:lnTo>
                  <a:lnTo>
                    <a:pt x="245" y="2286"/>
                  </a:lnTo>
                  <a:lnTo>
                    <a:pt x="205" y="2490"/>
                  </a:lnTo>
                  <a:lnTo>
                    <a:pt x="123" y="2612"/>
                  </a:lnTo>
                  <a:lnTo>
                    <a:pt x="123" y="2694"/>
                  </a:lnTo>
                  <a:lnTo>
                    <a:pt x="41" y="2898"/>
                  </a:lnTo>
                  <a:lnTo>
                    <a:pt x="1" y="2980"/>
                  </a:lnTo>
                  <a:lnTo>
                    <a:pt x="1" y="3061"/>
                  </a:lnTo>
                  <a:lnTo>
                    <a:pt x="1" y="3102"/>
                  </a:lnTo>
                  <a:lnTo>
                    <a:pt x="41" y="3143"/>
                  </a:lnTo>
                  <a:lnTo>
                    <a:pt x="41" y="3184"/>
                  </a:lnTo>
                  <a:lnTo>
                    <a:pt x="164" y="3224"/>
                  </a:lnTo>
                  <a:lnTo>
                    <a:pt x="245" y="3224"/>
                  </a:lnTo>
                  <a:lnTo>
                    <a:pt x="286" y="3184"/>
                  </a:lnTo>
                  <a:lnTo>
                    <a:pt x="327" y="3061"/>
                  </a:lnTo>
                  <a:lnTo>
                    <a:pt x="368" y="2898"/>
                  </a:lnTo>
                  <a:lnTo>
                    <a:pt x="409" y="2816"/>
                  </a:lnTo>
                  <a:lnTo>
                    <a:pt x="409" y="2735"/>
                  </a:lnTo>
                  <a:lnTo>
                    <a:pt x="450" y="2694"/>
                  </a:lnTo>
                  <a:lnTo>
                    <a:pt x="450" y="2653"/>
                  </a:lnTo>
                  <a:lnTo>
                    <a:pt x="490" y="2572"/>
                  </a:lnTo>
                  <a:lnTo>
                    <a:pt x="531" y="2490"/>
                  </a:lnTo>
                  <a:lnTo>
                    <a:pt x="572" y="2327"/>
                  </a:lnTo>
                  <a:lnTo>
                    <a:pt x="613" y="2286"/>
                  </a:lnTo>
                  <a:lnTo>
                    <a:pt x="613" y="2245"/>
                  </a:lnTo>
                  <a:lnTo>
                    <a:pt x="654" y="2245"/>
                  </a:lnTo>
                  <a:lnTo>
                    <a:pt x="694" y="2123"/>
                  </a:lnTo>
                  <a:lnTo>
                    <a:pt x="694" y="2082"/>
                  </a:lnTo>
                  <a:lnTo>
                    <a:pt x="735" y="1959"/>
                  </a:lnTo>
                  <a:lnTo>
                    <a:pt x="735" y="1919"/>
                  </a:lnTo>
                  <a:lnTo>
                    <a:pt x="858" y="1633"/>
                  </a:lnTo>
                  <a:lnTo>
                    <a:pt x="898" y="1511"/>
                  </a:lnTo>
                  <a:lnTo>
                    <a:pt x="898" y="1470"/>
                  </a:lnTo>
                  <a:lnTo>
                    <a:pt x="898" y="1429"/>
                  </a:lnTo>
                  <a:lnTo>
                    <a:pt x="939" y="1347"/>
                  </a:lnTo>
                  <a:lnTo>
                    <a:pt x="939" y="1225"/>
                  </a:lnTo>
                  <a:lnTo>
                    <a:pt x="939" y="1184"/>
                  </a:lnTo>
                  <a:lnTo>
                    <a:pt x="939" y="1143"/>
                  </a:lnTo>
                  <a:lnTo>
                    <a:pt x="1021" y="1021"/>
                  </a:lnTo>
                  <a:lnTo>
                    <a:pt x="1062" y="858"/>
                  </a:lnTo>
                  <a:lnTo>
                    <a:pt x="1062" y="817"/>
                  </a:lnTo>
                  <a:lnTo>
                    <a:pt x="1062" y="776"/>
                  </a:lnTo>
                  <a:lnTo>
                    <a:pt x="1062" y="654"/>
                  </a:lnTo>
                  <a:lnTo>
                    <a:pt x="1102" y="613"/>
                  </a:lnTo>
                  <a:lnTo>
                    <a:pt x="1143" y="613"/>
                  </a:lnTo>
                  <a:lnTo>
                    <a:pt x="1347" y="735"/>
                  </a:lnTo>
                  <a:lnTo>
                    <a:pt x="1429" y="776"/>
                  </a:lnTo>
                  <a:lnTo>
                    <a:pt x="1551" y="776"/>
                  </a:lnTo>
                  <a:lnTo>
                    <a:pt x="1633" y="858"/>
                  </a:lnTo>
                  <a:lnTo>
                    <a:pt x="1714" y="939"/>
                  </a:lnTo>
                  <a:lnTo>
                    <a:pt x="1796" y="980"/>
                  </a:lnTo>
                  <a:lnTo>
                    <a:pt x="1959" y="980"/>
                  </a:lnTo>
                  <a:lnTo>
                    <a:pt x="2041" y="1021"/>
                  </a:lnTo>
                  <a:lnTo>
                    <a:pt x="2082" y="1062"/>
                  </a:lnTo>
                  <a:lnTo>
                    <a:pt x="2122" y="1062"/>
                  </a:lnTo>
                  <a:lnTo>
                    <a:pt x="2204" y="1103"/>
                  </a:lnTo>
                  <a:lnTo>
                    <a:pt x="2286" y="1143"/>
                  </a:lnTo>
                  <a:lnTo>
                    <a:pt x="2490" y="1143"/>
                  </a:lnTo>
                  <a:lnTo>
                    <a:pt x="2531" y="1184"/>
                  </a:lnTo>
                  <a:lnTo>
                    <a:pt x="2612" y="1266"/>
                  </a:lnTo>
                  <a:lnTo>
                    <a:pt x="2816" y="1266"/>
                  </a:lnTo>
                  <a:lnTo>
                    <a:pt x="3061" y="1388"/>
                  </a:lnTo>
                  <a:lnTo>
                    <a:pt x="3265" y="1388"/>
                  </a:lnTo>
                  <a:lnTo>
                    <a:pt x="3265" y="1429"/>
                  </a:lnTo>
                  <a:lnTo>
                    <a:pt x="3183" y="1511"/>
                  </a:lnTo>
                  <a:lnTo>
                    <a:pt x="3183" y="1592"/>
                  </a:lnTo>
                  <a:lnTo>
                    <a:pt x="3183" y="1633"/>
                  </a:lnTo>
                  <a:lnTo>
                    <a:pt x="3143" y="1674"/>
                  </a:lnTo>
                  <a:lnTo>
                    <a:pt x="3143" y="1755"/>
                  </a:lnTo>
                  <a:lnTo>
                    <a:pt x="3020" y="2041"/>
                  </a:lnTo>
                  <a:lnTo>
                    <a:pt x="2939" y="2327"/>
                  </a:lnTo>
                  <a:lnTo>
                    <a:pt x="2898" y="2368"/>
                  </a:lnTo>
                  <a:lnTo>
                    <a:pt x="2857" y="2612"/>
                  </a:lnTo>
                  <a:lnTo>
                    <a:pt x="2857" y="2694"/>
                  </a:lnTo>
                  <a:lnTo>
                    <a:pt x="2857" y="2735"/>
                  </a:lnTo>
                  <a:lnTo>
                    <a:pt x="2816" y="2776"/>
                  </a:lnTo>
                  <a:lnTo>
                    <a:pt x="2816" y="2857"/>
                  </a:lnTo>
                  <a:lnTo>
                    <a:pt x="2816" y="2898"/>
                  </a:lnTo>
                  <a:lnTo>
                    <a:pt x="2816" y="2980"/>
                  </a:lnTo>
                  <a:lnTo>
                    <a:pt x="2735" y="3184"/>
                  </a:lnTo>
                  <a:lnTo>
                    <a:pt x="2735" y="3224"/>
                  </a:lnTo>
                  <a:lnTo>
                    <a:pt x="2694" y="3428"/>
                  </a:lnTo>
                  <a:lnTo>
                    <a:pt x="2694" y="3469"/>
                  </a:lnTo>
                  <a:lnTo>
                    <a:pt x="2735" y="3510"/>
                  </a:lnTo>
                  <a:lnTo>
                    <a:pt x="2735" y="3551"/>
                  </a:lnTo>
                  <a:lnTo>
                    <a:pt x="2735" y="3632"/>
                  </a:lnTo>
                  <a:lnTo>
                    <a:pt x="2735" y="3673"/>
                  </a:lnTo>
                  <a:lnTo>
                    <a:pt x="2694" y="3714"/>
                  </a:lnTo>
                  <a:lnTo>
                    <a:pt x="2694" y="3836"/>
                  </a:lnTo>
                  <a:lnTo>
                    <a:pt x="2735" y="3959"/>
                  </a:lnTo>
                  <a:lnTo>
                    <a:pt x="2735" y="4000"/>
                  </a:lnTo>
                  <a:lnTo>
                    <a:pt x="2775" y="4081"/>
                  </a:lnTo>
                  <a:lnTo>
                    <a:pt x="2898" y="4081"/>
                  </a:lnTo>
                  <a:lnTo>
                    <a:pt x="2979" y="4040"/>
                  </a:lnTo>
                  <a:lnTo>
                    <a:pt x="3020" y="3959"/>
                  </a:lnTo>
                  <a:lnTo>
                    <a:pt x="3020" y="3918"/>
                  </a:lnTo>
                  <a:lnTo>
                    <a:pt x="3020" y="3877"/>
                  </a:lnTo>
                  <a:lnTo>
                    <a:pt x="3020" y="3796"/>
                  </a:lnTo>
                  <a:lnTo>
                    <a:pt x="3020" y="3714"/>
                  </a:lnTo>
                  <a:lnTo>
                    <a:pt x="3020" y="3632"/>
                  </a:lnTo>
                  <a:lnTo>
                    <a:pt x="3020" y="3592"/>
                  </a:lnTo>
                  <a:lnTo>
                    <a:pt x="3020" y="3551"/>
                  </a:lnTo>
                  <a:lnTo>
                    <a:pt x="3020" y="3469"/>
                  </a:lnTo>
                  <a:lnTo>
                    <a:pt x="3061" y="3347"/>
                  </a:lnTo>
                  <a:lnTo>
                    <a:pt x="3061" y="3306"/>
                  </a:lnTo>
                  <a:lnTo>
                    <a:pt x="3102" y="3061"/>
                  </a:lnTo>
                  <a:lnTo>
                    <a:pt x="3102" y="2939"/>
                  </a:lnTo>
                  <a:lnTo>
                    <a:pt x="3143" y="2816"/>
                  </a:lnTo>
                  <a:lnTo>
                    <a:pt x="3143" y="2776"/>
                  </a:lnTo>
                  <a:lnTo>
                    <a:pt x="3183" y="2735"/>
                  </a:lnTo>
                  <a:lnTo>
                    <a:pt x="3224" y="2490"/>
                  </a:lnTo>
                  <a:lnTo>
                    <a:pt x="3306" y="2286"/>
                  </a:lnTo>
                  <a:lnTo>
                    <a:pt x="3306" y="2245"/>
                  </a:lnTo>
                  <a:lnTo>
                    <a:pt x="3347" y="2204"/>
                  </a:lnTo>
                  <a:lnTo>
                    <a:pt x="3347" y="2123"/>
                  </a:lnTo>
                  <a:lnTo>
                    <a:pt x="3347" y="2082"/>
                  </a:lnTo>
                  <a:lnTo>
                    <a:pt x="3387" y="2000"/>
                  </a:lnTo>
                  <a:lnTo>
                    <a:pt x="3387" y="1959"/>
                  </a:lnTo>
                  <a:lnTo>
                    <a:pt x="3428" y="1878"/>
                  </a:lnTo>
                  <a:lnTo>
                    <a:pt x="3469" y="1796"/>
                  </a:lnTo>
                  <a:lnTo>
                    <a:pt x="3510" y="1633"/>
                  </a:lnTo>
                  <a:lnTo>
                    <a:pt x="3551" y="1592"/>
                  </a:lnTo>
                  <a:lnTo>
                    <a:pt x="3632" y="1347"/>
                  </a:lnTo>
                  <a:lnTo>
                    <a:pt x="3714" y="1225"/>
                  </a:lnTo>
                  <a:lnTo>
                    <a:pt x="3755" y="1021"/>
                  </a:lnTo>
                  <a:lnTo>
                    <a:pt x="3265" y="1021"/>
                  </a:lnTo>
                  <a:lnTo>
                    <a:pt x="3183" y="980"/>
                  </a:lnTo>
                  <a:lnTo>
                    <a:pt x="2979" y="980"/>
                  </a:lnTo>
                  <a:lnTo>
                    <a:pt x="2979" y="939"/>
                  </a:lnTo>
                  <a:lnTo>
                    <a:pt x="2939" y="939"/>
                  </a:lnTo>
                  <a:lnTo>
                    <a:pt x="2857" y="899"/>
                  </a:lnTo>
                  <a:lnTo>
                    <a:pt x="2694" y="899"/>
                  </a:lnTo>
                  <a:lnTo>
                    <a:pt x="2694" y="858"/>
                  </a:lnTo>
                  <a:lnTo>
                    <a:pt x="2612" y="858"/>
                  </a:lnTo>
                  <a:lnTo>
                    <a:pt x="2490" y="817"/>
                  </a:lnTo>
                  <a:lnTo>
                    <a:pt x="2449" y="817"/>
                  </a:lnTo>
                  <a:lnTo>
                    <a:pt x="2408" y="776"/>
                  </a:lnTo>
                  <a:lnTo>
                    <a:pt x="2326" y="735"/>
                  </a:lnTo>
                  <a:lnTo>
                    <a:pt x="2245" y="735"/>
                  </a:lnTo>
                  <a:lnTo>
                    <a:pt x="2163" y="695"/>
                  </a:lnTo>
                  <a:lnTo>
                    <a:pt x="2082" y="695"/>
                  </a:lnTo>
                  <a:lnTo>
                    <a:pt x="2041" y="654"/>
                  </a:lnTo>
                  <a:lnTo>
                    <a:pt x="1959" y="613"/>
                  </a:lnTo>
                  <a:lnTo>
                    <a:pt x="1837" y="572"/>
                  </a:lnTo>
                  <a:lnTo>
                    <a:pt x="1755" y="531"/>
                  </a:lnTo>
                  <a:lnTo>
                    <a:pt x="1633" y="491"/>
                  </a:lnTo>
                  <a:lnTo>
                    <a:pt x="1551" y="450"/>
                  </a:lnTo>
                  <a:lnTo>
                    <a:pt x="1470" y="409"/>
                  </a:lnTo>
                  <a:lnTo>
                    <a:pt x="1388" y="368"/>
                  </a:lnTo>
                  <a:lnTo>
                    <a:pt x="1347" y="327"/>
                  </a:lnTo>
                  <a:lnTo>
                    <a:pt x="1266" y="287"/>
                  </a:lnTo>
                  <a:lnTo>
                    <a:pt x="1143" y="205"/>
                  </a:lnTo>
                  <a:lnTo>
                    <a:pt x="1062" y="164"/>
                  </a:lnTo>
                  <a:lnTo>
                    <a:pt x="939" y="42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2"/>
            <p:cNvSpPr/>
            <p:nvPr/>
          </p:nvSpPr>
          <p:spPr>
            <a:xfrm>
              <a:off x="4258325" y="1169225"/>
              <a:ext cx="104075" cy="58175"/>
            </a:xfrm>
            <a:custGeom>
              <a:rect b="b" l="l" r="r" t="t"/>
              <a:pathLst>
                <a:path extrusionOk="0" h="2327" w="4163">
                  <a:moveTo>
                    <a:pt x="3877" y="1"/>
                  </a:moveTo>
                  <a:lnTo>
                    <a:pt x="3836" y="41"/>
                  </a:lnTo>
                  <a:lnTo>
                    <a:pt x="3836" y="123"/>
                  </a:lnTo>
                  <a:lnTo>
                    <a:pt x="3836" y="205"/>
                  </a:lnTo>
                  <a:lnTo>
                    <a:pt x="3836" y="245"/>
                  </a:lnTo>
                  <a:lnTo>
                    <a:pt x="3877" y="327"/>
                  </a:lnTo>
                  <a:lnTo>
                    <a:pt x="3836" y="368"/>
                  </a:lnTo>
                  <a:lnTo>
                    <a:pt x="3836" y="409"/>
                  </a:lnTo>
                  <a:lnTo>
                    <a:pt x="3836" y="490"/>
                  </a:lnTo>
                  <a:lnTo>
                    <a:pt x="3836" y="531"/>
                  </a:lnTo>
                  <a:lnTo>
                    <a:pt x="3836" y="694"/>
                  </a:lnTo>
                  <a:lnTo>
                    <a:pt x="3836" y="776"/>
                  </a:lnTo>
                  <a:lnTo>
                    <a:pt x="3836" y="857"/>
                  </a:lnTo>
                  <a:lnTo>
                    <a:pt x="3795" y="898"/>
                  </a:lnTo>
                  <a:lnTo>
                    <a:pt x="3795" y="1021"/>
                  </a:lnTo>
                  <a:lnTo>
                    <a:pt x="3754" y="1102"/>
                  </a:lnTo>
                  <a:lnTo>
                    <a:pt x="3713" y="1143"/>
                  </a:lnTo>
                  <a:lnTo>
                    <a:pt x="3673" y="1184"/>
                  </a:lnTo>
                  <a:lnTo>
                    <a:pt x="3673" y="1225"/>
                  </a:lnTo>
                  <a:lnTo>
                    <a:pt x="3673" y="1265"/>
                  </a:lnTo>
                  <a:lnTo>
                    <a:pt x="3632" y="1306"/>
                  </a:lnTo>
                  <a:lnTo>
                    <a:pt x="3591" y="1306"/>
                  </a:lnTo>
                  <a:lnTo>
                    <a:pt x="3591" y="1347"/>
                  </a:lnTo>
                  <a:lnTo>
                    <a:pt x="3550" y="1347"/>
                  </a:lnTo>
                  <a:lnTo>
                    <a:pt x="3469" y="1388"/>
                  </a:lnTo>
                  <a:lnTo>
                    <a:pt x="3469" y="1429"/>
                  </a:lnTo>
                  <a:lnTo>
                    <a:pt x="3387" y="1470"/>
                  </a:lnTo>
                  <a:lnTo>
                    <a:pt x="3346" y="1470"/>
                  </a:lnTo>
                  <a:lnTo>
                    <a:pt x="3305" y="1510"/>
                  </a:lnTo>
                  <a:lnTo>
                    <a:pt x="3265" y="1551"/>
                  </a:lnTo>
                  <a:lnTo>
                    <a:pt x="3183" y="1592"/>
                  </a:lnTo>
                  <a:lnTo>
                    <a:pt x="2734" y="1592"/>
                  </a:lnTo>
                  <a:lnTo>
                    <a:pt x="2653" y="1551"/>
                  </a:lnTo>
                  <a:lnTo>
                    <a:pt x="2530" y="1551"/>
                  </a:lnTo>
                  <a:lnTo>
                    <a:pt x="2489" y="1510"/>
                  </a:lnTo>
                  <a:lnTo>
                    <a:pt x="2408" y="1510"/>
                  </a:lnTo>
                  <a:lnTo>
                    <a:pt x="2367" y="1551"/>
                  </a:lnTo>
                  <a:lnTo>
                    <a:pt x="2326" y="1510"/>
                  </a:lnTo>
                  <a:lnTo>
                    <a:pt x="2245" y="1470"/>
                  </a:lnTo>
                  <a:lnTo>
                    <a:pt x="2122" y="1470"/>
                  </a:lnTo>
                  <a:lnTo>
                    <a:pt x="2041" y="1429"/>
                  </a:lnTo>
                  <a:lnTo>
                    <a:pt x="1877" y="1429"/>
                  </a:lnTo>
                  <a:lnTo>
                    <a:pt x="1837" y="1388"/>
                  </a:lnTo>
                  <a:lnTo>
                    <a:pt x="1714" y="1388"/>
                  </a:lnTo>
                  <a:lnTo>
                    <a:pt x="1673" y="1347"/>
                  </a:lnTo>
                  <a:lnTo>
                    <a:pt x="1632" y="1306"/>
                  </a:lnTo>
                  <a:lnTo>
                    <a:pt x="939" y="1306"/>
                  </a:lnTo>
                  <a:lnTo>
                    <a:pt x="816" y="1347"/>
                  </a:lnTo>
                  <a:lnTo>
                    <a:pt x="776" y="1347"/>
                  </a:lnTo>
                  <a:lnTo>
                    <a:pt x="735" y="1388"/>
                  </a:lnTo>
                  <a:lnTo>
                    <a:pt x="612" y="1388"/>
                  </a:lnTo>
                  <a:lnTo>
                    <a:pt x="531" y="1470"/>
                  </a:lnTo>
                  <a:lnTo>
                    <a:pt x="490" y="1470"/>
                  </a:lnTo>
                  <a:lnTo>
                    <a:pt x="490" y="1510"/>
                  </a:lnTo>
                  <a:lnTo>
                    <a:pt x="408" y="1551"/>
                  </a:lnTo>
                  <a:lnTo>
                    <a:pt x="368" y="1592"/>
                  </a:lnTo>
                  <a:lnTo>
                    <a:pt x="286" y="1633"/>
                  </a:lnTo>
                  <a:lnTo>
                    <a:pt x="204" y="1714"/>
                  </a:lnTo>
                  <a:lnTo>
                    <a:pt x="164" y="1796"/>
                  </a:lnTo>
                  <a:lnTo>
                    <a:pt x="123" y="1878"/>
                  </a:lnTo>
                  <a:lnTo>
                    <a:pt x="82" y="1918"/>
                  </a:lnTo>
                  <a:lnTo>
                    <a:pt x="41" y="2122"/>
                  </a:lnTo>
                  <a:lnTo>
                    <a:pt x="0" y="2163"/>
                  </a:lnTo>
                  <a:lnTo>
                    <a:pt x="0" y="2245"/>
                  </a:lnTo>
                  <a:lnTo>
                    <a:pt x="41" y="2286"/>
                  </a:lnTo>
                  <a:lnTo>
                    <a:pt x="82" y="2326"/>
                  </a:lnTo>
                  <a:lnTo>
                    <a:pt x="286" y="2326"/>
                  </a:lnTo>
                  <a:lnTo>
                    <a:pt x="327" y="2286"/>
                  </a:lnTo>
                  <a:lnTo>
                    <a:pt x="368" y="2245"/>
                  </a:lnTo>
                  <a:lnTo>
                    <a:pt x="368" y="2163"/>
                  </a:lnTo>
                  <a:lnTo>
                    <a:pt x="368" y="2122"/>
                  </a:lnTo>
                  <a:lnTo>
                    <a:pt x="368" y="2082"/>
                  </a:lnTo>
                  <a:lnTo>
                    <a:pt x="408" y="2041"/>
                  </a:lnTo>
                  <a:lnTo>
                    <a:pt x="449" y="2000"/>
                  </a:lnTo>
                  <a:lnTo>
                    <a:pt x="449" y="1959"/>
                  </a:lnTo>
                  <a:lnTo>
                    <a:pt x="531" y="1878"/>
                  </a:lnTo>
                  <a:lnTo>
                    <a:pt x="572" y="1878"/>
                  </a:lnTo>
                  <a:lnTo>
                    <a:pt x="653" y="1837"/>
                  </a:lnTo>
                  <a:lnTo>
                    <a:pt x="694" y="1796"/>
                  </a:lnTo>
                  <a:lnTo>
                    <a:pt x="735" y="1755"/>
                  </a:lnTo>
                  <a:lnTo>
                    <a:pt x="776" y="1714"/>
                  </a:lnTo>
                  <a:lnTo>
                    <a:pt x="980" y="1714"/>
                  </a:lnTo>
                  <a:lnTo>
                    <a:pt x="1020" y="1674"/>
                  </a:lnTo>
                  <a:lnTo>
                    <a:pt x="1061" y="1674"/>
                  </a:lnTo>
                  <a:lnTo>
                    <a:pt x="1102" y="1633"/>
                  </a:lnTo>
                  <a:lnTo>
                    <a:pt x="1184" y="1633"/>
                  </a:lnTo>
                  <a:lnTo>
                    <a:pt x="1265" y="1674"/>
                  </a:lnTo>
                  <a:lnTo>
                    <a:pt x="1306" y="1633"/>
                  </a:lnTo>
                  <a:lnTo>
                    <a:pt x="1388" y="1633"/>
                  </a:lnTo>
                  <a:lnTo>
                    <a:pt x="1428" y="1674"/>
                  </a:lnTo>
                  <a:lnTo>
                    <a:pt x="1551" y="1674"/>
                  </a:lnTo>
                  <a:lnTo>
                    <a:pt x="1837" y="1796"/>
                  </a:lnTo>
                  <a:lnTo>
                    <a:pt x="1959" y="1796"/>
                  </a:lnTo>
                  <a:lnTo>
                    <a:pt x="1959" y="1755"/>
                  </a:lnTo>
                  <a:lnTo>
                    <a:pt x="2000" y="1755"/>
                  </a:lnTo>
                  <a:lnTo>
                    <a:pt x="2041" y="1796"/>
                  </a:lnTo>
                  <a:lnTo>
                    <a:pt x="2122" y="1837"/>
                  </a:lnTo>
                  <a:lnTo>
                    <a:pt x="2204" y="1837"/>
                  </a:lnTo>
                  <a:lnTo>
                    <a:pt x="2285" y="1878"/>
                  </a:lnTo>
                  <a:lnTo>
                    <a:pt x="2408" y="1878"/>
                  </a:lnTo>
                  <a:lnTo>
                    <a:pt x="2449" y="1918"/>
                  </a:lnTo>
                  <a:lnTo>
                    <a:pt x="2612" y="1918"/>
                  </a:lnTo>
                  <a:lnTo>
                    <a:pt x="2653" y="1878"/>
                  </a:lnTo>
                  <a:lnTo>
                    <a:pt x="2693" y="1918"/>
                  </a:lnTo>
                  <a:lnTo>
                    <a:pt x="2775" y="1959"/>
                  </a:lnTo>
                  <a:lnTo>
                    <a:pt x="3265" y="1959"/>
                  </a:lnTo>
                  <a:lnTo>
                    <a:pt x="3305" y="1918"/>
                  </a:lnTo>
                  <a:lnTo>
                    <a:pt x="3346" y="1878"/>
                  </a:lnTo>
                  <a:lnTo>
                    <a:pt x="3469" y="1878"/>
                  </a:lnTo>
                  <a:lnTo>
                    <a:pt x="3509" y="1837"/>
                  </a:lnTo>
                  <a:lnTo>
                    <a:pt x="3509" y="1796"/>
                  </a:lnTo>
                  <a:lnTo>
                    <a:pt x="3591" y="1755"/>
                  </a:lnTo>
                  <a:lnTo>
                    <a:pt x="3673" y="1755"/>
                  </a:lnTo>
                  <a:lnTo>
                    <a:pt x="3713" y="1674"/>
                  </a:lnTo>
                  <a:lnTo>
                    <a:pt x="3754" y="1633"/>
                  </a:lnTo>
                  <a:lnTo>
                    <a:pt x="3795" y="1592"/>
                  </a:lnTo>
                  <a:lnTo>
                    <a:pt x="3958" y="1429"/>
                  </a:lnTo>
                  <a:lnTo>
                    <a:pt x="4081" y="1225"/>
                  </a:lnTo>
                  <a:lnTo>
                    <a:pt x="4122" y="980"/>
                  </a:lnTo>
                  <a:lnTo>
                    <a:pt x="4122" y="939"/>
                  </a:lnTo>
                  <a:lnTo>
                    <a:pt x="4122" y="898"/>
                  </a:lnTo>
                  <a:lnTo>
                    <a:pt x="4162" y="857"/>
                  </a:lnTo>
                  <a:lnTo>
                    <a:pt x="4162" y="817"/>
                  </a:lnTo>
                  <a:lnTo>
                    <a:pt x="4122" y="817"/>
                  </a:lnTo>
                  <a:lnTo>
                    <a:pt x="4162" y="735"/>
                  </a:lnTo>
                  <a:lnTo>
                    <a:pt x="4162" y="572"/>
                  </a:lnTo>
                  <a:lnTo>
                    <a:pt x="4162" y="531"/>
                  </a:lnTo>
                  <a:lnTo>
                    <a:pt x="4162" y="409"/>
                  </a:lnTo>
                  <a:lnTo>
                    <a:pt x="4162" y="368"/>
                  </a:lnTo>
                  <a:lnTo>
                    <a:pt x="4162" y="327"/>
                  </a:lnTo>
                  <a:lnTo>
                    <a:pt x="4162" y="245"/>
                  </a:lnTo>
                  <a:lnTo>
                    <a:pt x="4162" y="205"/>
                  </a:lnTo>
                  <a:lnTo>
                    <a:pt x="4162" y="123"/>
                  </a:lnTo>
                  <a:lnTo>
                    <a:pt x="4122" y="82"/>
                  </a:lnTo>
                  <a:lnTo>
                    <a:pt x="4122" y="41"/>
                  </a:lnTo>
                  <a:lnTo>
                    <a:pt x="4122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2"/>
            <p:cNvSpPr/>
            <p:nvPr/>
          </p:nvSpPr>
          <p:spPr>
            <a:xfrm>
              <a:off x="4271575" y="1048850"/>
              <a:ext cx="28600" cy="35725"/>
            </a:xfrm>
            <a:custGeom>
              <a:rect b="b" l="l" r="r" t="t"/>
              <a:pathLst>
                <a:path extrusionOk="0" h="1429" w="1144">
                  <a:moveTo>
                    <a:pt x="735" y="368"/>
                  </a:moveTo>
                  <a:lnTo>
                    <a:pt x="776" y="409"/>
                  </a:lnTo>
                  <a:lnTo>
                    <a:pt x="817" y="450"/>
                  </a:lnTo>
                  <a:lnTo>
                    <a:pt x="776" y="450"/>
                  </a:lnTo>
                  <a:lnTo>
                    <a:pt x="817" y="490"/>
                  </a:lnTo>
                  <a:lnTo>
                    <a:pt x="817" y="531"/>
                  </a:lnTo>
                  <a:lnTo>
                    <a:pt x="817" y="572"/>
                  </a:lnTo>
                  <a:lnTo>
                    <a:pt x="858" y="613"/>
                  </a:lnTo>
                  <a:lnTo>
                    <a:pt x="817" y="613"/>
                  </a:lnTo>
                  <a:lnTo>
                    <a:pt x="817" y="654"/>
                  </a:lnTo>
                  <a:lnTo>
                    <a:pt x="817" y="694"/>
                  </a:lnTo>
                  <a:lnTo>
                    <a:pt x="817" y="735"/>
                  </a:lnTo>
                  <a:lnTo>
                    <a:pt x="817" y="776"/>
                  </a:lnTo>
                  <a:lnTo>
                    <a:pt x="817" y="817"/>
                  </a:lnTo>
                  <a:lnTo>
                    <a:pt x="776" y="858"/>
                  </a:lnTo>
                  <a:lnTo>
                    <a:pt x="776" y="898"/>
                  </a:lnTo>
                  <a:lnTo>
                    <a:pt x="735" y="939"/>
                  </a:lnTo>
                  <a:lnTo>
                    <a:pt x="694" y="939"/>
                  </a:lnTo>
                  <a:lnTo>
                    <a:pt x="694" y="980"/>
                  </a:lnTo>
                  <a:lnTo>
                    <a:pt x="654" y="980"/>
                  </a:lnTo>
                  <a:lnTo>
                    <a:pt x="654" y="1021"/>
                  </a:lnTo>
                  <a:lnTo>
                    <a:pt x="613" y="1062"/>
                  </a:lnTo>
                  <a:lnTo>
                    <a:pt x="490" y="1062"/>
                  </a:lnTo>
                  <a:lnTo>
                    <a:pt x="490" y="1021"/>
                  </a:lnTo>
                  <a:lnTo>
                    <a:pt x="490" y="980"/>
                  </a:lnTo>
                  <a:lnTo>
                    <a:pt x="409" y="980"/>
                  </a:lnTo>
                  <a:lnTo>
                    <a:pt x="409" y="939"/>
                  </a:lnTo>
                  <a:lnTo>
                    <a:pt x="368" y="898"/>
                  </a:lnTo>
                  <a:lnTo>
                    <a:pt x="327" y="898"/>
                  </a:lnTo>
                  <a:lnTo>
                    <a:pt x="368" y="858"/>
                  </a:lnTo>
                  <a:lnTo>
                    <a:pt x="327" y="817"/>
                  </a:lnTo>
                  <a:lnTo>
                    <a:pt x="286" y="796"/>
                  </a:lnTo>
                  <a:lnTo>
                    <a:pt x="327" y="776"/>
                  </a:lnTo>
                  <a:lnTo>
                    <a:pt x="327" y="735"/>
                  </a:lnTo>
                  <a:lnTo>
                    <a:pt x="327" y="694"/>
                  </a:lnTo>
                  <a:lnTo>
                    <a:pt x="327" y="654"/>
                  </a:lnTo>
                  <a:lnTo>
                    <a:pt x="368" y="654"/>
                  </a:lnTo>
                  <a:lnTo>
                    <a:pt x="368" y="572"/>
                  </a:lnTo>
                  <a:lnTo>
                    <a:pt x="368" y="531"/>
                  </a:lnTo>
                  <a:lnTo>
                    <a:pt x="409" y="531"/>
                  </a:lnTo>
                  <a:lnTo>
                    <a:pt x="450" y="490"/>
                  </a:lnTo>
                  <a:lnTo>
                    <a:pt x="450" y="450"/>
                  </a:lnTo>
                  <a:lnTo>
                    <a:pt x="490" y="450"/>
                  </a:lnTo>
                  <a:lnTo>
                    <a:pt x="490" y="409"/>
                  </a:lnTo>
                  <a:lnTo>
                    <a:pt x="694" y="409"/>
                  </a:lnTo>
                  <a:lnTo>
                    <a:pt x="694" y="368"/>
                  </a:lnTo>
                  <a:close/>
                  <a:moveTo>
                    <a:pt x="572" y="1"/>
                  </a:moveTo>
                  <a:lnTo>
                    <a:pt x="531" y="42"/>
                  </a:lnTo>
                  <a:lnTo>
                    <a:pt x="450" y="42"/>
                  </a:lnTo>
                  <a:lnTo>
                    <a:pt x="368" y="82"/>
                  </a:lnTo>
                  <a:lnTo>
                    <a:pt x="327" y="82"/>
                  </a:lnTo>
                  <a:lnTo>
                    <a:pt x="246" y="164"/>
                  </a:lnTo>
                  <a:lnTo>
                    <a:pt x="164" y="246"/>
                  </a:lnTo>
                  <a:lnTo>
                    <a:pt x="164" y="286"/>
                  </a:lnTo>
                  <a:lnTo>
                    <a:pt x="123" y="286"/>
                  </a:lnTo>
                  <a:lnTo>
                    <a:pt x="123" y="327"/>
                  </a:lnTo>
                  <a:lnTo>
                    <a:pt x="123" y="368"/>
                  </a:lnTo>
                  <a:lnTo>
                    <a:pt x="42" y="450"/>
                  </a:lnTo>
                  <a:lnTo>
                    <a:pt x="42" y="490"/>
                  </a:lnTo>
                  <a:lnTo>
                    <a:pt x="1" y="531"/>
                  </a:lnTo>
                  <a:lnTo>
                    <a:pt x="42" y="572"/>
                  </a:lnTo>
                  <a:lnTo>
                    <a:pt x="42" y="613"/>
                  </a:lnTo>
                  <a:lnTo>
                    <a:pt x="42" y="654"/>
                  </a:lnTo>
                  <a:lnTo>
                    <a:pt x="1" y="694"/>
                  </a:lnTo>
                  <a:lnTo>
                    <a:pt x="1" y="735"/>
                  </a:lnTo>
                  <a:lnTo>
                    <a:pt x="1" y="776"/>
                  </a:lnTo>
                  <a:lnTo>
                    <a:pt x="42" y="776"/>
                  </a:lnTo>
                  <a:lnTo>
                    <a:pt x="55" y="790"/>
                  </a:lnTo>
                  <a:lnTo>
                    <a:pt x="1" y="817"/>
                  </a:lnTo>
                  <a:lnTo>
                    <a:pt x="1" y="858"/>
                  </a:lnTo>
                  <a:lnTo>
                    <a:pt x="1" y="939"/>
                  </a:lnTo>
                  <a:lnTo>
                    <a:pt x="42" y="980"/>
                  </a:lnTo>
                  <a:lnTo>
                    <a:pt x="82" y="1021"/>
                  </a:lnTo>
                  <a:lnTo>
                    <a:pt x="82" y="1062"/>
                  </a:lnTo>
                  <a:lnTo>
                    <a:pt x="123" y="1102"/>
                  </a:lnTo>
                  <a:lnTo>
                    <a:pt x="123" y="1143"/>
                  </a:lnTo>
                  <a:lnTo>
                    <a:pt x="164" y="1143"/>
                  </a:lnTo>
                  <a:lnTo>
                    <a:pt x="205" y="1225"/>
                  </a:lnTo>
                  <a:lnTo>
                    <a:pt x="205" y="1266"/>
                  </a:lnTo>
                  <a:lnTo>
                    <a:pt x="246" y="1306"/>
                  </a:lnTo>
                  <a:lnTo>
                    <a:pt x="327" y="1347"/>
                  </a:lnTo>
                  <a:lnTo>
                    <a:pt x="450" y="1429"/>
                  </a:lnTo>
                  <a:lnTo>
                    <a:pt x="613" y="1429"/>
                  </a:lnTo>
                  <a:lnTo>
                    <a:pt x="654" y="1388"/>
                  </a:lnTo>
                  <a:lnTo>
                    <a:pt x="735" y="1388"/>
                  </a:lnTo>
                  <a:lnTo>
                    <a:pt x="776" y="1347"/>
                  </a:lnTo>
                  <a:lnTo>
                    <a:pt x="817" y="1347"/>
                  </a:lnTo>
                  <a:lnTo>
                    <a:pt x="817" y="1306"/>
                  </a:lnTo>
                  <a:lnTo>
                    <a:pt x="858" y="1266"/>
                  </a:lnTo>
                  <a:lnTo>
                    <a:pt x="898" y="1266"/>
                  </a:lnTo>
                  <a:lnTo>
                    <a:pt x="939" y="1184"/>
                  </a:lnTo>
                  <a:lnTo>
                    <a:pt x="1021" y="1102"/>
                  </a:lnTo>
                  <a:lnTo>
                    <a:pt x="1062" y="980"/>
                  </a:lnTo>
                  <a:lnTo>
                    <a:pt x="1102" y="939"/>
                  </a:lnTo>
                  <a:lnTo>
                    <a:pt x="1062" y="898"/>
                  </a:lnTo>
                  <a:lnTo>
                    <a:pt x="1102" y="858"/>
                  </a:lnTo>
                  <a:lnTo>
                    <a:pt x="1143" y="817"/>
                  </a:lnTo>
                  <a:lnTo>
                    <a:pt x="1143" y="735"/>
                  </a:lnTo>
                  <a:lnTo>
                    <a:pt x="1102" y="694"/>
                  </a:lnTo>
                  <a:lnTo>
                    <a:pt x="1102" y="654"/>
                  </a:lnTo>
                  <a:lnTo>
                    <a:pt x="1143" y="613"/>
                  </a:lnTo>
                  <a:lnTo>
                    <a:pt x="1143" y="531"/>
                  </a:lnTo>
                  <a:lnTo>
                    <a:pt x="1143" y="490"/>
                  </a:lnTo>
                  <a:lnTo>
                    <a:pt x="1102" y="409"/>
                  </a:lnTo>
                  <a:lnTo>
                    <a:pt x="1102" y="368"/>
                  </a:lnTo>
                  <a:lnTo>
                    <a:pt x="1062" y="246"/>
                  </a:lnTo>
                  <a:lnTo>
                    <a:pt x="1021" y="246"/>
                  </a:lnTo>
                  <a:lnTo>
                    <a:pt x="980" y="164"/>
                  </a:lnTo>
                  <a:lnTo>
                    <a:pt x="898" y="82"/>
                  </a:lnTo>
                  <a:lnTo>
                    <a:pt x="817" y="42"/>
                  </a:lnTo>
                  <a:lnTo>
                    <a:pt x="776" y="42"/>
                  </a:lnTo>
                  <a:lnTo>
                    <a:pt x="735" y="1"/>
                  </a:lnTo>
                  <a:lnTo>
                    <a:pt x="654" y="1"/>
                  </a:lnTo>
                  <a:lnTo>
                    <a:pt x="654" y="42"/>
                  </a:lnTo>
                  <a:lnTo>
                    <a:pt x="613" y="42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2"/>
            <p:cNvSpPr/>
            <p:nvPr/>
          </p:nvSpPr>
          <p:spPr>
            <a:xfrm>
              <a:off x="4250150" y="1354875"/>
              <a:ext cx="28600" cy="36750"/>
            </a:xfrm>
            <a:custGeom>
              <a:rect b="b" l="l" r="r" t="t"/>
              <a:pathLst>
                <a:path extrusionOk="0" h="1470" w="1144">
                  <a:moveTo>
                    <a:pt x="735" y="409"/>
                  </a:moveTo>
                  <a:lnTo>
                    <a:pt x="817" y="450"/>
                  </a:lnTo>
                  <a:lnTo>
                    <a:pt x="817" y="491"/>
                  </a:lnTo>
                  <a:lnTo>
                    <a:pt x="817" y="531"/>
                  </a:lnTo>
                  <a:lnTo>
                    <a:pt x="858" y="531"/>
                  </a:lnTo>
                  <a:lnTo>
                    <a:pt x="817" y="572"/>
                  </a:lnTo>
                  <a:lnTo>
                    <a:pt x="858" y="613"/>
                  </a:lnTo>
                  <a:lnTo>
                    <a:pt x="858" y="654"/>
                  </a:lnTo>
                  <a:lnTo>
                    <a:pt x="817" y="654"/>
                  </a:lnTo>
                  <a:lnTo>
                    <a:pt x="817" y="695"/>
                  </a:lnTo>
                  <a:lnTo>
                    <a:pt x="817" y="735"/>
                  </a:lnTo>
                  <a:lnTo>
                    <a:pt x="817" y="776"/>
                  </a:lnTo>
                  <a:lnTo>
                    <a:pt x="817" y="817"/>
                  </a:lnTo>
                  <a:lnTo>
                    <a:pt x="817" y="858"/>
                  </a:lnTo>
                  <a:lnTo>
                    <a:pt x="817" y="899"/>
                  </a:lnTo>
                  <a:lnTo>
                    <a:pt x="776" y="899"/>
                  </a:lnTo>
                  <a:lnTo>
                    <a:pt x="776" y="939"/>
                  </a:lnTo>
                  <a:lnTo>
                    <a:pt x="735" y="939"/>
                  </a:lnTo>
                  <a:lnTo>
                    <a:pt x="735" y="980"/>
                  </a:lnTo>
                  <a:lnTo>
                    <a:pt x="695" y="1021"/>
                  </a:lnTo>
                  <a:lnTo>
                    <a:pt x="654" y="1062"/>
                  </a:lnTo>
                  <a:lnTo>
                    <a:pt x="491" y="1062"/>
                  </a:lnTo>
                  <a:lnTo>
                    <a:pt x="491" y="1021"/>
                  </a:lnTo>
                  <a:lnTo>
                    <a:pt x="450" y="1021"/>
                  </a:lnTo>
                  <a:lnTo>
                    <a:pt x="409" y="980"/>
                  </a:lnTo>
                  <a:lnTo>
                    <a:pt x="409" y="939"/>
                  </a:lnTo>
                  <a:lnTo>
                    <a:pt x="368" y="939"/>
                  </a:lnTo>
                  <a:lnTo>
                    <a:pt x="368" y="899"/>
                  </a:lnTo>
                  <a:lnTo>
                    <a:pt x="327" y="858"/>
                  </a:lnTo>
                  <a:lnTo>
                    <a:pt x="327" y="817"/>
                  </a:lnTo>
                  <a:lnTo>
                    <a:pt x="246" y="817"/>
                  </a:lnTo>
                  <a:lnTo>
                    <a:pt x="327" y="776"/>
                  </a:lnTo>
                  <a:lnTo>
                    <a:pt x="327" y="735"/>
                  </a:lnTo>
                  <a:lnTo>
                    <a:pt x="327" y="695"/>
                  </a:lnTo>
                  <a:lnTo>
                    <a:pt x="368" y="654"/>
                  </a:lnTo>
                  <a:lnTo>
                    <a:pt x="368" y="613"/>
                  </a:lnTo>
                  <a:lnTo>
                    <a:pt x="368" y="572"/>
                  </a:lnTo>
                  <a:lnTo>
                    <a:pt x="368" y="531"/>
                  </a:lnTo>
                  <a:lnTo>
                    <a:pt x="409" y="531"/>
                  </a:lnTo>
                  <a:lnTo>
                    <a:pt x="450" y="491"/>
                  </a:lnTo>
                  <a:lnTo>
                    <a:pt x="491" y="491"/>
                  </a:lnTo>
                  <a:lnTo>
                    <a:pt x="491" y="450"/>
                  </a:lnTo>
                  <a:lnTo>
                    <a:pt x="654" y="450"/>
                  </a:lnTo>
                  <a:lnTo>
                    <a:pt x="695" y="409"/>
                  </a:lnTo>
                  <a:close/>
                  <a:moveTo>
                    <a:pt x="695" y="1"/>
                  </a:moveTo>
                  <a:lnTo>
                    <a:pt x="695" y="42"/>
                  </a:lnTo>
                  <a:lnTo>
                    <a:pt x="531" y="42"/>
                  </a:lnTo>
                  <a:lnTo>
                    <a:pt x="531" y="82"/>
                  </a:lnTo>
                  <a:lnTo>
                    <a:pt x="491" y="82"/>
                  </a:lnTo>
                  <a:lnTo>
                    <a:pt x="368" y="123"/>
                  </a:lnTo>
                  <a:lnTo>
                    <a:pt x="246" y="164"/>
                  </a:lnTo>
                  <a:lnTo>
                    <a:pt x="164" y="287"/>
                  </a:lnTo>
                  <a:lnTo>
                    <a:pt x="164" y="327"/>
                  </a:lnTo>
                  <a:lnTo>
                    <a:pt x="123" y="327"/>
                  </a:lnTo>
                  <a:lnTo>
                    <a:pt x="123" y="368"/>
                  </a:lnTo>
                  <a:lnTo>
                    <a:pt x="123" y="409"/>
                  </a:lnTo>
                  <a:lnTo>
                    <a:pt x="83" y="491"/>
                  </a:lnTo>
                  <a:lnTo>
                    <a:pt x="42" y="491"/>
                  </a:lnTo>
                  <a:lnTo>
                    <a:pt x="42" y="572"/>
                  </a:lnTo>
                  <a:lnTo>
                    <a:pt x="42" y="613"/>
                  </a:lnTo>
                  <a:lnTo>
                    <a:pt x="42" y="654"/>
                  </a:lnTo>
                  <a:lnTo>
                    <a:pt x="42" y="695"/>
                  </a:lnTo>
                  <a:lnTo>
                    <a:pt x="1" y="735"/>
                  </a:lnTo>
                  <a:lnTo>
                    <a:pt x="42" y="776"/>
                  </a:lnTo>
                  <a:lnTo>
                    <a:pt x="42" y="817"/>
                  </a:lnTo>
                  <a:lnTo>
                    <a:pt x="1" y="858"/>
                  </a:lnTo>
                  <a:lnTo>
                    <a:pt x="1" y="939"/>
                  </a:lnTo>
                  <a:lnTo>
                    <a:pt x="42" y="1021"/>
                  </a:lnTo>
                  <a:lnTo>
                    <a:pt x="83" y="1062"/>
                  </a:lnTo>
                  <a:lnTo>
                    <a:pt x="123" y="1103"/>
                  </a:lnTo>
                  <a:lnTo>
                    <a:pt x="123" y="1143"/>
                  </a:lnTo>
                  <a:lnTo>
                    <a:pt x="164" y="1184"/>
                  </a:lnTo>
                  <a:lnTo>
                    <a:pt x="205" y="1266"/>
                  </a:lnTo>
                  <a:lnTo>
                    <a:pt x="205" y="1307"/>
                  </a:lnTo>
                  <a:lnTo>
                    <a:pt x="246" y="1347"/>
                  </a:lnTo>
                  <a:lnTo>
                    <a:pt x="287" y="1347"/>
                  </a:lnTo>
                  <a:lnTo>
                    <a:pt x="327" y="1388"/>
                  </a:lnTo>
                  <a:lnTo>
                    <a:pt x="450" y="1429"/>
                  </a:lnTo>
                  <a:lnTo>
                    <a:pt x="531" y="1470"/>
                  </a:lnTo>
                  <a:lnTo>
                    <a:pt x="572" y="1470"/>
                  </a:lnTo>
                  <a:lnTo>
                    <a:pt x="654" y="1429"/>
                  </a:lnTo>
                  <a:lnTo>
                    <a:pt x="654" y="1388"/>
                  </a:lnTo>
                  <a:lnTo>
                    <a:pt x="776" y="1388"/>
                  </a:lnTo>
                  <a:lnTo>
                    <a:pt x="817" y="1347"/>
                  </a:lnTo>
                  <a:lnTo>
                    <a:pt x="858" y="1307"/>
                  </a:lnTo>
                  <a:lnTo>
                    <a:pt x="899" y="1266"/>
                  </a:lnTo>
                  <a:lnTo>
                    <a:pt x="980" y="1225"/>
                  </a:lnTo>
                  <a:lnTo>
                    <a:pt x="1021" y="1103"/>
                  </a:lnTo>
                  <a:lnTo>
                    <a:pt x="1103" y="1021"/>
                  </a:lnTo>
                  <a:lnTo>
                    <a:pt x="1103" y="980"/>
                  </a:lnTo>
                  <a:lnTo>
                    <a:pt x="1103" y="939"/>
                  </a:lnTo>
                  <a:lnTo>
                    <a:pt x="1062" y="899"/>
                  </a:lnTo>
                  <a:lnTo>
                    <a:pt x="1103" y="858"/>
                  </a:lnTo>
                  <a:lnTo>
                    <a:pt x="1143" y="817"/>
                  </a:lnTo>
                  <a:lnTo>
                    <a:pt x="1143" y="776"/>
                  </a:lnTo>
                  <a:lnTo>
                    <a:pt x="1143" y="695"/>
                  </a:lnTo>
                  <a:lnTo>
                    <a:pt x="1143" y="654"/>
                  </a:lnTo>
                  <a:lnTo>
                    <a:pt x="1143" y="613"/>
                  </a:lnTo>
                  <a:lnTo>
                    <a:pt x="1143" y="572"/>
                  </a:lnTo>
                  <a:lnTo>
                    <a:pt x="1143" y="531"/>
                  </a:lnTo>
                  <a:lnTo>
                    <a:pt x="1103" y="450"/>
                  </a:lnTo>
                  <a:lnTo>
                    <a:pt x="1103" y="409"/>
                  </a:lnTo>
                  <a:lnTo>
                    <a:pt x="1103" y="368"/>
                  </a:lnTo>
                  <a:lnTo>
                    <a:pt x="1103" y="287"/>
                  </a:lnTo>
                  <a:lnTo>
                    <a:pt x="1062" y="246"/>
                  </a:lnTo>
                  <a:lnTo>
                    <a:pt x="1021" y="205"/>
                  </a:lnTo>
                  <a:lnTo>
                    <a:pt x="939" y="82"/>
                  </a:lnTo>
                  <a:lnTo>
                    <a:pt x="858" y="42"/>
                  </a:lnTo>
                  <a:lnTo>
                    <a:pt x="735" y="42"/>
                  </a:lnTo>
                  <a:lnTo>
                    <a:pt x="695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2"/>
            <p:cNvSpPr/>
            <p:nvPr/>
          </p:nvSpPr>
          <p:spPr>
            <a:xfrm>
              <a:off x="4428675" y="1419150"/>
              <a:ext cx="28600" cy="36750"/>
            </a:xfrm>
            <a:custGeom>
              <a:rect b="b" l="l" r="r" t="t"/>
              <a:pathLst>
                <a:path extrusionOk="0" h="1470" w="1144">
                  <a:moveTo>
                    <a:pt x="735" y="409"/>
                  </a:moveTo>
                  <a:lnTo>
                    <a:pt x="776" y="449"/>
                  </a:lnTo>
                  <a:lnTo>
                    <a:pt x="817" y="449"/>
                  </a:lnTo>
                  <a:lnTo>
                    <a:pt x="817" y="490"/>
                  </a:lnTo>
                  <a:lnTo>
                    <a:pt x="817" y="531"/>
                  </a:lnTo>
                  <a:lnTo>
                    <a:pt x="817" y="572"/>
                  </a:lnTo>
                  <a:lnTo>
                    <a:pt x="857" y="613"/>
                  </a:lnTo>
                  <a:lnTo>
                    <a:pt x="817" y="653"/>
                  </a:lnTo>
                  <a:lnTo>
                    <a:pt x="817" y="694"/>
                  </a:lnTo>
                  <a:lnTo>
                    <a:pt x="817" y="735"/>
                  </a:lnTo>
                  <a:lnTo>
                    <a:pt x="817" y="776"/>
                  </a:lnTo>
                  <a:lnTo>
                    <a:pt x="817" y="817"/>
                  </a:lnTo>
                  <a:lnTo>
                    <a:pt x="817" y="857"/>
                  </a:lnTo>
                  <a:lnTo>
                    <a:pt x="776" y="857"/>
                  </a:lnTo>
                  <a:lnTo>
                    <a:pt x="776" y="898"/>
                  </a:lnTo>
                  <a:lnTo>
                    <a:pt x="776" y="939"/>
                  </a:lnTo>
                  <a:lnTo>
                    <a:pt x="735" y="939"/>
                  </a:lnTo>
                  <a:lnTo>
                    <a:pt x="735" y="980"/>
                  </a:lnTo>
                  <a:lnTo>
                    <a:pt x="694" y="980"/>
                  </a:lnTo>
                  <a:lnTo>
                    <a:pt x="694" y="1021"/>
                  </a:lnTo>
                  <a:lnTo>
                    <a:pt x="653" y="1061"/>
                  </a:lnTo>
                  <a:lnTo>
                    <a:pt x="490" y="1061"/>
                  </a:lnTo>
                  <a:lnTo>
                    <a:pt x="490" y="1021"/>
                  </a:lnTo>
                  <a:lnTo>
                    <a:pt x="449" y="1021"/>
                  </a:lnTo>
                  <a:lnTo>
                    <a:pt x="409" y="980"/>
                  </a:lnTo>
                  <a:lnTo>
                    <a:pt x="409" y="939"/>
                  </a:lnTo>
                  <a:lnTo>
                    <a:pt x="368" y="939"/>
                  </a:lnTo>
                  <a:lnTo>
                    <a:pt x="368" y="898"/>
                  </a:lnTo>
                  <a:lnTo>
                    <a:pt x="327" y="857"/>
                  </a:lnTo>
                  <a:lnTo>
                    <a:pt x="327" y="817"/>
                  </a:lnTo>
                  <a:lnTo>
                    <a:pt x="286" y="796"/>
                  </a:lnTo>
                  <a:lnTo>
                    <a:pt x="327" y="776"/>
                  </a:lnTo>
                  <a:lnTo>
                    <a:pt x="327" y="735"/>
                  </a:lnTo>
                  <a:lnTo>
                    <a:pt x="327" y="694"/>
                  </a:lnTo>
                  <a:lnTo>
                    <a:pt x="368" y="653"/>
                  </a:lnTo>
                  <a:lnTo>
                    <a:pt x="368" y="613"/>
                  </a:lnTo>
                  <a:lnTo>
                    <a:pt x="368" y="572"/>
                  </a:lnTo>
                  <a:lnTo>
                    <a:pt x="368" y="531"/>
                  </a:lnTo>
                  <a:lnTo>
                    <a:pt x="409" y="531"/>
                  </a:lnTo>
                  <a:lnTo>
                    <a:pt x="449" y="490"/>
                  </a:lnTo>
                  <a:lnTo>
                    <a:pt x="449" y="449"/>
                  </a:lnTo>
                  <a:lnTo>
                    <a:pt x="490" y="490"/>
                  </a:lnTo>
                  <a:lnTo>
                    <a:pt x="490" y="449"/>
                  </a:lnTo>
                  <a:lnTo>
                    <a:pt x="531" y="449"/>
                  </a:lnTo>
                  <a:lnTo>
                    <a:pt x="531" y="409"/>
                  </a:lnTo>
                  <a:lnTo>
                    <a:pt x="572" y="449"/>
                  </a:lnTo>
                  <a:lnTo>
                    <a:pt x="613" y="449"/>
                  </a:lnTo>
                  <a:lnTo>
                    <a:pt x="613" y="409"/>
                  </a:lnTo>
                  <a:lnTo>
                    <a:pt x="653" y="409"/>
                  </a:lnTo>
                  <a:lnTo>
                    <a:pt x="653" y="449"/>
                  </a:lnTo>
                  <a:lnTo>
                    <a:pt x="694" y="409"/>
                  </a:lnTo>
                  <a:close/>
                  <a:moveTo>
                    <a:pt x="694" y="1"/>
                  </a:moveTo>
                  <a:lnTo>
                    <a:pt x="694" y="41"/>
                  </a:lnTo>
                  <a:lnTo>
                    <a:pt x="490" y="41"/>
                  </a:lnTo>
                  <a:lnTo>
                    <a:pt x="368" y="82"/>
                  </a:lnTo>
                  <a:lnTo>
                    <a:pt x="245" y="164"/>
                  </a:lnTo>
                  <a:lnTo>
                    <a:pt x="164" y="245"/>
                  </a:lnTo>
                  <a:lnTo>
                    <a:pt x="164" y="286"/>
                  </a:lnTo>
                  <a:lnTo>
                    <a:pt x="164" y="327"/>
                  </a:lnTo>
                  <a:lnTo>
                    <a:pt x="123" y="327"/>
                  </a:lnTo>
                  <a:lnTo>
                    <a:pt x="123" y="368"/>
                  </a:lnTo>
                  <a:lnTo>
                    <a:pt x="123" y="409"/>
                  </a:lnTo>
                  <a:lnTo>
                    <a:pt x="82" y="490"/>
                  </a:lnTo>
                  <a:lnTo>
                    <a:pt x="41" y="490"/>
                  </a:lnTo>
                  <a:lnTo>
                    <a:pt x="41" y="572"/>
                  </a:lnTo>
                  <a:lnTo>
                    <a:pt x="41" y="613"/>
                  </a:lnTo>
                  <a:lnTo>
                    <a:pt x="41" y="653"/>
                  </a:lnTo>
                  <a:lnTo>
                    <a:pt x="41" y="694"/>
                  </a:lnTo>
                  <a:lnTo>
                    <a:pt x="1" y="735"/>
                  </a:lnTo>
                  <a:lnTo>
                    <a:pt x="41" y="776"/>
                  </a:lnTo>
                  <a:lnTo>
                    <a:pt x="41" y="817"/>
                  </a:lnTo>
                  <a:lnTo>
                    <a:pt x="1" y="857"/>
                  </a:lnTo>
                  <a:lnTo>
                    <a:pt x="1" y="939"/>
                  </a:lnTo>
                  <a:lnTo>
                    <a:pt x="41" y="1021"/>
                  </a:lnTo>
                  <a:lnTo>
                    <a:pt x="82" y="1021"/>
                  </a:lnTo>
                  <a:lnTo>
                    <a:pt x="82" y="1061"/>
                  </a:lnTo>
                  <a:lnTo>
                    <a:pt x="123" y="1102"/>
                  </a:lnTo>
                  <a:lnTo>
                    <a:pt x="123" y="1143"/>
                  </a:lnTo>
                  <a:lnTo>
                    <a:pt x="164" y="1184"/>
                  </a:lnTo>
                  <a:lnTo>
                    <a:pt x="205" y="1225"/>
                  </a:lnTo>
                  <a:lnTo>
                    <a:pt x="205" y="1265"/>
                  </a:lnTo>
                  <a:lnTo>
                    <a:pt x="205" y="1306"/>
                  </a:lnTo>
                  <a:lnTo>
                    <a:pt x="245" y="1347"/>
                  </a:lnTo>
                  <a:lnTo>
                    <a:pt x="327" y="1347"/>
                  </a:lnTo>
                  <a:lnTo>
                    <a:pt x="449" y="1429"/>
                  </a:lnTo>
                  <a:lnTo>
                    <a:pt x="531" y="1469"/>
                  </a:lnTo>
                  <a:lnTo>
                    <a:pt x="572" y="1469"/>
                  </a:lnTo>
                  <a:lnTo>
                    <a:pt x="653" y="1429"/>
                  </a:lnTo>
                  <a:lnTo>
                    <a:pt x="653" y="1388"/>
                  </a:lnTo>
                  <a:lnTo>
                    <a:pt x="776" y="1388"/>
                  </a:lnTo>
                  <a:lnTo>
                    <a:pt x="817" y="1347"/>
                  </a:lnTo>
                  <a:lnTo>
                    <a:pt x="817" y="1306"/>
                  </a:lnTo>
                  <a:lnTo>
                    <a:pt x="857" y="1306"/>
                  </a:lnTo>
                  <a:lnTo>
                    <a:pt x="898" y="1265"/>
                  </a:lnTo>
                  <a:lnTo>
                    <a:pt x="939" y="1225"/>
                  </a:lnTo>
                  <a:lnTo>
                    <a:pt x="1021" y="1102"/>
                  </a:lnTo>
                  <a:lnTo>
                    <a:pt x="1062" y="1021"/>
                  </a:lnTo>
                  <a:lnTo>
                    <a:pt x="1102" y="980"/>
                  </a:lnTo>
                  <a:lnTo>
                    <a:pt x="1102" y="939"/>
                  </a:lnTo>
                  <a:lnTo>
                    <a:pt x="1062" y="939"/>
                  </a:lnTo>
                  <a:lnTo>
                    <a:pt x="1062" y="898"/>
                  </a:lnTo>
                  <a:lnTo>
                    <a:pt x="1102" y="857"/>
                  </a:lnTo>
                  <a:lnTo>
                    <a:pt x="1143" y="817"/>
                  </a:lnTo>
                  <a:lnTo>
                    <a:pt x="1143" y="776"/>
                  </a:lnTo>
                  <a:lnTo>
                    <a:pt x="1143" y="694"/>
                  </a:lnTo>
                  <a:lnTo>
                    <a:pt x="1143" y="653"/>
                  </a:lnTo>
                  <a:lnTo>
                    <a:pt x="1143" y="613"/>
                  </a:lnTo>
                  <a:lnTo>
                    <a:pt x="1143" y="572"/>
                  </a:lnTo>
                  <a:lnTo>
                    <a:pt x="1143" y="531"/>
                  </a:lnTo>
                  <a:lnTo>
                    <a:pt x="1102" y="449"/>
                  </a:lnTo>
                  <a:lnTo>
                    <a:pt x="1102" y="409"/>
                  </a:lnTo>
                  <a:lnTo>
                    <a:pt x="1102" y="368"/>
                  </a:lnTo>
                  <a:lnTo>
                    <a:pt x="1102" y="286"/>
                  </a:lnTo>
                  <a:lnTo>
                    <a:pt x="1062" y="245"/>
                  </a:lnTo>
                  <a:lnTo>
                    <a:pt x="1021" y="205"/>
                  </a:lnTo>
                  <a:lnTo>
                    <a:pt x="939" y="82"/>
                  </a:lnTo>
                  <a:lnTo>
                    <a:pt x="817" y="41"/>
                  </a:lnTo>
                  <a:lnTo>
                    <a:pt x="735" y="41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2"/>
            <p:cNvSpPr/>
            <p:nvPr/>
          </p:nvSpPr>
          <p:spPr>
            <a:xfrm>
              <a:off x="4403175" y="1156975"/>
              <a:ext cx="28575" cy="34725"/>
            </a:xfrm>
            <a:custGeom>
              <a:rect b="b" l="l" r="r" t="t"/>
              <a:pathLst>
                <a:path extrusionOk="0" h="1389" w="1143">
                  <a:moveTo>
                    <a:pt x="694" y="1"/>
                  </a:moveTo>
                  <a:lnTo>
                    <a:pt x="653" y="42"/>
                  </a:lnTo>
                  <a:lnTo>
                    <a:pt x="449" y="42"/>
                  </a:lnTo>
                  <a:lnTo>
                    <a:pt x="449" y="83"/>
                  </a:lnTo>
                  <a:lnTo>
                    <a:pt x="409" y="83"/>
                  </a:lnTo>
                  <a:lnTo>
                    <a:pt x="409" y="123"/>
                  </a:lnTo>
                  <a:lnTo>
                    <a:pt x="327" y="123"/>
                  </a:lnTo>
                  <a:lnTo>
                    <a:pt x="327" y="164"/>
                  </a:lnTo>
                  <a:lnTo>
                    <a:pt x="327" y="205"/>
                  </a:lnTo>
                  <a:lnTo>
                    <a:pt x="368" y="327"/>
                  </a:lnTo>
                  <a:lnTo>
                    <a:pt x="409" y="409"/>
                  </a:lnTo>
                  <a:lnTo>
                    <a:pt x="449" y="450"/>
                  </a:lnTo>
                  <a:lnTo>
                    <a:pt x="531" y="450"/>
                  </a:lnTo>
                  <a:lnTo>
                    <a:pt x="531" y="409"/>
                  </a:lnTo>
                  <a:lnTo>
                    <a:pt x="653" y="409"/>
                  </a:lnTo>
                  <a:lnTo>
                    <a:pt x="694" y="368"/>
                  </a:lnTo>
                  <a:lnTo>
                    <a:pt x="694" y="409"/>
                  </a:lnTo>
                  <a:lnTo>
                    <a:pt x="735" y="409"/>
                  </a:lnTo>
                  <a:lnTo>
                    <a:pt x="776" y="450"/>
                  </a:lnTo>
                  <a:lnTo>
                    <a:pt x="817" y="450"/>
                  </a:lnTo>
                  <a:lnTo>
                    <a:pt x="776" y="491"/>
                  </a:lnTo>
                  <a:lnTo>
                    <a:pt x="817" y="491"/>
                  </a:lnTo>
                  <a:lnTo>
                    <a:pt x="817" y="531"/>
                  </a:lnTo>
                  <a:lnTo>
                    <a:pt x="857" y="572"/>
                  </a:lnTo>
                  <a:lnTo>
                    <a:pt x="817" y="654"/>
                  </a:lnTo>
                  <a:lnTo>
                    <a:pt x="817" y="695"/>
                  </a:lnTo>
                  <a:lnTo>
                    <a:pt x="776" y="695"/>
                  </a:lnTo>
                  <a:lnTo>
                    <a:pt x="776" y="735"/>
                  </a:lnTo>
                  <a:lnTo>
                    <a:pt x="735" y="776"/>
                  </a:lnTo>
                  <a:lnTo>
                    <a:pt x="735" y="817"/>
                  </a:lnTo>
                  <a:lnTo>
                    <a:pt x="694" y="858"/>
                  </a:lnTo>
                  <a:lnTo>
                    <a:pt x="694" y="899"/>
                  </a:lnTo>
                  <a:lnTo>
                    <a:pt x="653" y="899"/>
                  </a:lnTo>
                  <a:lnTo>
                    <a:pt x="613" y="939"/>
                  </a:lnTo>
                  <a:lnTo>
                    <a:pt x="613" y="980"/>
                  </a:lnTo>
                  <a:lnTo>
                    <a:pt x="572" y="980"/>
                  </a:lnTo>
                  <a:lnTo>
                    <a:pt x="572" y="1021"/>
                  </a:lnTo>
                  <a:lnTo>
                    <a:pt x="490" y="1021"/>
                  </a:lnTo>
                  <a:lnTo>
                    <a:pt x="490" y="980"/>
                  </a:lnTo>
                  <a:lnTo>
                    <a:pt x="409" y="980"/>
                  </a:lnTo>
                  <a:lnTo>
                    <a:pt x="368" y="939"/>
                  </a:lnTo>
                  <a:lnTo>
                    <a:pt x="327" y="939"/>
                  </a:lnTo>
                  <a:lnTo>
                    <a:pt x="327" y="899"/>
                  </a:lnTo>
                  <a:lnTo>
                    <a:pt x="327" y="858"/>
                  </a:lnTo>
                  <a:lnTo>
                    <a:pt x="327" y="817"/>
                  </a:lnTo>
                  <a:lnTo>
                    <a:pt x="327" y="776"/>
                  </a:lnTo>
                  <a:lnTo>
                    <a:pt x="327" y="735"/>
                  </a:lnTo>
                  <a:lnTo>
                    <a:pt x="327" y="654"/>
                  </a:lnTo>
                  <a:lnTo>
                    <a:pt x="368" y="654"/>
                  </a:lnTo>
                  <a:lnTo>
                    <a:pt x="368" y="613"/>
                  </a:lnTo>
                  <a:lnTo>
                    <a:pt x="368" y="531"/>
                  </a:lnTo>
                  <a:lnTo>
                    <a:pt x="368" y="450"/>
                  </a:lnTo>
                  <a:lnTo>
                    <a:pt x="327" y="327"/>
                  </a:lnTo>
                  <a:lnTo>
                    <a:pt x="286" y="287"/>
                  </a:lnTo>
                  <a:lnTo>
                    <a:pt x="205" y="287"/>
                  </a:lnTo>
                  <a:lnTo>
                    <a:pt x="164" y="368"/>
                  </a:lnTo>
                  <a:lnTo>
                    <a:pt x="123" y="409"/>
                  </a:lnTo>
                  <a:lnTo>
                    <a:pt x="123" y="450"/>
                  </a:lnTo>
                  <a:lnTo>
                    <a:pt x="82" y="491"/>
                  </a:lnTo>
                  <a:lnTo>
                    <a:pt x="82" y="531"/>
                  </a:lnTo>
                  <a:lnTo>
                    <a:pt x="82" y="572"/>
                  </a:lnTo>
                  <a:lnTo>
                    <a:pt x="41" y="654"/>
                  </a:lnTo>
                  <a:lnTo>
                    <a:pt x="0" y="654"/>
                  </a:lnTo>
                  <a:lnTo>
                    <a:pt x="0" y="735"/>
                  </a:lnTo>
                  <a:lnTo>
                    <a:pt x="0" y="817"/>
                  </a:lnTo>
                  <a:lnTo>
                    <a:pt x="0" y="980"/>
                  </a:lnTo>
                  <a:lnTo>
                    <a:pt x="41" y="1062"/>
                  </a:lnTo>
                  <a:lnTo>
                    <a:pt x="41" y="1103"/>
                  </a:lnTo>
                  <a:lnTo>
                    <a:pt x="82" y="1103"/>
                  </a:lnTo>
                  <a:lnTo>
                    <a:pt x="123" y="1143"/>
                  </a:lnTo>
                  <a:lnTo>
                    <a:pt x="164" y="1143"/>
                  </a:lnTo>
                  <a:lnTo>
                    <a:pt x="205" y="1225"/>
                  </a:lnTo>
                  <a:lnTo>
                    <a:pt x="245" y="1266"/>
                  </a:lnTo>
                  <a:lnTo>
                    <a:pt x="286" y="1266"/>
                  </a:lnTo>
                  <a:lnTo>
                    <a:pt x="327" y="1307"/>
                  </a:lnTo>
                  <a:lnTo>
                    <a:pt x="409" y="1347"/>
                  </a:lnTo>
                  <a:lnTo>
                    <a:pt x="531" y="1388"/>
                  </a:lnTo>
                  <a:lnTo>
                    <a:pt x="613" y="1347"/>
                  </a:lnTo>
                  <a:lnTo>
                    <a:pt x="653" y="1347"/>
                  </a:lnTo>
                  <a:lnTo>
                    <a:pt x="694" y="1307"/>
                  </a:lnTo>
                  <a:lnTo>
                    <a:pt x="694" y="1266"/>
                  </a:lnTo>
                  <a:lnTo>
                    <a:pt x="776" y="1266"/>
                  </a:lnTo>
                  <a:lnTo>
                    <a:pt x="817" y="1225"/>
                  </a:lnTo>
                  <a:lnTo>
                    <a:pt x="857" y="1184"/>
                  </a:lnTo>
                  <a:lnTo>
                    <a:pt x="857" y="1143"/>
                  </a:lnTo>
                  <a:lnTo>
                    <a:pt x="898" y="1143"/>
                  </a:lnTo>
                  <a:lnTo>
                    <a:pt x="939" y="1103"/>
                  </a:lnTo>
                  <a:lnTo>
                    <a:pt x="980" y="1062"/>
                  </a:lnTo>
                  <a:lnTo>
                    <a:pt x="980" y="1021"/>
                  </a:lnTo>
                  <a:lnTo>
                    <a:pt x="980" y="980"/>
                  </a:lnTo>
                  <a:lnTo>
                    <a:pt x="1061" y="939"/>
                  </a:lnTo>
                  <a:lnTo>
                    <a:pt x="1061" y="899"/>
                  </a:lnTo>
                  <a:lnTo>
                    <a:pt x="1061" y="858"/>
                  </a:lnTo>
                  <a:lnTo>
                    <a:pt x="1143" y="735"/>
                  </a:lnTo>
                  <a:lnTo>
                    <a:pt x="1143" y="654"/>
                  </a:lnTo>
                  <a:lnTo>
                    <a:pt x="1143" y="613"/>
                  </a:lnTo>
                  <a:lnTo>
                    <a:pt x="1143" y="572"/>
                  </a:lnTo>
                  <a:lnTo>
                    <a:pt x="1143" y="491"/>
                  </a:lnTo>
                  <a:lnTo>
                    <a:pt x="1102" y="450"/>
                  </a:lnTo>
                  <a:lnTo>
                    <a:pt x="1102" y="368"/>
                  </a:lnTo>
                  <a:lnTo>
                    <a:pt x="1102" y="327"/>
                  </a:lnTo>
                  <a:lnTo>
                    <a:pt x="1102" y="287"/>
                  </a:lnTo>
                  <a:lnTo>
                    <a:pt x="1061" y="287"/>
                  </a:lnTo>
                  <a:lnTo>
                    <a:pt x="1061" y="246"/>
                  </a:lnTo>
                  <a:lnTo>
                    <a:pt x="1021" y="205"/>
                  </a:lnTo>
                  <a:lnTo>
                    <a:pt x="980" y="123"/>
                  </a:lnTo>
                  <a:lnTo>
                    <a:pt x="939" y="123"/>
                  </a:lnTo>
                  <a:lnTo>
                    <a:pt x="857" y="42"/>
                  </a:lnTo>
                  <a:lnTo>
                    <a:pt x="735" y="1"/>
                  </a:lnTo>
                  <a:lnTo>
                    <a:pt x="735" y="42"/>
                  </a:lnTo>
                  <a:lnTo>
                    <a:pt x="694" y="42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2"/>
            <p:cNvSpPr/>
            <p:nvPr/>
          </p:nvSpPr>
          <p:spPr>
            <a:xfrm>
              <a:off x="4382775" y="1039675"/>
              <a:ext cx="68375" cy="121425"/>
            </a:xfrm>
            <a:custGeom>
              <a:rect b="b" l="l" r="r" t="t"/>
              <a:pathLst>
                <a:path extrusionOk="0" h="4857" w="2735">
                  <a:moveTo>
                    <a:pt x="531" y="1469"/>
                  </a:moveTo>
                  <a:lnTo>
                    <a:pt x="572" y="1510"/>
                  </a:lnTo>
                  <a:lnTo>
                    <a:pt x="490" y="1469"/>
                  </a:lnTo>
                  <a:close/>
                  <a:moveTo>
                    <a:pt x="2530" y="0"/>
                  </a:moveTo>
                  <a:lnTo>
                    <a:pt x="2489" y="41"/>
                  </a:lnTo>
                  <a:lnTo>
                    <a:pt x="2449" y="41"/>
                  </a:lnTo>
                  <a:lnTo>
                    <a:pt x="2408" y="82"/>
                  </a:lnTo>
                  <a:lnTo>
                    <a:pt x="2408" y="123"/>
                  </a:lnTo>
                  <a:lnTo>
                    <a:pt x="2367" y="204"/>
                  </a:lnTo>
                  <a:lnTo>
                    <a:pt x="2326" y="245"/>
                  </a:lnTo>
                  <a:lnTo>
                    <a:pt x="2285" y="245"/>
                  </a:lnTo>
                  <a:lnTo>
                    <a:pt x="2204" y="327"/>
                  </a:lnTo>
                  <a:lnTo>
                    <a:pt x="2081" y="449"/>
                  </a:lnTo>
                  <a:lnTo>
                    <a:pt x="2041" y="490"/>
                  </a:lnTo>
                  <a:lnTo>
                    <a:pt x="1959" y="572"/>
                  </a:lnTo>
                  <a:lnTo>
                    <a:pt x="1918" y="572"/>
                  </a:lnTo>
                  <a:lnTo>
                    <a:pt x="1796" y="694"/>
                  </a:lnTo>
                  <a:lnTo>
                    <a:pt x="1714" y="735"/>
                  </a:lnTo>
                  <a:lnTo>
                    <a:pt x="1673" y="735"/>
                  </a:lnTo>
                  <a:lnTo>
                    <a:pt x="1633" y="776"/>
                  </a:lnTo>
                  <a:lnTo>
                    <a:pt x="1592" y="776"/>
                  </a:lnTo>
                  <a:lnTo>
                    <a:pt x="1551" y="817"/>
                  </a:lnTo>
                  <a:lnTo>
                    <a:pt x="1510" y="857"/>
                  </a:lnTo>
                  <a:lnTo>
                    <a:pt x="1469" y="857"/>
                  </a:lnTo>
                  <a:lnTo>
                    <a:pt x="1429" y="898"/>
                  </a:lnTo>
                  <a:lnTo>
                    <a:pt x="1347" y="898"/>
                  </a:lnTo>
                  <a:lnTo>
                    <a:pt x="1265" y="939"/>
                  </a:lnTo>
                  <a:lnTo>
                    <a:pt x="1184" y="980"/>
                  </a:lnTo>
                  <a:lnTo>
                    <a:pt x="1102" y="980"/>
                  </a:lnTo>
                  <a:lnTo>
                    <a:pt x="1021" y="1061"/>
                  </a:lnTo>
                  <a:lnTo>
                    <a:pt x="980" y="1061"/>
                  </a:lnTo>
                  <a:lnTo>
                    <a:pt x="939" y="1102"/>
                  </a:lnTo>
                  <a:lnTo>
                    <a:pt x="694" y="1143"/>
                  </a:lnTo>
                  <a:lnTo>
                    <a:pt x="653" y="1143"/>
                  </a:lnTo>
                  <a:lnTo>
                    <a:pt x="612" y="1102"/>
                  </a:lnTo>
                  <a:lnTo>
                    <a:pt x="572" y="1143"/>
                  </a:lnTo>
                  <a:lnTo>
                    <a:pt x="0" y="1143"/>
                  </a:lnTo>
                  <a:lnTo>
                    <a:pt x="41" y="1225"/>
                  </a:lnTo>
                  <a:lnTo>
                    <a:pt x="82" y="1306"/>
                  </a:lnTo>
                  <a:lnTo>
                    <a:pt x="164" y="1429"/>
                  </a:lnTo>
                  <a:lnTo>
                    <a:pt x="204" y="1551"/>
                  </a:lnTo>
                  <a:lnTo>
                    <a:pt x="286" y="1673"/>
                  </a:lnTo>
                  <a:lnTo>
                    <a:pt x="286" y="1714"/>
                  </a:lnTo>
                  <a:lnTo>
                    <a:pt x="327" y="1755"/>
                  </a:lnTo>
                  <a:lnTo>
                    <a:pt x="327" y="1796"/>
                  </a:lnTo>
                  <a:lnTo>
                    <a:pt x="368" y="1918"/>
                  </a:lnTo>
                  <a:lnTo>
                    <a:pt x="408" y="2000"/>
                  </a:lnTo>
                  <a:lnTo>
                    <a:pt x="449" y="2041"/>
                  </a:lnTo>
                  <a:lnTo>
                    <a:pt x="490" y="2163"/>
                  </a:lnTo>
                  <a:lnTo>
                    <a:pt x="531" y="2204"/>
                  </a:lnTo>
                  <a:lnTo>
                    <a:pt x="572" y="2285"/>
                  </a:lnTo>
                  <a:lnTo>
                    <a:pt x="572" y="2326"/>
                  </a:lnTo>
                  <a:lnTo>
                    <a:pt x="572" y="2367"/>
                  </a:lnTo>
                  <a:lnTo>
                    <a:pt x="612" y="2408"/>
                  </a:lnTo>
                  <a:lnTo>
                    <a:pt x="612" y="2449"/>
                  </a:lnTo>
                  <a:lnTo>
                    <a:pt x="653" y="2530"/>
                  </a:lnTo>
                  <a:lnTo>
                    <a:pt x="653" y="2571"/>
                  </a:lnTo>
                  <a:lnTo>
                    <a:pt x="653" y="2653"/>
                  </a:lnTo>
                  <a:lnTo>
                    <a:pt x="694" y="2694"/>
                  </a:lnTo>
                  <a:lnTo>
                    <a:pt x="735" y="2775"/>
                  </a:lnTo>
                  <a:lnTo>
                    <a:pt x="735" y="2816"/>
                  </a:lnTo>
                  <a:lnTo>
                    <a:pt x="735" y="2857"/>
                  </a:lnTo>
                  <a:lnTo>
                    <a:pt x="816" y="3020"/>
                  </a:lnTo>
                  <a:lnTo>
                    <a:pt x="816" y="3102"/>
                  </a:lnTo>
                  <a:lnTo>
                    <a:pt x="857" y="3224"/>
                  </a:lnTo>
                  <a:lnTo>
                    <a:pt x="898" y="3387"/>
                  </a:lnTo>
                  <a:lnTo>
                    <a:pt x="898" y="3510"/>
                  </a:lnTo>
                  <a:lnTo>
                    <a:pt x="939" y="3591"/>
                  </a:lnTo>
                  <a:lnTo>
                    <a:pt x="939" y="3673"/>
                  </a:lnTo>
                  <a:lnTo>
                    <a:pt x="939" y="3714"/>
                  </a:lnTo>
                  <a:lnTo>
                    <a:pt x="939" y="3795"/>
                  </a:lnTo>
                  <a:lnTo>
                    <a:pt x="939" y="3877"/>
                  </a:lnTo>
                  <a:lnTo>
                    <a:pt x="980" y="3918"/>
                  </a:lnTo>
                  <a:lnTo>
                    <a:pt x="980" y="4040"/>
                  </a:lnTo>
                  <a:lnTo>
                    <a:pt x="980" y="4081"/>
                  </a:lnTo>
                  <a:lnTo>
                    <a:pt x="980" y="4203"/>
                  </a:lnTo>
                  <a:lnTo>
                    <a:pt x="1021" y="4366"/>
                  </a:lnTo>
                  <a:lnTo>
                    <a:pt x="1021" y="4489"/>
                  </a:lnTo>
                  <a:lnTo>
                    <a:pt x="1021" y="4530"/>
                  </a:lnTo>
                  <a:lnTo>
                    <a:pt x="1061" y="4693"/>
                  </a:lnTo>
                  <a:lnTo>
                    <a:pt x="1061" y="4734"/>
                  </a:lnTo>
                  <a:lnTo>
                    <a:pt x="1102" y="4815"/>
                  </a:lnTo>
                  <a:lnTo>
                    <a:pt x="1102" y="4856"/>
                  </a:lnTo>
                  <a:lnTo>
                    <a:pt x="1306" y="4856"/>
                  </a:lnTo>
                  <a:lnTo>
                    <a:pt x="1388" y="4775"/>
                  </a:lnTo>
                  <a:lnTo>
                    <a:pt x="1388" y="4734"/>
                  </a:lnTo>
                  <a:lnTo>
                    <a:pt x="1388" y="4611"/>
                  </a:lnTo>
                  <a:lnTo>
                    <a:pt x="1347" y="4530"/>
                  </a:lnTo>
                  <a:lnTo>
                    <a:pt x="1347" y="4448"/>
                  </a:lnTo>
                  <a:lnTo>
                    <a:pt x="1347" y="4407"/>
                  </a:lnTo>
                  <a:lnTo>
                    <a:pt x="1306" y="4366"/>
                  </a:lnTo>
                  <a:lnTo>
                    <a:pt x="1306" y="4326"/>
                  </a:lnTo>
                  <a:lnTo>
                    <a:pt x="1306" y="4244"/>
                  </a:lnTo>
                  <a:lnTo>
                    <a:pt x="1306" y="4203"/>
                  </a:lnTo>
                  <a:lnTo>
                    <a:pt x="1306" y="4040"/>
                  </a:lnTo>
                  <a:lnTo>
                    <a:pt x="1306" y="3999"/>
                  </a:lnTo>
                  <a:lnTo>
                    <a:pt x="1306" y="3958"/>
                  </a:lnTo>
                  <a:lnTo>
                    <a:pt x="1306" y="3877"/>
                  </a:lnTo>
                  <a:lnTo>
                    <a:pt x="1306" y="3836"/>
                  </a:lnTo>
                  <a:lnTo>
                    <a:pt x="1265" y="3754"/>
                  </a:lnTo>
                  <a:lnTo>
                    <a:pt x="1225" y="3469"/>
                  </a:lnTo>
                  <a:lnTo>
                    <a:pt x="1225" y="3387"/>
                  </a:lnTo>
                  <a:lnTo>
                    <a:pt x="1225" y="3346"/>
                  </a:lnTo>
                  <a:lnTo>
                    <a:pt x="1184" y="3306"/>
                  </a:lnTo>
                  <a:lnTo>
                    <a:pt x="1184" y="3265"/>
                  </a:lnTo>
                  <a:lnTo>
                    <a:pt x="1143" y="3183"/>
                  </a:lnTo>
                  <a:lnTo>
                    <a:pt x="1143" y="3142"/>
                  </a:lnTo>
                  <a:lnTo>
                    <a:pt x="1102" y="3142"/>
                  </a:lnTo>
                  <a:lnTo>
                    <a:pt x="1102" y="3020"/>
                  </a:lnTo>
                  <a:lnTo>
                    <a:pt x="1102" y="2898"/>
                  </a:lnTo>
                  <a:lnTo>
                    <a:pt x="1061" y="2857"/>
                  </a:lnTo>
                  <a:lnTo>
                    <a:pt x="1021" y="2775"/>
                  </a:lnTo>
                  <a:lnTo>
                    <a:pt x="1021" y="2734"/>
                  </a:lnTo>
                  <a:lnTo>
                    <a:pt x="1021" y="2694"/>
                  </a:lnTo>
                  <a:lnTo>
                    <a:pt x="980" y="2530"/>
                  </a:lnTo>
                  <a:lnTo>
                    <a:pt x="857" y="2122"/>
                  </a:lnTo>
                  <a:lnTo>
                    <a:pt x="816" y="2122"/>
                  </a:lnTo>
                  <a:lnTo>
                    <a:pt x="816" y="2041"/>
                  </a:lnTo>
                  <a:lnTo>
                    <a:pt x="776" y="2000"/>
                  </a:lnTo>
                  <a:lnTo>
                    <a:pt x="735" y="2000"/>
                  </a:lnTo>
                  <a:lnTo>
                    <a:pt x="735" y="1877"/>
                  </a:lnTo>
                  <a:lnTo>
                    <a:pt x="694" y="1796"/>
                  </a:lnTo>
                  <a:lnTo>
                    <a:pt x="653" y="1714"/>
                  </a:lnTo>
                  <a:lnTo>
                    <a:pt x="572" y="1633"/>
                  </a:lnTo>
                  <a:lnTo>
                    <a:pt x="572" y="1592"/>
                  </a:lnTo>
                  <a:lnTo>
                    <a:pt x="572" y="1551"/>
                  </a:lnTo>
                  <a:lnTo>
                    <a:pt x="572" y="1510"/>
                  </a:lnTo>
                  <a:lnTo>
                    <a:pt x="816" y="1510"/>
                  </a:lnTo>
                  <a:lnTo>
                    <a:pt x="980" y="1469"/>
                  </a:lnTo>
                  <a:lnTo>
                    <a:pt x="1021" y="1429"/>
                  </a:lnTo>
                  <a:lnTo>
                    <a:pt x="1184" y="1429"/>
                  </a:lnTo>
                  <a:lnTo>
                    <a:pt x="1225" y="1388"/>
                  </a:lnTo>
                  <a:lnTo>
                    <a:pt x="1225" y="1347"/>
                  </a:lnTo>
                  <a:lnTo>
                    <a:pt x="1347" y="1306"/>
                  </a:lnTo>
                  <a:lnTo>
                    <a:pt x="1388" y="1306"/>
                  </a:lnTo>
                  <a:lnTo>
                    <a:pt x="1429" y="1265"/>
                  </a:lnTo>
                  <a:lnTo>
                    <a:pt x="1469" y="1265"/>
                  </a:lnTo>
                  <a:lnTo>
                    <a:pt x="1510" y="1225"/>
                  </a:lnTo>
                  <a:lnTo>
                    <a:pt x="1551" y="1225"/>
                  </a:lnTo>
                  <a:lnTo>
                    <a:pt x="1714" y="1143"/>
                  </a:lnTo>
                  <a:lnTo>
                    <a:pt x="1755" y="1143"/>
                  </a:lnTo>
                  <a:lnTo>
                    <a:pt x="1918" y="1061"/>
                  </a:lnTo>
                  <a:lnTo>
                    <a:pt x="1959" y="1021"/>
                  </a:lnTo>
                  <a:lnTo>
                    <a:pt x="2081" y="898"/>
                  </a:lnTo>
                  <a:lnTo>
                    <a:pt x="2122" y="898"/>
                  </a:lnTo>
                  <a:lnTo>
                    <a:pt x="2122" y="857"/>
                  </a:lnTo>
                  <a:lnTo>
                    <a:pt x="2163" y="857"/>
                  </a:lnTo>
                  <a:lnTo>
                    <a:pt x="2204" y="817"/>
                  </a:lnTo>
                  <a:lnTo>
                    <a:pt x="2204" y="776"/>
                  </a:lnTo>
                  <a:lnTo>
                    <a:pt x="2245" y="735"/>
                  </a:lnTo>
                  <a:lnTo>
                    <a:pt x="2367" y="653"/>
                  </a:lnTo>
                  <a:lnTo>
                    <a:pt x="2408" y="653"/>
                  </a:lnTo>
                  <a:lnTo>
                    <a:pt x="2489" y="572"/>
                  </a:lnTo>
                  <a:lnTo>
                    <a:pt x="2530" y="531"/>
                  </a:lnTo>
                  <a:lnTo>
                    <a:pt x="2530" y="490"/>
                  </a:lnTo>
                  <a:lnTo>
                    <a:pt x="2571" y="409"/>
                  </a:lnTo>
                  <a:lnTo>
                    <a:pt x="2612" y="409"/>
                  </a:lnTo>
                  <a:lnTo>
                    <a:pt x="2612" y="368"/>
                  </a:lnTo>
                  <a:lnTo>
                    <a:pt x="2653" y="327"/>
                  </a:lnTo>
                  <a:lnTo>
                    <a:pt x="2693" y="245"/>
                  </a:lnTo>
                  <a:lnTo>
                    <a:pt x="2734" y="204"/>
                  </a:lnTo>
                  <a:lnTo>
                    <a:pt x="2693" y="123"/>
                  </a:lnTo>
                  <a:lnTo>
                    <a:pt x="2653" y="41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2"/>
            <p:cNvSpPr/>
            <p:nvPr/>
          </p:nvSpPr>
          <p:spPr>
            <a:xfrm>
              <a:off x="4468450" y="1137600"/>
              <a:ext cx="27575" cy="127550"/>
            </a:xfrm>
            <a:custGeom>
              <a:rect b="b" l="l" r="r" t="t"/>
              <a:pathLst>
                <a:path extrusionOk="0" h="5102" w="1103">
                  <a:moveTo>
                    <a:pt x="491" y="1"/>
                  </a:moveTo>
                  <a:lnTo>
                    <a:pt x="450" y="41"/>
                  </a:lnTo>
                  <a:lnTo>
                    <a:pt x="409" y="82"/>
                  </a:lnTo>
                  <a:lnTo>
                    <a:pt x="368" y="123"/>
                  </a:lnTo>
                  <a:lnTo>
                    <a:pt x="327" y="245"/>
                  </a:lnTo>
                  <a:lnTo>
                    <a:pt x="327" y="327"/>
                  </a:lnTo>
                  <a:lnTo>
                    <a:pt x="327" y="368"/>
                  </a:lnTo>
                  <a:lnTo>
                    <a:pt x="368" y="409"/>
                  </a:lnTo>
                  <a:lnTo>
                    <a:pt x="450" y="409"/>
                  </a:lnTo>
                  <a:lnTo>
                    <a:pt x="491" y="449"/>
                  </a:lnTo>
                  <a:lnTo>
                    <a:pt x="531" y="490"/>
                  </a:lnTo>
                  <a:lnTo>
                    <a:pt x="572" y="531"/>
                  </a:lnTo>
                  <a:lnTo>
                    <a:pt x="572" y="572"/>
                  </a:lnTo>
                  <a:lnTo>
                    <a:pt x="613" y="654"/>
                  </a:lnTo>
                  <a:lnTo>
                    <a:pt x="613" y="694"/>
                  </a:lnTo>
                  <a:lnTo>
                    <a:pt x="613" y="735"/>
                  </a:lnTo>
                  <a:lnTo>
                    <a:pt x="654" y="776"/>
                  </a:lnTo>
                  <a:lnTo>
                    <a:pt x="695" y="858"/>
                  </a:lnTo>
                  <a:lnTo>
                    <a:pt x="735" y="939"/>
                  </a:lnTo>
                  <a:lnTo>
                    <a:pt x="735" y="1021"/>
                  </a:lnTo>
                  <a:lnTo>
                    <a:pt x="735" y="1102"/>
                  </a:lnTo>
                  <a:lnTo>
                    <a:pt x="735" y="1143"/>
                  </a:lnTo>
                  <a:lnTo>
                    <a:pt x="735" y="1184"/>
                  </a:lnTo>
                  <a:lnTo>
                    <a:pt x="776" y="1225"/>
                  </a:lnTo>
                  <a:lnTo>
                    <a:pt x="776" y="1266"/>
                  </a:lnTo>
                  <a:lnTo>
                    <a:pt x="776" y="1347"/>
                  </a:lnTo>
                  <a:lnTo>
                    <a:pt x="776" y="1429"/>
                  </a:lnTo>
                  <a:lnTo>
                    <a:pt x="776" y="1470"/>
                  </a:lnTo>
                  <a:lnTo>
                    <a:pt x="776" y="1510"/>
                  </a:lnTo>
                  <a:lnTo>
                    <a:pt x="776" y="1551"/>
                  </a:lnTo>
                  <a:lnTo>
                    <a:pt x="776" y="1592"/>
                  </a:lnTo>
                  <a:lnTo>
                    <a:pt x="776" y="1714"/>
                  </a:lnTo>
                  <a:lnTo>
                    <a:pt x="695" y="2041"/>
                  </a:lnTo>
                  <a:lnTo>
                    <a:pt x="695" y="2082"/>
                  </a:lnTo>
                  <a:lnTo>
                    <a:pt x="695" y="2122"/>
                  </a:lnTo>
                  <a:lnTo>
                    <a:pt x="695" y="2163"/>
                  </a:lnTo>
                  <a:lnTo>
                    <a:pt x="654" y="2204"/>
                  </a:lnTo>
                  <a:lnTo>
                    <a:pt x="613" y="2286"/>
                  </a:lnTo>
                  <a:lnTo>
                    <a:pt x="613" y="2326"/>
                  </a:lnTo>
                  <a:lnTo>
                    <a:pt x="613" y="2408"/>
                  </a:lnTo>
                  <a:lnTo>
                    <a:pt x="572" y="2490"/>
                  </a:lnTo>
                  <a:lnTo>
                    <a:pt x="531" y="2530"/>
                  </a:lnTo>
                  <a:lnTo>
                    <a:pt x="491" y="2571"/>
                  </a:lnTo>
                  <a:lnTo>
                    <a:pt x="491" y="2653"/>
                  </a:lnTo>
                  <a:lnTo>
                    <a:pt x="491" y="2735"/>
                  </a:lnTo>
                  <a:lnTo>
                    <a:pt x="491" y="2775"/>
                  </a:lnTo>
                  <a:lnTo>
                    <a:pt x="450" y="2775"/>
                  </a:lnTo>
                  <a:lnTo>
                    <a:pt x="368" y="2857"/>
                  </a:lnTo>
                  <a:lnTo>
                    <a:pt x="368" y="2898"/>
                  </a:lnTo>
                  <a:lnTo>
                    <a:pt x="327" y="2979"/>
                  </a:lnTo>
                  <a:lnTo>
                    <a:pt x="205" y="3102"/>
                  </a:lnTo>
                  <a:lnTo>
                    <a:pt x="164" y="3224"/>
                  </a:lnTo>
                  <a:lnTo>
                    <a:pt x="164" y="3265"/>
                  </a:lnTo>
                  <a:lnTo>
                    <a:pt x="164" y="3347"/>
                  </a:lnTo>
                  <a:lnTo>
                    <a:pt x="123" y="3347"/>
                  </a:lnTo>
                  <a:lnTo>
                    <a:pt x="83" y="3428"/>
                  </a:lnTo>
                  <a:lnTo>
                    <a:pt x="83" y="3469"/>
                  </a:lnTo>
                  <a:lnTo>
                    <a:pt x="83" y="3510"/>
                  </a:lnTo>
                  <a:lnTo>
                    <a:pt x="42" y="3591"/>
                  </a:lnTo>
                  <a:lnTo>
                    <a:pt x="42" y="3673"/>
                  </a:lnTo>
                  <a:lnTo>
                    <a:pt x="42" y="3714"/>
                  </a:lnTo>
                  <a:lnTo>
                    <a:pt x="42" y="3755"/>
                  </a:lnTo>
                  <a:lnTo>
                    <a:pt x="1" y="3795"/>
                  </a:lnTo>
                  <a:lnTo>
                    <a:pt x="1" y="3836"/>
                  </a:lnTo>
                  <a:lnTo>
                    <a:pt x="1" y="4040"/>
                  </a:lnTo>
                  <a:lnTo>
                    <a:pt x="1" y="4081"/>
                  </a:lnTo>
                  <a:lnTo>
                    <a:pt x="1" y="4285"/>
                  </a:lnTo>
                  <a:lnTo>
                    <a:pt x="42" y="4489"/>
                  </a:lnTo>
                  <a:lnTo>
                    <a:pt x="83" y="4530"/>
                  </a:lnTo>
                  <a:lnTo>
                    <a:pt x="83" y="4571"/>
                  </a:lnTo>
                  <a:lnTo>
                    <a:pt x="83" y="4611"/>
                  </a:lnTo>
                  <a:lnTo>
                    <a:pt x="123" y="4611"/>
                  </a:lnTo>
                  <a:lnTo>
                    <a:pt x="123" y="4693"/>
                  </a:lnTo>
                  <a:lnTo>
                    <a:pt x="205" y="4816"/>
                  </a:lnTo>
                  <a:lnTo>
                    <a:pt x="205" y="4856"/>
                  </a:lnTo>
                  <a:lnTo>
                    <a:pt x="287" y="4938"/>
                  </a:lnTo>
                  <a:lnTo>
                    <a:pt x="327" y="4979"/>
                  </a:lnTo>
                  <a:lnTo>
                    <a:pt x="409" y="5020"/>
                  </a:lnTo>
                  <a:lnTo>
                    <a:pt x="450" y="5060"/>
                  </a:lnTo>
                  <a:lnTo>
                    <a:pt x="491" y="5101"/>
                  </a:lnTo>
                  <a:lnTo>
                    <a:pt x="613" y="5101"/>
                  </a:lnTo>
                  <a:lnTo>
                    <a:pt x="654" y="5060"/>
                  </a:lnTo>
                  <a:lnTo>
                    <a:pt x="654" y="4938"/>
                  </a:lnTo>
                  <a:lnTo>
                    <a:pt x="654" y="4856"/>
                  </a:lnTo>
                  <a:lnTo>
                    <a:pt x="654" y="4775"/>
                  </a:lnTo>
                  <a:lnTo>
                    <a:pt x="613" y="4734"/>
                  </a:lnTo>
                  <a:lnTo>
                    <a:pt x="531" y="4734"/>
                  </a:lnTo>
                  <a:lnTo>
                    <a:pt x="531" y="4693"/>
                  </a:lnTo>
                  <a:lnTo>
                    <a:pt x="491" y="4652"/>
                  </a:lnTo>
                  <a:lnTo>
                    <a:pt x="491" y="4611"/>
                  </a:lnTo>
                  <a:lnTo>
                    <a:pt x="450" y="4611"/>
                  </a:lnTo>
                  <a:lnTo>
                    <a:pt x="409" y="4489"/>
                  </a:lnTo>
                  <a:lnTo>
                    <a:pt x="368" y="4448"/>
                  </a:lnTo>
                  <a:lnTo>
                    <a:pt x="327" y="4407"/>
                  </a:lnTo>
                  <a:lnTo>
                    <a:pt x="327" y="4367"/>
                  </a:lnTo>
                  <a:lnTo>
                    <a:pt x="327" y="4244"/>
                  </a:lnTo>
                  <a:lnTo>
                    <a:pt x="327" y="4122"/>
                  </a:lnTo>
                  <a:lnTo>
                    <a:pt x="327" y="4081"/>
                  </a:lnTo>
                  <a:lnTo>
                    <a:pt x="327" y="4040"/>
                  </a:lnTo>
                  <a:lnTo>
                    <a:pt x="327" y="3999"/>
                  </a:lnTo>
                  <a:lnTo>
                    <a:pt x="287" y="3959"/>
                  </a:lnTo>
                  <a:lnTo>
                    <a:pt x="287" y="3918"/>
                  </a:lnTo>
                  <a:lnTo>
                    <a:pt x="327" y="3918"/>
                  </a:lnTo>
                  <a:lnTo>
                    <a:pt x="327" y="3877"/>
                  </a:lnTo>
                  <a:lnTo>
                    <a:pt x="327" y="3836"/>
                  </a:lnTo>
                  <a:lnTo>
                    <a:pt x="368" y="3755"/>
                  </a:lnTo>
                  <a:lnTo>
                    <a:pt x="368" y="3673"/>
                  </a:lnTo>
                  <a:lnTo>
                    <a:pt x="409" y="3632"/>
                  </a:lnTo>
                  <a:lnTo>
                    <a:pt x="409" y="3551"/>
                  </a:lnTo>
                  <a:lnTo>
                    <a:pt x="409" y="3469"/>
                  </a:lnTo>
                  <a:lnTo>
                    <a:pt x="450" y="3428"/>
                  </a:lnTo>
                  <a:lnTo>
                    <a:pt x="531" y="3265"/>
                  </a:lnTo>
                  <a:lnTo>
                    <a:pt x="531" y="3224"/>
                  </a:lnTo>
                  <a:lnTo>
                    <a:pt x="572" y="3224"/>
                  </a:lnTo>
                  <a:lnTo>
                    <a:pt x="572" y="3183"/>
                  </a:lnTo>
                  <a:lnTo>
                    <a:pt x="613" y="3143"/>
                  </a:lnTo>
                  <a:lnTo>
                    <a:pt x="613" y="3102"/>
                  </a:lnTo>
                  <a:lnTo>
                    <a:pt x="654" y="3061"/>
                  </a:lnTo>
                  <a:lnTo>
                    <a:pt x="654" y="3020"/>
                  </a:lnTo>
                  <a:lnTo>
                    <a:pt x="695" y="2979"/>
                  </a:lnTo>
                  <a:lnTo>
                    <a:pt x="735" y="2898"/>
                  </a:lnTo>
                  <a:lnTo>
                    <a:pt x="735" y="2857"/>
                  </a:lnTo>
                  <a:lnTo>
                    <a:pt x="776" y="2775"/>
                  </a:lnTo>
                  <a:lnTo>
                    <a:pt x="817" y="2735"/>
                  </a:lnTo>
                  <a:lnTo>
                    <a:pt x="817" y="2694"/>
                  </a:lnTo>
                  <a:lnTo>
                    <a:pt x="817" y="2653"/>
                  </a:lnTo>
                  <a:lnTo>
                    <a:pt x="858" y="2612"/>
                  </a:lnTo>
                  <a:lnTo>
                    <a:pt x="858" y="2571"/>
                  </a:lnTo>
                  <a:lnTo>
                    <a:pt x="899" y="2530"/>
                  </a:lnTo>
                  <a:lnTo>
                    <a:pt x="939" y="2449"/>
                  </a:lnTo>
                  <a:lnTo>
                    <a:pt x="939" y="2367"/>
                  </a:lnTo>
                  <a:lnTo>
                    <a:pt x="980" y="2245"/>
                  </a:lnTo>
                  <a:lnTo>
                    <a:pt x="980" y="2204"/>
                  </a:lnTo>
                  <a:lnTo>
                    <a:pt x="980" y="2122"/>
                  </a:lnTo>
                  <a:lnTo>
                    <a:pt x="980" y="2082"/>
                  </a:lnTo>
                  <a:lnTo>
                    <a:pt x="1021" y="2041"/>
                  </a:lnTo>
                  <a:lnTo>
                    <a:pt x="1021" y="2000"/>
                  </a:lnTo>
                  <a:lnTo>
                    <a:pt x="1021" y="1959"/>
                  </a:lnTo>
                  <a:lnTo>
                    <a:pt x="1021" y="1878"/>
                  </a:lnTo>
                  <a:lnTo>
                    <a:pt x="1062" y="1878"/>
                  </a:lnTo>
                  <a:lnTo>
                    <a:pt x="1062" y="1796"/>
                  </a:lnTo>
                  <a:lnTo>
                    <a:pt x="1062" y="1755"/>
                  </a:lnTo>
                  <a:lnTo>
                    <a:pt x="1062" y="1674"/>
                  </a:lnTo>
                  <a:lnTo>
                    <a:pt x="1103" y="1633"/>
                  </a:lnTo>
                  <a:lnTo>
                    <a:pt x="1103" y="1592"/>
                  </a:lnTo>
                  <a:lnTo>
                    <a:pt x="1062" y="1429"/>
                  </a:lnTo>
                  <a:lnTo>
                    <a:pt x="1062" y="1347"/>
                  </a:lnTo>
                  <a:lnTo>
                    <a:pt x="1062" y="1266"/>
                  </a:lnTo>
                  <a:lnTo>
                    <a:pt x="1062" y="1184"/>
                  </a:lnTo>
                  <a:lnTo>
                    <a:pt x="1062" y="1102"/>
                  </a:lnTo>
                  <a:lnTo>
                    <a:pt x="1021" y="980"/>
                  </a:lnTo>
                  <a:lnTo>
                    <a:pt x="1021" y="898"/>
                  </a:lnTo>
                  <a:lnTo>
                    <a:pt x="1021" y="858"/>
                  </a:lnTo>
                  <a:lnTo>
                    <a:pt x="1021" y="817"/>
                  </a:lnTo>
                  <a:lnTo>
                    <a:pt x="1021" y="735"/>
                  </a:lnTo>
                  <a:lnTo>
                    <a:pt x="980" y="654"/>
                  </a:lnTo>
                  <a:lnTo>
                    <a:pt x="939" y="613"/>
                  </a:lnTo>
                  <a:lnTo>
                    <a:pt x="899" y="531"/>
                  </a:lnTo>
                  <a:lnTo>
                    <a:pt x="899" y="490"/>
                  </a:lnTo>
                  <a:lnTo>
                    <a:pt x="858" y="368"/>
                  </a:lnTo>
                  <a:lnTo>
                    <a:pt x="817" y="327"/>
                  </a:lnTo>
                  <a:lnTo>
                    <a:pt x="735" y="286"/>
                  </a:lnTo>
                  <a:lnTo>
                    <a:pt x="695" y="205"/>
                  </a:lnTo>
                  <a:lnTo>
                    <a:pt x="654" y="164"/>
                  </a:lnTo>
                  <a:lnTo>
                    <a:pt x="572" y="41"/>
                  </a:lnTo>
                  <a:lnTo>
                    <a:pt x="531" y="41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2"/>
            <p:cNvSpPr/>
            <p:nvPr/>
          </p:nvSpPr>
          <p:spPr>
            <a:xfrm>
              <a:off x="4548025" y="2046500"/>
              <a:ext cx="79600" cy="22475"/>
            </a:xfrm>
            <a:custGeom>
              <a:rect b="b" l="l" r="r" t="t"/>
              <a:pathLst>
                <a:path extrusionOk="0" h="899" w="3184">
                  <a:moveTo>
                    <a:pt x="3061" y="1"/>
                  </a:moveTo>
                  <a:lnTo>
                    <a:pt x="3020" y="42"/>
                  </a:lnTo>
                  <a:lnTo>
                    <a:pt x="2979" y="42"/>
                  </a:lnTo>
                  <a:lnTo>
                    <a:pt x="2979" y="83"/>
                  </a:lnTo>
                  <a:lnTo>
                    <a:pt x="2898" y="83"/>
                  </a:lnTo>
                  <a:lnTo>
                    <a:pt x="2857" y="123"/>
                  </a:lnTo>
                  <a:lnTo>
                    <a:pt x="2816" y="83"/>
                  </a:lnTo>
                  <a:lnTo>
                    <a:pt x="2735" y="83"/>
                  </a:lnTo>
                  <a:lnTo>
                    <a:pt x="2653" y="123"/>
                  </a:lnTo>
                  <a:lnTo>
                    <a:pt x="2571" y="123"/>
                  </a:lnTo>
                  <a:lnTo>
                    <a:pt x="2490" y="83"/>
                  </a:lnTo>
                  <a:lnTo>
                    <a:pt x="2490" y="123"/>
                  </a:lnTo>
                  <a:lnTo>
                    <a:pt x="2408" y="123"/>
                  </a:lnTo>
                  <a:lnTo>
                    <a:pt x="2408" y="164"/>
                  </a:lnTo>
                  <a:lnTo>
                    <a:pt x="2245" y="164"/>
                  </a:lnTo>
                  <a:lnTo>
                    <a:pt x="2204" y="205"/>
                  </a:lnTo>
                  <a:lnTo>
                    <a:pt x="2204" y="164"/>
                  </a:lnTo>
                  <a:lnTo>
                    <a:pt x="2082" y="164"/>
                  </a:lnTo>
                  <a:lnTo>
                    <a:pt x="1918" y="205"/>
                  </a:lnTo>
                  <a:lnTo>
                    <a:pt x="1878" y="205"/>
                  </a:lnTo>
                  <a:lnTo>
                    <a:pt x="1837" y="246"/>
                  </a:lnTo>
                  <a:lnTo>
                    <a:pt x="1796" y="246"/>
                  </a:lnTo>
                  <a:lnTo>
                    <a:pt x="1755" y="205"/>
                  </a:lnTo>
                  <a:lnTo>
                    <a:pt x="1714" y="246"/>
                  </a:lnTo>
                  <a:lnTo>
                    <a:pt x="1633" y="287"/>
                  </a:lnTo>
                  <a:lnTo>
                    <a:pt x="1510" y="287"/>
                  </a:lnTo>
                  <a:lnTo>
                    <a:pt x="1470" y="327"/>
                  </a:lnTo>
                  <a:lnTo>
                    <a:pt x="1429" y="327"/>
                  </a:lnTo>
                  <a:lnTo>
                    <a:pt x="1347" y="287"/>
                  </a:lnTo>
                  <a:lnTo>
                    <a:pt x="1347" y="327"/>
                  </a:lnTo>
                  <a:lnTo>
                    <a:pt x="1266" y="327"/>
                  </a:lnTo>
                  <a:lnTo>
                    <a:pt x="1184" y="287"/>
                  </a:lnTo>
                  <a:lnTo>
                    <a:pt x="1102" y="327"/>
                  </a:lnTo>
                  <a:lnTo>
                    <a:pt x="1062" y="327"/>
                  </a:lnTo>
                  <a:lnTo>
                    <a:pt x="1062" y="368"/>
                  </a:lnTo>
                  <a:lnTo>
                    <a:pt x="1021" y="327"/>
                  </a:lnTo>
                  <a:lnTo>
                    <a:pt x="980" y="327"/>
                  </a:lnTo>
                  <a:lnTo>
                    <a:pt x="939" y="368"/>
                  </a:lnTo>
                  <a:lnTo>
                    <a:pt x="817" y="368"/>
                  </a:lnTo>
                  <a:lnTo>
                    <a:pt x="817" y="409"/>
                  </a:lnTo>
                  <a:lnTo>
                    <a:pt x="531" y="409"/>
                  </a:lnTo>
                  <a:lnTo>
                    <a:pt x="450" y="450"/>
                  </a:lnTo>
                  <a:lnTo>
                    <a:pt x="409" y="450"/>
                  </a:lnTo>
                  <a:lnTo>
                    <a:pt x="368" y="491"/>
                  </a:lnTo>
                  <a:lnTo>
                    <a:pt x="164" y="491"/>
                  </a:lnTo>
                  <a:lnTo>
                    <a:pt x="164" y="531"/>
                  </a:lnTo>
                  <a:lnTo>
                    <a:pt x="1" y="531"/>
                  </a:lnTo>
                  <a:lnTo>
                    <a:pt x="1" y="613"/>
                  </a:lnTo>
                  <a:lnTo>
                    <a:pt x="1" y="735"/>
                  </a:lnTo>
                  <a:lnTo>
                    <a:pt x="1" y="817"/>
                  </a:lnTo>
                  <a:lnTo>
                    <a:pt x="41" y="858"/>
                  </a:lnTo>
                  <a:lnTo>
                    <a:pt x="41" y="899"/>
                  </a:lnTo>
                  <a:lnTo>
                    <a:pt x="123" y="899"/>
                  </a:lnTo>
                  <a:lnTo>
                    <a:pt x="164" y="858"/>
                  </a:lnTo>
                  <a:lnTo>
                    <a:pt x="409" y="858"/>
                  </a:lnTo>
                  <a:lnTo>
                    <a:pt x="450" y="817"/>
                  </a:lnTo>
                  <a:lnTo>
                    <a:pt x="572" y="817"/>
                  </a:lnTo>
                  <a:lnTo>
                    <a:pt x="613" y="776"/>
                  </a:lnTo>
                  <a:lnTo>
                    <a:pt x="694" y="817"/>
                  </a:lnTo>
                  <a:lnTo>
                    <a:pt x="735" y="817"/>
                  </a:lnTo>
                  <a:lnTo>
                    <a:pt x="735" y="776"/>
                  </a:lnTo>
                  <a:lnTo>
                    <a:pt x="1021" y="776"/>
                  </a:lnTo>
                  <a:lnTo>
                    <a:pt x="1062" y="735"/>
                  </a:lnTo>
                  <a:lnTo>
                    <a:pt x="1102" y="695"/>
                  </a:lnTo>
                  <a:lnTo>
                    <a:pt x="1510" y="695"/>
                  </a:lnTo>
                  <a:lnTo>
                    <a:pt x="1510" y="654"/>
                  </a:lnTo>
                  <a:lnTo>
                    <a:pt x="1633" y="654"/>
                  </a:lnTo>
                  <a:lnTo>
                    <a:pt x="1633" y="613"/>
                  </a:lnTo>
                  <a:lnTo>
                    <a:pt x="1674" y="613"/>
                  </a:lnTo>
                  <a:lnTo>
                    <a:pt x="1755" y="654"/>
                  </a:lnTo>
                  <a:lnTo>
                    <a:pt x="1796" y="613"/>
                  </a:lnTo>
                  <a:lnTo>
                    <a:pt x="1837" y="613"/>
                  </a:lnTo>
                  <a:lnTo>
                    <a:pt x="1878" y="572"/>
                  </a:lnTo>
                  <a:lnTo>
                    <a:pt x="1959" y="572"/>
                  </a:lnTo>
                  <a:lnTo>
                    <a:pt x="1959" y="531"/>
                  </a:lnTo>
                  <a:lnTo>
                    <a:pt x="2082" y="531"/>
                  </a:lnTo>
                  <a:lnTo>
                    <a:pt x="2122" y="572"/>
                  </a:lnTo>
                  <a:lnTo>
                    <a:pt x="2163" y="531"/>
                  </a:lnTo>
                  <a:lnTo>
                    <a:pt x="2245" y="531"/>
                  </a:lnTo>
                  <a:lnTo>
                    <a:pt x="2326" y="491"/>
                  </a:lnTo>
                  <a:lnTo>
                    <a:pt x="2735" y="491"/>
                  </a:lnTo>
                  <a:lnTo>
                    <a:pt x="2775" y="450"/>
                  </a:lnTo>
                  <a:lnTo>
                    <a:pt x="2857" y="450"/>
                  </a:lnTo>
                  <a:lnTo>
                    <a:pt x="2898" y="491"/>
                  </a:lnTo>
                  <a:lnTo>
                    <a:pt x="2979" y="409"/>
                  </a:lnTo>
                  <a:lnTo>
                    <a:pt x="3143" y="409"/>
                  </a:lnTo>
                  <a:lnTo>
                    <a:pt x="3183" y="368"/>
                  </a:lnTo>
                  <a:lnTo>
                    <a:pt x="3183" y="287"/>
                  </a:lnTo>
                  <a:lnTo>
                    <a:pt x="3183" y="246"/>
                  </a:lnTo>
                  <a:lnTo>
                    <a:pt x="3183" y="123"/>
                  </a:lnTo>
                  <a:lnTo>
                    <a:pt x="3143" y="42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2"/>
            <p:cNvSpPr/>
            <p:nvPr/>
          </p:nvSpPr>
          <p:spPr>
            <a:xfrm>
              <a:off x="4567400" y="2115875"/>
              <a:ext cx="85725" cy="21450"/>
            </a:xfrm>
            <a:custGeom>
              <a:rect b="b" l="l" r="r" t="t"/>
              <a:pathLst>
                <a:path extrusionOk="0" h="858" w="3429">
                  <a:moveTo>
                    <a:pt x="3347" y="1"/>
                  </a:moveTo>
                  <a:lnTo>
                    <a:pt x="3265" y="41"/>
                  </a:lnTo>
                  <a:lnTo>
                    <a:pt x="3184" y="41"/>
                  </a:lnTo>
                  <a:lnTo>
                    <a:pt x="3143" y="82"/>
                  </a:lnTo>
                  <a:lnTo>
                    <a:pt x="3020" y="82"/>
                  </a:lnTo>
                  <a:lnTo>
                    <a:pt x="3020" y="41"/>
                  </a:lnTo>
                  <a:lnTo>
                    <a:pt x="2939" y="41"/>
                  </a:lnTo>
                  <a:lnTo>
                    <a:pt x="2898" y="82"/>
                  </a:lnTo>
                  <a:lnTo>
                    <a:pt x="2653" y="82"/>
                  </a:lnTo>
                  <a:lnTo>
                    <a:pt x="2612" y="123"/>
                  </a:lnTo>
                  <a:lnTo>
                    <a:pt x="2449" y="123"/>
                  </a:lnTo>
                  <a:lnTo>
                    <a:pt x="2449" y="164"/>
                  </a:lnTo>
                  <a:lnTo>
                    <a:pt x="2041" y="164"/>
                  </a:lnTo>
                  <a:lnTo>
                    <a:pt x="2000" y="205"/>
                  </a:lnTo>
                  <a:lnTo>
                    <a:pt x="1837" y="205"/>
                  </a:lnTo>
                  <a:lnTo>
                    <a:pt x="1796" y="245"/>
                  </a:lnTo>
                  <a:lnTo>
                    <a:pt x="1633" y="245"/>
                  </a:lnTo>
                  <a:lnTo>
                    <a:pt x="1592" y="286"/>
                  </a:lnTo>
                  <a:lnTo>
                    <a:pt x="1551" y="327"/>
                  </a:lnTo>
                  <a:lnTo>
                    <a:pt x="1551" y="286"/>
                  </a:lnTo>
                  <a:lnTo>
                    <a:pt x="1388" y="286"/>
                  </a:lnTo>
                  <a:lnTo>
                    <a:pt x="1266" y="245"/>
                  </a:lnTo>
                  <a:lnTo>
                    <a:pt x="1184" y="286"/>
                  </a:lnTo>
                  <a:lnTo>
                    <a:pt x="1143" y="327"/>
                  </a:lnTo>
                  <a:lnTo>
                    <a:pt x="1103" y="286"/>
                  </a:lnTo>
                  <a:lnTo>
                    <a:pt x="1062" y="286"/>
                  </a:lnTo>
                  <a:lnTo>
                    <a:pt x="1062" y="327"/>
                  </a:lnTo>
                  <a:lnTo>
                    <a:pt x="939" y="327"/>
                  </a:lnTo>
                  <a:lnTo>
                    <a:pt x="899" y="368"/>
                  </a:lnTo>
                  <a:lnTo>
                    <a:pt x="613" y="368"/>
                  </a:lnTo>
                  <a:lnTo>
                    <a:pt x="491" y="409"/>
                  </a:lnTo>
                  <a:lnTo>
                    <a:pt x="450" y="409"/>
                  </a:lnTo>
                  <a:lnTo>
                    <a:pt x="409" y="449"/>
                  </a:lnTo>
                  <a:lnTo>
                    <a:pt x="205" y="449"/>
                  </a:lnTo>
                  <a:lnTo>
                    <a:pt x="164" y="490"/>
                  </a:lnTo>
                  <a:lnTo>
                    <a:pt x="42" y="490"/>
                  </a:lnTo>
                  <a:lnTo>
                    <a:pt x="1" y="572"/>
                  </a:lnTo>
                  <a:lnTo>
                    <a:pt x="1" y="694"/>
                  </a:lnTo>
                  <a:lnTo>
                    <a:pt x="42" y="776"/>
                  </a:lnTo>
                  <a:lnTo>
                    <a:pt x="42" y="817"/>
                  </a:lnTo>
                  <a:lnTo>
                    <a:pt x="83" y="857"/>
                  </a:lnTo>
                  <a:lnTo>
                    <a:pt x="123" y="857"/>
                  </a:lnTo>
                  <a:lnTo>
                    <a:pt x="164" y="817"/>
                  </a:lnTo>
                  <a:lnTo>
                    <a:pt x="450" y="817"/>
                  </a:lnTo>
                  <a:lnTo>
                    <a:pt x="531" y="776"/>
                  </a:lnTo>
                  <a:lnTo>
                    <a:pt x="776" y="776"/>
                  </a:lnTo>
                  <a:lnTo>
                    <a:pt x="817" y="735"/>
                  </a:lnTo>
                  <a:lnTo>
                    <a:pt x="1103" y="735"/>
                  </a:lnTo>
                  <a:lnTo>
                    <a:pt x="1143" y="694"/>
                  </a:lnTo>
                  <a:lnTo>
                    <a:pt x="1184" y="653"/>
                  </a:lnTo>
                  <a:lnTo>
                    <a:pt x="1633" y="653"/>
                  </a:lnTo>
                  <a:lnTo>
                    <a:pt x="1674" y="613"/>
                  </a:lnTo>
                  <a:lnTo>
                    <a:pt x="1796" y="613"/>
                  </a:lnTo>
                  <a:lnTo>
                    <a:pt x="1796" y="572"/>
                  </a:lnTo>
                  <a:lnTo>
                    <a:pt x="1837" y="613"/>
                  </a:lnTo>
                  <a:lnTo>
                    <a:pt x="1919" y="613"/>
                  </a:lnTo>
                  <a:lnTo>
                    <a:pt x="1960" y="572"/>
                  </a:lnTo>
                  <a:lnTo>
                    <a:pt x="2041" y="572"/>
                  </a:lnTo>
                  <a:lnTo>
                    <a:pt x="2082" y="531"/>
                  </a:lnTo>
                  <a:lnTo>
                    <a:pt x="2204" y="531"/>
                  </a:lnTo>
                  <a:lnTo>
                    <a:pt x="2245" y="490"/>
                  </a:lnTo>
                  <a:lnTo>
                    <a:pt x="2245" y="531"/>
                  </a:lnTo>
                  <a:lnTo>
                    <a:pt x="2327" y="531"/>
                  </a:lnTo>
                  <a:lnTo>
                    <a:pt x="2368" y="490"/>
                  </a:lnTo>
                  <a:lnTo>
                    <a:pt x="2408" y="531"/>
                  </a:lnTo>
                  <a:lnTo>
                    <a:pt x="2408" y="490"/>
                  </a:lnTo>
                  <a:lnTo>
                    <a:pt x="2490" y="490"/>
                  </a:lnTo>
                  <a:lnTo>
                    <a:pt x="2572" y="449"/>
                  </a:lnTo>
                  <a:lnTo>
                    <a:pt x="2612" y="490"/>
                  </a:lnTo>
                  <a:lnTo>
                    <a:pt x="2694" y="449"/>
                  </a:lnTo>
                  <a:lnTo>
                    <a:pt x="2816" y="449"/>
                  </a:lnTo>
                  <a:lnTo>
                    <a:pt x="2857" y="490"/>
                  </a:lnTo>
                  <a:lnTo>
                    <a:pt x="2898" y="490"/>
                  </a:lnTo>
                  <a:lnTo>
                    <a:pt x="2939" y="449"/>
                  </a:lnTo>
                  <a:lnTo>
                    <a:pt x="3102" y="449"/>
                  </a:lnTo>
                  <a:lnTo>
                    <a:pt x="3184" y="409"/>
                  </a:lnTo>
                  <a:lnTo>
                    <a:pt x="3388" y="409"/>
                  </a:lnTo>
                  <a:lnTo>
                    <a:pt x="3388" y="368"/>
                  </a:lnTo>
                  <a:lnTo>
                    <a:pt x="3428" y="368"/>
                  </a:lnTo>
                  <a:lnTo>
                    <a:pt x="3428" y="245"/>
                  </a:lnTo>
                  <a:lnTo>
                    <a:pt x="3428" y="205"/>
                  </a:lnTo>
                  <a:lnTo>
                    <a:pt x="3428" y="82"/>
                  </a:lnTo>
                  <a:lnTo>
                    <a:pt x="3388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2"/>
            <p:cNvSpPr/>
            <p:nvPr/>
          </p:nvSpPr>
          <p:spPr>
            <a:xfrm>
              <a:off x="4562300" y="2177075"/>
              <a:ext cx="90825" cy="33700"/>
            </a:xfrm>
            <a:custGeom>
              <a:rect b="b" l="l" r="r" t="t"/>
              <a:pathLst>
                <a:path extrusionOk="0" h="1348" w="3633">
                  <a:moveTo>
                    <a:pt x="3510" y="1"/>
                  </a:moveTo>
                  <a:lnTo>
                    <a:pt x="3428" y="42"/>
                  </a:lnTo>
                  <a:lnTo>
                    <a:pt x="3388" y="82"/>
                  </a:lnTo>
                  <a:lnTo>
                    <a:pt x="3306" y="82"/>
                  </a:lnTo>
                  <a:lnTo>
                    <a:pt x="3265" y="123"/>
                  </a:lnTo>
                  <a:lnTo>
                    <a:pt x="3184" y="123"/>
                  </a:lnTo>
                  <a:lnTo>
                    <a:pt x="3184" y="82"/>
                  </a:lnTo>
                  <a:lnTo>
                    <a:pt x="3102" y="82"/>
                  </a:lnTo>
                  <a:lnTo>
                    <a:pt x="3020" y="123"/>
                  </a:lnTo>
                  <a:lnTo>
                    <a:pt x="2980" y="164"/>
                  </a:lnTo>
                  <a:lnTo>
                    <a:pt x="2898" y="164"/>
                  </a:lnTo>
                  <a:lnTo>
                    <a:pt x="2857" y="123"/>
                  </a:lnTo>
                  <a:lnTo>
                    <a:pt x="2816" y="164"/>
                  </a:lnTo>
                  <a:lnTo>
                    <a:pt x="2735" y="164"/>
                  </a:lnTo>
                  <a:lnTo>
                    <a:pt x="2735" y="205"/>
                  </a:lnTo>
                  <a:lnTo>
                    <a:pt x="2612" y="205"/>
                  </a:lnTo>
                  <a:lnTo>
                    <a:pt x="2572" y="246"/>
                  </a:lnTo>
                  <a:lnTo>
                    <a:pt x="2490" y="246"/>
                  </a:lnTo>
                  <a:lnTo>
                    <a:pt x="2368" y="286"/>
                  </a:lnTo>
                  <a:lnTo>
                    <a:pt x="2164" y="327"/>
                  </a:lnTo>
                  <a:lnTo>
                    <a:pt x="2123" y="327"/>
                  </a:lnTo>
                  <a:lnTo>
                    <a:pt x="2123" y="368"/>
                  </a:lnTo>
                  <a:lnTo>
                    <a:pt x="1919" y="368"/>
                  </a:lnTo>
                  <a:lnTo>
                    <a:pt x="1919" y="409"/>
                  </a:lnTo>
                  <a:lnTo>
                    <a:pt x="1878" y="409"/>
                  </a:lnTo>
                  <a:lnTo>
                    <a:pt x="1837" y="450"/>
                  </a:lnTo>
                  <a:lnTo>
                    <a:pt x="1715" y="450"/>
                  </a:lnTo>
                  <a:lnTo>
                    <a:pt x="1674" y="490"/>
                  </a:lnTo>
                  <a:lnTo>
                    <a:pt x="1633" y="531"/>
                  </a:lnTo>
                  <a:lnTo>
                    <a:pt x="1592" y="531"/>
                  </a:lnTo>
                  <a:lnTo>
                    <a:pt x="1551" y="490"/>
                  </a:lnTo>
                  <a:lnTo>
                    <a:pt x="1511" y="531"/>
                  </a:lnTo>
                  <a:lnTo>
                    <a:pt x="1347" y="531"/>
                  </a:lnTo>
                  <a:lnTo>
                    <a:pt x="1225" y="572"/>
                  </a:lnTo>
                  <a:lnTo>
                    <a:pt x="1184" y="613"/>
                  </a:lnTo>
                  <a:lnTo>
                    <a:pt x="1103" y="613"/>
                  </a:lnTo>
                  <a:lnTo>
                    <a:pt x="1103" y="654"/>
                  </a:lnTo>
                  <a:lnTo>
                    <a:pt x="980" y="654"/>
                  </a:lnTo>
                  <a:lnTo>
                    <a:pt x="939" y="694"/>
                  </a:lnTo>
                  <a:lnTo>
                    <a:pt x="899" y="694"/>
                  </a:lnTo>
                  <a:lnTo>
                    <a:pt x="776" y="735"/>
                  </a:lnTo>
                  <a:lnTo>
                    <a:pt x="735" y="735"/>
                  </a:lnTo>
                  <a:lnTo>
                    <a:pt x="654" y="776"/>
                  </a:lnTo>
                  <a:lnTo>
                    <a:pt x="613" y="776"/>
                  </a:lnTo>
                  <a:lnTo>
                    <a:pt x="531" y="817"/>
                  </a:lnTo>
                  <a:lnTo>
                    <a:pt x="531" y="858"/>
                  </a:lnTo>
                  <a:lnTo>
                    <a:pt x="450" y="858"/>
                  </a:lnTo>
                  <a:lnTo>
                    <a:pt x="409" y="898"/>
                  </a:lnTo>
                  <a:lnTo>
                    <a:pt x="287" y="898"/>
                  </a:lnTo>
                  <a:lnTo>
                    <a:pt x="246" y="939"/>
                  </a:lnTo>
                  <a:lnTo>
                    <a:pt x="205" y="939"/>
                  </a:lnTo>
                  <a:lnTo>
                    <a:pt x="205" y="980"/>
                  </a:lnTo>
                  <a:lnTo>
                    <a:pt x="83" y="980"/>
                  </a:lnTo>
                  <a:lnTo>
                    <a:pt x="42" y="1021"/>
                  </a:lnTo>
                  <a:lnTo>
                    <a:pt x="1" y="1103"/>
                  </a:lnTo>
                  <a:lnTo>
                    <a:pt x="42" y="1225"/>
                  </a:lnTo>
                  <a:lnTo>
                    <a:pt x="42" y="1307"/>
                  </a:lnTo>
                  <a:lnTo>
                    <a:pt x="83" y="1347"/>
                  </a:lnTo>
                  <a:lnTo>
                    <a:pt x="205" y="1347"/>
                  </a:lnTo>
                  <a:lnTo>
                    <a:pt x="246" y="1307"/>
                  </a:lnTo>
                  <a:lnTo>
                    <a:pt x="368" y="1307"/>
                  </a:lnTo>
                  <a:lnTo>
                    <a:pt x="491" y="1266"/>
                  </a:lnTo>
                  <a:lnTo>
                    <a:pt x="531" y="1225"/>
                  </a:lnTo>
                  <a:lnTo>
                    <a:pt x="572" y="1184"/>
                  </a:lnTo>
                  <a:lnTo>
                    <a:pt x="654" y="1184"/>
                  </a:lnTo>
                  <a:lnTo>
                    <a:pt x="695" y="1143"/>
                  </a:lnTo>
                  <a:lnTo>
                    <a:pt x="858" y="1143"/>
                  </a:lnTo>
                  <a:lnTo>
                    <a:pt x="858" y="1103"/>
                  </a:lnTo>
                  <a:lnTo>
                    <a:pt x="899" y="1103"/>
                  </a:lnTo>
                  <a:lnTo>
                    <a:pt x="899" y="1062"/>
                  </a:lnTo>
                  <a:lnTo>
                    <a:pt x="1103" y="1062"/>
                  </a:lnTo>
                  <a:lnTo>
                    <a:pt x="1143" y="1021"/>
                  </a:lnTo>
                  <a:lnTo>
                    <a:pt x="1184" y="1021"/>
                  </a:lnTo>
                  <a:lnTo>
                    <a:pt x="1225" y="980"/>
                  </a:lnTo>
                  <a:lnTo>
                    <a:pt x="1266" y="939"/>
                  </a:lnTo>
                  <a:lnTo>
                    <a:pt x="1307" y="939"/>
                  </a:lnTo>
                  <a:lnTo>
                    <a:pt x="1429" y="898"/>
                  </a:lnTo>
                  <a:lnTo>
                    <a:pt x="1592" y="898"/>
                  </a:lnTo>
                  <a:lnTo>
                    <a:pt x="1633" y="858"/>
                  </a:lnTo>
                  <a:lnTo>
                    <a:pt x="1755" y="858"/>
                  </a:lnTo>
                  <a:lnTo>
                    <a:pt x="1755" y="817"/>
                  </a:lnTo>
                  <a:lnTo>
                    <a:pt x="1878" y="817"/>
                  </a:lnTo>
                  <a:lnTo>
                    <a:pt x="1878" y="776"/>
                  </a:lnTo>
                  <a:lnTo>
                    <a:pt x="2041" y="776"/>
                  </a:lnTo>
                  <a:lnTo>
                    <a:pt x="2082" y="735"/>
                  </a:lnTo>
                  <a:lnTo>
                    <a:pt x="2164" y="694"/>
                  </a:lnTo>
                  <a:lnTo>
                    <a:pt x="2204" y="694"/>
                  </a:lnTo>
                  <a:lnTo>
                    <a:pt x="2245" y="654"/>
                  </a:lnTo>
                  <a:lnTo>
                    <a:pt x="2327" y="654"/>
                  </a:lnTo>
                  <a:lnTo>
                    <a:pt x="2368" y="613"/>
                  </a:lnTo>
                  <a:lnTo>
                    <a:pt x="2408" y="654"/>
                  </a:lnTo>
                  <a:lnTo>
                    <a:pt x="2449" y="654"/>
                  </a:lnTo>
                  <a:lnTo>
                    <a:pt x="2449" y="613"/>
                  </a:lnTo>
                  <a:lnTo>
                    <a:pt x="2572" y="613"/>
                  </a:lnTo>
                  <a:lnTo>
                    <a:pt x="2653" y="572"/>
                  </a:lnTo>
                  <a:lnTo>
                    <a:pt x="2694" y="531"/>
                  </a:lnTo>
                  <a:lnTo>
                    <a:pt x="3102" y="531"/>
                  </a:lnTo>
                  <a:lnTo>
                    <a:pt x="3143" y="490"/>
                  </a:lnTo>
                  <a:lnTo>
                    <a:pt x="3306" y="490"/>
                  </a:lnTo>
                  <a:lnTo>
                    <a:pt x="3388" y="409"/>
                  </a:lnTo>
                  <a:lnTo>
                    <a:pt x="3592" y="409"/>
                  </a:lnTo>
                  <a:lnTo>
                    <a:pt x="3632" y="368"/>
                  </a:lnTo>
                  <a:lnTo>
                    <a:pt x="3632" y="246"/>
                  </a:lnTo>
                  <a:lnTo>
                    <a:pt x="3632" y="205"/>
                  </a:lnTo>
                  <a:lnTo>
                    <a:pt x="3632" y="82"/>
                  </a:lnTo>
                  <a:lnTo>
                    <a:pt x="3592" y="1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2"/>
            <p:cNvSpPr/>
            <p:nvPr/>
          </p:nvSpPr>
          <p:spPr>
            <a:xfrm>
              <a:off x="4788775" y="1951650"/>
              <a:ext cx="95900" cy="20425"/>
            </a:xfrm>
            <a:custGeom>
              <a:rect b="b" l="l" r="r" t="t"/>
              <a:pathLst>
                <a:path extrusionOk="0" h="817" w="3836">
                  <a:moveTo>
                    <a:pt x="82" y="0"/>
                  </a:moveTo>
                  <a:lnTo>
                    <a:pt x="41" y="41"/>
                  </a:lnTo>
                  <a:lnTo>
                    <a:pt x="0" y="123"/>
                  </a:lnTo>
                  <a:lnTo>
                    <a:pt x="0" y="163"/>
                  </a:lnTo>
                  <a:lnTo>
                    <a:pt x="0" y="286"/>
                  </a:lnTo>
                  <a:lnTo>
                    <a:pt x="0" y="367"/>
                  </a:lnTo>
                  <a:lnTo>
                    <a:pt x="41" y="408"/>
                  </a:lnTo>
                  <a:lnTo>
                    <a:pt x="204" y="408"/>
                  </a:lnTo>
                  <a:lnTo>
                    <a:pt x="245" y="367"/>
                  </a:lnTo>
                  <a:lnTo>
                    <a:pt x="245" y="408"/>
                  </a:lnTo>
                  <a:lnTo>
                    <a:pt x="286" y="367"/>
                  </a:lnTo>
                  <a:lnTo>
                    <a:pt x="327" y="367"/>
                  </a:lnTo>
                  <a:lnTo>
                    <a:pt x="408" y="408"/>
                  </a:lnTo>
                  <a:lnTo>
                    <a:pt x="449" y="408"/>
                  </a:lnTo>
                  <a:lnTo>
                    <a:pt x="449" y="449"/>
                  </a:lnTo>
                  <a:lnTo>
                    <a:pt x="653" y="449"/>
                  </a:lnTo>
                  <a:lnTo>
                    <a:pt x="735" y="490"/>
                  </a:lnTo>
                  <a:lnTo>
                    <a:pt x="980" y="490"/>
                  </a:lnTo>
                  <a:lnTo>
                    <a:pt x="1020" y="531"/>
                  </a:lnTo>
                  <a:lnTo>
                    <a:pt x="1061" y="490"/>
                  </a:lnTo>
                  <a:lnTo>
                    <a:pt x="1102" y="490"/>
                  </a:lnTo>
                  <a:lnTo>
                    <a:pt x="1143" y="531"/>
                  </a:lnTo>
                  <a:lnTo>
                    <a:pt x="1265" y="531"/>
                  </a:lnTo>
                  <a:lnTo>
                    <a:pt x="1469" y="571"/>
                  </a:lnTo>
                  <a:lnTo>
                    <a:pt x="1633" y="571"/>
                  </a:lnTo>
                  <a:lnTo>
                    <a:pt x="1673" y="612"/>
                  </a:lnTo>
                  <a:lnTo>
                    <a:pt x="1755" y="612"/>
                  </a:lnTo>
                  <a:lnTo>
                    <a:pt x="1796" y="571"/>
                  </a:lnTo>
                  <a:lnTo>
                    <a:pt x="1837" y="571"/>
                  </a:lnTo>
                  <a:lnTo>
                    <a:pt x="1877" y="612"/>
                  </a:lnTo>
                  <a:lnTo>
                    <a:pt x="2041" y="612"/>
                  </a:lnTo>
                  <a:lnTo>
                    <a:pt x="2081" y="571"/>
                  </a:lnTo>
                  <a:lnTo>
                    <a:pt x="2081" y="612"/>
                  </a:lnTo>
                  <a:lnTo>
                    <a:pt x="2163" y="653"/>
                  </a:lnTo>
                  <a:lnTo>
                    <a:pt x="2245" y="653"/>
                  </a:lnTo>
                  <a:lnTo>
                    <a:pt x="2367" y="694"/>
                  </a:lnTo>
                  <a:lnTo>
                    <a:pt x="2449" y="735"/>
                  </a:lnTo>
                  <a:lnTo>
                    <a:pt x="2489" y="694"/>
                  </a:lnTo>
                  <a:lnTo>
                    <a:pt x="2530" y="694"/>
                  </a:lnTo>
                  <a:lnTo>
                    <a:pt x="2612" y="735"/>
                  </a:lnTo>
                  <a:lnTo>
                    <a:pt x="2612" y="694"/>
                  </a:lnTo>
                  <a:lnTo>
                    <a:pt x="2693" y="694"/>
                  </a:lnTo>
                  <a:lnTo>
                    <a:pt x="2734" y="735"/>
                  </a:lnTo>
                  <a:lnTo>
                    <a:pt x="2775" y="735"/>
                  </a:lnTo>
                  <a:lnTo>
                    <a:pt x="2816" y="694"/>
                  </a:lnTo>
                  <a:lnTo>
                    <a:pt x="2816" y="735"/>
                  </a:lnTo>
                  <a:lnTo>
                    <a:pt x="2979" y="735"/>
                  </a:lnTo>
                  <a:lnTo>
                    <a:pt x="3101" y="775"/>
                  </a:lnTo>
                  <a:lnTo>
                    <a:pt x="3469" y="775"/>
                  </a:lnTo>
                  <a:lnTo>
                    <a:pt x="3469" y="816"/>
                  </a:lnTo>
                  <a:lnTo>
                    <a:pt x="3754" y="816"/>
                  </a:lnTo>
                  <a:lnTo>
                    <a:pt x="3795" y="775"/>
                  </a:lnTo>
                  <a:lnTo>
                    <a:pt x="3795" y="735"/>
                  </a:lnTo>
                  <a:lnTo>
                    <a:pt x="3836" y="612"/>
                  </a:lnTo>
                  <a:lnTo>
                    <a:pt x="3836" y="531"/>
                  </a:lnTo>
                  <a:lnTo>
                    <a:pt x="3795" y="490"/>
                  </a:lnTo>
                  <a:lnTo>
                    <a:pt x="3795" y="449"/>
                  </a:lnTo>
                  <a:lnTo>
                    <a:pt x="3632" y="449"/>
                  </a:lnTo>
                  <a:lnTo>
                    <a:pt x="3591" y="408"/>
                  </a:lnTo>
                  <a:lnTo>
                    <a:pt x="3510" y="408"/>
                  </a:lnTo>
                  <a:lnTo>
                    <a:pt x="3387" y="367"/>
                  </a:lnTo>
                  <a:lnTo>
                    <a:pt x="3346" y="408"/>
                  </a:lnTo>
                  <a:lnTo>
                    <a:pt x="3265" y="408"/>
                  </a:lnTo>
                  <a:lnTo>
                    <a:pt x="3224" y="367"/>
                  </a:lnTo>
                  <a:lnTo>
                    <a:pt x="2897" y="367"/>
                  </a:lnTo>
                  <a:lnTo>
                    <a:pt x="2857" y="327"/>
                  </a:lnTo>
                  <a:lnTo>
                    <a:pt x="2326" y="327"/>
                  </a:lnTo>
                  <a:lnTo>
                    <a:pt x="2326" y="286"/>
                  </a:lnTo>
                  <a:lnTo>
                    <a:pt x="2163" y="286"/>
                  </a:lnTo>
                  <a:lnTo>
                    <a:pt x="2163" y="245"/>
                  </a:lnTo>
                  <a:lnTo>
                    <a:pt x="1959" y="245"/>
                  </a:lnTo>
                  <a:lnTo>
                    <a:pt x="1918" y="204"/>
                  </a:lnTo>
                  <a:lnTo>
                    <a:pt x="1877" y="245"/>
                  </a:lnTo>
                  <a:lnTo>
                    <a:pt x="1837" y="245"/>
                  </a:lnTo>
                  <a:lnTo>
                    <a:pt x="1755" y="204"/>
                  </a:lnTo>
                  <a:lnTo>
                    <a:pt x="1592" y="204"/>
                  </a:lnTo>
                  <a:lnTo>
                    <a:pt x="1551" y="245"/>
                  </a:lnTo>
                  <a:lnTo>
                    <a:pt x="1469" y="245"/>
                  </a:lnTo>
                  <a:lnTo>
                    <a:pt x="1469" y="204"/>
                  </a:lnTo>
                  <a:lnTo>
                    <a:pt x="1347" y="204"/>
                  </a:lnTo>
                  <a:lnTo>
                    <a:pt x="1306" y="163"/>
                  </a:lnTo>
                  <a:lnTo>
                    <a:pt x="939" y="163"/>
                  </a:lnTo>
                  <a:lnTo>
                    <a:pt x="857" y="123"/>
                  </a:lnTo>
                  <a:lnTo>
                    <a:pt x="776" y="123"/>
                  </a:lnTo>
                  <a:lnTo>
                    <a:pt x="735" y="82"/>
                  </a:lnTo>
                  <a:lnTo>
                    <a:pt x="653" y="82"/>
                  </a:lnTo>
                  <a:lnTo>
                    <a:pt x="612" y="41"/>
                  </a:lnTo>
                  <a:lnTo>
                    <a:pt x="572" y="41"/>
                  </a:lnTo>
                  <a:lnTo>
                    <a:pt x="572" y="82"/>
                  </a:lnTo>
                  <a:lnTo>
                    <a:pt x="531" y="82"/>
                  </a:lnTo>
                  <a:lnTo>
                    <a:pt x="490" y="41"/>
                  </a:lnTo>
                  <a:lnTo>
                    <a:pt x="24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2"/>
            <p:cNvSpPr/>
            <p:nvPr/>
          </p:nvSpPr>
          <p:spPr>
            <a:xfrm>
              <a:off x="4767350" y="2017950"/>
              <a:ext cx="106125" cy="20425"/>
            </a:xfrm>
            <a:custGeom>
              <a:rect b="b" l="l" r="r" t="t"/>
              <a:pathLst>
                <a:path extrusionOk="0" h="817" w="4245">
                  <a:moveTo>
                    <a:pt x="82" y="0"/>
                  </a:moveTo>
                  <a:lnTo>
                    <a:pt x="1" y="82"/>
                  </a:lnTo>
                  <a:lnTo>
                    <a:pt x="1" y="164"/>
                  </a:lnTo>
                  <a:lnTo>
                    <a:pt x="1" y="245"/>
                  </a:lnTo>
                  <a:lnTo>
                    <a:pt x="1" y="368"/>
                  </a:lnTo>
                  <a:lnTo>
                    <a:pt x="41" y="368"/>
                  </a:lnTo>
                  <a:lnTo>
                    <a:pt x="82" y="408"/>
                  </a:lnTo>
                  <a:lnTo>
                    <a:pt x="368" y="408"/>
                  </a:lnTo>
                  <a:lnTo>
                    <a:pt x="449" y="449"/>
                  </a:lnTo>
                  <a:lnTo>
                    <a:pt x="490" y="449"/>
                  </a:lnTo>
                  <a:lnTo>
                    <a:pt x="490" y="490"/>
                  </a:lnTo>
                  <a:lnTo>
                    <a:pt x="653" y="490"/>
                  </a:lnTo>
                  <a:lnTo>
                    <a:pt x="776" y="531"/>
                  </a:lnTo>
                  <a:lnTo>
                    <a:pt x="857" y="572"/>
                  </a:lnTo>
                  <a:lnTo>
                    <a:pt x="1061" y="572"/>
                  </a:lnTo>
                  <a:lnTo>
                    <a:pt x="1143" y="612"/>
                  </a:lnTo>
                  <a:lnTo>
                    <a:pt x="1265" y="612"/>
                  </a:lnTo>
                  <a:lnTo>
                    <a:pt x="1265" y="653"/>
                  </a:lnTo>
                  <a:lnTo>
                    <a:pt x="1388" y="653"/>
                  </a:lnTo>
                  <a:lnTo>
                    <a:pt x="1633" y="694"/>
                  </a:lnTo>
                  <a:lnTo>
                    <a:pt x="1714" y="694"/>
                  </a:lnTo>
                  <a:lnTo>
                    <a:pt x="1755" y="653"/>
                  </a:lnTo>
                  <a:lnTo>
                    <a:pt x="1796" y="694"/>
                  </a:lnTo>
                  <a:lnTo>
                    <a:pt x="1877" y="735"/>
                  </a:lnTo>
                  <a:lnTo>
                    <a:pt x="1918" y="735"/>
                  </a:lnTo>
                  <a:lnTo>
                    <a:pt x="2000" y="694"/>
                  </a:lnTo>
                  <a:lnTo>
                    <a:pt x="2082" y="694"/>
                  </a:lnTo>
                  <a:lnTo>
                    <a:pt x="2082" y="735"/>
                  </a:lnTo>
                  <a:lnTo>
                    <a:pt x="2204" y="735"/>
                  </a:lnTo>
                  <a:lnTo>
                    <a:pt x="2245" y="694"/>
                  </a:lnTo>
                  <a:lnTo>
                    <a:pt x="2326" y="694"/>
                  </a:lnTo>
                  <a:lnTo>
                    <a:pt x="2367" y="735"/>
                  </a:lnTo>
                  <a:lnTo>
                    <a:pt x="2490" y="735"/>
                  </a:lnTo>
                  <a:lnTo>
                    <a:pt x="2612" y="776"/>
                  </a:lnTo>
                  <a:lnTo>
                    <a:pt x="2734" y="816"/>
                  </a:lnTo>
                  <a:lnTo>
                    <a:pt x="2775" y="776"/>
                  </a:lnTo>
                  <a:lnTo>
                    <a:pt x="2816" y="776"/>
                  </a:lnTo>
                  <a:lnTo>
                    <a:pt x="2898" y="816"/>
                  </a:lnTo>
                  <a:lnTo>
                    <a:pt x="2898" y="776"/>
                  </a:lnTo>
                  <a:lnTo>
                    <a:pt x="3591" y="776"/>
                  </a:lnTo>
                  <a:lnTo>
                    <a:pt x="3591" y="735"/>
                  </a:lnTo>
                  <a:lnTo>
                    <a:pt x="3632" y="735"/>
                  </a:lnTo>
                  <a:lnTo>
                    <a:pt x="3673" y="776"/>
                  </a:lnTo>
                  <a:lnTo>
                    <a:pt x="3714" y="735"/>
                  </a:lnTo>
                  <a:lnTo>
                    <a:pt x="3999" y="735"/>
                  </a:lnTo>
                  <a:lnTo>
                    <a:pt x="4040" y="694"/>
                  </a:lnTo>
                  <a:lnTo>
                    <a:pt x="4081" y="735"/>
                  </a:lnTo>
                  <a:lnTo>
                    <a:pt x="4122" y="735"/>
                  </a:lnTo>
                  <a:lnTo>
                    <a:pt x="4163" y="694"/>
                  </a:lnTo>
                  <a:lnTo>
                    <a:pt x="4203" y="694"/>
                  </a:lnTo>
                  <a:lnTo>
                    <a:pt x="4244" y="612"/>
                  </a:lnTo>
                  <a:lnTo>
                    <a:pt x="4244" y="490"/>
                  </a:lnTo>
                  <a:lnTo>
                    <a:pt x="4203" y="408"/>
                  </a:lnTo>
                  <a:lnTo>
                    <a:pt x="4203" y="368"/>
                  </a:lnTo>
                  <a:lnTo>
                    <a:pt x="4163" y="368"/>
                  </a:lnTo>
                  <a:lnTo>
                    <a:pt x="4122" y="327"/>
                  </a:lnTo>
                  <a:lnTo>
                    <a:pt x="4040" y="368"/>
                  </a:lnTo>
                  <a:lnTo>
                    <a:pt x="3673" y="368"/>
                  </a:lnTo>
                  <a:lnTo>
                    <a:pt x="3632" y="408"/>
                  </a:lnTo>
                  <a:lnTo>
                    <a:pt x="3591" y="408"/>
                  </a:lnTo>
                  <a:lnTo>
                    <a:pt x="3591" y="368"/>
                  </a:lnTo>
                  <a:lnTo>
                    <a:pt x="3510" y="368"/>
                  </a:lnTo>
                  <a:lnTo>
                    <a:pt x="3469" y="408"/>
                  </a:lnTo>
                  <a:lnTo>
                    <a:pt x="3428" y="408"/>
                  </a:lnTo>
                  <a:lnTo>
                    <a:pt x="3346" y="368"/>
                  </a:lnTo>
                  <a:lnTo>
                    <a:pt x="3265" y="368"/>
                  </a:lnTo>
                  <a:lnTo>
                    <a:pt x="3265" y="408"/>
                  </a:lnTo>
                  <a:lnTo>
                    <a:pt x="3183" y="408"/>
                  </a:lnTo>
                  <a:lnTo>
                    <a:pt x="3142" y="368"/>
                  </a:lnTo>
                  <a:lnTo>
                    <a:pt x="2898" y="368"/>
                  </a:lnTo>
                  <a:lnTo>
                    <a:pt x="2857" y="408"/>
                  </a:lnTo>
                  <a:lnTo>
                    <a:pt x="2571" y="408"/>
                  </a:lnTo>
                  <a:lnTo>
                    <a:pt x="2530" y="368"/>
                  </a:lnTo>
                  <a:lnTo>
                    <a:pt x="2163" y="368"/>
                  </a:lnTo>
                  <a:lnTo>
                    <a:pt x="2122" y="327"/>
                  </a:lnTo>
                  <a:lnTo>
                    <a:pt x="2082" y="327"/>
                  </a:lnTo>
                  <a:lnTo>
                    <a:pt x="2082" y="368"/>
                  </a:lnTo>
                  <a:lnTo>
                    <a:pt x="2000" y="368"/>
                  </a:lnTo>
                  <a:lnTo>
                    <a:pt x="1959" y="327"/>
                  </a:lnTo>
                  <a:lnTo>
                    <a:pt x="1510" y="327"/>
                  </a:lnTo>
                  <a:lnTo>
                    <a:pt x="1469" y="286"/>
                  </a:lnTo>
                  <a:lnTo>
                    <a:pt x="1306" y="286"/>
                  </a:lnTo>
                  <a:lnTo>
                    <a:pt x="1265" y="245"/>
                  </a:lnTo>
                  <a:lnTo>
                    <a:pt x="1061" y="245"/>
                  </a:lnTo>
                  <a:lnTo>
                    <a:pt x="939" y="204"/>
                  </a:lnTo>
                  <a:lnTo>
                    <a:pt x="857" y="204"/>
                  </a:lnTo>
                  <a:lnTo>
                    <a:pt x="817" y="164"/>
                  </a:lnTo>
                  <a:lnTo>
                    <a:pt x="776" y="164"/>
                  </a:lnTo>
                  <a:lnTo>
                    <a:pt x="735" y="123"/>
                  </a:lnTo>
                  <a:lnTo>
                    <a:pt x="531" y="123"/>
                  </a:lnTo>
                  <a:lnTo>
                    <a:pt x="531" y="82"/>
                  </a:lnTo>
                  <a:lnTo>
                    <a:pt x="449" y="41"/>
                  </a:lnTo>
                  <a:lnTo>
                    <a:pt x="327" y="82"/>
                  </a:lnTo>
                  <a:lnTo>
                    <a:pt x="286" y="41"/>
                  </a:lnTo>
                  <a:lnTo>
                    <a:pt x="245" y="41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2"/>
            <p:cNvSpPr/>
            <p:nvPr/>
          </p:nvSpPr>
          <p:spPr>
            <a:xfrm>
              <a:off x="4762250" y="2081200"/>
              <a:ext cx="97950" cy="32650"/>
            </a:xfrm>
            <a:custGeom>
              <a:rect b="b" l="l" r="r" t="t"/>
              <a:pathLst>
                <a:path extrusionOk="0" h="1306" w="3918">
                  <a:moveTo>
                    <a:pt x="82" y="0"/>
                  </a:moveTo>
                  <a:lnTo>
                    <a:pt x="41" y="41"/>
                  </a:lnTo>
                  <a:lnTo>
                    <a:pt x="0" y="123"/>
                  </a:lnTo>
                  <a:lnTo>
                    <a:pt x="0" y="163"/>
                  </a:lnTo>
                  <a:lnTo>
                    <a:pt x="0" y="286"/>
                  </a:lnTo>
                  <a:lnTo>
                    <a:pt x="0" y="367"/>
                  </a:lnTo>
                  <a:lnTo>
                    <a:pt x="41" y="408"/>
                  </a:lnTo>
                  <a:lnTo>
                    <a:pt x="409" y="408"/>
                  </a:lnTo>
                  <a:lnTo>
                    <a:pt x="449" y="449"/>
                  </a:lnTo>
                  <a:lnTo>
                    <a:pt x="490" y="490"/>
                  </a:lnTo>
                  <a:lnTo>
                    <a:pt x="531" y="490"/>
                  </a:lnTo>
                  <a:lnTo>
                    <a:pt x="572" y="449"/>
                  </a:lnTo>
                  <a:lnTo>
                    <a:pt x="653" y="490"/>
                  </a:lnTo>
                  <a:lnTo>
                    <a:pt x="735" y="490"/>
                  </a:lnTo>
                  <a:lnTo>
                    <a:pt x="776" y="531"/>
                  </a:lnTo>
                  <a:lnTo>
                    <a:pt x="980" y="531"/>
                  </a:lnTo>
                  <a:lnTo>
                    <a:pt x="1061" y="571"/>
                  </a:lnTo>
                  <a:lnTo>
                    <a:pt x="1102" y="531"/>
                  </a:lnTo>
                  <a:lnTo>
                    <a:pt x="1143" y="571"/>
                  </a:lnTo>
                  <a:lnTo>
                    <a:pt x="1184" y="571"/>
                  </a:lnTo>
                  <a:lnTo>
                    <a:pt x="1265" y="612"/>
                  </a:lnTo>
                  <a:lnTo>
                    <a:pt x="1510" y="694"/>
                  </a:lnTo>
                  <a:lnTo>
                    <a:pt x="1551" y="694"/>
                  </a:lnTo>
                  <a:lnTo>
                    <a:pt x="1592" y="653"/>
                  </a:lnTo>
                  <a:lnTo>
                    <a:pt x="1633" y="653"/>
                  </a:lnTo>
                  <a:lnTo>
                    <a:pt x="1673" y="694"/>
                  </a:lnTo>
                  <a:lnTo>
                    <a:pt x="1714" y="735"/>
                  </a:lnTo>
                  <a:lnTo>
                    <a:pt x="1755" y="735"/>
                  </a:lnTo>
                  <a:lnTo>
                    <a:pt x="1837" y="694"/>
                  </a:lnTo>
                  <a:lnTo>
                    <a:pt x="1877" y="694"/>
                  </a:lnTo>
                  <a:lnTo>
                    <a:pt x="1918" y="735"/>
                  </a:lnTo>
                  <a:lnTo>
                    <a:pt x="1959" y="776"/>
                  </a:lnTo>
                  <a:lnTo>
                    <a:pt x="2000" y="776"/>
                  </a:lnTo>
                  <a:lnTo>
                    <a:pt x="2081" y="735"/>
                  </a:lnTo>
                  <a:lnTo>
                    <a:pt x="2122" y="735"/>
                  </a:lnTo>
                  <a:lnTo>
                    <a:pt x="2122" y="776"/>
                  </a:lnTo>
                  <a:lnTo>
                    <a:pt x="2163" y="816"/>
                  </a:lnTo>
                  <a:lnTo>
                    <a:pt x="2286" y="816"/>
                  </a:lnTo>
                  <a:lnTo>
                    <a:pt x="2367" y="898"/>
                  </a:lnTo>
                  <a:lnTo>
                    <a:pt x="2490" y="939"/>
                  </a:lnTo>
                  <a:lnTo>
                    <a:pt x="2530" y="939"/>
                  </a:lnTo>
                  <a:lnTo>
                    <a:pt x="2571" y="898"/>
                  </a:lnTo>
                  <a:lnTo>
                    <a:pt x="2571" y="939"/>
                  </a:lnTo>
                  <a:lnTo>
                    <a:pt x="2612" y="980"/>
                  </a:lnTo>
                  <a:lnTo>
                    <a:pt x="2653" y="939"/>
                  </a:lnTo>
                  <a:lnTo>
                    <a:pt x="2694" y="939"/>
                  </a:lnTo>
                  <a:lnTo>
                    <a:pt x="2734" y="980"/>
                  </a:lnTo>
                  <a:lnTo>
                    <a:pt x="2857" y="980"/>
                  </a:lnTo>
                  <a:lnTo>
                    <a:pt x="2898" y="1020"/>
                  </a:lnTo>
                  <a:lnTo>
                    <a:pt x="3020" y="1061"/>
                  </a:lnTo>
                  <a:lnTo>
                    <a:pt x="3142" y="1102"/>
                  </a:lnTo>
                  <a:lnTo>
                    <a:pt x="3265" y="1143"/>
                  </a:lnTo>
                  <a:lnTo>
                    <a:pt x="3387" y="1143"/>
                  </a:lnTo>
                  <a:lnTo>
                    <a:pt x="3510" y="1184"/>
                  </a:lnTo>
                  <a:lnTo>
                    <a:pt x="3510" y="1224"/>
                  </a:lnTo>
                  <a:lnTo>
                    <a:pt x="3591" y="1265"/>
                  </a:lnTo>
                  <a:lnTo>
                    <a:pt x="3591" y="1224"/>
                  </a:lnTo>
                  <a:lnTo>
                    <a:pt x="3673" y="1224"/>
                  </a:lnTo>
                  <a:lnTo>
                    <a:pt x="3673" y="1265"/>
                  </a:lnTo>
                  <a:lnTo>
                    <a:pt x="3714" y="1265"/>
                  </a:lnTo>
                  <a:lnTo>
                    <a:pt x="3754" y="1306"/>
                  </a:lnTo>
                  <a:lnTo>
                    <a:pt x="3795" y="1306"/>
                  </a:lnTo>
                  <a:lnTo>
                    <a:pt x="3836" y="1265"/>
                  </a:lnTo>
                  <a:lnTo>
                    <a:pt x="3836" y="1224"/>
                  </a:lnTo>
                  <a:lnTo>
                    <a:pt x="3877" y="1102"/>
                  </a:lnTo>
                  <a:lnTo>
                    <a:pt x="3918" y="1061"/>
                  </a:lnTo>
                  <a:lnTo>
                    <a:pt x="3918" y="980"/>
                  </a:lnTo>
                  <a:lnTo>
                    <a:pt x="3877" y="939"/>
                  </a:lnTo>
                  <a:lnTo>
                    <a:pt x="3836" y="898"/>
                  </a:lnTo>
                  <a:lnTo>
                    <a:pt x="3714" y="898"/>
                  </a:lnTo>
                  <a:lnTo>
                    <a:pt x="3673" y="857"/>
                  </a:lnTo>
                  <a:lnTo>
                    <a:pt x="3632" y="857"/>
                  </a:lnTo>
                  <a:lnTo>
                    <a:pt x="3591" y="816"/>
                  </a:lnTo>
                  <a:lnTo>
                    <a:pt x="3510" y="776"/>
                  </a:lnTo>
                  <a:lnTo>
                    <a:pt x="3346" y="776"/>
                  </a:lnTo>
                  <a:lnTo>
                    <a:pt x="3306" y="735"/>
                  </a:lnTo>
                  <a:lnTo>
                    <a:pt x="3183" y="735"/>
                  </a:lnTo>
                  <a:lnTo>
                    <a:pt x="3142" y="694"/>
                  </a:lnTo>
                  <a:lnTo>
                    <a:pt x="3102" y="653"/>
                  </a:lnTo>
                  <a:lnTo>
                    <a:pt x="2938" y="653"/>
                  </a:lnTo>
                  <a:lnTo>
                    <a:pt x="2898" y="612"/>
                  </a:lnTo>
                  <a:lnTo>
                    <a:pt x="2857" y="612"/>
                  </a:lnTo>
                  <a:lnTo>
                    <a:pt x="2816" y="571"/>
                  </a:lnTo>
                  <a:lnTo>
                    <a:pt x="2571" y="571"/>
                  </a:lnTo>
                  <a:lnTo>
                    <a:pt x="2408" y="531"/>
                  </a:lnTo>
                  <a:lnTo>
                    <a:pt x="2408" y="490"/>
                  </a:lnTo>
                  <a:lnTo>
                    <a:pt x="2367" y="449"/>
                  </a:lnTo>
                  <a:lnTo>
                    <a:pt x="2245" y="449"/>
                  </a:lnTo>
                  <a:lnTo>
                    <a:pt x="2204" y="408"/>
                  </a:lnTo>
                  <a:lnTo>
                    <a:pt x="2081" y="408"/>
                  </a:lnTo>
                  <a:lnTo>
                    <a:pt x="2041" y="367"/>
                  </a:lnTo>
                  <a:lnTo>
                    <a:pt x="1877" y="367"/>
                  </a:lnTo>
                  <a:lnTo>
                    <a:pt x="1837" y="327"/>
                  </a:lnTo>
                  <a:lnTo>
                    <a:pt x="1510" y="327"/>
                  </a:lnTo>
                  <a:lnTo>
                    <a:pt x="1510" y="286"/>
                  </a:lnTo>
                  <a:lnTo>
                    <a:pt x="1429" y="286"/>
                  </a:lnTo>
                  <a:lnTo>
                    <a:pt x="1388" y="245"/>
                  </a:lnTo>
                  <a:lnTo>
                    <a:pt x="1265" y="245"/>
                  </a:lnTo>
                  <a:lnTo>
                    <a:pt x="1225" y="204"/>
                  </a:lnTo>
                  <a:lnTo>
                    <a:pt x="980" y="204"/>
                  </a:lnTo>
                  <a:lnTo>
                    <a:pt x="857" y="163"/>
                  </a:lnTo>
                  <a:lnTo>
                    <a:pt x="817" y="123"/>
                  </a:lnTo>
                  <a:lnTo>
                    <a:pt x="735" y="123"/>
                  </a:lnTo>
                  <a:lnTo>
                    <a:pt x="694" y="82"/>
                  </a:lnTo>
                  <a:lnTo>
                    <a:pt x="490" y="82"/>
                  </a:lnTo>
                  <a:lnTo>
                    <a:pt x="449" y="41"/>
                  </a:lnTo>
                  <a:lnTo>
                    <a:pt x="205" y="41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262E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4" name="Google Shape;724;p52"/>
          <p:cNvSpPr txBox="1"/>
          <p:nvPr>
            <p:ph idx="1" type="body"/>
          </p:nvPr>
        </p:nvSpPr>
        <p:spPr>
          <a:xfrm>
            <a:off x="4216750" y="1977175"/>
            <a:ext cx="4615500" cy="21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 AR-based virtual best friend to encourage and motivate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According to the Centers for Disease Control and Prevention, pets can manage depression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Our theme and choice of colours are based on colour psychology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</a:t>
            </a:r>
            <a:r>
              <a:rPr lang="en">
                <a:solidFill>
                  <a:schemeClr val="accent3"/>
                </a:solidFill>
              </a:rPr>
              <a:t>PRINCIPLES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30" name="Google Shape;730;p53"/>
          <p:cNvSpPr txBox="1"/>
          <p:nvPr>
            <p:ph idx="1" type="subTitle"/>
          </p:nvPr>
        </p:nvSpPr>
        <p:spPr>
          <a:xfrm>
            <a:off x="1865050" y="3153475"/>
            <a:ext cx="2583600" cy="12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aim to provide a user-friendly and pleasant platform to improve mental health of people.</a:t>
            </a:r>
            <a:endParaRPr/>
          </a:p>
        </p:txBody>
      </p:sp>
      <p:sp>
        <p:nvSpPr>
          <p:cNvPr id="731" name="Google Shape;731;p53"/>
          <p:cNvSpPr txBox="1"/>
          <p:nvPr>
            <p:ph idx="2" type="subTitle"/>
          </p:nvPr>
        </p:nvSpPr>
        <p:spPr>
          <a:xfrm>
            <a:off x="5345175" y="3153475"/>
            <a:ext cx="2281200" cy="10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envision building a healthy community of peaceful and happy minds.</a:t>
            </a:r>
            <a:endParaRPr/>
          </a:p>
        </p:txBody>
      </p:sp>
      <p:sp>
        <p:nvSpPr>
          <p:cNvPr id="732" name="Google Shape;732;p53"/>
          <p:cNvSpPr txBox="1"/>
          <p:nvPr>
            <p:ph idx="3" type="subTitle"/>
          </p:nvPr>
        </p:nvSpPr>
        <p:spPr>
          <a:xfrm>
            <a:off x="2016250" y="2765275"/>
            <a:ext cx="22812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</a:t>
            </a:r>
            <a:endParaRPr/>
          </a:p>
        </p:txBody>
      </p:sp>
      <p:sp>
        <p:nvSpPr>
          <p:cNvPr id="733" name="Google Shape;733;p53"/>
          <p:cNvSpPr txBox="1"/>
          <p:nvPr>
            <p:ph idx="4" type="subTitle"/>
          </p:nvPr>
        </p:nvSpPr>
        <p:spPr>
          <a:xfrm>
            <a:off x="5345188" y="2765275"/>
            <a:ext cx="22812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  <p:grpSp>
        <p:nvGrpSpPr>
          <p:cNvPr id="734" name="Google Shape;734;p53"/>
          <p:cNvGrpSpPr/>
          <p:nvPr/>
        </p:nvGrpSpPr>
        <p:grpSpPr>
          <a:xfrm>
            <a:off x="5984709" y="1742054"/>
            <a:ext cx="1002161" cy="1012966"/>
            <a:chOff x="2120940" y="1697530"/>
            <a:chExt cx="737100" cy="737400"/>
          </a:xfrm>
        </p:grpSpPr>
        <p:sp>
          <p:nvSpPr>
            <p:cNvPr id="735" name="Google Shape;735;p53"/>
            <p:cNvSpPr/>
            <p:nvPr/>
          </p:nvSpPr>
          <p:spPr>
            <a:xfrm>
              <a:off x="2120940" y="1697530"/>
              <a:ext cx="737100" cy="737400"/>
            </a:xfrm>
            <a:prstGeom prst="ellipse">
              <a:avLst/>
            </a:prstGeom>
            <a:solidFill>
              <a:schemeClr val="accent3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6" name="Google Shape;736;p53"/>
            <p:cNvGrpSpPr/>
            <p:nvPr/>
          </p:nvGrpSpPr>
          <p:grpSpPr>
            <a:xfrm>
              <a:off x="2365313" y="1923625"/>
              <a:ext cx="267396" cy="266676"/>
              <a:chOff x="2141000" y="1954475"/>
              <a:chExt cx="296975" cy="296175"/>
            </a:xfrm>
          </p:grpSpPr>
          <p:sp>
            <p:nvSpPr>
              <p:cNvPr id="737" name="Google Shape;737;p53"/>
              <p:cNvSpPr/>
              <p:nvPr/>
            </p:nvSpPr>
            <p:spPr>
              <a:xfrm>
                <a:off x="2280425" y="1989925"/>
                <a:ext cx="104775" cy="68550"/>
              </a:xfrm>
              <a:custGeom>
                <a:rect b="b" l="l" r="r" t="t"/>
                <a:pathLst>
                  <a:path extrusionOk="0" h="2742" w="4191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05"/>
                      <a:pt x="158" y="662"/>
                      <a:pt x="315" y="662"/>
                    </a:cubicBezTo>
                    <a:lnTo>
                      <a:pt x="2426" y="662"/>
                    </a:lnTo>
                    <a:cubicBezTo>
                      <a:pt x="2615" y="662"/>
                      <a:pt x="2773" y="820"/>
                      <a:pt x="2773" y="1009"/>
                    </a:cubicBezTo>
                    <a:lnTo>
                      <a:pt x="2773" y="1576"/>
                    </a:lnTo>
                    <a:lnTo>
                      <a:pt x="2678" y="1450"/>
                    </a:lnTo>
                    <a:cubicBezTo>
                      <a:pt x="2615" y="1387"/>
                      <a:pt x="2521" y="1355"/>
                      <a:pt x="2430" y="1355"/>
                    </a:cubicBezTo>
                    <a:cubicBezTo>
                      <a:pt x="2340" y="1355"/>
                      <a:pt x="2253" y="1387"/>
                      <a:pt x="2206" y="1450"/>
                    </a:cubicBezTo>
                    <a:cubicBezTo>
                      <a:pt x="2080" y="1576"/>
                      <a:pt x="2080" y="1796"/>
                      <a:pt x="2206" y="1922"/>
                    </a:cubicBezTo>
                    <a:lnTo>
                      <a:pt x="2899" y="2647"/>
                    </a:lnTo>
                    <a:cubicBezTo>
                      <a:pt x="2993" y="2710"/>
                      <a:pt x="3056" y="2741"/>
                      <a:pt x="3151" y="2741"/>
                    </a:cubicBezTo>
                    <a:cubicBezTo>
                      <a:pt x="3214" y="2741"/>
                      <a:pt x="3340" y="2710"/>
                      <a:pt x="3371" y="2647"/>
                    </a:cubicBezTo>
                    <a:lnTo>
                      <a:pt x="4096" y="1922"/>
                    </a:lnTo>
                    <a:cubicBezTo>
                      <a:pt x="4191" y="1796"/>
                      <a:pt x="4191" y="1576"/>
                      <a:pt x="4096" y="1450"/>
                    </a:cubicBezTo>
                    <a:cubicBezTo>
                      <a:pt x="4033" y="1387"/>
                      <a:pt x="3938" y="1355"/>
                      <a:pt x="3848" y="1355"/>
                    </a:cubicBezTo>
                    <a:cubicBezTo>
                      <a:pt x="3757" y="1355"/>
                      <a:pt x="3671" y="1387"/>
                      <a:pt x="3623" y="1450"/>
                    </a:cubicBezTo>
                    <a:lnTo>
                      <a:pt x="3497" y="1576"/>
                    </a:lnTo>
                    <a:lnTo>
                      <a:pt x="3497" y="1009"/>
                    </a:lnTo>
                    <a:cubicBezTo>
                      <a:pt x="3497" y="442"/>
                      <a:pt x="3025" y="0"/>
                      <a:pt x="24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53"/>
              <p:cNvSpPr/>
              <p:nvPr/>
            </p:nvSpPr>
            <p:spPr>
              <a:xfrm>
                <a:off x="2174875" y="2145875"/>
                <a:ext cx="105575" cy="69325"/>
              </a:xfrm>
              <a:custGeom>
                <a:rect b="b" l="l" r="r" t="t"/>
                <a:pathLst>
                  <a:path extrusionOk="0" h="2773" w="4223">
                    <a:moveTo>
                      <a:pt x="1056" y="0"/>
                    </a:moveTo>
                    <a:cubicBezTo>
                      <a:pt x="969" y="0"/>
                      <a:pt x="883" y="32"/>
                      <a:pt x="820" y="95"/>
                    </a:cubicBezTo>
                    <a:lnTo>
                      <a:pt x="95" y="820"/>
                    </a:lnTo>
                    <a:cubicBezTo>
                      <a:pt x="1" y="914"/>
                      <a:pt x="1" y="1166"/>
                      <a:pt x="95" y="1292"/>
                    </a:cubicBezTo>
                    <a:cubicBezTo>
                      <a:pt x="158" y="1339"/>
                      <a:pt x="253" y="1363"/>
                      <a:pt x="343" y="1363"/>
                    </a:cubicBezTo>
                    <a:cubicBezTo>
                      <a:pt x="434" y="1363"/>
                      <a:pt x="521" y="1339"/>
                      <a:pt x="568" y="1292"/>
                    </a:cubicBezTo>
                    <a:lnTo>
                      <a:pt x="694" y="1166"/>
                    </a:lnTo>
                    <a:lnTo>
                      <a:pt x="694" y="1702"/>
                    </a:lnTo>
                    <a:cubicBezTo>
                      <a:pt x="757" y="2300"/>
                      <a:pt x="1229" y="2773"/>
                      <a:pt x="1765" y="2773"/>
                    </a:cubicBezTo>
                    <a:lnTo>
                      <a:pt x="3844" y="2773"/>
                    </a:lnTo>
                    <a:cubicBezTo>
                      <a:pt x="4065" y="2773"/>
                      <a:pt x="4222" y="2615"/>
                      <a:pt x="4222" y="2426"/>
                    </a:cubicBezTo>
                    <a:cubicBezTo>
                      <a:pt x="4222" y="2237"/>
                      <a:pt x="4065" y="2080"/>
                      <a:pt x="3844" y="2080"/>
                    </a:cubicBezTo>
                    <a:lnTo>
                      <a:pt x="1765" y="2080"/>
                    </a:lnTo>
                    <a:cubicBezTo>
                      <a:pt x="1576" y="2080"/>
                      <a:pt x="1418" y="1922"/>
                      <a:pt x="1418" y="1702"/>
                    </a:cubicBezTo>
                    <a:lnTo>
                      <a:pt x="1418" y="1166"/>
                    </a:lnTo>
                    <a:lnTo>
                      <a:pt x="1544" y="1292"/>
                    </a:lnTo>
                    <a:cubicBezTo>
                      <a:pt x="1592" y="1339"/>
                      <a:pt x="1678" y="1363"/>
                      <a:pt x="1769" y="1363"/>
                    </a:cubicBezTo>
                    <a:cubicBezTo>
                      <a:pt x="1859" y="1363"/>
                      <a:pt x="1954" y="1339"/>
                      <a:pt x="2017" y="1292"/>
                    </a:cubicBezTo>
                    <a:cubicBezTo>
                      <a:pt x="2112" y="1166"/>
                      <a:pt x="2112" y="914"/>
                      <a:pt x="2017" y="820"/>
                    </a:cubicBezTo>
                    <a:lnTo>
                      <a:pt x="1292" y="95"/>
                    </a:lnTo>
                    <a:cubicBezTo>
                      <a:pt x="1229" y="32"/>
                      <a:pt x="1143" y="0"/>
                      <a:pt x="10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53"/>
              <p:cNvSpPr/>
              <p:nvPr/>
            </p:nvSpPr>
            <p:spPr>
              <a:xfrm>
                <a:off x="2141000" y="1954475"/>
                <a:ext cx="139450" cy="174100"/>
              </a:xfrm>
              <a:custGeom>
                <a:rect b="b" l="l" r="r" t="t"/>
                <a:pathLst>
                  <a:path extrusionOk="0" h="6964" w="5578">
                    <a:moveTo>
                      <a:pt x="2773" y="694"/>
                    </a:moveTo>
                    <a:cubicBezTo>
                      <a:pt x="3372" y="694"/>
                      <a:pt x="3782" y="1166"/>
                      <a:pt x="3782" y="1734"/>
                    </a:cubicBezTo>
                    <a:cubicBezTo>
                      <a:pt x="3782" y="2301"/>
                      <a:pt x="3309" y="2742"/>
                      <a:pt x="2773" y="2742"/>
                    </a:cubicBezTo>
                    <a:cubicBezTo>
                      <a:pt x="2175" y="2742"/>
                      <a:pt x="1734" y="2269"/>
                      <a:pt x="1734" y="1734"/>
                    </a:cubicBezTo>
                    <a:cubicBezTo>
                      <a:pt x="1734" y="1166"/>
                      <a:pt x="2206" y="694"/>
                      <a:pt x="2773" y="694"/>
                    </a:cubicBezTo>
                    <a:close/>
                    <a:moveTo>
                      <a:pt x="2773" y="3466"/>
                    </a:moveTo>
                    <a:cubicBezTo>
                      <a:pt x="3908" y="3466"/>
                      <a:pt x="4853" y="4411"/>
                      <a:pt x="4853" y="5546"/>
                    </a:cubicBezTo>
                    <a:lnTo>
                      <a:pt x="4853" y="6270"/>
                    </a:lnTo>
                    <a:lnTo>
                      <a:pt x="694" y="6270"/>
                    </a:lnTo>
                    <a:lnTo>
                      <a:pt x="694" y="5546"/>
                    </a:lnTo>
                    <a:cubicBezTo>
                      <a:pt x="694" y="4411"/>
                      <a:pt x="1639" y="3466"/>
                      <a:pt x="2773" y="3466"/>
                    </a:cubicBezTo>
                    <a:close/>
                    <a:moveTo>
                      <a:pt x="2805" y="1"/>
                    </a:moveTo>
                    <a:cubicBezTo>
                      <a:pt x="1860" y="1"/>
                      <a:pt x="1072" y="788"/>
                      <a:pt x="1072" y="1734"/>
                    </a:cubicBezTo>
                    <a:cubicBezTo>
                      <a:pt x="1072" y="2238"/>
                      <a:pt x="1324" y="2710"/>
                      <a:pt x="1671" y="3025"/>
                    </a:cubicBezTo>
                    <a:cubicBezTo>
                      <a:pt x="726" y="3466"/>
                      <a:pt x="64" y="4443"/>
                      <a:pt x="64" y="5577"/>
                    </a:cubicBezTo>
                    <a:lnTo>
                      <a:pt x="64" y="6617"/>
                    </a:lnTo>
                    <a:cubicBezTo>
                      <a:pt x="1" y="6806"/>
                      <a:pt x="159" y="6963"/>
                      <a:pt x="379" y="6963"/>
                    </a:cubicBezTo>
                    <a:lnTo>
                      <a:pt x="5199" y="6963"/>
                    </a:lnTo>
                    <a:cubicBezTo>
                      <a:pt x="5420" y="6963"/>
                      <a:pt x="5577" y="6806"/>
                      <a:pt x="5577" y="6617"/>
                    </a:cubicBezTo>
                    <a:lnTo>
                      <a:pt x="5577" y="5577"/>
                    </a:lnTo>
                    <a:cubicBezTo>
                      <a:pt x="5577" y="4443"/>
                      <a:pt x="4884" y="3498"/>
                      <a:pt x="3939" y="3025"/>
                    </a:cubicBezTo>
                    <a:cubicBezTo>
                      <a:pt x="4317" y="2710"/>
                      <a:pt x="4538" y="2238"/>
                      <a:pt x="4538" y="1734"/>
                    </a:cubicBezTo>
                    <a:cubicBezTo>
                      <a:pt x="4538" y="788"/>
                      <a:pt x="3750" y="1"/>
                      <a:pt x="28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53"/>
              <p:cNvSpPr/>
              <p:nvPr/>
            </p:nvSpPr>
            <p:spPr>
              <a:xfrm>
                <a:off x="2298525" y="2076550"/>
                <a:ext cx="139450" cy="174100"/>
              </a:xfrm>
              <a:custGeom>
                <a:rect b="b" l="l" r="r" t="t"/>
                <a:pathLst>
                  <a:path extrusionOk="0" h="6964" w="5578">
                    <a:moveTo>
                      <a:pt x="2773" y="663"/>
                    </a:moveTo>
                    <a:cubicBezTo>
                      <a:pt x="3372" y="663"/>
                      <a:pt x="3782" y="1135"/>
                      <a:pt x="3782" y="1702"/>
                    </a:cubicBezTo>
                    <a:cubicBezTo>
                      <a:pt x="3782" y="2238"/>
                      <a:pt x="3309" y="2710"/>
                      <a:pt x="2773" y="2710"/>
                    </a:cubicBezTo>
                    <a:cubicBezTo>
                      <a:pt x="2175" y="2710"/>
                      <a:pt x="1734" y="2238"/>
                      <a:pt x="1734" y="1702"/>
                    </a:cubicBezTo>
                    <a:cubicBezTo>
                      <a:pt x="1734" y="1135"/>
                      <a:pt x="2175" y="663"/>
                      <a:pt x="2773" y="663"/>
                    </a:cubicBezTo>
                    <a:close/>
                    <a:moveTo>
                      <a:pt x="2773" y="3467"/>
                    </a:moveTo>
                    <a:cubicBezTo>
                      <a:pt x="3908" y="3467"/>
                      <a:pt x="4853" y="4412"/>
                      <a:pt x="4853" y="5546"/>
                    </a:cubicBezTo>
                    <a:lnTo>
                      <a:pt x="4853" y="6270"/>
                    </a:lnTo>
                    <a:lnTo>
                      <a:pt x="694" y="6270"/>
                    </a:lnTo>
                    <a:lnTo>
                      <a:pt x="694" y="5546"/>
                    </a:lnTo>
                    <a:cubicBezTo>
                      <a:pt x="694" y="4412"/>
                      <a:pt x="1639" y="3467"/>
                      <a:pt x="2773" y="3467"/>
                    </a:cubicBezTo>
                    <a:close/>
                    <a:moveTo>
                      <a:pt x="2773" y="1"/>
                    </a:moveTo>
                    <a:cubicBezTo>
                      <a:pt x="1828" y="1"/>
                      <a:pt x="1041" y="789"/>
                      <a:pt x="1041" y="1734"/>
                    </a:cubicBezTo>
                    <a:cubicBezTo>
                      <a:pt x="1041" y="2238"/>
                      <a:pt x="1261" y="2710"/>
                      <a:pt x="1608" y="3025"/>
                    </a:cubicBezTo>
                    <a:cubicBezTo>
                      <a:pt x="663" y="3467"/>
                      <a:pt x="1" y="4443"/>
                      <a:pt x="1" y="5546"/>
                    </a:cubicBezTo>
                    <a:lnTo>
                      <a:pt x="1" y="6617"/>
                    </a:lnTo>
                    <a:cubicBezTo>
                      <a:pt x="1" y="6806"/>
                      <a:pt x="159" y="6964"/>
                      <a:pt x="379" y="6964"/>
                    </a:cubicBezTo>
                    <a:lnTo>
                      <a:pt x="5199" y="6964"/>
                    </a:lnTo>
                    <a:cubicBezTo>
                      <a:pt x="5420" y="6964"/>
                      <a:pt x="5577" y="6806"/>
                      <a:pt x="5577" y="6617"/>
                    </a:cubicBezTo>
                    <a:lnTo>
                      <a:pt x="5577" y="5546"/>
                    </a:lnTo>
                    <a:cubicBezTo>
                      <a:pt x="5514" y="4412"/>
                      <a:pt x="4853" y="3467"/>
                      <a:pt x="3908" y="3025"/>
                    </a:cubicBezTo>
                    <a:cubicBezTo>
                      <a:pt x="4254" y="2710"/>
                      <a:pt x="4506" y="2238"/>
                      <a:pt x="4506" y="1734"/>
                    </a:cubicBezTo>
                    <a:cubicBezTo>
                      <a:pt x="4506" y="789"/>
                      <a:pt x="3719" y="1"/>
                      <a:pt x="27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1" name="Google Shape;741;p53"/>
          <p:cNvGrpSpPr/>
          <p:nvPr/>
        </p:nvGrpSpPr>
        <p:grpSpPr>
          <a:xfrm>
            <a:off x="2655781" y="1741254"/>
            <a:ext cx="1002161" cy="964077"/>
            <a:chOff x="1197794" y="1017726"/>
            <a:chExt cx="737100" cy="737400"/>
          </a:xfrm>
        </p:grpSpPr>
        <p:sp>
          <p:nvSpPr>
            <p:cNvPr id="742" name="Google Shape;742;p53"/>
            <p:cNvSpPr/>
            <p:nvPr/>
          </p:nvSpPr>
          <p:spPr>
            <a:xfrm>
              <a:off x="1197794" y="1017726"/>
              <a:ext cx="737100" cy="737400"/>
            </a:xfrm>
            <a:prstGeom prst="ellipse">
              <a:avLst/>
            </a:prstGeom>
            <a:solidFill>
              <a:schemeClr val="accent3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3" name="Google Shape;743;p53"/>
            <p:cNvGrpSpPr/>
            <p:nvPr/>
          </p:nvGrpSpPr>
          <p:grpSpPr>
            <a:xfrm>
              <a:off x="1423568" y="1219261"/>
              <a:ext cx="283081" cy="281550"/>
              <a:chOff x="-64401400" y="1914475"/>
              <a:chExt cx="319000" cy="317275"/>
            </a:xfrm>
          </p:grpSpPr>
          <p:sp>
            <p:nvSpPr>
              <p:cNvPr id="744" name="Google Shape;744;p53"/>
              <p:cNvSpPr/>
              <p:nvPr/>
            </p:nvSpPr>
            <p:spPr>
              <a:xfrm>
                <a:off x="-64401400" y="1914475"/>
                <a:ext cx="319000" cy="317275"/>
              </a:xfrm>
              <a:custGeom>
                <a:rect b="b" l="l" r="r" t="t"/>
                <a:pathLst>
                  <a:path extrusionOk="0" h="12691" w="12760">
                    <a:moveTo>
                      <a:pt x="4726" y="1317"/>
                    </a:moveTo>
                    <a:lnTo>
                      <a:pt x="4726" y="2703"/>
                    </a:lnTo>
                    <a:cubicBezTo>
                      <a:pt x="4663" y="2735"/>
                      <a:pt x="4600" y="2829"/>
                      <a:pt x="4569" y="2861"/>
                    </a:cubicBezTo>
                    <a:lnTo>
                      <a:pt x="4065" y="3554"/>
                    </a:lnTo>
                    <a:cubicBezTo>
                      <a:pt x="3970" y="3176"/>
                      <a:pt x="3907" y="2703"/>
                      <a:pt x="3907" y="2388"/>
                    </a:cubicBezTo>
                    <a:cubicBezTo>
                      <a:pt x="3876" y="1947"/>
                      <a:pt x="3970" y="1632"/>
                      <a:pt x="4222" y="1475"/>
                    </a:cubicBezTo>
                    <a:cubicBezTo>
                      <a:pt x="4348" y="1349"/>
                      <a:pt x="4537" y="1317"/>
                      <a:pt x="4726" y="1317"/>
                    </a:cubicBezTo>
                    <a:close/>
                    <a:moveTo>
                      <a:pt x="7046" y="813"/>
                    </a:moveTo>
                    <a:cubicBezTo>
                      <a:pt x="7507" y="813"/>
                      <a:pt x="7937" y="916"/>
                      <a:pt x="8286" y="1128"/>
                    </a:cubicBezTo>
                    <a:cubicBezTo>
                      <a:pt x="8759" y="1412"/>
                      <a:pt x="8979" y="1821"/>
                      <a:pt x="8948" y="2420"/>
                    </a:cubicBezTo>
                    <a:cubicBezTo>
                      <a:pt x="8948" y="2703"/>
                      <a:pt x="8853" y="3113"/>
                      <a:pt x="8790" y="3554"/>
                    </a:cubicBezTo>
                    <a:lnTo>
                      <a:pt x="8286" y="2861"/>
                    </a:lnTo>
                    <a:cubicBezTo>
                      <a:pt x="8066" y="2609"/>
                      <a:pt x="7814" y="2451"/>
                      <a:pt x="7499" y="2451"/>
                    </a:cubicBezTo>
                    <a:lnTo>
                      <a:pt x="5514" y="2451"/>
                    </a:lnTo>
                    <a:lnTo>
                      <a:pt x="5514" y="1160"/>
                    </a:lnTo>
                    <a:cubicBezTo>
                      <a:pt x="6020" y="931"/>
                      <a:pt x="6551" y="813"/>
                      <a:pt x="7046" y="813"/>
                    </a:cubicBezTo>
                    <a:close/>
                    <a:moveTo>
                      <a:pt x="7530" y="3334"/>
                    </a:moveTo>
                    <a:cubicBezTo>
                      <a:pt x="7562" y="3334"/>
                      <a:pt x="7593" y="3365"/>
                      <a:pt x="7656" y="3365"/>
                    </a:cubicBezTo>
                    <a:lnTo>
                      <a:pt x="8601" y="4657"/>
                    </a:lnTo>
                    <a:cubicBezTo>
                      <a:pt x="8444" y="5917"/>
                      <a:pt x="7688" y="7177"/>
                      <a:pt x="6427" y="7177"/>
                    </a:cubicBezTo>
                    <a:cubicBezTo>
                      <a:pt x="5167" y="7177"/>
                      <a:pt x="4411" y="5980"/>
                      <a:pt x="4254" y="4657"/>
                    </a:cubicBezTo>
                    <a:lnTo>
                      <a:pt x="5199" y="3365"/>
                    </a:lnTo>
                    <a:cubicBezTo>
                      <a:pt x="5230" y="3334"/>
                      <a:pt x="5293" y="3334"/>
                      <a:pt x="5325" y="3334"/>
                    </a:cubicBezTo>
                    <a:close/>
                    <a:moveTo>
                      <a:pt x="5199" y="7681"/>
                    </a:moveTo>
                    <a:cubicBezTo>
                      <a:pt x="5608" y="7902"/>
                      <a:pt x="5986" y="8028"/>
                      <a:pt x="6427" y="8028"/>
                    </a:cubicBezTo>
                    <a:cubicBezTo>
                      <a:pt x="6869" y="8028"/>
                      <a:pt x="7310" y="7902"/>
                      <a:pt x="7688" y="7713"/>
                    </a:cubicBezTo>
                    <a:lnTo>
                      <a:pt x="7688" y="7807"/>
                    </a:lnTo>
                    <a:cubicBezTo>
                      <a:pt x="7688" y="8028"/>
                      <a:pt x="7719" y="8185"/>
                      <a:pt x="7814" y="8343"/>
                    </a:cubicBezTo>
                    <a:lnTo>
                      <a:pt x="6427" y="9634"/>
                    </a:lnTo>
                    <a:lnTo>
                      <a:pt x="5073" y="8280"/>
                    </a:lnTo>
                    <a:cubicBezTo>
                      <a:pt x="5167" y="8122"/>
                      <a:pt x="5199" y="7965"/>
                      <a:pt x="5199" y="7776"/>
                    </a:cubicBezTo>
                    <a:lnTo>
                      <a:pt x="5199" y="7681"/>
                    </a:lnTo>
                    <a:close/>
                    <a:moveTo>
                      <a:pt x="4537" y="8878"/>
                    </a:moveTo>
                    <a:lnTo>
                      <a:pt x="5829" y="10170"/>
                    </a:lnTo>
                    <a:lnTo>
                      <a:pt x="5230" y="10769"/>
                    </a:lnTo>
                    <a:lnTo>
                      <a:pt x="4065" y="9036"/>
                    </a:lnTo>
                    <a:cubicBezTo>
                      <a:pt x="4222" y="9036"/>
                      <a:pt x="4380" y="9004"/>
                      <a:pt x="4537" y="8878"/>
                    </a:cubicBezTo>
                    <a:close/>
                    <a:moveTo>
                      <a:pt x="8318" y="8878"/>
                    </a:moveTo>
                    <a:cubicBezTo>
                      <a:pt x="8475" y="8973"/>
                      <a:pt x="8633" y="9036"/>
                      <a:pt x="8790" y="9036"/>
                    </a:cubicBezTo>
                    <a:lnTo>
                      <a:pt x="7593" y="10769"/>
                    </a:lnTo>
                    <a:lnTo>
                      <a:pt x="7026" y="10170"/>
                    </a:lnTo>
                    <a:lnTo>
                      <a:pt x="8318" y="8878"/>
                    </a:lnTo>
                    <a:close/>
                    <a:moveTo>
                      <a:pt x="10460" y="9067"/>
                    </a:moveTo>
                    <a:cubicBezTo>
                      <a:pt x="11279" y="9067"/>
                      <a:pt x="11941" y="9760"/>
                      <a:pt x="11941" y="10580"/>
                    </a:cubicBezTo>
                    <a:lnTo>
                      <a:pt x="11941" y="11840"/>
                    </a:lnTo>
                    <a:lnTo>
                      <a:pt x="7814" y="11840"/>
                    </a:lnTo>
                    <a:cubicBezTo>
                      <a:pt x="7908" y="11808"/>
                      <a:pt x="8003" y="11745"/>
                      <a:pt x="8034" y="11682"/>
                    </a:cubicBezTo>
                    <a:lnTo>
                      <a:pt x="9798" y="9067"/>
                    </a:lnTo>
                    <a:close/>
                    <a:moveTo>
                      <a:pt x="3088" y="9067"/>
                    </a:moveTo>
                    <a:lnTo>
                      <a:pt x="4852" y="11651"/>
                    </a:lnTo>
                    <a:cubicBezTo>
                      <a:pt x="4915" y="11745"/>
                      <a:pt x="5041" y="11808"/>
                      <a:pt x="5167" y="11840"/>
                    </a:cubicBezTo>
                    <a:lnTo>
                      <a:pt x="5199" y="11840"/>
                    </a:lnTo>
                    <a:cubicBezTo>
                      <a:pt x="5325" y="11840"/>
                      <a:pt x="5419" y="11808"/>
                      <a:pt x="5482" y="11714"/>
                    </a:cubicBezTo>
                    <a:lnTo>
                      <a:pt x="6427" y="10769"/>
                    </a:lnTo>
                    <a:lnTo>
                      <a:pt x="7404" y="11745"/>
                    </a:lnTo>
                    <a:cubicBezTo>
                      <a:pt x="7436" y="11777"/>
                      <a:pt x="7530" y="11840"/>
                      <a:pt x="7593" y="11871"/>
                    </a:cubicBezTo>
                    <a:lnTo>
                      <a:pt x="914" y="11871"/>
                    </a:lnTo>
                    <a:lnTo>
                      <a:pt x="914" y="11840"/>
                    </a:lnTo>
                    <a:lnTo>
                      <a:pt x="914" y="10580"/>
                    </a:lnTo>
                    <a:cubicBezTo>
                      <a:pt x="914" y="9760"/>
                      <a:pt x="1576" y="9067"/>
                      <a:pt x="2395" y="9067"/>
                    </a:cubicBezTo>
                    <a:close/>
                    <a:moveTo>
                      <a:pt x="7043" y="1"/>
                    </a:moveTo>
                    <a:cubicBezTo>
                      <a:pt x="6380" y="1"/>
                      <a:pt x="5673" y="166"/>
                      <a:pt x="5010" y="498"/>
                    </a:cubicBezTo>
                    <a:cubicBezTo>
                      <a:pt x="4898" y="477"/>
                      <a:pt x="4788" y="467"/>
                      <a:pt x="4680" y="467"/>
                    </a:cubicBezTo>
                    <a:cubicBezTo>
                      <a:pt x="4300" y="467"/>
                      <a:pt x="3942" y="592"/>
                      <a:pt x="3624" y="813"/>
                    </a:cubicBezTo>
                    <a:cubicBezTo>
                      <a:pt x="3308" y="1034"/>
                      <a:pt x="2962" y="1506"/>
                      <a:pt x="2962" y="2388"/>
                    </a:cubicBezTo>
                    <a:cubicBezTo>
                      <a:pt x="2962" y="3144"/>
                      <a:pt x="3277" y="4405"/>
                      <a:pt x="3340" y="4625"/>
                    </a:cubicBezTo>
                    <a:cubicBezTo>
                      <a:pt x="3466" y="5570"/>
                      <a:pt x="3781" y="6389"/>
                      <a:pt x="4285" y="6988"/>
                    </a:cubicBezTo>
                    <a:lnTo>
                      <a:pt x="4285" y="7744"/>
                    </a:lnTo>
                    <a:cubicBezTo>
                      <a:pt x="4285" y="8028"/>
                      <a:pt x="4065" y="8248"/>
                      <a:pt x="3781" y="8248"/>
                    </a:cubicBezTo>
                    <a:lnTo>
                      <a:pt x="2332" y="8248"/>
                    </a:lnTo>
                    <a:cubicBezTo>
                      <a:pt x="1072" y="8248"/>
                      <a:pt x="0" y="9288"/>
                      <a:pt x="0" y="10580"/>
                    </a:cubicBezTo>
                    <a:lnTo>
                      <a:pt x="0" y="12281"/>
                    </a:lnTo>
                    <a:cubicBezTo>
                      <a:pt x="0" y="12501"/>
                      <a:pt x="189" y="12690"/>
                      <a:pt x="410" y="12690"/>
                    </a:cubicBezTo>
                    <a:lnTo>
                      <a:pt x="12256" y="12690"/>
                    </a:lnTo>
                    <a:cubicBezTo>
                      <a:pt x="12508" y="12690"/>
                      <a:pt x="12697" y="12501"/>
                      <a:pt x="12697" y="12281"/>
                    </a:cubicBezTo>
                    <a:lnTo>
                      <a:pt x="12697" y="10580"/>
                    </a:lnTo>
                    <a:cubicBezTo>
                      <a:pt x="12760" y="9319"/>
                      <a:pt x="11689" y="8248"/>
                      <a:pt x="10429" y="8248"/>
                    </a:cubicBezTo>
                    <a:lnTo>
                      <a:pt x="8979" y="8248"/>
                    </a:lnTo>
                    <a:cubicBezTo>
                      <a:pt x="8696" y="8248"/>
                      <a:pt x="8475" y="8028"/>
                      <a:pt x="8475" y="7744"/>
                    </a:cubicBezTo>
                    <a:lnTo>
                      <a:pt x="8475" y="6957"/>
                    </a:lnTo>
                    <a:cubicBezTo>
                      <a:pt x="8979" y="6358"/>
                      <a:pt x="9294" y="5539"/>
                      <a:pt x="9389" y="4625"/>
                    </a:cubicBezTo>
                    <a:cubicBezTo>
                      <a:pt x="9546" y="4121"/>
                      <a:pt x="9735" y="3050"/>
                      <a:pt x="9767" y="2420"/>
                    </a:cubicBezTo>
                    <a:cubicBezTo>
                      <a:pt x="9767" y="1538"/>
                      <a:pt x="9420" y="845"/>
                      <a:pt x="8664" y="404"/>
                    </a:cubicBezTo>
                    <a:cubicBezTo>
                      <a:pt x="8202" y="135"/>
                      <a:pt x="7640" y="1"/>
                      <a:pt x="70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53"/>
              <p:cNvSpPr/>
              <p:nvPr/>
            </p:nvSpPr>
            <p:spPr>
              <a:xfrm>
                <a:off x="-64172200" y="2175800"/>
                <a:ext cx="48850" cy="22075"/>
              </a:xfrm>
              <a:custGeom>
                <a:rect b="b" l="l" r="r" t="t"/>
                <a:pathLst>
                  <a:path extrusionOk="0" h="883" w="1954">
                    <a:moveTo>
                      <a:pt x="410" y="1"/>
                    </a:moveTo>
                    <a:cubicBezTo>
                      <a:pt x="158" y="1"/>
                      <a:pt x="0" y="190"/>
                      <a:pt x="0" y="442"/>
                    </a:cubicBezTo>
                    <a:cubicBezTo>
                      <a:pt x="0" y="662"/>
                      <a:pt x="221" y="883"/>
                      <a:pt x="410" y="883"/>
                    </a:cubicBezTo>
                    <a:lnTo>
                      <a:pt x="1513" y="883"/>
                    </a:lnTo>
                    <a:cubicBezTo>
                      <a:pt x="1765" y="883"/>
                      <a:pt x="1891" y="662"/>
                      <a:pt x="1891" y="442"/>
                    </a:cubicBezTo>
                    <a:cubicBezTo>
                      <a:pt x="1954" y="190"/>
                      <a:pt x="1733" y="1"/>
                      <a:pt x="15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53"/>
              <p:cNvSpPr/>
              <p:nvPr/>
            </p:nvSpPr>
            <p:spPr>
              <a:xfrm>
                <a:off x="-64212375" y="2210450"/>
                <a:ext cx="5525" cy="25"/>
              </a:xfrm>
              <a:custGeom>
                <a:rect b="b" l="l" r="r" t="t"/>
                <a:pathLst>
                  <a:path extrusionOk="0" h="1" w="221">
                    <a:moveTo>
                      <a:pt x="1" y="1"/>
                    </a:moveTo>
                    <a:lnTo>
                      <a:pt x="221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747" name="Google Shape;7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69695">
            <a:off x="867237" y="916148"/>
            <a:ext cx="591722" cy="591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23533">
            <a:off x="317504" y="1561986"/>
            <a:ext cx="565787" cy="56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74667">
            <a:off x="687754" y="2298861"/>
            <a:ext cx="565787" cy="565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0" name="Google Shape;750;p53"/>
          <p:cNvCxnSpPr/>
          <p:nvPr/>
        </p:nvCxnSpPr>
        <p:spPr>
          <a:xfrm flipH="1" rot="10800000">
            <a:off x="3657950" y="2080350"/>
            <a:ext cx="1689900" cy="1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1" name="Google Shape;751;p53"/>
          <p:cNvCxnSpPr/>
          <p:nvPr/>
        </p:nvCxnSpPr>
        <p:spPr>
          <a:xfrm flipH="1" rot="10800000">
            <a:off x="4387725" y="2340800"/>
            <a:ext cx="1599600" cy="2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4"/>
          <p:cNvSpPr txBox="1"/>
          <p:nvPr>
            <p:ph idx="1" type="body"/>
          </p:nvPr>
        </p:nvSpPr>
        <p:spPr>
          <a:xfrm>
            <a:off x="981650" y="1255938"/>
            <a:ext cx="7096500" cy="13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</a:t>
            </a:r>
            <a:endParaRPr b="1"/>
          </a:p>
        </p:txBody>
      </p:sp>
      <p:sp>
        <p:nvSpPr>
          <p:cNvPr id="757" name="Google Shape;757;p54"/>
          <p:cNvSpPr txBox="1"/>
          <p:nvPr>
            <p:ph type="title"/>
          </p:nvPr>
        </p:nvSpPr>
        <p:spPr>
          <a:xfrm>
            <a:off x="2959100" y="2762454"/>
            <a:ext cx="31416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—JK Rowling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758" name="Google Shape;7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4021"/>
            <a:ext cx="9143994" cy="609594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54"/>
          <p:cNvSpPr/>
          <p:nvPr/>
        </p:nvSpPr>
        <p:spPr>
          <a:xfrm>
            <a:off x="1348300" y="3071125"/>
            <a:ext cx="7490400" cy="1623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50505">
              <a:alpha val="64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4"/>
          <p:cNvSpPr txBox="1"/>
          <p:nvPr/>
        </p:nvSpPr>
        <p:spPr>
          <a:xfrm>
            <a:off x="1498000" y="3255500"/>
            <a:ext cx="71910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Happiness can be found even in the darkest of times,</a:t>
            </a:r>
            <a:endParaRPr sz="2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If you remember to turn on the light.</a:t>
            </a:r>
            <a:endParaRPr sz="2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-J K Rowling</a:t>
            </a:r>
            <a:endParaRPr sz="2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5"/>
          <p:cNvSpPr txBox="1"/>
          <p:nvPr>
            <p:ph type="title"/>
          </p:nvPr>
        </p:nvSpPr>
        <p:spPr>
          <a:xfrm>
            <a:off x="911994" y="1681341"/>
            <a:ext cx="4468800" cy="13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MARKETING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/>
              <a:t>ANALYSIS</a:t>
            </a:r>
            <a:endParaRPr/>
          </a:p>
        </p:txBody>
      </p:sp>
      <p:grpSp>
        <p:nvGrpSpPr>
          <p:cNvPr id="766" name="Google Shape;766;p55"/>
          <p:cNvGrpSpPr/>
          <p:nvPr/>
        </p:nvGrpSpPr>
        <p:grpSpPr>
          <a:xfrm>
            <a:off x="5804313" y="653063"/>
            <a:ext cx="2138211" cy="3961316"/>
            <a:chOff x="3779925" y="1682900"/>
            <a:chExt cx="1088425" cy="2016450"/>
          </a:xfrm>
        </p:grpSpPr>
        <p:sp>
          <p:nvSpPr>
            <p:cNvPr id="767" name="Google Shape;767;p55"/>
            <p:cNvSpPr/>
            <p:nvPr/>
          </p:nvSpPr>
          <p:spPr>
            <a:xfrm>
              <a:off x="4809200" y="1720975"/>
              <a:ext cx="39100" cy="78200"/>
            </a:xfrm>
            <a:custGeom>
              <a:rect b="b" l="l" r="r" t="t"/>
              <a:pathLst>
                <a:path extrusionOk="0" h="3128" w="1564">
                  <a:moveTo>
                    <a:pt x="1243" y="0"/>
                  </a:moveTo>
                  <a:lnTo>
                    <a:pt x="0" y="3127"/>
                  </a:lnTo>
                  <a:lnTo>
                    <a:pt x="1564" y="321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FBF0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5"/>
            <p:cNvSpPr/>
            <p:nvPr/>
          </p:nvSpPr>
          <p:spPr>
            <a:xfrm>
              <a:off x="4655850" y="1752050"/>
              <a:ext cx="157375" cy="47125"/>
            </a:xfrm>
            <a:custGeom>
              <a:rect b="b" l="l" r="r" t="t"/>
              <a:pathLst>
                <a:path extrusionOk="0" h="1885" w="6295">
                  <a:moveTo>
                    <a:pt x="161" y="0"/>
                  </a:moveTo>
                  <a:lnTo>
                    <a:pt x="1" y="762"/>
                  </a:lnTo>
                  <a:lnTo>
                    <a:pt x="6134" y="1884"/>
                  </a:lnTo>
                  <a:lnTo>
                    <a:pt x="6294" y="1323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FBF0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5"/>
            <p:cNvSpPr/>
            <p:nvPr/>
          </p:nvSpPr>
          <p:spPr>
            <a:xfrm>
              <a:off x="4655850" y="1752050"/>
              <a:ext cx="157375" cy="47125"/>
            </a:xfrm>
            <a:custGeom>
              <a:rect b="b" l="l" r="r" t="t"/>
              <a:pathLst>
                <a:path extrusionOk="0" fill="none" h="1885" w="6295">
                  <a:moveTo>
                    <a:pt x="6294" y="1323"/>
                  </a:moveTo>
                  <a:lnTo>
                    <a:pt x="161" y="0"/>
                  </a:lnTo>
                  <a:lnTo>
                    <a:pt x="1" y="762"/>
                  </a:lnTo>
                  <a:lnTo>
                    <a:pt x="6134" y="1884"/>
                  </a:lnTo>
                  <a:lnTo>
                    <a:pt x="6294" y="132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5"/>
            <p:cNvSpPr/>
            <p:nvPr/>
          </p:nvSpPr>
          <p:spPr>
            <a:xfrm>
              <a:off x="4641825" y="1717975"/>
              <a:ext cx="224525" cy="83200"/>
            </a:xfrm>
            <a:custGeom>
              <a:rect b="b" l="l" r="r" t="t"/>
              <a:pathLst>
                <a:path extrusionOk="0" h="3328" w="8981">
                  <a:moveTo>
                    <a:pt x="8259" y="0"/>
                  </a:moveTo>
                  <a:lnTo>
                    <a:pt x="6695" y="3007"/>
                  </a:lnTo>
                  <a:lnTo>
                    <a:pt x="161" y="1483"/>
                  </a:lnTo>
                  <a:lnTo>
                    <a:pt x="0" y="2125"/>
                  </a:lnTo>
                  <a:lnTo>
                    <a:pt x="7337" y="3327"/>
                  </a:lnTo>
                  <a:lnTo>
                    <a:pt x="8980" y="281"/>
                  </a:lnTo>
                  <a:lnTo>
                    <a:pt x="8259" y="0"/>
                  </a:lnTo>
                  <a:close/>
                </a:path>
              </a:pathLst>
            </a:custGeom>
            <a:solidFill>
              <a:srgbClr val="FBF0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5"/>
            <p:cNvSpPr/>
            <p:nvPr/>
          </p:nvSpPr>
          <p:spPr>
            <a:xfrm>
              <a:off x="4641825" y="1717975"/>
              <a:ext cx="224525" cy="83200"/>
            </a:xfrm>
            <a:custGeom>
              <a:rect b="b" l="l" r="r" t="t"/>
              <a:pathLst>
                <a:path extrusionOk="0" fill="none" h="3328" w="8981">
                  <a:moveTo>
                    <a:pt x="8980" y="281"/>
                  </a:moveTo>
                  <a:lnTo>
                    <a:pt x="8259" y="0"/>
                  </a:lnTo>
                  <a:lnTo>
                    <a:pt x="6695" y="3007"/>
                  </a:lnTo>
                  <a:lnTo>
                    <a:pt x="161" y="1483"/>
                  </a:lnTo>
                  <a:lnTo>
                    <a:pt x="0" y="2125"/>
                  </a:lnTo>
                  <a:lnTo>
                    <a:pt x="7337" y="3327"/>
                  </a:lnTo>
                  <a:lnTo>
                    <a:pt x="8980" y="28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5"/>
            <p:cNvSpPr/>
            <p:nvPr/>
          </p:nvSpPr>
          <p:spPr>
            <a:xfrm>
              <a:off x="4594725" y="1762050"/>
              <a:ext cx="222500" cy="289675"/>
            </a:xfrm>
            <a:custGeom>
              <a:rect b="b" l="l" r="r" t="t"/>
              <a:pathLst>
                <a:path extrusionOk="0" h="11587" w="8900">
                  <a:moveTo>
                    <a:pt x="1684" y="1"/>
                  </a:moveTo>
                  <a:lnTo>
                    <a:pt x="0" y="10424"/>
                  </a:lnTo>
                  <a:lnTo>
                    <a:pt x="7216" y="11587"/>
                  </a:lnTo>
                  <a:lnTo>
                    <a:pt x="8900" y="116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5"/>
            <p:cNvSpPr/>
            <p:nvPr/>
          </p:nvSpPr>
          <p:spPr>
            <a:xfrm>
              <a:off x="4594725" y="1762050"/>
              <a:ext cx="222500" cy="289675"/>
            </a:xfrm>
            <a:custGeom>
              <a:rect b="b" l="l" r="r" t="t"/>
              <a:pathLst>
                <a:path extrusionOk="0" fill="none" h="11587" w="8900">
                  <a:moveTo>
                    <a:pt x="7216" y="11587"/>
                  </a:moveTo>
                  <a:lnTo>
                    <a:pt x="0" y="10424"/>
                  </a:lnTo>
                  <a:lnTo>
                    <a:pt x="1684" y="1"/>
                  </a:lnTo>
                  <a:lnTo>
                    <a:pt x="8900" y="1164"/>
                  </a:lnTo>
                  <a:lnTo>
                    <a:pt x="7216" y="1158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5"/>
            <p:cNvSpPr/>
            <p:nvPr/>
          </p:nvSpPr>
          <p:spPr>
            <a:xfrm>
              <a:off x="4775125" y="1720975"/>
              <a:ext cx="93225" cy="330750"/>
            </a:xfrm>
            <a:custGeom>
              <a:rect b="b" l="l" r="r" t="t"/>
              <a:pathLst>
                <a:path extrusionOk="0" h="13230" w="3729">
                  <a:moveTo>
                    <a:pt x="3728" y="0"/>
                  </a:moveTo>
                  <a:lnTo>
                    <a:pt x="1684" y="2807"/>
                  </a:lnTo>
                  <a:lnTo>
                    <a:pt x="0" y="13230"/>
                  </a:lnTo>
                  <a:lnTo>
                    <a:pt x="1964" y="10985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5"/>
            <p:cNvSpPr/>
            <p:nvPr/>
          </p:nvSpPr>
          <p:spPr>
            <a:xfrm>
              <a:off x="4775125" y="1720975"/>
              <a:ext cx="93225" cy="330750"/>
            </a:xfrm>
            <a:custGeom>
              <a:rect b="b" l="l" r="r" t="t"/>
              <a:pathLst>
                <a:path extrusionOk="0" fill="none" h="13230" w="3729">
                  <a:moveTo>
                    <a:pt x="1684" y="2807"/>
                  </a:moveTo>
                  <a:lnTo>
                    <a:pt x="3728" y="0"/>
                  </a:lnTo>
                  <a:lnTo>
                    <a:pt x="1964" y="10985"/>
                  </a:lnTo>
                  <a:lnTo>
                    <a:pt x="0" y="13230"/>
                  </a:lnTo>
                  <a:lnTo>
                    <a:pt x="1684" y="280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5"/>
            <p:cNvSpPr/>
            <p:nvPr/>
          </p:nvSpPr>
          <p:spPr>
            <a:xfrm>
              <a:off x="4778125" y="1792125"/>
              <a:ext cx="40100" cy="251575"/>
            </a:xfrm>
            <a:custGeom>
              <a:rect b="b" l="l" r="r" t="t"/>
              <a:pathLst>
                <a:path extrusionOk="0" h="10063" w="1604">
                  <a:moveTo>
                    <a:pt x="1484" y="1"/>
                  </a:moveTo>
                  <a:lnTo>
                    <a:pt x="1444" y="41"/>
                  </a:lnTo>
                  <a:lnTo>
                    <a:pt x="1444" y="121"/>
                  </a:lnTo>
                  <a:lnTo>
                    <a:pt x="1403" y="281"/>
                  </a:lnTo>
                  <a:lnTo>
                    <a:pt x="1403" y="442"/>
                  </a:lnTo>
                  <a:lnTo>
                    <a:pt x="1403" y="522"/>
                  </a:lnTo>
                  <a:lnTo>
                    <a:pt x="1403" y="642"/>
                  </a:lnTo>
                  <a:lnTo>
                    <a:pt x="1363" y="682"/>
                  </a:lnTo>
                  <a:lnTo>
                    <a:pt x="1363" y="722"/>
                  </a:lnTo>
                  <a:lnTo>
                    <a:pt x="1363" y="802"/>
                  </a:lnTo>
                  <a:lnTo>
                    <a:pt x="1363" y="923"/>
                  </a:lnTo>
                  <a:lnTo>
                    <a:pt x="1323" y="1123"/>
                  </a:lnTo>
                  <a:lnTo>
                    <a:pt x="1323" y="1163"/>
                  </a:lnTo>
                  <a:lnTo>
                    <a:pt x="1283" y="1203"/>
                  </a:lnTo>
                  <a:lnTo>
                    <a:pt x="1283" y="1364"/>
                  </a:lnTo>
                  <a:lnTo>
                    <a:pt x="1243" y="1564"/>
                  </a:lnTo>
                  <a:lnTo>
                    <a:pt x="1203" y="1925"/>
                  </a:lnTo>
                  <a:lnTo>
                    <a:pt x="1163" y="2045"/>
                  </a:lnTo>
                  <a:lnTo>
                    <a:pt x="1163" y="2125"/>
                  </a:lnTo>
                  <a:lnTo>
                    <a:pt x="1123" y="2205"/>
                  </a:lnTo>
                  <a:lnTo>
                    <a:pt x="1123" y="2326"/>
                  </a:lnTo>
                  <a:lnTo>
                    <a:pt x="1123" y="2406"/>
                  </a:lnTo>
                  <a:lnTo>
                    <a:pt x="1123" y="2446"/>
                  </a:lnTo>
                  <a:lnTo>
                    <a:pt x="1083" y="2606"/>
                  </a:lnTo>
                  <a:lnTo>
                    <a:pt x="1043" y="2767"/>
                  </a:lnTo>
                  <a:lnTo>
                    <a:pt x="1043" y="2807"/>
                  </a:lnTo>
                  <a:lnTo>
                    <a:pt x="1043" y="2847"/>
                  </a:lnTo>
                  <a:lnTo>
                    <a:pt x="1043" y="2967"/>
                  </a:lnTo>
                  <a:lnTo>
                    <a:pt x="1043" y="3007"/>
                  </a:lnTo>
                  <a:lnTo>
                    <a:pt x="1003" y="3087"/>
                  </a:lnTo>
                  <a:lnTo>
                    <a:pt x="963" y="3328"/>
                  </a:lnTo>
                  <a:lnTo>
                    <a:pt x="842" y="3929"/>
                  </a:lnTo>
                  <a:lnTo>
                    <a:pt x="842" y="3969"/>
                  </a:lnTo>
                  <a:lnTo>
                    <a:pt x="842" y="4090"/>
                  </a:lnTo>
                  <a:lnTo>
                    <a:pt x="842" y="4130"/>
                  </a:lnTo>
                  <a:lnTo>
                    <a:pt x="842" y="4210"/>
                  </a:lnTo>
                  <a:lnTo>
                    <a:pt x="802" y="4330"/>
                  </a:lnTo>
                  <a:lnTo>
                    <a:pt x="762" y="4450"/>
                  </a:lnTo>
                  <a:lnTo>
                    <a:pt x="762" y="4571"/>
                  </a:lnTo>
                  <a:lnTo>
                    <a:pt x="762" y="4611"/>
                  </a:lnTo>
                  <a:lnTo>
                    <a:pt x="762" y="4771"/>
                  </a:lnTo>
                  <a:lnTo>
                    <a:pt x="722" y="4851"/>
                  </a:lnTo>
                  <a:lnTo>
                    <a:pt x="722" y="4931"/>
                  </a:lnTo>
                  <a:lnTo>
                    <a:pt x="722" y="4972"/>
                  </a:lnTo>
                  <a:lnTo>
                    <a:pt x="682" y="5132"/>
                  </a:lnTo>
                  <a:lnTo>
                    <a:pt x="682" y="5212"/>
                  </a:lnTo>
                  <a:lnTo>
                    <a:pt x="642" y="5372"/>
                  </a:lnTo>
                  <a:lnTo>
                    <a:pt x="642" y="5493"/>
                  </a:lnTo>
                  <a:lnTo>
                    <a:pt x="602" y="5653"/>
                  </a:lnTo>
                  <a:lnTo>
                    <a:pt x="562" y="5773"/>
                  </a:lnTo>
                  <a:lnTo>
                    <a:pt x="562" y="5894"/>
                  </a:lnTo>
                  <a:lnTo>
                    <a:pt x="441" y="6495"/>
                  </a:lnTo>
                  <a:lnTo>
                    <a:pt x="441" y="6575"/>
                  </a:lnTo>
                  <a:lnTo>
                    <a:pt x="441" y="6655"/>
                  </a:lnTo>
                  <a:lnTo>
                    <a:pt x="401" y="6695"/>
                  </a:lnTo>
                  <a:lnTo>
                    <a:pt x="361" y="6856"/>
                  </a:lnTo>
                  <a:lnTo>
                    <a:pt x="401" y="6936"/>
                  </a:lnTo>
                  <a:lnTo>
                    <a:pt x="401" y="6976"/>
                  </a:lnTo>
                  <a:lnTo>
                    <a:pt x="361" y="7096"/>
                  </a:lnTo>
                  <a:lnTo>
                    <a:pt x="321" y="7257"/>
                  </a:lnTo>
                  <a:lnTo>
                    <a:pt x="321" y="7337"/>
                  </a:lnTo>
                  <a:lnTo>
                    <a:pt x="321" y="7377"/>
                  </a:lnTo>
                  <a:lnTo>
                    <a:pt x="321" y="7457"/>
                  </a:lnTo>
                  <a:lnTo>
                    <a:pt x="281" y="7497"/>
                  </a:lnTo>
                  <a:lnTo>
                    <a:pt x="241" y="7818"/>
                  </a:lnTo>
                  <a:lnTo>
                    <a:pt x="241" y="7858"/>
                  </a:lnTo>
                  <a:lnTo>
                    <a:pt x="201" y="8179"/>
                  </a:lnTo>
                  <a:lnTo>
                    <a:pt x="201" y="8219"/>
                  </a:lnTo>
                  <a:lnTo>
                    <a:pt x="161" y="8499"/>
                  </a:lnTo>
                  <a:lnTo>
                    <a:pt x="161" y="8539"/>
                  </a:lnTo>
                  <a:lnTo>
                    <a:pt x="161" y="8580"/>
                  </a:lnTo>
                  <a:lnTo>
                    <a:pt x="161" y="8620"/>
                  </a:lnTo>
                  <a:lnTo>
                    <a:pt x="121" y="8660"/>
                  </a:lnTo>
                  <a:lnTo>
                    <a:pt x="121" y="8740"/>
                  </a:lnTo>
                  <a:lnTo>
                    <a:pt x="121" y="8780"/>
                  </a:lnTo>
                  <a:lnTo>
                    <a:pt x="121" y="8860"/>
                  </a:lnTo>
                  <a:lnTo>
                    <a:pt x="81" y="9101"/>
                  </a:lnTo>
                  <a:lnTo>
                    <a:pt x="81" y="9181"/>
                  </a:lnTo>
                  <a:lnTo>
                    <a:pt x="40" y="9341"/>
                  </a:lnTo>
                  <a:lnTo>
                    <a:pt x="40" y="9421"/>
                  </a:lnTo>
                  <a:lnTo>
                    <a:pt x="40" y="9461"/>
                  </a:lnTo>
                  <a:lnTo>
                    <a:pt x="40" y="9582"/>
                  </a:lnTo>
                  <a:lnTo>
                    <a:pt x="0" y="9662"/>
                  </a:lnTo>
                  <a:lnTo>
                    <a:pt x="0" y="9742"/>
                  </a:lnTo>
                  <a:lnTo>
                    <a:pt x="0" y="9902"/>
                  </a:lnTo>
                  <a:lnTo>
                    <a:pt x="0" y="10023"/>
                  </a:lnTo>
                  <a:lnTo>
                    <a:pt x="81" y="10063"/>
                  </a:lnTo>
                  <a:lnTo>
                    <a:pt x="121" y="10023"/>
                  </a:lnTo>
                  <a:lnTo>
                    <a:pt x="161" y="9983"/>
                  </a:lnTo>
                  <a:lnTo>
                    <a:pt x="161" y="9902"/>
                  </a:lnTo>
                  <a:lnTo>
                    <a:pt x="161" y="9862"/>
                  </a:lnTo>
                  <a:lnTo>
                    <a:pt x="201" y="9782"/>
                  </a:lnTo>
                  <a:lnTo>
                    <a:pt x="201" y="9662"/>
                  </a:lnTo>
                  <a:lnTo>
                    <a:pt x="201" y="9542"/>
                  </a:lnTo>
                  <a:lnTo>
                    <a:pt x="201" y="9502"/>
                  </a:lnTo>
                  <a:lnTo>
                    <a:pt x="201" y="9461"/>
                  </a:lnTo>
                  <a:lnTo>
                    <a:pt x="241" y="9381"/>
                  </a:lnTo>
                  <a:lnTo>
                    <a:pt x="241" y="9221"/>
                  </a:lnTo>
                  <a:lnTo>
                    <a:pt x="241" y="9181"/>
                  </a:lnTo>
                  <a:lnTo>
                    <a:pt x="281" y="8900"/>
                  </a:lnTo>
                  <a:lnTo>
                    <a:pt x="321" y="8860"/>
                  </a:lnTo>
                  <a:lnTo>
                    <a:pt x="321" y="8780"/>
                  </a:lnTo>
                  <a:lnTo>
                    <a:pt x="321" y="8620"/>
                  </a:lnTo>
                  <a:lnTo>
                    <a:pt x="321" y="8580"/>
                  </a:lnTo>
                  <a:lnTo>
                    <a:pt x="321" y="8539"/>
                  </a:lnTo>
                  <a:lnTo>
                    <a:pt x="361" y="8259"/>
                  </a:lnTo>
                  <a:lnTo>
                    <a:pt x="401" y="7978"/>
                  </a:lnTo>
                  <a:lnTo>
                    <a:pt x="441" y="7938"/>
                  </a:lnTo>
                  <a:lnTo>
                    <a:pt x="441" y="7898"/>
                  </a:lnTo>
                  <a:lnTo>
                    <a:pt x="441" y="7818"/>
                  </a:lnTo>
                  <a:lnTo>
                    <a:pt x="441" y="7738"/>
                  </a:lnTo>
                  <a:lnTo>
                    <a:pt x="441" y="7657"/>
                  </a:lnTo>
                  <a:lnTo>
                    <a:pt x="441" y="7617"/>
                  </a:lnTo>
                  <a:lnTo>
                    <a:pt x="481" y="7537"/>
                  </a:lnTo>
                  <a:lnTo>
                    <a:pt x="481" y="7497"/>
                  </a:lnTo>
                  <a:lnTo>
                    <a:pt x="522" y="7377"/>
                  </a:lnTo>
                  <a:lnTo>
                    <a:pt x="522" y="7217"/>
                  </a:lnTo>
                  <a:lnTo>
                    <a:pt x="522" y="7176"/>
                  </a:lnTo>
                  <a:lnTo>
                    <a:pt x="562" y="7016"/>
                  </a:lnTo>
                  <a:lnTo>
                    <a:pt x="562" y="6936"/>
                  </a:lnTo>
                  <a:lnTo>
                    <a:pt x="602" y="6776"/>
                  </a:lnTo>
                  <a:lnTo>
                    <a:pt x="602" y="6655"/>
                  </a:lnTo>
                  <a:lnTo>
                    <a:pt x="602" y="6535"/>
                  </a:lnTo>
                  <a:lnTo>
                    <a:pt x="682" y="6174"/>
                  </a:lnTo>
                  <a:lnTo>
                    <a:pt x="682" y="6094"/>
                  </a:lnTo>
                  <a:lnTo>
                    <a:pt x="722" y="6054"/>
                  </a:lnTo>
                  <a:lnTo>
                    <a:pt x="722" y="6014"/>
                  </a:lnTo>
                  <a:lnTo>
                    <a:pt x="722" y="5934"/>
                  </a:lnTo>
                  <a:lnTo>
                    <a:pt x="762" y="5813"/>
                  </a:lnTo>
                  <a:lnTo>
                    <a:pt x="762" y="5693"/>
                  </a:lnTo>
                  <a:lnTo>
                    <a:pt x="762" y="5653"/>
                  </a:lnTo>
                  <a:lnTo>
                    <a:pt x="802" y="5573"/>
                  </a:lnTo>
                  <a:lnTo>
                    <a:pt x="802" y="5413"/>
                  </a:lnTo>
                  <a:lnTo>
                    <a:pt x="842" y="5332"/>
                  </a:lnTo>
                  <a:lnTo>
                    <a:pt x="842" y="5292"/>
                  </a:lnTo>
                  <a:lnTo>
                    <a:pt x="842" y="5172"/>
                  </a:lnTo>
                  <a:lnTo>
                    <a:pt x="882" y="4931"/>
                  </a:lnTo>
                  <a:lnTo>
                    <a:pt x="882" y="4891"/>
                  </a:lnTo>
                  <a:lnTo>
                    <a:pt x="882" y="4851"/>
                  </a:lnTo>
                  <a:lnTo>
                    <a:pt x="922" y="4771"/>
                  </a:lnTo>
                  <a:lnTo>
                    <a:pt x="963" y="4491"/>
                  </a:lnTo>
                  <a:lnTo>
                    <a:pt x="1003" y="4370"/>
                  </a:lnTo>
                  <a:lnTo>
                    <a:pt x="1003" y="4210"/>
                  </a:lnTo>
                  <a:lnTo>
                    <a:pt x="1003" y="4090"/>
                  </a:lnTo>
                  <a:lnTo>
                    <a:pt x="1043" y="3969"/>
                  </a:lnTo>
                  <a:lnTo>
                    <a:pt x="1043" y="3889"/>
                  </a:lnTo>
                  <a:lnTo>
                    <a:pt x="1043" y="3849"/>
                  </a:lnTo>
                  <a:lnTo>
                    <a:pt x="1083" y="3769"/>
                  </a:lnTo>
                  <a:lnTo>
                    <a:pt x="1083" y="3689"/>
                  </a:lnTo>
                  <a:lnTo>
                    <a:pt x="1083" y="3568"/>
                  </a:lnTo>
                  <a:lnTo>
                    <a:pt x="1123" y="3528"/>
                  </a:lnTo>
                  <a:lnTo>
                    <a:pt x="1163" y="3408"/>
                  </a:lnTo>
                  <a:lnTo>
                    <a:pt x="1163" y="3328"/>
                  </a:lnTo>
                  <a:lnTo>
                    <a:pt x="1163" y="3168"/>
                  </a:lnTo>
                  <a:lnTo>
                    <a:pt x="1203" y="3128"/>
                  </a:lnTo>
                  <a:lnTo>
                    <a:pt x="1203" y="3007"/>
                  </a:lnTo>
                  <a:lnTo>
                    <a:pt x="1243" y="2767"/>
                  </a:lnTo>
                  <a:lnTo>
                    <a:pt x="1283" y="2486"/>
                  </a:lnTo>
                  <a:lnTo>
                    <a:pt x="1323" y="2205"/>
                  </a:lnTo>
                  <a:lnTo>
                    <a:pt x="1363" y="2005"/>
                  </a:lnTo>
                  <a:lnTo>
                    <a:pt x="1363" y="1885"/>
                  </a:lnTo>
                  <a:lnTo>
                    <a:pt x="1403" y="1805"/>
                  </a:lnTo>
                  <a:lnTo>
                    <a:pt x="1403" y="1724"/>
                  </a:lnTo>
                  <a:lnTo>
                    <a:pt x="1444" y="1604"/>
                  </a:lnTo>
                  <a:lnTo>
                    <a:pt x="1444" y="1484"/>
                  </a:lnTo>
                  <a:lnTo>
                    <a:pt x="1444" y="1444"/>
                  </a:lnTo>
                  <a:lnTo>
                    <a:pt x="1444" y="1404"/>
                  </a:lnTo>
                  <a:lnTo>
                    <a:pt x="1484" y="1243"/>
                  </a:lnTo>
                  <a:lnTo>
                    <a:pt x="1484" y="1163"/>
                  </a:lnTo>
                  <a:lnTo>
                    <a:pt x="1524" y="1003"/>
                  </a:lnTo>
                  <a:lnTo>
                    <a:pt x="1524" y="722"/>
                  </a:lnTo>
                  <a:lnTo>
                    <a:pt x="1564" y="602"/>
                  </a:lnTo>
                  <a:lnTo>
                    <a:pt x="1564" y="522"/>
                  </a:lnTo>
                  <a:lnTo>
                    <a:pt x="1604" y="241"/>
                  </a:lnTo>
                  <a:lnTo>
                    <a:pt x="1604" y="161"/>
                  </a:lnTo>
                  <a:lnTo>
                    <a:pt x="1604" y="81"/>
                  </a:lnTo>
                  <a:lnTo>
                    <a:pt x="1604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5"/>
            <p:cNvSpPr/>
            <p:nvPr/>
          </p:nvSpPr>
          <p:spPr>
            <a:xfrm>
              <a:off x="4179800" y="1894350"/>
              <a:ext cx="629425" cy="429975"/>
            </a:xfrm>
            <a:custGeom>
              <a:rect b="b" l="l" r="r" t="t"/>
              <a:pathLst>
                <a:path extrusionOk="0" h="17199" w="25177">
                  <a:moveTo>
                    <a:pt x="2727" y="1"/>
                  </a:moveTo>
                  <a:lnTo>
                    <a:pt x="2446" y="41"/>
                  </a:lnTo>
                  <a:lnTo>
                    <a:pt x="2165" y="81"/>
                  </a:lnTo>
                  <a:lnTo>
                    <a:pt x="1925" y="161"/>
                  </a:lnTo>
                  <a:lnTo>
                    <a:pt x="1644" y="241"/>
                  </a:lnTo>
                  <a:lnTo>
                    <a:pt x="1404" y="361"/>
                  </a:lnTo>
                  <a:lnTo>
                    <a:pt x="1163" y="522"/>
                  </a:lnTo>
                  <a:lnTo>
                    <a:pt x="963" y="722"/>
                  </a:lnTo>
                  <a:lnTo>
                    <a:pt x="762" y="883"/>
                  </a:lnTo>
                  <a:lnTo>
                    <a:pt x="562" y="1123"/>
                  </a:lnTo>
                  <a:lnTo>
                    <a:pt x="402" y="1324"/>
                  </a:lnTo>
                  <a:lnTo>
                    <a:pt x="281" y="1564"/>
                  </a:lnTo>
                  <a:lnTo>
                    <a:pt x="161" y="1805"/>
                  </a:lnTo>
                  <a:lnTo>
                    <a:pt x="81" y="2085"/>
                  </a:lnTo>
                  <a:lnTo>
                    <a:pt x="41" y="2326"/>
                  </a:lnTo>
                  <a:lnTo>
                    <a:pt x="1" y="2606"/>
                  </a:lnTo>
                  <a:lnTo>
                    <a:pt x="1" y="2847"/>
                  </a:lnTo>
                  <a:lnTo>
                    <a:pt x="1" y="3128"/>
                  </a:lnTo>
                  <a:lnTo>
                    <a:pt x="81" y="3408"/>
                  </a:lnTo>
                  <a:lnTo>
                    <a:pt x="121" y="3649"/>
                  </a:lnTo>
                  <a:lnTo>
                    <a:pt x="241" y="3929"/>
                  </a:lnTo>
                  <a:lnTo>
                    <a:pt x="361" y="4170"/>
                  </a:lnTo>
                  <a:lnTo>
                    <a:pt x="522" y="4410"/>
                  </a:lnTo>
                  <a:lnTo>
                    <a:pt x="7938" y="15996"/>
                  </a:lnTo>
                  <a:lnTo>
                    <a:pt x="8139" y="16236"/>
                  </a:lnTo>
                  <a:lnTo>
                    <a:pt x="8339" y="16477"/>
                  </a:lnTo>
                  <a:lnTo>
                    <a:pt x="8580" y="16637"/>
                  </a:lnTo>
                  <a:lnTo>
                    <a:pt x="8820" y="16798"/>
                  </a:lnTo>
                  <a:lnTo>
                    <a:pt x="9101" y="16958"/>
                  </a:lnTo>
                  <a:lnTo>
                    <a:pt x="9381" y="17038"/>
                  </a:lnTo>
                  <a:lnTo>
                    <a:pt x="9662" y="17118"/>
                  </a:lnTo>
                  <a:lnTo>
                    <a:pt x="9943" y="17158"/>
                  </a:lnTo>
                  <a:lnTo>
                    <a:pt x="10223" y="17199"/>
                  </a:lnTo>
                  <a:lnTo>
                    <a:pt x="10464" y="17158"/>
                  </a:lnTo>
                  <a:lnTo>
                    <a:pt x="10744" y="17118"/>
                  </a:lnTo>
                  <a:lnTo>
                    <a:pt x="10985" y="17078"/>
                  </a:lnTo>
                  <a:lnTo>
                    <a:pt x="11265" y="16998"/>
                  </a:lnTo>
                  <a:lnTo>
                    <a:pt x="11466" y="16878"/>
                  </a:lnTo>
                  <a:lnTo>
                    <a:pt x="11706" y="16758"/>
                  </a:lnTo>
                  <a:lnTo>
                    <a:pt x="11947" y="16597"/>
                  </a:lnTo>
                  <a:lnTo>
                    <a:pt x="12147" y="16397"/>
                  </a:lnTo>
                  <a:lnTo>
                    <a:pt x="20205" y="8098"/>
                  </a:lnTo>
                  <a:lnTo>
                    <a:pt x="20766" y="7577"/>
                  </a:lnTo>
                  <a:lnTo>
                    <a:pt x="21087" y="7337"/>
                  </a:lnTo>
                  <a:lnTo>
                    <a:pt x="21368" y="7136"/>
                  </a:lnTo>
                  <a:lnTo>
                    <a:pt x="21688" y="6976"/>
                  </a:lnTo>
                  <a:lnTo>
                    <a:pt x="22049" y="6856"/>
                  </a:lnTo>
                  <a:lnTo>
                    <a:pt x="22410" y="6776"/>
                  </a:lnTo>
                  <a:lnTo>
                    <a:pt x="22811" y="6735"/>
                  </a:lnTo>
                  <a:lnTo>
                    <a:pt x="22931" y="6735"/>
                  </a:lnTo>
                  <a:lnTo>
                    <a:pt x="23292" y="6695"/>
                  </a:lnTo>
                  <a:lnTo>
                    <a:pt x="23573" y="6575"/>
                  </a:lnTo>
                  <a:lnTo>
                    <a:pt x="23853" y="6415"/>
                  </a:lnTo>
                  <a:lnTo>
                    <a:pt x="24134" y="6214"/>
                  </a:lnTo>
                  <a:lnTo>
                    <a:pt x="24334" y="5974"/>
                  </a:lnTo>
                  <a:lnTo>
                    <a:pt x="24495" y="5693"/>
                  </a:lnTo>
                  <a:lnTo>
                    <a:pt x="24655" y="5413"/>
                  </a:lnTo>
                  <a:lnTo>
                    <a:pt x="24695" y="5092"/>
                  </a:lnTo>
                  <a:lnTo>
                    <a:pt x="24896" y="3769"/>
                  </a:lnTo>
                  <a:lnTo>
                    <a:pt x="25136" y="2486"/>
                  </a:lnTo>
                  <a:lnTo>
                    <a:pt x="25176" y="1925"/>
                  </a:lnTo>
                  <a:lnTo>
                    <a:pt x="25176" y="1444"/>
                  </a:lnTo>
                  <a:lnTo>
                    <a:pt x="25176" y="1283"/>
                  </a:lnTo>
                  <a:lnTo>
                    <a:pt x="25136" y="1123"/>
                  </a:lnTo>
                  <a:lnTo>
                    <a:pt x="25056" y="1043"/>
                  </a:lnTo>
                  <a:lnTo>
                    <a:pt x="24976" y="1003"/>
                  </a:lnTo>
                  <a:lnTo>
                    <a:pt x="24855" y="1003"/>
                  </a:lnTo>
                  <a:lnTo>
                    <a:pt x="24695" y="1083"/>
                  </a:lnTo>
                  <a:lnTo>
                    <a:pt x="24575" y="1203"/>
                  </a:lnTo>
                  <a:lnTo>
                    <a:pt x="24495" y="1404"/>
                  </a:lnTo>
                  <a:lnTo>
                    <a:pt x="24294" y="1885"/>
                  </a:lnTo>
                  <a:lnTo>
                    <a:pt x="24174" y="2486"/>
                  </a:lnTo>
                  <a:lnTo>
                    <a:pt x="24090" y="2879"/>
                  </a:lnTo>
                  <a:lnTo>
                    <a:pt x="24174" y="2205"/>
                  </a:lnTo>
                  <a:lnTo>
                    <a:pt x="24174" y="1484"/>
                  </a:lnTo>
                  <a:lnTo>
                    <a:pt x="24174" y="883"/>
                  </a:lnTo>
                  <a:lnTo>
                    <a:pt x="24134" y="642"/>
                  </a:lnTo>
                  <a:lnTo>
                    <a:pt x="24094" y="442"/>
                  </a:lnTo>
                  <a:lnTo>
                    <a:pt x="24014" y="321"/>
                  </a:lnTo>
                  <a:lnTo>
                    <a:pt x="23893" y="281"/>
                  </a:lnTo>
                  <a:lnTo>
                    <a:pt x="23773" y="321"/>
                  </a:lnTo>
                  <a:lnTo>
                    <a:pt x="23653" y="442"/>
                  </a:lnTo>
                  <a:lnTo>
                    <a:pt x="23533" y="642"/>
                  </a:lnTo>
                  <a:lnTo>
                    <a:pt x="23452" y="883"/>
                  </a:lnTo>
                  <a:lnTo>
                    <a:pt x="23292" y="1484"/>
                  </a:lnTo>
                  <a:lnTo>
                    <a:pt x="23132" y="2165"/>
                  </a:lnTo>
                  <a:lnTo>
                    <a:pt x="22943" y="3412"/>
                  </a:lnTo>
                  <a:lnTo>
                    <a:pt x="23011" y="2486"/>
                  </a:lnTo>
                  <a:lnTo>
                    <a:pt x="22971" y="1885"/>
                  </a:lnTo>
                  <a:lnTo>
                    <a:pt x="22931" y="1364"/>
                  </a:lnTo>
                  <a:lnTo>
                    <a:pt x="22891" y="1163"/>
                  </a:lnTo>
                  <a:lnTo>
                    <a:pt x="22851" y="1043"/>
                  </a:lnTo>
                  <a:lnTo>
                    <a:pt x="22731" y="923"/>
                  </a:lnTo>
                  <a:lnTo>
                    <a:pt x="22651" y="923"/>
                  </a:lnTo>
                  <a:lnTo>
                    <a:pt x="22530" y="963"/>
                  </a:lnTo>
                  <a:lnTo>
                    <a:pt x="22410" y="1083"/>
                  </a:lnTo>
                  <a:lnTo>
                    <a:pt x="22330" y="1243"/>
                  </a:lnTo>
                  <a:lnTo>
                    <a:pt x="22250" y="1444"/>
                  </a:lnTo>
                  <a:lnTo>
                    <a:pt x="22049" y="1965"/>
                  </a:lnTo>
                  <a:lnTo>
                    <a:pt x="21929" y="2526"/>
                  </a:lnTo>
                  <a:lnTo>
                    <a:pt x="21856" y="3018"/>
                  </a:lnTo>
                  <a:lnTo>
                    <a:pt x="21889" y="2767"/>
                  </a:lnTo>
                  <a:lnTo>
                    <a:pt x="21889" y="2286"/>
                  </a:lnTo>
                  <a:lnTo>
                    <a:pt x="21849" y="1885"/>
                  </a:lnTo>
                  <a:lnTo>
                    <a:pt x="21809" y="1724"/>
                  </a:lnTo>
                  <a:lnTo>
                    <a:pt x="21769" y="1604"/>
                  </a:lnTo>
                  <a:lnTo>
                    <a:pt x="21688" y="1524"/>
                  </a:lnTo>
                  <a:lnTo>
                    <a:pt x="21568" y="1484"/>
                  </a:lnTo>
                  <a:lnTo>
                    <a:pt x="21448" y="1524"/>
                  </a:lnTo>
                  <a:lnTo>
                    <a:pt x="21328" y="1644"/>
                  </a:lnTo>
                  <a:lnTo>
                    <a:pt x="21247" y="1805"/>
                  </a:lnTo>
                  <a:lnTo>
                    <a:pt x="21167" y="2045"/>
                  </a:lnTo>
                  <a:lnTo>
                    <a:pt x="20967" y="2526"/>
                  </a:lnTo>
                  <a:lnTo>
                    <a:pt x="20766" y="3047"/>
                  </a:lnTo>
                  <a:lnTo>
                    <a:pt x="20606" y="3408"/>
                  </a:lnTo>
                  <a:lnTo>
                    <a:pt x="20606" y="3437"/>
                  </a:lnTo>
                  <a:lnTo>
                    <a:pt x="20606" y="3437"/>
                  </a:lnTo>
                  <a:lnTo>
                    <a:pt x="20486" y="3488"/>
                  </a:lnTo>
                  <a:lnTo>
                    <a:pt x="20125" y="3729"/>
                  </a:lnTo>
                  <a:lnTo>
                    <a:pt x="19123" y="4370"/>
                  </a:lnTo>
                  <a:lnTo>
                    <a:pt x="17559" y="5493"/>
                  </a:lnTo>
                  <a:lnTo>
                    <a:pt x="10624" y="10183"/>
                  </a:lnTo>
                  <a:lnTo>
                    <a:pt x="5052" y="1203"/>
                  </a:lnTo>
                  <a:lnTo>
                    <a:pt x="4851" y="963"/>
                  </a:lnTo>
                  <a:lnTo>
                    <a:pt x="4691" y="762"/>
                  </a:lnTo>
                  <a:lnTo>
                    <a:pt x="4450" y="602"/>
                  </a:lnTo>
                  <a:lnTo>
                    <a:pt x="4250" y="442"/>
                  </a:lnTo>
                  <a:lnTo>
                    <a:pt x="4009" y="281"/>
                  </a:lnTo>
                  <a:lnTo>
                    <a:pt x="3769" y="201"/>
                  </a:lnTo>
                  <a:lnTo>
                    <a:pt x="3488" y="121"/>
                  </a:lnTo>
                  <a:lnTo>
                    <a:pt x="3248" y="41"/>
                  </a:lnTo>
                  <a:lnTo>
                    <a:pt x="2967" y="41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5"/>
            <p:cNvSpPr/>
            <p:nvPr/>
          </p:nvSpPr>
          <p:spPr>
            <a:xfrm>
              <a:off x="4319100" y="2307275"/>
              <a:ext cx="154375" cy="1216700"/>
            </a:xfrm>
            <a:custGeom>
              <a:rect b="b" l="l" r="r" t="t"/>
              <a:pathLst>
                <a:path extrusionOk="0" h="48668" w="6175">
                  <a:moveTo>
                    <a:pt x="642" y="0"/>
                  </a:moveTo>
                  <a:lnTo>
                    <a:pt x="1" y="1002"/>
                  </a:lnTo>
                  <a:lnTo>
                    <a:pt x="6175" y="48667"/>
                  </a:lnTo>
                  <a:lnTo>
                    <a:pt x="5894" y="42854"/>
                  </a:lnTo>
                  <a:lnTo>
                    <a:pt x="5533" y="36761"/>
                  </a:lnTo>
                  <a:lnTo>
                    <a:pt x="5092" y="29545"/>
                  </a:lnTo>
                  <a:lnTo>
                    <a:pt x="4611" y="22009"/>
                  </a:lnTo>
                  <a:lnTo>
                    <a:pt x="4330" y="18360"/>
                  </a:lnTo>
                  <a:lnTo>
                    <a:pt x="4010" y="14873"/>
                  </a:lnTo>
                  <a:lnTo>
                    <a:pt x="3729" y="11746"/>
                  </a:lnTo>
                  <a:lnTo>
                    <a:pt x="3408" y="8980"/>
                  </a:lnTo>
                  <a:lnTo>
                    <a:pt x="3088" y="6735"/>
                  </a:lnTo>
                  <a:lnTo>
                    <a:pt x="2927" y="5813"/>
                  </a:lnTo>
                  <a:lnTo>
                    <a:pt x="2767" y="5051"/>
                  </a:lnTo>
                  <a:lnTo>
                    <a:pt x="2406" y="3728"/>
                  </a:lnTo>
                  <a:lnTo>
                    <a:pt x="2045" y="2646"/>
                  </a:lnTo>
                  <a:lnTo>
                    <a:pt x="1725" y="1764"/>
                  </a:lnTo>
                  <a:lnTo>
                    <a:pt x="1364" y="1082"/>
                  </a:lnTo>
                  <a:lnTo>
                    <a:pt x="1083" y="561"/>
                  </a:lnTo>
                  <a:lnTo>
                    <a:pt x="843" y="241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5"/>
            <p:cNvSpPr/>
            <p:nvPr/>
          </p:nvSpPr>
          <p:spPr>
            <a:xfrm>
              <a:off x="4239925" y="1702925"/>
              <a:ext cx="54150" cy="145350"/>
            </a:xfrm>
            <a:custGeom>
              <a:rect b="b" l="l" r="r" t="t"/>
              <a:pathLst>
                <a:path extrusionOk="0" h="5814" w="2166">
                  <a:moveTo>
                    <a:pt x="322" y="1"/>
                  </a:moveTo>
                  <a:lnTo>
                    <a:pt x="1" y="5373"/>
                  </a:lnTo>
                  <a:lnTo>
                    <a:pt x="2166" y="5814"/>
                  </a:lnTo>
                  <a:lnTo>
                    <a:pt x="2045" y="4932"/>
                  </a:lnTo>
                  <a:lnTo>
                    <a:pt x="1925" y="4130"/>
                  </a:lnTo>
                  <a:lnTo>
                    <a:pt x="1805" y="3448"/>
                  </a:lnTo>
                  <a:lnTo>
                    <a:pt x="1645" y="2807"/>
                  </a:lnTo>
                  <a:lnTo>
                    <a:pt x="1484" y="2286"/>
                  </a:lnTo>
                  <a:lnTo>
                    <a:pt x="1364" y="1805"/>
                  </a:lnTo>
                  <a:lnTo>
                    <a:pt x="1043" y="1043"/>
                  </a:lnTo>
                  <a:lnTo>
                    <a:pt x="763" y="522"/>
                  </a:lnTo>
                  <a:lnTo>
                    <a:pt x="562" y="201"/>
                  </a:lnTo>
                  <a:lnTo>
                    <a:pt x="402" y="4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5"/>
            <p:cNvSpPr/>
            <p:nvPr/>
          </p:nvSpPr>
          <p:spPr>
            <a:xfrm>
              <a:off x="4182800" y="1792125"/>
              <a:ext cx="106275" cy="119300"/>
            </a:xfrm>
            <a:custGeom>
              <a:rect b="b" l="l" r="r" t="t"/>
              <a:pathLst>
                <a:path extrusionOk="0" h="4772" w="4251">
                  <a:moveTo>
                    <a:pt x="3729" y="1"/>
                  </a:moveTo>
                  <a:lnTo>
                    <a:pt x="1" y="842"/>
                  </a:lnTo>
                  <a:lnTo>
                    <a:pt x="1" y="4771"/>
                  </a:lnTo>
                  <a:lnTo>
                    <a:pt x="4250" y="4771"/>
                  </a:lnTo>
                  <a:lnTo>
                    <a:pt x="3729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5"/>
            <p:cNvSpPr/>
            <p:nvPr/>
          </p:nvSpPr>
          <p:spPr>
            <a:xfrm>
              <a:off x="4207875" y="1705950"/>
              <a:ext cx="99225" cy="319725"/>
            </a:xfrm>
            <a:custGeom>
              <a:rect b="b" l="l" r="r" t="t"/>
              <a:pathLst>
                <a:path extrusionOk="0" h="12789" w="3969">
                  <a:moveTo>
                    <a:pt x="1002" y="0"/>
                  </a:moveTo>
                  <a:lnTo>
                    <a:pt x="441" y="601"/>
                  </a:lnTo>
                  <a:lnTo>
                    <a:pt x="802" y="1243"/>
                  </a:lnTo>
                  <a:lnTo>
                    <a:pt x="1123" y="2004"/>
                  </a:lnTo>
                  <a:lnTo>
                    <a:pt x="1323" y="2766"/>
                  </a:lnTo>
                  <a:lnTo>
                    <a:pt x="1443" y="3528"/>
                  </a:lnTo>
                  <a:lnTo>
                    <a:pt x="1604" y="4410"/>
                  </a:lnTo>
                  <a:lnTo>
                    <a:pt x="1684" y="5332"/>
                  </a:lnTo>
                  <a:lnTo>
                    <a:pt x="1764" y="6214"/>
                  </a:lnTo>
                  <a:lnTo>
                    <a:pt x="1764" y="7136"/>
                  </a:lnTo>
                  <a:lnTo>
                    <a:pt x="1724" y="7857"/>
                  </a:lnTo>
                  <a:lnTo>
                    <a:pt x="1644" y="8619"/>
                  </a:lnTo>
                  <a:lnTo>
                    <a:pt x="1483" y="9341"/>
                  </a:lnTo>
                  <a:lnTo>
                    <a:pt x="1243" y="10062"/>
                  </a:lnTo>
                  <a:lnTo>
                    <a:pt x="922" y="10744"/>
                  </a:lnTo>
                  <a:lnTo>
                    <a:pt x="601" y="11425"/>
                  </a:lnTo>
                  <a:lnTo>
                    <a:pt x="281" y="12067"/>
                  </a:lnTo>
                  <a:lnTo>
                    <a:pt x="120" y="12427"/>
                  </a:lnTo>
                  <a:lnTo>
                    <a:pt x="0" y="12788"/>
                  </a:lnTo>
                  <a:lnTo>
                    <a:pt x="0" y="12788"/>
                  </a:lnTo>
                  <a:lnTo>
                    <a:pt x="3969" y="9501"/>
                  </a:lnTo>
                  <a:lnTo>
                    <a:pt x="3768" y="8258"/>
                  </a:lnTo>
                  <a:lnTo>
                    <a:pt x="3608" y="7015"/>
                  </a:lnTo>
                  <a:lnTo>
                    <a:pt x="3448" y="5733"/>
                  </a:lnTo>
                  <a:lnTo>
                    <a:pt x="3207" y="4490"/>
                  </a:lnTo>
                  <a:lnTo>
                    <a:pt x="3047" y="3889"/>
                  </a:lnTo>
                  <a:lnTo>
                    <a:pt x="2886" y="3287"/>
                  </a:lnTo>
                  <a:lnTo>
                    <a:pt x="2646" y="2686"/>
                  </a:lnTo>
                  <a:lnTo>
                    <a:pt x="2405" y="2085"/>
                  </a:lnTo>
                  <a:lnTo>
                    <a:pt x="2125" y="1523"/>
                  </a:lnTo>
                  <a:lnTo>
                    <a:pt x="1804" y="1002"/>
                  </a:lnTo>
                  <a:lnTo>
                    <a:pt x="1443" y="481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5"/>
            <p:cNvSpPr/>
            <p:nvPr/>
          </p:nvSpPr>
          <p:spPr>
            <a:xfrm>
              <a:off x="3946300" y="3239325"/>
              <a:ext cx="161375" cy="400900"/>
            </a:xfrm>
            <a:custGeom>
              <a:rect b="b" l="l" r="r" t="t"/>
              <a:pathLst>
                <a:path extrusionOk="0" h="16036" w="6455">
                  <a:moveTo>
                    <a:pt x="6013" y="0"/>
                  </a:moveTo>
                  <a:lnTo>
                    <a:pt x="0" y="521"/>
                  </a:lnTo>
                  <a:lnTo>
                    <a:pt x="0" y="15875"/>
                  </a:lnTo>
                  <a:lnTo>
                    <a:pt x="6454" y="16035"/>
                  </a:lnTo>
                  <a:lnTo>
                    <a:pt x="6013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5"/>
            <p:cNvSpPr/>
            <p:nvPr/>
          </p:nvSpPr>
          <p:spPr>
            <a:xfrm>
              <a:off x="3944275" y="3635200"/>
              <a:ext cx="251600" cy="64150"/>
            </a:xfrm>
            <a:custGeom>
              <a:rect b="b" l="l" r="r" t="t"/>
              <a:pathLst>
                <a:path extrusionOk="0" h="2566" w="10064">
                  <a:moveTo>
                    <a:pt x="6455" y="0"/>
                  </a:moveTo>
                  <a:lnTo>
                    <a:pt x="81" y="40"/>
                  </a:lnTo>
                  <a:lnTo>
                    <a:pt x="1" y="2566"/>
                  </a:lnTo>
                  <a:lnTo>
                    <a:pt x="9782" y="2566"/>
                  </a:lnTo>
                  <a:lnTo>
                    <a:pt x="9903" y="2486"/>
                  </a:lnTo>
                  <a:lnTo>
                    <a:pt x="9983" y="2405"/>
                  </a:lnTo>
                  <a:lnTo>
                    <a:pt x="10023" y="2285"/>
                  </a:lnTo>
                  <a:lnTo>
                    <a:pt x="10063" y="2165"/>
                  </a:lnTo>
                  <a:lnTo>
                    <a:pt x="10063" y="2045"/>
                  </a:lnTo>
                  <a:lnTo>
                    <a:pt x="9983" y="1924"/>
                  </a:lnTo>
                  <a:lnTo>
                    <a:pt x="9863" y="1804"/>
                  </a:lnTo>
                  <a:lnTo>
                    <a:pt x="9582" y="1604"/>
                  </a:lnTo>
                  <a:lnTo>
                    <a:pt x="8820" y="1082"/>
                  </a:lnTo>
                  <a:lnTo>
                    <a:pt x="8099" y="641"/>
                  </a:lnTo>
                  <a:lnTo>
                    <a:pt x="7698" y="441"/>
                  </a:lnTo>
                  <a:lnTo>
                    <a:pt x="7297" y="281"/>
                  </a:lnTo>
                  <a:lnTo>
                    <a:pt x="6856" y="120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5"/>
            <p:cNvSpPr/>
            <p:nvPr/>
          </p:nvSpPr>
          <p:spPr>
            <a:xfrm>
              <a:off x="4179800" y="1894350"/>
              <a:ext cx="265625" cy="380875"/>
            </a:xfrm>
            <a:custGeom>
              <a:rect b="b" l="l" r="r" t="t"/>
              <a:pathLst>
                <a:path extrusionOk="0" h="15235" w="10625">
                  <a:moveTo>
                    <a:pt x="2727" y="1"/>
                  </a:moveTo>
                  <a:lnTo>
                    <a:pt x="2446" y="41"/>
                  </a:lnTo>
                  <a:lnTo>
                    <a:pt x="2165" y="81"/>
                  </a:lnTo>
                  <a:lnTo>
                    <a:pt x="1925" y="161"/>
                  </a:lnTo>
                  <a:lnTo>
                    <a:pt x="1644" y="241"/>
                  </a:lnTo>
                  <a:lnTo>
                    <a:pt x="1404" y="361"/>
                  </a:lnTo>
                  <a:lnTo>
                    <a:pt x="1163" y="522"/>
                  </a:lnTo>
                  <a:lnTo>
                    <a:pt x="963" y="722"/>
                  </a:lnTo>
                  <a:lnTo>
                    <a:pt x="762" y="883"/>
                  </a:lnTo>
                  <a:lnTo>
                    <a:pt x="562" y="1123"/>
                  </a:lnTo>
                  <a:lnTo>
                    <a:pt x="402" y="1324"/>
                  </a:lnTo>
                  <a:lnTo>
                    <a:pt x="281" y="1564"/>
                  </a:lnTo>
                  <a:lnTo>
                    <a:pt x="161" y="1805"/>
                  </a:lnTo>
                  <a:lnTo>
                    <a:pt x="81" y="2085"/>
                  </a:lnTo>
                  <a:lnTo>
                    <a:pt x="41" y="2326"/>
                  </a:lnTo>
                  <a:lnTo>
                    <a:pt x="1" y="2606"/>
                  </a:lnTo>
                  <a:lnTo>
                    <a:pt x="1" y="2847"/>
                  </a:lnTo>
                  <a:lnTo>
                    <a:pt x="1" y="3128"/>
                  </a:lnTo>
                  <a:lnTo>
                    <a:pt x="81" y="3408"/>
                  </a:lnTo>
                  <a:lnTo>
                    <a:pt x="121" y="3649"/>
                  </a:lnTo>
                  <a:lnTo>
                    <a:pt x="241" y="3929"/>
                  </a:lnTo>
                  <a:lnTo>
                    <a:pt x="361" y="4170"/>
                  </a:lnTo>
                  <a:lnTo>
                    <a:pt x="522" y="4410"/>
                  </a:lnTo>
                  <a:lnTo>
                    <a:pt x="7337" y="15234"/>
                  </a:lnTo>
                  <a:lnTo>
                    <a:pt x="10624" y="10183"/>
                  </a:lnTo>
                  <a:lnTo>
                    <a:pt x="5052" y="1203"/>
                  </a:lnTo>
                  <a:lnTo>
                    <a:pt x="4851" y="963"/>
                  </a:lnTo>
                  <a:lnTo>
                    <a:pt x="4691" y="762"/>
                  </a:lnTo>
                  <a:lnTo>
                    <a:pt x="4450" y="602"/>
                  </a:lnTo>
                  <a:lnTo>
                    <a:pt x="4250" y="442"/>
                  </a:lnTo>
                  <a:lnTo>
                    <a:pt x="4009" y="281"/>
                  </a:lnTo>
                  <a:lnTo>
                    <a:pt x="3769" y="201"/>
                  </a:lnTo>
                  <a:lnTo>
                    <a:pt x="3488" y="121"/>
                  </a:lnTo>
                  <a:lnTo>
                    <a:pt x="3248" y="41"/>
                  </a:lnTo>
                  <a:lnTo>
                    <a:pt x="2967" y="41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5"/>
            <p:cNvSpPr/>
            <p:nvPr/>
          </p:nvSpPr>
          <p:spPr>
            <a:xfrm>
              <a:off x="4279025" y="3239325"/>
              <a:ext cx="174400" cy="400900"/>
            </a:xfrm>
            <a:custGeom>
              <a:rect b="b" l="l" r="r" t="t"/>
              <a:pathLst>
                <a:path extrusionOk="0" h="16036" w="6976">
                  <a:moveTo>
                    <a:pt x="5492" y="0"/>
                  </a:moveTo>
                  <a:lnTo>
                    <a:pt x="0" y="1203"/>
                  </a:lnTo>
                  <a:lnTo>
                    <a:pt x="361" y="15875"/>
                  </a:lnTo>
                  <a:lnTo>
                    <a:pt x="6976" y="16035"/>
                  </a:lnTo>
                  <a:lnTo>
                    <a:pt x="5492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5"/>
            <p:cNvSpPr/>
            <p:nvPr/>
          </p:nvSpPr>
          <p:spPr>
            <a:xfrm>
              <a:off x="3937275" y="2136900"/>
              <a:ext cx="236550" cy="1395075"/>
            </a:xfrm>
            <a:custGeom>
              <a:rect b="b" l="l" r="r" t="t"/>
              <a:pathLst>
                <a:path extrusionOk="0" h="55803" w="9462">
                  <a:moveTo>
                    <a:pt x="5332" y="0"/>
                  </a:moveTo>
                  <a:lnTo>
                    <a:pt x="5172" y="40"/>
                  </a:lnTo>
                  <a:lnTo>
                    <a:pt x="4971" y="80"/>
                  </a:lnTo>
                  <a:lnTo>
                    <a:pt x="4650" y="200"/>
                  </a:lnTo>
                  <a:lnTo>
                    <a:pt x="4330" y="441"/>
                  </a:lnTo>
                  <a:lnTo>
                    <a:pt x="3969" y="722"/>
                  </a:lnTo>
                  <a:lnTo>
                    <a:pt x="3648" y="1122"/>
                  </a:lnTo>
                  <a:lnTo>
                    <a:pt x="3328" y="1523"/>
                  </a:lnTo>
                  <a:lnTo>
                    <a:pt x="3007" y="2004"/>
                  </a:lnTo>
                  <a:lnTo>
                    <a:pt x="2726" y="2526"/>
                  </a:lnTo>
                  <a:lnTo>
                    <a:pt x="2446" y="3087"/>
                  </a:lnTo>
                  <a:lnTo>
                    <a:pt x="2205" y="3648"/>
                  </a:lnTo>
                  <a:lnTo>
                    <a:pt x="1965" y="4209"/>
                  </a:lnTo>
                  <a:lnTo>
                    <a:pt x="1764" y="4811"/>
                  </a:lnTo>
                  <a:lnTo>
                    <a:pt x="1604" y="5372"/>
                  </a:lnTo>
                  <a:lnTo>
                    <a:pt x="1484" y="5933"/>
                  </a:lnTo>
                  <a:lnTo>
                    <a:pt x="1403" y="6454"/>
                  </a:lnTo>
                  <a:lnTo>
                    <a:pt x="1363" y="6975"/>
                  </a:lnTo>
                  <a:lnTo>
                    <a:pt x="0" y="55482"/>
                  </a:lnTo>
                  <a:lnTo>
                    <a:pt x="8499" y="55803"/>
                  </a:lnTo>
                  <a:lnTo>
                    <a:pt x="9461" y="4771"/>
                  </a:lnTo>
                  <a:lnTo>
                    <a:pt x="9461" y="4289"/>
                  </a:lnTo>
                  <a:lnTo>
                    <a:pt x="9421" y="3808"/>
                  </a:lnTo>
                  <a:lnTo>
                    <a:pt x="9341" y="3367"/>
                  </a:lnTo>
                  <a:lnTo>
                    <a:pt x="9180" y="2967"/>
                  </a:lnTo>
                  <a:lnTo>
                    <a:pt x="9020" y="2526"/>
                  </a:lnTo>
                  <a:lnTo>
                    <a:pt x="8820" y="2125"/>
                  </a:lnTo>
                  <a:lnTo>
                    <a:pt x="8579" y="1764"/>
                  </a:lnTo>
                  <a:lnTo>
                    <a:pt x="8339" y="1443"/>
                  </a:lnTo>
                  <a:lnTo>
                    <a:pt x="8018" y="1122"/>
                  </a:lnTo>
                  <a:lnTo>
                    <a:pt x="7697" y="842"/>
                  </a:lnTo>
                  <a:lnTo>
                    <a:pt x="7376" y="601"/>
                  </a:lnTo>
                  <a:lnTo>
                    <a:pt x="6976" y="401"/>
                  </a:lnTo>
                  <a:lnTo>
                    <a:pt x="6575" y="241"/>
                  </a:lnTo>
                  <a:lnTo>
                    <a:pt x="6174" y="120"/>
                  </a:lnTo>
                  <a:lnTo>
                    <a:pt x="5773" y="40"/>
                  </a:lnTo>
                  <a:lnTo>
                    <a:pt x="53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5"/>
            <p:cNvSpPr/>
            <p:nvPr/>
          </p:nvSpPr>
          <p:spPr>
            <a:xfrm>
              <a:off x="4132700" y="2136900"/>
              <a:ext cx="340775" cy="1395075"/>
            </a:xfrm>
            <a:custGeom>
              <a:rect b="b" l="l" r="r" t="t"/>
              <a:pathLst>
                <a:path extrusionOk="0" h="55803" w="13631">
                  <a:moveTo>
                    <a:pt x="4089" y="0"/>
                  </a:moveTo>
                  <a:lnTo>
                    <a:pt x="3649" y="40"/>
                  </a:lnTo>
                  <a:lnTo>
                    <a:pt x="3248" y="160"/>
                  </a:lnTo>
                  <a:lnTo>
                    <a:pt x="2807" y="281"/>
                  </a:lnTo>
                  <a:lnTo>
                    <a:pt x="2406" y="481"/>
                  </a:lnTo>
                  <a:lnTo>
                    <a:pt x="2045" y="682"/>
                  </a:lnTo>
                  <a:lnTo>
                    <a:pt x="1684" y="922"/>
                  </a:lnTo>
                  <a:lnTo>
                    <a:pt x="1363" y="1203"/>
                  </a:lnTo>
                  <a:lnTo>
                    <a:pt x="1083" y="1523"/>
                  </a:lnTo>
                  <a:lnTo>
                    <a:pt x="842" y="1844"/>
                  </a:lnTo>
                  <a:lnTo>
                    <a:pt x="602" y="2245"/>
                  </a:lnTo>
                  <a:lnTo>
                    <a:pt x="401" y="2606"/>
                  </a:lnTo>
                  <a:lnTo>
                    <a:pt x="241" y="3007"/>
                  </a:lnTo>
                  <a:lnTo>
                    <a:pt x="121" y="3448"/>
                  </a:lnTo>
                  <a:lnTo>
                    <a:pt x="41" y="3889"/>
                  </a:lnTo>
                  <a:lnTo>
                    <a:pt x="0" y="4330"/>
                  </a:lnTo>
                  <a:lnTo>
                    <a:pt x="0" y="4811"/>
                  </a:lnTo>
                  <a:lnTo>
                    <a:pt x="41" y="5252"/>
                  </a:lnTo>
                  <a:lnTo>
                    <a:pt x="5212" y="55803"/>
                  </a:lnTo>
                  <a:lnTo>
                    <a:pt x="13631" y="55482"/>
                  </a:lnTo>
                  <a:lnTo>
                    <a:pt x="7738" y="3969"/>
                  </a:lnTo>
                  <a:lnTo>
                    <a:pt x="7657" y="3488"/>
                  </a:lnTo>
                  <a:lnTo>
                    <a:pt x="7537" y="3047"/>
                  </a:lnTo>
                  <a:lnTo>
                    <a:pt x="7417" y="2646"/>
                  </a:lnTo>
                  <a:lnTo>
                    <a:pt x="7256" y="2245"/>
                  </a:lnTo>
                  <a:lnTo>
                    <a:pt x="7096" y="1884"/>
                  </a:lnTo>
                  <a:lnTo>
                    <a:pt x="6896" y="1523"/>
                  </a:lnTo>
                  <a:lnTo>
                    <a:pt x="6695" y="1203"/>
                  </a:lnTo>
                  <a:lnTo>
                    <a:pt x="6455" y="922"/>
                  </a:lnTo>
                  <a:lnTo>
                    <a:pt x="6174" y="682"/>
                  </a:lnTo>
                  <a:lnTo>
                    <a:pt x="5893" y="481"/>
                  </a:lnTo>
                  <a:lnTo>
                    <a:pt x="5573" y="281"/>
                  </a:lnTo>
                  <a:lnTo>
                    <a:pt x="5252" y="160"/>
                  </a:lnTo>
                  <a:lnTo>
                    <a:pt x="4891" y="80"/>
                  </a:lnTo>
                  <a:lnTo>
                    <a:pt x="44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5"/>
            <p:cNvSpPr/>
            <p:nvPr/>
          </p:nvSpPr>
          <p:spPr>
            <a:xfrm>
              <a:off x="4288050" y="3635200"/>
              <a:ext cx="253575" cy="64150"/>
            </a:xfrm>
            <a:custGeom>
              <a:rect b="b" l="l" r="r" t="t"/>
              <a:pathLst>
                <a:path extrusionOk="0" h="2566" w="10143">
                  <a:moveTo>
                    <a:pt x="6535" y="0"/>
                  </a:moveTo>
                  <a:lnTo>
                    <a:pt x="0" y="40"/>
                  </a:lnTo>
                  <a:lnTo>
                    <a:pt x="80" y="2566"/>
                  </a:lnTo>
                  <a:lnTo>
                    <a:pt x="9862" y="2566"/>
                  </a:lnTo>
                  <a:lnTo>
                    <a:pt x="9982" y="2486"/>
                  </a:lnTo>
                  <a:lnTo>
                    <a:pt x="10062" y="2405"/>
                  </a:lnTo>
                  <a:lnTo>
                    <a:pt x="10143" y="2285"/>
                  </a:lnTo>
                  <a:lnTo>
                    <a:pt x="10143" y="2165"/>
                  </a:lnTo>
                  <a:lnTo>
                    <a:pt x="10143" y="2045"/>
                  </a:lnTo>
                  <a:lnTo>
                    <a:pt x="10062" y="1924"/>
                  </a:lnTo>
                  <a:lnTo>
                    <a:pt x="9982" y="1804"/>
                  </a:lnTo>
                  <a:lnTo>
                    <a:pt x="9661" y="1604"/>
                  </a:lnTo>
                  <a:lnTo>
                    <a:pt x="8940" y="1082"/>
                  </a:lnTo>
                  <a:lnTo>
                    <a:pt x="8178" y="641"/>
                  </a:lnTo>
                  <a:lnTo>
                    <a:pt x="7777" y="441"/>
                  </a:lnTo>
                  <a:lnTo>
                    <a:pt x="7376" y="281"/>
                  </a:lnTo>
                  <a:lnTo>
                    <a:pt x="6976" y="120"/>
                  </a:lnTo>
                  <a:lnTo>
                    <a:pt x="65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5"/>
            <p:cNvSpPr/>
            <p:nvPr/>
          </p:nvSpPr>
          <p:spPr>
            <a:xfrm>
              <a:off x="3971350" y="1893350"/>
              <a:ext cx="369825" cy="419950"/>
            </a:xfrm>
            <a:custGeom>
              <a:rect b="b" l="l" r="r" t="t"/>
              <a:pathLst>
                <a:path extrusionOk="0" h="16798" w="14793">
                  <a:moveTo>
                    <a:pt x="4049" y="1"/>
                  </a:moveTo>
                  <a:lnTo>
                    <a:pt x="3769" y="41"/>
                  </a:lnTo>
                  <a:lnTo>
                    <a:pt x="3448" y="121"/>
                  </a:lnTo>
                  <a:lnTo>
                    <a:pt x="3167" y="241"/>
                  </a:lnTo>
                  <a:lnTo>
                    <a:pt x="2887" y="361"/>
                  </a:lnTo>
                  <a:lnTo>
                    <a:pt x="2606" y="522"/>
                  </a:lnTo>
                  <a:lnTo>
                    <a:pt x="2365" y="682"/>
                  </a:lnTo>
                  <a:lnTo>
                    <a:pt x="2125" y="882"/>
                  </a:lnTo>
                  <a:lnTo>
                    <a:pt x="1924" y="1123"/>
                  </a:lnTo>
                  <a:lnTo>
                    <a:pt x="1724" y="1364"/>
                  </a:lnTo>
                  <a:lnTo>
                    <a:pt x="1564" y="1604"/>
                  </a:lnTo>
                  <a:lnTo>
                    <a:pt x="1443" y="1885"/>
                  </a:lnTo>
                  <a:lnTo>
                    <a:pt x="1323" y="2165"/>
                  </a:lnTo>
                  <a:lnTo>
                    <a:pt x="1203" y="2486"/>
                  </a:lnTo>
                  <a:lnTo>
                    <a:pt x="1163" y="2807"/>
                  </a:lnTo>
                  <a:lnTo>
                    <a:pt x="0" y="16717"/>
                  </a:lnTo>
                  <a:lnTo>
                    <a:pt x="14793" y="16798"/>
                  </a:lnTo>
                  <a:lnTo>
                    <a:pt x="13871" y="3408"/>
                  </a:lnTo>
                  <a:lnTo>
                    <a:pt x="13871" y="3087"/>
                  </a:lnTo>
                  <a:lnTo>
                    <a:pt x="13831" y="2767"/>
                  </a:lnTo>
                  <a:lnTo>
                    <a:pt x="13791" y="2486"/>
                  </a:lnTo>
                  <a:lnTo>
                    <a:pt x="13710" y="2165"/>
                  </a:lnTo>
                  <a:lnTo>
                    <a:pt x="13590" y="1885"/>
                  </a:lnTo>
                  <a:lnTo>
                    <a:pt x="13430" y="1644"/>
                  </a:lnTo>
                  <a:lnTo>
                    <a:pt x="13269" y="1364"/>
                  </a:lnTo>
                  <a:lnTo>
                    <a:pt x="13109" y="1123"/>
                  </a:lnTo>
                  <a:lnTo>
                    <a:pt x="12869" y="923"/>
                  </a:lnTo>
                  <a:lnTo>
                    <a:pt x="12668" y="722"/>
                  </a:lnTo>
                  <a:lnTo>
                    <a:pt x="12428" y="562"/>
                  </a:lnTo>
                  <a:lnTo>
                    <a:pt x="12147" y="401"/>
                  </a:lnTo>
                  <a:lnTo>
                    <a:pt x="11906" y="241"/>
                  </a:lnTo>
                  <a:lnTo>
                    <a:pt x="11586" y="161"/>
                  </a:lnTo>
                  <a:lnTo>
                    <a:pt x="11305" y="81"/>
                  </a:lnTo>
                  <a:lnTo>
                    <a:pt x="109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5"/>
            <p:cNvSpPr/>
            <p:nvPr/>
          </p:nvSpPr>
          <p:spPr>
            <a:xfrm>
              <a:off x="3927250" y="2325300"/>
              <a:ext cx="91225" cy="1198675"/>
            </a:xfrm>
            <a:custGeom>
              <a:rect b="b" l="l" r="r" t="t"/>
              <a:pathLst>
                <a:path extrusionOk="0" h="47947" w="3649">
                  <a:moveTo>
                    <a:pt x="1724" y="1"/>
                  </a:moveTo>
                  <a:lnTo>
                    <a:pt x="1524" y="401"/>
                  </a:lnTo>
                  <a:lnTo>
                    <a:pt x="1323" y="923"/>
                  </a:lnTo>
                  <a:lnTo>
                    <a:pt x="1043" y="1724"/>
                  </a:lnTo>
                  <a:lnTo>
                    <a:pt x="762" y="2767"/>
                  </a:lnTo>
                  <a:lnTo>
                    <a:pt x="521" y="4090"/>
                  </a:lnTo>
                  <a:lnTo>
                    <a:pt x="361" y="4851"/>
                  </a:lnTo>
                  <a:lnTo>
                    <a:pt x="281" y="5733"/>
                  </a:lnTo>
                  <a:lnTo>
                    <a:pt x="161" y="6655"/>
                  </a:lnTo>
                  <a:lnTo>
                    <a:pt x="81" y="7698"/>
                  </a:lnTo>
                  <a:lnTo>
                    <a:pt x="40" y="9101"/>
                  </a:lnTo>
                  <a:lnTo>
                    <a:pt x="0" y="11065"/>
                  </a:lnTo>
                  <a:lnTo>
                    <a:pt x="0" y="16397"/>
                  </a:lnTo>
                  <a:lnTo>
                    <a:pt x="40" y="22931"/>
                  </a:lnTo>
                  <a:lnTo>
                    <a:pt x="121" y="29947"/>
                  </a:lnTo>
                  <a:lnTo>
                    <a:pt x="281" y="42454"/>
                  </a:lnTo>
                  <a:lnTo>
                    <a:pt x="401" y="47946"/>
                  </a:lnTo>
                  <a:lnTo>
                    <a:pt x="3648" y="7738"/>
                  </a:lnTo>
                  <a:lnTo>
                    <a:pt x="17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5"/>
            <p:cNvSpPr/>
            <p:nvPr/>
          </p:nvSpPr>
          <p:spPr>
            <a:xfrm>
              <a:off x="3779925" y="1895350"/>
              <a:ext cx="362825" cy="665500"/>
            </a:xfrm>
            <a:custGeom>
              <a:rect b="b" l="l" r="r" t="t"/>
              <a:pathLst>
                <a:path extrusionOk="0" h="26620" w="14513">
                  <a:moveTo>
                    <a:pt x="11426" y="1"/>
                  </a:moveTo>
                  <a:lnTo>
                    <a:pt x="11145" y="41"/>
                  </a:lnTo>
                  <a:lnTo>
                    <a:pt x="10904" y="121"/>
                  </a:lnTo>
                  <a:lnTo>
                    <a:pt x="10624" y="241"/>
                  </a:lnTo>
                  <a:lnTo>
                    <a:pt x="10383" y="362"/>
                  </a:lnTo>
                  <a:lnTo>
                    <a:pt x="10143" y="482"/>
                  </a:lnTo>
                  <a:lnTo>
                    <a:pt x="1203" y="9301"/>
                  </a:lnTo>
                  <a:lnTo>
                    <a:pt x="802" y="9622"/>
                  </a:lnTo>
                  <a:lnTo>
                    <a:pt x="522" y="9983"/>
                  </a:lnTo>
                  <a:lnTo>
                    <a:pt x="281" y="10384"/>
                  </a:lnTo>
                  <a:lnTo>
                    <a:pt x="81" y="10865"/>
                  </a:lnTo>
                  <a:lnTo>
                    <a:pt x="0" y="11306"/>
                  </a:lnTo>
                  <a:lnTo>
                    <a:pt x="0" y="11787"/>
                  </a:lnTo>
                  <a:lnTo>
                    <a:pt x="81" y="12268"/>
                  </a:lnTo>
                  <a:lnTo>
                    <a:pt x="281" y="12749"/>
                  </a:lnTo>
                  <a:lnTo>
                    <a:pt x="6655" y="25016"/>
                  </a:lnTo>
                  <a:lnTo>
                    <a:pt x="6855" y="25377"/>
                  </a:lnTo>
                  <a:lnTo>
                    <a:pt x="7096" y="25697"/>
                  </a:lnTo>
                  <a:lnTo>
                    <a:pt x="7377" y="25978"/>
                  </a:lnTo>
                  <a:lnTo>
                    <a:pt x="7697" y="26178"/>
                  </a:lnTo>
                  <a:lnTo>
                    <a:pt x="8058" y="26379"/>
                  </a:lnTo>
                  <a:lnTo>
                    <a:pt x="8419" y="26499"/>
                  </a:lnTo>
                  <a:lnTo>
                    <a:pt x="8780" y="26579"/>
                  </a:lnTo>
                  <a:lnTo>
                    <a:pt x="9181" y="26619"/>
                  </a:lnTo>
                  <a:lnTo>
                    <a:pt x="9501" y="26619"/>
                  </a:lnTo>
                  <a:lnTo>
                    <a:pt x="9782" y="26539"/>
                  </a:lnTo>
                  <a:lnTo>
                    <a:pt x="10063" y="26459"/>
                  </a:lnTo>
                  <a:lnTo>
                    <a:pt x="10343" y="26339"/>
                  </a:lnTo>
                  <a:lnTo>
                    <a:pt x="11185" y="25978"/>
                  </a:lnTo>
                  <a:lnTo>
                    <a:pt x="11426" y="25818"/>
                  </a:lnTo>
                  <a:lnTo>
                    <a:pt x="11586" y="25657"/>
                  </a:lnTo>
                  <a:lnTo>
                    <a:pt x="11626" y="25577"/>
                  </a:lnTo>
                  <a:lnTo>
                    <a:pt x="11666" y="25457"/>
                  </a:lnTo>
                  <a:lnTo>
                    <a:pt x="11626" y="25216"/>
                  </a:lnTo>
                  <a:lnTo>
                    <a:pt x="11506" y="24855"/>
                  </a:lnTo>
                  <a:lnTo>
                    <a:pt x="11305" y="24415"/>
                  </a:lnTo>
                  <a:lnTo>
                    <a:pt x="6294" y="12508"/>
                  </a:lnTo>
                  <a:lnTo>
                    <a:pt x="13310" y="5052"/>
                  </a:lnTo>
                  <a:lnTo>
                    <a:pt x="13550" y="4891"/>
                  </a:lnTo>
                  <a:lnTo>
                    <a:pt x="13751" y="4691"/>
                  </a:lnTo>
                  <a:lnTo>
                    <a:pt x="13911" y="4491"/>
                  </a:lnTo>
                  <a:lnTo>
                    <a:pt x="14071" y="4250"/>
                  </a:lnTo>
                  <a:lnTo>
                    <a:pt x="14192" y="4050"/>
                  </a:lnTo>
                  <a:lnTo>
                    <a:pt x="14312" y="3769"/>
                  </a:lnTo>
                  <a:lnTo>
                    <a:pt x="14392" y="3528"/>
                  </a:lnTo>
                  <a:lnTo>
                    <a:pt x="14472" y="3288"/>
                  </a:lnTo>
                  <a:lnTo>
                    <a:pt x="14512" y="3007"/>
                  </a:lnTo>
                  <a:lnTo>
                    <a:pt x="14512" y="2727"/>
                  </a:lnTo>
                  <a:lnTo>
                    <a:pt x="14512" y="2486"/>
                  </a:lnTo>
                  <a:lnTo>
                    <a:pt x="14432" y="2206"/>
                  </a:lnTo>
                  <a:lnTo>
                    <a:pt x="14392" y="1965"/>
                  </a:lnTo>
                  <a:lnTo>
                    <a:pt x="14272" y="1684"/>
                  </a:lnTo>
                  <a:lnTo>
                    <a:pt x="14152" y="1444"/>
                  </a:lnTo>
                  <a:lnTo>
                    <a:pt x="14031" y="1203"/>
                  </a:lnTo>
                  <a:lnTo>
                    <a:pt x="13831" y="963"/>
                  </a:lnTo>
                  <a:lnTo>
                    <a:pt x="13630" y="762"/>
                  </a:lnTo>
                  <a:lnTo>
                    <a:pt x="13430" y="602"/>
                  </a:lnTo>
                  <a:lnTo>
                    <a:pt x="13230" y="442"/>
                  </a:lnTo>
                  <a:lnTo>
                    <a:pt x="12989" y="281"/>
                  </a:lnTo>
                  <a:lnTo>
                    <a:pt x="12748" y="201"/>
                  </a:lnTo>
                  <a:lnTo>
                    <a:pt x="12468" y="121"/>
                  </a:lnTo>
                  <a:lnTo>
                    <a:pt x="12227" y="41"/>
                  </a:lnTo>
                  <a:lnTo>
                    <a:pt x="11947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5"/>
            <p:cNvSpPr/>
            <p:nvPr/>
          </p:nvSpPr>
          <p:spPr>
            <a:xfrm>
              <a:off x="3810000" y="1895350"/>
              <a:ext cx="333750" cy="312725"/>
            </a:xfrm>
            <a:custGeom>
              <a:rect b="b" l="l" r="r" t="t"/>
              <a:pathLst>
                <a:path extrusionOk="0" h="12509" w="13350">
                  <a:moveTo>
                    <a:pt x="10223" y="1"/>
                  </a:moveTo>
                  <a:lnTo>
                    <a:pt x="9942" y="41"/>
                  </a:lnTo>
                  <a:lnTo>
                    <a:pt x="9701" y="121"/>
                  </a:lnTo>
                  <a:lnTo>
                    <a:pt x="9421" y="241"/>
                  </a:lnTo>
                  <a:lnTo>
                    <a:pt x="9180" y="362"/>
                  </a:lnTo>
                  <a:lnTo>
                    <a:pt x="8940" y="482"/>
                  </a:lnTo>
                  <a:lnTo>
                    <a:pt x="0" y="9261"/>
                  </a:lnTo>
                  <a:lnTo>
                    <a:pt x="5091" y="12508"/>
                  </a:lnTo>
                  <a:lnTo>
                    <a:pt x="12307" y="5773"/>
                  </a:lnTo>
                  <a:lnTo>
                    <a:pt x="12508" y="5573"/>
                  </a:lnTo>
                  <a:lnTo>
                    <a:pt x="12708" y="5373"/>
                  </a:lnTo>
                  <a:lnTo>
                    <a:pt x="12908" y="5132"/>
                  </a:lnTo>
                  <a:lnTo>
                    <a:pt x="13029" y="4851"/>
                  </a:lnTo>
                  <a:lnTo>
                    <a:pt x="13149" y="4571"/>
                  </a:lnTo>
                  <a:lnTo>
                    <a:pt x="13229" y="4290"/>
                  </a:lnTo>
                  <a:lnTo>
                    <a:pt x="13309" y="3969"/>
                  </a:lnTo>
                  <a:lnTo>
                    <a:pt x="13349" y="3649"/>
                  </a:lnTo>
                  <a:lnTo>
                    <a:pt x="13349" y="3288"/>
                  </a:lnTo>
                  <a:lnTo>
                    <a:pt x="13349" y="2967"/>
                  </a:lnTo>
                  <a:lnTo>
                    <a:pt x="13309" y="2647"/>
                  </a:lnTo>
                  <a:lnTo>
                    <a:pt x="13269" y="2326"/>
                  </a:lnTo>
                  <a:lnTo>
                    <a:pt x="13189" y="2005"/>
                  </a:lnTo>
                  <a:lnTo>
                    <a:pt x="13069" y="1725"/>
                  </a:lnTo>
                  <a:lnTo>
                    <a:pt x="12949" y="1444"/>
                  </a:lnTo>
                  <a:lnTo>
                    <a:pt x="12788" y="1203"/>
                  </a:lnTo>
                  <a:lnTo>
                    <a:pt x="12628" y="963"/>
                  </a:lnTo>
                  <a:lnTo>
                    <a:pt x="12427" y="762"/>
                  </a:lnTo>
                  <a:lnTo>
                    <a:pt x="12227" y="602"/>
                  </a:lnTo>
                  <a:lnTo>
                    <a:pt x="11986" y="442"/>
                  </a:lnTo>
                  <a:lnTo>
                    <a:pt x="11786" y="281"/>
                  </a:lnTo>
                  <a:lnTo>
                    <a:pt x="11505" y="201"/>
                  </a:lnTo>
                  <a:lnTo>
                    <a:pt x="11265" y="121"/>
                  </a:lnTo>
                  <a:lnTo>
                    <a:pt x="11024" y="41"/>
                  </a:lnTo>
                  <a:lnTo>
                    <a:pt x="107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5"/>
            <p:cNvSpPr/>
            <p:nvPr/>
          </p:nvSpPr>
          <p:spPr>
            <a:xfrm>
              <a:off x="4085600" y="1893350"/>
              <a:ext cx="168400" cy="263600"/>
            </a:xfrm>
            <a:custGeom>
              <a:rect b="b" l="l" r="r" t="t"/>
              <a:pathLst>
                <a:path extrusionOk="0" h="10544" w="6736">
                  <a:moveTo>
                    <a:pt x="6575" y="1"/>
                  </a:moveTo>
                  <a:lnTo>
                    <a:pt x="6535" y="41"/>
                  </a:lnTo>
                  <a:lnTo>
                    <a:pt x="6495" y="201"/>
                  </a:lnTo>
                  <a:lnTo>
                    <a:pt x="6535" y="361"/>
                  </a:lnTo>
                  <a:lnTo>
                    <a:pt x="6535" y="482"/>
                  </a:lnTo>
                  <a:lnTo>
                    <a:pt x="6535" y="642"/>
                  </a:lnTo>
                  <a:lnTo>
                    <a:pt x="6535" y="963"/>
                  </a:lnTo>
                  <a:lnTo>
                    <a:pt x="6575" y="1163"/>
                  </a:lnTo>
                  <a:lnTo>
                    <a:pt x="6575" y="1243"/>
                  </a:lnTo>
                  <a:lnTo>
                    <a:pt x="6575" y="1364"/>
                  </a:lnTo>
                  <a:lnTo>
                    <a:pt x="6575" y="1564"/>
                  </a:lnTo>
                  <a:lnTo>
                    <a:pt x="6575" y="1885"/>
                  </a:lnTo>
                  <a:lnTo>
                    <a:pt x="6575" y="2005"/>
                  </a:lnTo>
                  <a:lnTo>
                    <a:pt x="6535" y="2646"/>
                  </a:lnTo>
                  <a:lnTo>
                    <a:pt x="6535" y="2727"/>
                  </a:lnTo>
                  <a:lnTo>
                    <a:pt x="6535" y="2967"/>
                  </a:lnTo>
                  <a:lnTo>
                    <a:pt x="6535" y="3288"/>
                  </a:lnTo>
                  <a:lnTo>
                    <a:pt x="6495" y="3408"/>
                  </a:lnTo>
                  <a:lnTo>
                    <a:pt x="6495" y="3528"/>
                  </a:lnTo>
                  <a:lnTo>
                    <a:pt x="6414" y="4130"/>
                  </a:lnTo>
                  <a:lnTo>
                    <a:pt x="6334" y="4771"/>
                  </a:lnTo>
                  <a:lnTo>
                    <a:pt x="6294" y="4811"/>
                  </a:lnTo>
                  <a:lnTo>
                    <a:pt x="6294" y="4931"/>
                  </a:lnTo>
                  <a:lnTo>
                    <a:pt x="6294" y="4971"/>
                  </a:lnTo>
                  <a:lnTo>
                    <a:pt x="6254" y="5132"/>
                  </a:lnTo>
                  <a:lnTo>
                    <a:pt x="6214" y="5292"/>
                  </a:lnTo>
                  <a:lnTo>
                    <a:pt x="6214" y="5493"/>
                  </a:lnTo>
                  <a:lnTo>
                    <a:pt x="6174" y="5613"/>
                  </a:lnTo>
                  <a:lnTo>
                    <a:pt x="6134" y="5773"/>
                  </a:lnTo>
                  <a:lnTo>
                    <a:pt x="6134" y="5813"/>
                  </a:lnTo>
                  <a:lnTo>
                    <a:pt x="6054" y="6054"/>
                  </a:lnTo>
                  <a:lnTo>
                    <a:pt x="5973" y="6415"/>
                  </a:lnTo>
                  <a:lnTo>
                    <a:pt x="5933" y="6535"/>
                  </a:lnTo>
                  <a:lnTo>
                    <a:pt x="5813" y="6896"/>
                  </a:lnTo>
                  <a:lnTo>
                    <a:pt x="5773" y="7096"/>
                  </a:lnTo>
                  <a:lnTo>
                    <a:pt x="5653" y="7457"/>
                  </a:lnTo>
                  <a:lnTo>
                    <a:pt x="5613" y="7698"/>
                  </a:lnTo>
                  <a:lnTo>
                    <a:pt x="5492" y="7938"/>
                  </a:lnTo>
                  <a:lnTo>
                    <a:pt x="5132" y="8700"/>
                  </a:lnTo>
                  <a:lnTo>
                    <a:pt x="5092" y="8820"/>
                  </a:lnTo>
                  <a:lnTo>
                    <a:pt x="5011" y="8900"/>
                  </a:lnTo>
                  <a:lnTo>
                    <a:pt x="4931" y="9020"/>
                  </a:lnTo>
                  <a:lnTo>
                    <a:pt x="4851" y="9141"/>
                  </a:lnTo>
                  <a:lnTo>
                    <a:pt x="4731" y="9381"/>
                  </a:lnTo>
                  <a:lnTo>
                    <a:pt x="4530" y="9582"/>
                  </a:lnTo>
                  <a:lnTo>
                    <a:pt x="4490" y="9662"/>
                  </a:lnTo>
                  <a:lnTo>
                    <a:pt x="4330" y="9782"/>
                  </a:lnTo>
                  <a:lnTo>
                    <a:pt x="4049" y="10023"/>
                  </a:lnTo>
                  <a:lnTo>
                    <a:pt x="3969" y="10103"/>
                  </a:lnTo>
                  <a:lnTo>
                    <a:pt x="3849" y="10183"/>
                  </a:lnTo>
                  <a:lnTo>
                    <a:pt x="3729" y="10223"/>
                  </a:lnTo>
                  <a:lnTo>
                    <a:pt x="3608" y="10303"/>
                  </a:lnTo>
                  <a:lnTo>
                    <a:pt x="3368" y="10343"/>
                  </a:lnTo>
                  <a:lnTo>
                    <a:pt x="2927" y="10343"/>
                  </a:lnTo>
                  <a:lnTo>
                    <a:pt x="2807" y="10303"/>
                  </a:lnTo>
                  <a:lnTo>
                    <a:pt x="2526" y="10143"/>
                  </a:lnTo>
                  <a:lnTo>
                    <a:pt x="2245" y="9942"/>
                  </a:lnTo>
                  <a:lnTo>
                    <a:pt x="2045" y="9742"/>
                  </a:lnTo>
                  <a:lnTo>
                    <a:pt x="1804" y="9501"/>
                  </a:lnTo>
                  <a:lnTo>
                    <a:pt x="1684" y="9261"/>
                  </a:lnTo>
                  <a:lnTo>
                    <a:pt x="1524" y="9061"/>
                  </a:lnTo>
                  <a:lnTo>
                    <a:pt x="1443" y="8900"/>
                  </a:lnTo>
                  <a:lnTo>
                    <a:pt x="1403" y="8820"/>
                  </a:lnTo>
                  <a:lnTo>
                    <a:pt x="1363" y="8660"/>
                  </a:lnTo>
                  <a:lnTo>
                    <a:pt x="1243" y="8459"/>
                  </a:lnTo>
                  <a:lnTo>
                    <a:pt x="1163" y="8219"/>
                  </a:lnTo>
                  <a:lnTo>
                    <a:pt x="1123" y="8098"/>
                  </a:lnTo>
                  <a:lnTo>
                    <a:pt x="1043" y="7898"/>
                  </a:lnTo>
                  <a:lnTo>
                    <a:pt x="962" y="7738"/>
                  </a:lnTo>
                  <a:lnTo>
                    <a:pt x="962" y="7657"/>
                  </a:lnTo>
                  <a:lnTo>
                    <a:pt x="842" y="7417"/>
                  </a:lnTo>
                  <a:lnTo>
                    <a:pt x="842" y="7377"/>
                  </a:lnTo>
                  <a:lnTo>
                    <a:pt x="802" y="7257"/>
                  </a:lnTo>
                  <a:lnTo>
                    <a:pt x="762" y="7056"/>
                  </a:lnTo>
                  <a:lnTo>
                    <a:pt x="602" y="6535"/>
                  </a:lnTo>
                  <a:lnTo>
                    <a:pt x="521" y="6214"/>
                  </a:lnTo>
                  <a:lnTo>
                    <a:pt x="441" y="5853"/>
                  </a:lnTo>
                  <a:lnTo>
                    <a:pt x="361" y="5212"/>
                  </a:lnTo>
                  <a:lnTo>
                    <a:pt x="281" y="4771"/>
                  </a:lnTo>
                  <a:lnTo>
                    <a:pt x="281" y="4531"/>
                  </a:lnTo>
                  <a:lnTo>
                    <a:pt x="241" y="4330"/>
                  </a:lnTo>
                  <a:lnTo>
                    <a:pt x="241" y="4170"/>
                  </a:lnTo>
                  <a:lnTo>
                    <a:pt x="241" y="3889"/>
                  </a:lnTo>
                  <a:lnTo>
                    <a:pt x="201" y="3568"/>
                  </a:lnTo>
                  <a:lnTo>
                    <a:pt x="201" y="3448"/>
                  </a:lnTo>
                  <a:lnTo>
                    <a:pt x="201" y="3368"/>
                  </a:lnTo>
                  <a:lnTo>
                    <a:pt x="161" y="3007"/>
                  </a:lnTo>
                  <a:lnTo>
                    <a:pt x="161" y="2847"/>
                  </a:lnTo>
                  <a:lnTo>
                    <a:pt x="161" y="2486"/>
                  </a:lnTo>
                  <a:lnTo>
                    <a:pt x="161" y="1885"/>
                  </a:lnTo>
                  <a:lnTo>
                    <a:pt x="161" y="1524"/>
                  </a:lnTo>
                  <a:lnTo>
                    <a:pt x="161" y="1404"/>
                  </a:lnTo>
                  <a:lnTo>
                    <a:pt x="161" y="762"/>
                  </a:lnTo>
                  <a:lnTo>
                    <a:pt x="201" y="602"/>
                  </a:lnTo>
                  <a:lnTo>
                    <a:pt x="201" y="361"/>
                  </a:lnTo>
                  <a:lnTo>
                    <a:pt x="161" y="201"/>
                  </a:lnTo>
                  <a:lnTo>
                    <a:pt x="121" y="161"/>
                  </a:lnTo>
                  <a:lnTo>
                    <a:pt x="80" y="201"/>
                  </a:lnTo>
                  <a:lnTo>
                    <a:pt x="40" y="361"/>
                  </a:lnTo>
                  <a:lnTo>
                    <a:pt x="0" y="522"/>
                  </a:lnTo>
                  <a:lnTo>
                    <a:pt x="0" y="842"/>
                  </a:lnTo>
                  <a:lnTo>
                    <a:pt x="0" y="1203"/>
                  </a:lnTo>
                  <a:lnTo>
                    <a:pt x="0" y="1444"/>
                  </a:lnTo>
                  <a:lnTo>
                    <a:pt x="0" y="1644"/>
                  </a:lnTo>
                  <a:lnTo>
                    <a:pt x="0" y="1764"/>
                  </a:lnTo>
                  <a:lnTo>
                    <a:pt x="0" y="1845"/>
                  </a:lnTo>
                  <a:lnTo>
                    <a:pt x="0" y="2085"/>
                  </a:lnTo>
                  <a:lnTo>
                    <a:pt x="0" y="2326"/>
                  </a:lnTo>
                  <a:lnTo>
                    <a:pt x="0" y="2807"/>
                  </a:lnTo>
                  <a:lnTo>
                    <a:pt x="0" y="2927"/>
                  </a:lnTo>
                  <a:lnTo>
                    <a:pt x="0" y="2967"/>
                  </a:lnTo>
                  <a:lnTo>
                    <a:pt x="0" y="3047"/>
                  </a:lnTo>
                  <a:lnTo>
                    <a:pt x="0" y="3328"/>
                  </a:lnTo>
                  <a:lnTo>
                    <a:pt x="0" y="3408"/>
                  </a:lnTo>
                  <a:lnTo>
                    <a:pt x="40" y="3809"/>
                  </a:lnTo>
                  <a:lnTo>
                    <a:pt x="80" y="4651"/>
                  </a:lnTo>
                  <a:lnTo>
                    <a:pt x="121" y="4971"/>
                  </a:lnTo>
                  <a:lnTo>
                    <a:pt x="161" y="5092"/>
                  </a:lnTo>
                  <a:lnTo>
                    <a:pt x="161" y="5172"/>
                  </a:lnTo>
                  <a:lnTo>
                    <a:pt x="201" y="5332"/>
                  </a:lnTo>
                  <a:lnTo>
                    <a:pt x="241" y="5613"/>
                  </a:lnTo>
                  <a:lnTo>
                    <a:pt x="281" y="5733"/>
                  </a:lnTo>
                  <a:lnTo>
                    <a:pt x="281" y="5813"/>
                  </a:lnTo>
                  <a:lnTo>
                    <a:pt x="361" y="6174"/>
                  </a:lnTo>
                  <a:lnTo>
                    <a:pt x="441" y="6535"/>
                  </a:lnTo>
                  <a:lnTo>
                    <a:pt x="481" y="6695"/>
                  </a:lnTo>
                  <a:lnTo>
                    <a:pt x="521" y="6775"/>
                  </a:lnTo>
                  <a:lnTo>
                    <a:pt x="562" y="7016"/>
                  </a:lnTo>
                  <a:lnTo>
                    <a:pt x="602" y="7136"/>
                  </a:lnTo>
                  <a:lnTo>
                    <a:pt x="642" y="7297"/>
                  </a:lnTo>
                  <a:lnTo>
                    <a:pt x="842" y="7858"/>
                  </a:lnTo>
                  <a:lnTo>
                    <a:pt x="1083" y="8499"/>
                  </a:lnTo>
                  <a:lnTo>
                    <a:pt x="1403" y="9141"/>
                  </a:lnTo>
                  <a:lnTo>
                    <a:pt x="1443" y="9181"/>
                  </a:lnTo>
                  <a:lnTo>
                    <a:pt x="1564" y="9421"/>
                  </a:lnTo>
                  <a:lnTo>
                    <a:pt x="1604" y="9501"/>
                  </a:lnTo>
                  <a:lnTo>
                    <a:pt x="1644" y="9501"/>
                  </a:lnTo>
                  <a:lnTo>
                    <a:pt x="1724" y="9622"/>
                  </a:lnTo>
                  <a:lnTo>
                    <a:pt x="1925" y="9862"/>
                  </a:lnTo>
                  <a:lnTo>
                    <a:pt x="2165" y="10103"/>
                  </a:lnTo>
                  <a:lnTo>
                    <a:pt x="2366" y="10263"/>
                  </a:lnTo>
                  <a:lnTo>
                    <a:pt x="2406" y="10303"/>
                  </a:lnTo>
                  <a:lnTo>
                    <a:pt x="2766" y="10464"/>
                  </a:lnTo>
                  <a:lnTo>
                    <a:pt x="3007" y="10504"/>
                  </a:lnTo>
                  <a:lnTo>
                    <a:pt x="3207" y="10504"/>
                  </a:lnTo>
                  <a:lnTo>
                    <a:pt x="3288" y="10544"/>
                  </a:lnTo>
                  <a:lnTo>
                    <a:pt x="3448" y="10504"/>
                  </a:lnTo>
                  <a:lnTo>
                    <a:pt x="3648" y="10464"/>
                  </a:lnTo>
                  <a:lnTo>
                    <a:pt x="3849" y="10383"/>
                  </a:lnTo>
                  <a:lnTo>
                    <a:pt x="3969" y="10303"/>
                  </a:lnTo>
                  <a:lnTo>
                    <a:pt x="4170" y="10143"/>
                  </a:lnTo>
                  <a:lnTo>
                    <a:pt x="4410" y="9942"/>
                  </a:lnTo>
                  <a:lnTo>
                    <a:pt x="4530" y="9862"/>
                  </a:lnTo>
                  <a:lnTo>
                    <a:pt x="4651" y="9702"/>
                  </a:lnTo>
                  <a:lnTo>
                    <a:pt x="4811" y="9501"/>
                  </a:lnTo>
                  <a:lnTo>
                    <a:pt x="5011" y="9221"/>
                  </a:lnTo>
                  <a:lnTo>
                    <a:pt x="5212" y="8900"/>
                  </a:lnTo>
                  <a:lnTo>
                    <a:pt x="5412" y="8620"/>
                  </a:lnTo>
                  <a:lnTo>
                    <a:pt x="5653" y="8058"/>
                  </a:lnTo>
                  <a:lnTo>
                    <a:pt x="5693" y="7858"/>
                  </a:lnTo>
                  <a:lnTo>
                    <a:pt x="5773" y="7698"/>
                  </a:lnTo>
                  <a:lnTo>
                    <a:pt x="5813" y="7577"/>
                  </a:lnTo>
                  <a:lnTo>
                    <a:pt x="5933" y="7257"/>
                  </a:lnTo>
                  <a:lnTo>
                    <a:pt x="5973" y="7096"/>
                  </a:lnTo>
                  <a:lnTo>
                    <a:pt x="5973" y="6976"/>
                  </a:lnTo>
                  <a:lnTo>
                    <a:pt x="6094" y="6655"/>
                  </a:lnTo>
                  <a:lnTo>
                    <a:pt x="6174" y="6375"/>
                  </a:lnTo>
                  <a:lnTo>
                    <a:pt x="6214" y="6214"/>
                  </a:lnTo>
                  <a:lnTo>
                    <a:pt x="6254" y="6054"/>
                  </a:lnTo>
                  <a:lnTo>
                    <a:pt x="6254" y="5934"/>
                  </a:lnTo>
                  <a:lnTo>
                    <a:pt x="6294" y="5773"/>
                  </a:lnTo>
                  <a:lnTo>
                    <a:pt x="6455" y="5052"/>
                  </a:lnTo>
                  <a:lnTo>
                    <a:pt x="6495" y="4971"/>
                  </a:lnTo>
                  <a:lnTo>
                    <a:pt x="6575" y="4250"/>
                  </a:lnTo>
                  <a:lnTo>
                    <a:pt x="6615" y="4210"/>
                  </a:lnTo>
                  <a:lnTo>
                    <a:pt x="6655" y="3528"/>
                  </a:lnTo>
                  <a:lnTo>
                    <a:pt x="6655" y="3408"/>
                  </a:lnTo>
                  <a:lnTo>
                    <a:pt x="6655" y="3328"/>
                  </a:lnTo>
                  <a:lnTo>
                    <a:pt x="6695" y="3248"/>
                  </a:lnTo>
                  <a:lnTo>
                    <a:pt x="6695" y="3127"/>
                  </a:lnTo>
                  <a:lnTo>
                    <a:pt x="6695" y="2927"/>
                  </a:lnTo>
                  <a:lnTo>
                    <a:pt x="6695" y="2887"/>
                  </a:lnTo>
                  <a:lnTo>
                    <a:pt x="6695" y="2686"/>
                  </a:lnTo>
                  <a:lnTo>
                    <a:pt x="6735" y="2125"/>
                  </a:lnTo>
                  <a:lnTo>
                    <a:pt x="6735" y="2005"/>
                  </a:lnTo>
                  <a:lnTo>
                    <a:pt x="6735" y="1604"/>
                  </a:lnTo>
                  <a:lnTo>
                    <a:pt x="6735" y="1444"/>
                  </a:lnTo>
                  <a:lnTo>
                    <a:pt x="6735" y="1404"/>
                  </a:lnTo>
                  <a:lnTo>
                    <a:pt x="6735" y="1323"/>
                  </a:lnTo>
                  <a:lnTo>
                    <a:pt x="6735" y="1043"/>
                  </a:lnTo>
                  <a:lnTo>
                    <a:pt x="6735" y="1003"/>
                  </a:lnTo>
                  <a:lnTo>
                    <a:pt x="6735" y="882"/>
                  </a:lnTo>
                  <a:lnTo>
                    <a:pt x="6695" y="642"/>
                  </a:lnTo>
                  <a:lnTo>
                    <a:pt x="6695" y="361"/>
                  </a:lnTo>
                  <a:lnTo>
                    <a:pt x="6695" y="321"/>
                  </a:lnTo>
                  <a:lnTo>
                    <a:pt x="6615" y="81"/>
                  </a:lnTo>
                  <a:lnTo>
                    <a:pt x="6575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5"/>
            <p:cNvSpPr/>
            <p:nvPr/>
          </p:nvSpPr>
          <p:spPr>
            <a:xfrm>
              <a:off x="4104625" y="1893350"/>
              <a:ext cx="130325" cy="243575"/>
            </a:xfrm>
            <a:custGeom>
              <a:rect b="b" l="l" r="r" t="t"/>
              <a:pathLst>
                <a:path extrusionOk="0" h="9743" w="5213">
                  <a:moveTo>
                    <a:pt x="5212" y="1"/>
                  </a:moveTo>
                  <a:lnTo>
                    <a:pt x="1" y="81"/>
                  </a:lnTo>
                  <a:lnTo>
                    <a:pt x="41" y="1604"/>
                  </a:lnTo>
                  <a:lnTo>
                    <a:pt x="161" y="3127"/>
                  </a:lnTo>
                  <a:lnTo>
                    <a:pt x="362" y="4931"/>
                  </a:lnTo>
                  <a:lnTo>
                    <a:pt x="522" y="5813"/>
                  </a:lnTo>
                  <a:lnTo>
                    <a:pt x="682" y="6695"/>
                  </a:lnTo>
                  <a:lnTo>
                    <a:pt x="883" y="7497"/>
                  </a:lnTo>
                  <a:lnTo>
                    <a:pt x="1123" y="8259"/>
                  </a:lnTo>
                  <a:lnTo>
                    <a:pt x="1364" y="8860"/>
                  </a:lnTo>
                  <a:lnTo>
                    <a:pt x="1524" y="9101"/>
                  </a:lnTo>
                  <a:lnTo>
                    <a:pt x="1685" y="9341"/>
                  </a:lnTo>
                  <a:lnTo>
                    <a:pt x="1845" y="9501"/>
                  </a:lnTo>
                  <a:lnTo>
                    <a:pt x="2046" y="9662"/>
                  </a:lnTo>
                  <a:lnTo>
                    <a:pt x="2246" y="9742"/>
                  </a:lnTo>
                  <a:lnTo>
                    <a:pt x="2647" y="9742"/>
                  </a:lnTo>
                  <a:lnTo>
                    <a:pt x="2847" y="9662"/>
                  </a:lnTo>
                  <a:lnTo>
                    <a:pt x="3048" y="9501"/>
                  </a:lnTo>
                  <a:lnTo>
                    <a:pt x="3208" y="9341"/>
                  </a:lnTo>
                  <a:lnTo>
                    <a:pt x="3368" y="9101"/>
                  </a:lnTo>
                  <a:lnTo>
                    <a:pt x="3529" y="8860"/>
                  </a:lnTo>
                  <a:lnTo>
                    <a:pt x="3809" y="8219"/>
                  </a:lnTo>
                  <a:lnTo>
                    <a:pt x="4090" y="7497"/>
                  </a:lnTo>
                  <a:lnTo>
                    <a:pt x="4290" y="6655"/>
                  </a:lnTo>
                  <a:lnTo>
                    <a:pt x="4491" y="5773"/>
                  </a:lnTo>
                  <a:lnTo>
                    <a:pt x="4691" y="4891"/>
                  </a:lnTo>
                  <a:lnTo>
                    <a:pt x="4932" y="3087"/>
                  </a:lnTo>
                  <a:lnTo>
                    <a:pt x="5092" y="1524"/>
                  </a:lnTo>
                  <a:lnTo>
                    <a:pt x="5212" y="1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5"/>
            <p:cNvSpPr/>
            <p:nvPr/>
          </p:nvSpPr>
          <p:spPr>
            <a:xfrm>
              <a:off x="4135700" y="1682900"/>
              <a:ext cx="137325" cy="76175"/>
            </a:xfrm>
            <a:custGeom>
              <a:rect b="b" l="l" r="r" t="t"/>
              <a:pathLst>
                <a:path extrusionOk="0" h="3047" w="5493">
                  <a:moveTo>
                    <a:pt x="2286" y="0"/>
                  </a:moveTo>
                  <a:lnTo>
                    <a:pt x="1925" y="40"/>
                  </a:lnTo>
                  <a:lnTo>
                    <a:pt x="1564" y="80"/>
                  </a:lnTo>
                  <a:lnTo>
                    <a:pt x="1243" y="160"/>
                  </a:lnTo>
                  <a:lnTo>
                    <a:pt x="923" y="281"/>
                  </a:lnTo>
                  <a:lnTo>
                    <a:pt x="442" y="481"/>
                  </a:lnTo>
                  <a:lnTo>
                    <a:pt x="121" y="641"/>
                  </a:lnTo>
                  <a:lnTo>
                    <a:pt x="1" y="722"/>
                  </a:lnTo>
                  <a:lnTo>
                    <a:pt x="2166" y="2205"/>
                  </a:lnTo>
                  <a:lnTo>
                    <a:pt x="2446" y="1844"/>
                  </a:lnTo>
                  <a:lnTo>
                    <a:pt x="2767" y="1604"/>
                  </a:lnTo>
                  <a:lnTo>
                    <a:pt x="3007" y="1443"/>
                  </a:lnTo>
                  <a:lnTo>
                    <a:pt x="3208" y="1363"/>
                  </a:lnTo>
                  <a:lnTo>
                    <a:pt x="3529" y="1363"/>
                  </a:lnTo>
                  <a:lnTo>
                    <a:pt x="3609" y="1403"/>
                  </a:lnTo>
                  <a:lnTo>
                    <a:pt x="3929" y="1924"/>
                  </a:lnTo>
                  <a:lnTo>
                    <a:pt x="4250" y="2325"/>
                  </a:lnTo>
                  <a:lnTo>
                    <a:pt x="4571" y="2606"/>
                  </a:lnTo>
                  <a:lnTo>
                    <a:pt x="4851" y="2846"/>
                  </a:lnTo>
                  <a:lnTo>
                    <a:pt x="5132" y="2967"/>
                  </a:lnTo>
                  <a:lnTo>
                    <a:pt x="5332" y="3047"/>
                  </a:lnTo>
                  <a:lnTo>
                    <a:pt x="5493" y="3047"/>
                  </a:lnTo>
                  <a:lnTo>
                    <a:pt x="4611" y="922"/>
                  </a:lnTo>
                  <a:lnTo>
                    <a:pt x="4250" y="601"/>
                  </a:lnTo>
                  <a:lnTo>
                    <a:pt x="3849" y="361"/>
                  </a:lnTo>
                  <a:lnTo>
                    <a:pt x="3448" y="160"/>
                  </a:lnTo>
                  <a:lnTo>
                    <a:pt x="3047" y="40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5"/>
            <p:cNvSpPr/>
            <p:nvPr/>
          </p:nvSpPr>
          <p:spPr>
            <a:xfrm>
              <a:off x="4117675" y="1695925"/>
              <a:ext cx="149350" cy="272625"/>
            </a:xfrm>
            <a:custGeom>
              <a:rect b="b" l="l" r="r" t="t"/>
              <a:pathLst>
                <a:path extrusionOk="0" h="10905" w="5974">
                  <a:moveTo>
                    <a:pt x="3247" y="0"/>
                  </a:moveTo>
                  <a:lnTo>
                    <a:pt x="2927" y="40"/>
                  </a:lnTo>
                  <a:lnTo>
                    <a:pt x="2606" y="80"/>
                  </a:lnTo>
                  <a:lnTo>
                    <a:pt x="2325" y="161"/>
                  </a:lnTo>
                  <a:lnTo>
                    <a:pt x="2045" y="321"/>
                  </a:lnTo>
                  <a:lnTo>
                    <a:pt x="1764" y="481"/>
                  </a:lnTo>
                  <a:lnTo>
                    <a:pt x="1524" y="682"/>
                  </a:lnTo>
                  <a:lnTo>
                    <a:pt x="1363" y="882"/>
                  </a:lnTo>
                  <a:lnTo>
                    <a:pt x="1203" y="1123"/>
                  </a:lnTo>
                  <a:lnTo>
                    <a:pt x="1042" y="1363"/>
                  </a:lnTo>
                  <a:lnTo>
                    <a:pt x="922" y="1644"/>
                  </a:lnTo>
                  <a:lnTo>
                    <a:pt x="762" y="2205"/>
                  </a:lnTo>
                  <a:lnTo>
                    <a:pt x="642" y="2766"/>
                  </a:lnTo>
                  <a:lnTo>
                    <a:pt x="441" y="3889"/>
                  </a:lnTo>
                  <a:lnTo>
                    <a:pt x="281" y="5011"/>
                  </a:lnTo>
                  <a:lnTo>
                    <a:pt x="160" y="6454"/>
                  </a:lnTo>
                  <a:lnTo>
                    <a:pt x="0" y="8980"/>
                  </a:lnTo>
                  <a:lnTo>
                    <a:pt x="0" y="9341"/>
                  </a:lnTo>
                  <a:lnTo>
                    <a:pt x="40" y="9661"/>
                  </a:lnTo>
                  <a:lnTo>
                    <a:pt x="160" y="9942"/>
                  </a:lnTo>
                  <a:lnTo>
                    <a:pt x="321" y="10223"/>
                  </a:lnTo>
                  <a:lnTo>
                    <a:pt x="521" y="10423"/>
                  </a:lnTo>
                  <a:lnTo>
                    <a:pt x="762" y="10624"/>
                  </a:lnTo>
                  <a:lnTo>
                    <a:pt x="1042" y="10784"/>
                  </a:lnTo>
                  <a:lnTo>
                    <a:pt x="1363" y="10864"/>
                  </a:lnTo>
                  <a:lnTo>
                    <a:pt x="1644" y="10904"/>
                  </a:lnTo>
                  <a:lnTo>
                    <a:pt x="1964" y="10904"/>
                  </a:lnTo>
                  <a:lnTo>
                    <a:pt x="2245" y="10864"/>
                  </a:lnTo>
                  <a:lnTo>
                    <a:pt x="2526" y="10784"/>
                  </a:lnTo>
                  <a:lnTo>
                    <a:pt x="2806" y="10664"/>
                  </a:lnTo>
                  <a:lnTo>
                    <a:pt x="3047" y="10503"/>
                  </a:lnTo>
                  <a:lnTo>
                    <a:pt x="3247" y="10303"/>
                  </a:lnTo>
                  <a:lnTo>
                    <a:pt x="3408" y="10022"/>
                  </a:lnTo>
                  <a:lnTo>
                    <a:pt x="3488" y="9782"/>
                  </a:lnTo>
                  <a:lnTo>
                    <a:pt x="3528" y="9501"/>
                  </a:lnTo>
                  <a:lnTo>
                    <a:pt x="3528" y="9220"/>
                  </a:lnTo>
                  <a:lnTo>
                    <a:pt x="3528" y="8940"/>
                  </a:lnTo>
                  <a:lnTo>
                    <a:pt x="3528" y="7898"/>
                  </a:lnTo>
                  <a:lnTo>
                    <a:pt x="3528" y="7176"/>
                  </a:lnTo>
                  <a:lnTo>
                    <a:pt x="3488" y="6895"/>
                  </a:lnTo>
                  <a:lnTo>
                    <a:pt x="3889" y="6935"/>
                  </a:lnTo>
                  <a:lnTo>
                    <a:pt x="4250" y="6976"/>
                  </a:lnTo>
                  <a:lnTo>
                    <a:pt x="4610" y="6935"/>
                  </a:lnTo>
                  <a:lnTo>
                    <a:pt x="5011" y="6855"/>
                  </a:lnTo>
                  <a:lnTo>
                    <a:pt x="5252" y="6775"/>
                  </a:lnTo>
                  <a:lnTo>
                    <a:pt x="5452" y="6695"/>
                  </a:lnTo>
                  <a:lnTo>
                    <a:pt x="5572" y="6535"/>
                  </a:lnTo>
                  <a:lnTo>
                    <a:pt x="5693" y="6374"/>
                  </a:lnTo>
                  <a:lnTo>
                    <a:pt x="5733" y="6174"/>
                  </a:lnTo>
                  <a:lnTo>
                    <a:pt x="5813" y="5973"/>
                  </a:lnTo>
                  <a:lnTo>
                    <a:pt x="5893" y="5532"/>
                  </a:lnTo>
                  <a:lnTo>
                    <a:pt x="5973" y="4610"/>
                  </a:lnTo>
                  <a:lnTo>
                    <a:pt x="5973" y="3608"/>
                  </a:lnTo>
                  <a:lnTo>
                    <a:pt x="5973" y="3087"/>
                  </a:lnTo>
                  <a:lnTo>
                    <a:pt x="5893" y="2606"/>
                  </a:lnTo>
                  <a:lnTo>
                    <a:pt x="5813" y="2125"/>
                  </a:lnTo>
                  <a:lnTo>
                    <a:pt x="5693" y="1684"/>
                  </a:lnTo>
                  <a:lnTo>
                    <a:pt x="5572" y="1403"/>
                  </a:lnTo>
                  <a:lnTo>
                    <a:pt x="5412" y="1163"/>
                  </a:lnTo>
                  <a:lnTo>
                    <a:pt x="5212" y="922"/>
                  </a:lnTo>
                  <a:lnTo>
                    <a:pt x="4971" y="682"/>
                  </a:lnTo>
                  <a:lnTo>
                    <a:pt x="4731" y="481"/>
                  </a:lnTo>
                  <a:lnTo>
                    <a:pt x="4450" y="321"/>
                  </a:lnTo>
                  <a:lnTo>
                    <a:pt x="4169" y="201"/>
                  </a:lnTo>
                  <a:lnTo>
                    <a:pt x="3849" y="120"/>
                  </a:lnTo>
                  <a:lnTo>
                    <a:pt x="3568" y="40"/>
                  </a:lnTo>
                  <a:lnTo>
                    <a:pt x="3247" y="0"/>
                  </a:lnTo>
                  <a:close/>
                </a:path>
              </a:pathLst>
            </a:custGeom>
            <a:solidFill>
              <a:srgbClr val="E96C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5"/>
            <p:cNvSpPr/>
            <p:nvPr/>
          </p:nvSpPr>
          <p:spPr>
            <a:xfrm>
              <a:off x="4212875" y="1811175"/>
              <a:ext cx="16050" cy="15050"/>
            </a:xfrm>
            <a:custGeom>
              <a:rect b="b" l="l" r="r" t="t"/>
              <a:pathLst>
                <a:path extrusionOk="0" h="602" w="642">
                  <a:moveTo>
                    <a:pt x="41" y="0"/>
                  </a:moveTo>
                  <a:lnTo>
                    <a:pt x="41" y="40"/>
                  </a:lnTo>
                  <a:lnTo>
                    <a:pt x="41" y="80"/>
                  </a:lnTo>
                  <a:lnTo>
                    <a:pt x="1" y="80"/>
                  </a:lnTo>
                  <a:lnTo>
                    <a:pt x="1" y="121"/>
                  </a:lnTo>
                  <a:lnTo>
                    <a:pt x="1" y="161"/>
                  </a:lnTo>
                  <a:lnTo>
                    <a:pt x="1" y="201"/>
                  </a:lnTo>
                  <a:lnTo>
                    <a:pt x="1" y="241"/>
                  </a:lnTo>
                  <a:lnTo>
                    <a:pt x="1" y="281"/>
                  </a:lnTo>
                  <a:lnTo>
                    <a:pt x="1" y="321"/>
                  </a:lnTo>
                  <a:lnTo>
                    <a:pt x="41" y="321"/>
                  </a:lnTo>
                  <a:lnTo>
                    <a:pt x="1" y="361"/>
                  </a:lnTo>
                  <a:lnTo>
                    <a:pt x="41" y="361"/>
                  </a:lnTo>
                  <a:lnTo>
                    <a:pt x="41" y="401"/>
                  </a:lnTo>
                  <a:lnTo>
                    <a:pt x="81" y="441"/>
                  </a:lnTo>
                  <a:lnTo>
                    <a:pt x="121" y="441"/>
                  </a:lnTo>
                  <a:lnTo>
                    <a:pt x="121" y="481"/>
                  </a:lnTo>
                  <a:lnTo>
                    <a:pt x="161" y="481"/>
                  </a:lnTo>
                  <a:lnTo>
                    <a:pt x="161" y="521"/>
                  </a:lnTo>
                  <a:lnTo>
                    <a:pt x="241" y="521"/>
                  </a:lnTo>
                  <a:lnTo>
                    <a:pt x="241" y="562"/>
                  </a:lnTo>
                  <a:lnTo>
                    <a:pt x="401" y="562"/>
                  </a:lnTo>
                  <a:lnTo>
                    <a:pt x="401" y="602"/>
                  </a:lnTo>
                  <a:lnTo>
                    <a:pt x="442" y="602"/>
                  </a:lnTo>
                  <a:lnTo>
                    <a:pt x="482" y="562"/>
                  </a:lnTo>
                  <a:lnTo>
                    <a:pt x="562" y="562"/>
                  </a:lnTo>
                  <a:lnTo>
                    <a:pt x="562" y="521"/>
                  </a:lnTo>
                  <a:lnTo>
                    <a:pt x="642" y="521"/>
                  </a:lnTo>
                  <a:lnTo>
                    <a:pt x="602" y="481"/>
                  </a:lnTo>
                  <a:lnTo>
                    <a:pt x="562" y="441"/>
                  </a:lnTo>
                  <a:lnTo>
                    <a:pt x="562" y="401"/>
                  </a:lnTo>
                  <a:lnTo>
                    <a:pt x="522" y="361"/>
                  </a:lnTo>
                  <a:lnTo>
                    <a:pt x="482" y="401"/>
                  </a:lnTo>
                  <a:lnTo>
                    <a:pt x="281" y="401"/>
                  </a:lnTo>
                  <a:lnTo>
                    <a:pt x="281" y="361"/>
                  </a:lnTo>
                  <a:lnTo>
                    <a:pt x="241" y="321"/>
                  </a:lnTo>
                  <a:lnTo>
                    <a:pt x="201" y="321"/>
                  </a:lnTo>
                  <a:lnTo>
                    <a:pt x="201" y="281"/>
                  </a:lnTo>
                  <a:lnTo>
                    <a:pt x="201" y="241"/>
                  </a:lnTo>
                  <a:lnTo>
                    <a:pt x="201" y="201"/>
                  </a:lnTo>
                  <a:lnTo>
                    <a:pt x="201" y="161"/>
                  </a:lnTo>
                  <a:lnTo>
                    <a:pt x="201" y="121"/>
                  </a:lnTo>
                  <a:lnTo>
                    <a:pt x="161" y="101"/>
                  </a:lnTo>
                  <a:lnTo>
                    <a:pt x="201" y="80"/>
                  </a:lnTo>
                  <a:lnTo>
                    <a:pt x="161" y="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5"/>
            <p:cNvSpPr/>
            <p:nvPr/>
          </p:nvSpPr>
          <p:spPr>
            <a:xfrm>
              <a:off x="4172800" y="1858275"/>
              <a:ext cx="33075" cy="35100"/>
            </a:xfrm>
            <a:custGeom>
              <a:rect b="b" l="l" r="r" t="t"/>
              <a:pathLst>
                <a:path extrusionOk="0" h="1404" w="1323">
                  <a:moveTo>
                    <a:pt x="0" y="0"/>
                  </a:moveTo>
                  <a:lnTo>
                    <a:pt x="1323" y="1404"/>
                  </a:lnTo>
                  <a:lnTo>
                    <a:pt x="1323" y="401"/>
                  </a:lnTo>
                  <a:lnTo>
                    <a:pt x="882" y="281"/>
                  </a:lnTo>
                  <a:lnTo>
                    <a:pt x="441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5"/>
            <p:cNvSpPr/>
            <p:nvPr/>
          </p:nvSpPr>
          <p:spPr>
            <a:xfrm>
              <a:off x="4235925" y="1754050"/>
              <a:ext cx="40125" cy="10050"/>
            </a:xfrm>
            <a:custGeom>
              <a:rect b="b" l="l" r="r" t="t"/>
              <a:pathLst>
                <a:path extrusionOk="0" h="402" w="1605">
                  <a:moveTo>
                    <a:pt x="642" y="0"/>
                  </a:moveTo>
                  <a:lnTo>
                    <a:pt x="522" y="40"/>
                  </a:lnTo>
                  <a:lnTo>
                    <a:pt x="281" y="40"/>
                  </a:lnTo>
                  <a:lnTo>
                    <a:pt x="241" y="80"/>
                  </a:lnTo>
                  <a:lnTo>
                    <a:pt x="161" y="80"/>
                  </a:lnTo>
                  <a:lnTo>
                    <a:pt x="121" y="121"/>
                  </a:lnTo>
                  <a:lnTo>
                    <a:pt x="1" y="121"/>
                  </a:lnTo>
                  <a:lnTo>
                    <a:pt x="1" y="161"/>
                  </a:lnTo>
                  <a:lnTo>
                    <a:pt x="1" y="241"/>
                  </a:lnTo>
                  <a:lnTo>
                    <a:pt x="41" y="281"/>
                  </a:lnTo>
                  <a:lnTo>
                    <a:pt x="201" y="281"/>
                  </a:lnTo>
                  <a:lnTo>
                    <a:pt x="241" y="241"/>
                  </a:lnTo>
                  <a:lnTo>
                    <a:pt x="281" y="281"/>
                  </a:lnTo>
                  <a:lnTo>
                    <a:pt x="281" y="241"/>
                  </a:lnTo>
                  <a:lnTo>
                    <a:pt x="361" y="241"/>
                  </a:lnTo>
                  <a:lnTo>
                    <a:pt x="401" y="201"/>
                  </a:lnTo>
                  <a:lnTo>
                    <a:pt x="762" y="201"/>
                  </a:lnTo>
                  <a:lnTo>
                    <a:pt x="802" y="241"/>
                  </a:lnTo>
                  <a:lnTo>
                    <a:pt x="842" y="201"/>
                  </a:lnTo>
                  <a:lnTo>
                    <a:pt x="842" y="241"/>
                  </a:lnTo>
                  <a:lnTo>
                    <a:pt x="1043" y="241"/>
                  </a:lnTo>
                  <a:lnTo>
                    <a:pt x="1083" y="281"/>
                  </a:lnTo>
                  <a:lnTo>
                    <a:pt x="1283" y="281"/>
                  </a:lnTo>
                  <a:lnTo>
                    <a:pt x="1323" y="321"/>
                  </a:lnTo>
                  <a:lnTo>
                    <a:pt x="1364" y="321"/>
                  </a:lnTo>
                  <a:lnTo>
                    <a:pt x="1364" y="361"/>
                  </a:lnTo>
                  <a:lnTo>
                    <a:pt x="1484" y="361"/>
                  </a:lnTo>
                  <a:lnTo>
                    <a:pt x="1484" y="401"/>
                  </a:lnTo>
                  <a:lnTo>
                    <a:pt x="1524" y="401"/>
                  </a:lnTo>
                  <a:lnTo>
                    <a:pt x="1564" y="361"/>
                  </a:lnTo>
                  <a:lnTo>
                    <a:pt x="1564" y="321"/>
                  </a:lnTo>
                  <a:lnTo>
                    <a:pt x="1604" y="281"/>
                  </a:lnTo>
                  <a:lnTo>
                    <a:pt x="1604" y="241"/>
                  </a:lnTo>
                  <a:lnTo>
                    <a:pt x="1604" y="201"/>
                  </a:lnTo>
                  <a:lnTo>
                    <a:pt x="1524" y="201"/>
                  </a:lnTo>
                  <a:lnTo>
                    <a:pt x="1524" y="161"/>
                  </a:lnTo>
                  <a:lnTo>
                    <a:pt x="1404" y="161"/>
                  </a:lnTo>
                  <a:lnTo>
                    <a:pt x="1364" y="121"/>
                  </a:lnTo>
                  <a:lnTo>
                    <a:pt x="1283" y="121"/>
                  </a:lnTo>
                  <a:lnTo>
                    <a:pt x="1203" y="80"/>
                  </a:lnTo>
                  <a:lnTo>
                    <a:pt x="1123" y="80"/>
                  </a:lnTo>
                  <a:lnTo>
                    <a:pt x="1123" y="40"/>
                  </a:lnTo>
                  <a:lnTo>
                    <a:pt x="722" y="40"/>
                  </a:lnTo>
                  <a:lnTo>
                    <a:pt x="722" y="0"/>
                  </a:lnTo>
                  <a:lnTo>
                    <a:pt x="682" y="40"/>
                  </a:lnTo>
                  <a:lnTo>
                    <a:pt x="642" y="40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5"/>
            <p:cNvSpPr/>
            <p:nvPr/>
          </p:nvSpPr>
          <p:spPr>
            <a:xfrm>
              <a:off x="4174800" y="1750025"/>
              <a:ext cx="40100" cy="11050"/>
            </a:xfrm>
            <a:custGeom>
              <a:rect b="b" l="l" r="r" t="t"/>
              <a:pathLst>
                <a:path extrusionOk="0" h="442" w="1604">
                  <a:moveTo>
                    <a:pt x="201" y="1"/>
                  </a:moveTo>
                  <a:lnTo>
                    <a:pt x="201" y="41"/>
                  </a:lnTo>
                  <a:lnTo>
                    <a:pt x="0" y="41"/>
                  </a:lnTo>
                  <a:lnTo>
                    <a:pt x="0" y="81"/>
                  </a:lnTo>
                  <a:lnTo>
                    <a:pt x="0" y="161"/>
                  </a:lnTo>
                  <a:lnTo>
                    <a:pt x="40" y="241"/>
                  </a:lnTo>
                  <a:lnTo>
                    <a:pt x="120" y="241"/>
                  </a:lnTo>
                  <a:lnTo>
                    <a:pt x="120" y="201"/>
                  </a:lnTo>
                  <a:lnTo>
                    <a:pt x="161" y="201"/>
                  </a:lnTo>
                  <a:lnTo>
                    <a:pt x="201" y="241"/>
                  </a:lnTo>
                  <a:lnTo>
                    <a:pt x="201" y="201"/>
                  </a:lnTo>
                  <a:lnTo>
                    <a:pt x="321" y="201"/>
                  </a:lnTo>
                  <a:lnTo>
                    <a:pt x="361" y="161"/>
                  </a:lnTo>
                  <a:lnTo>
                    <a:pt x="521" y="161"/>
                  </a:lnTo>
                  <a:lnTo>
                    <a:pt x="561" y="201"/>
                  </a:lnTo>
                  <a:lnTo>
                    <a:pt x="561" y="161"/>
                  </a:lnTo>
                  <a:lnTo>
                    <a:pt x="682" y="161"/>
                  </a:lnTo>
                  <a:lnTo>
                    <a:pt x="682" y="201"/>
                  </a:lnTo>
                  <a:lnTo>
                    <a:pt x="882" y="201"/>
                  </a:lnTo>
                  <a:lnTo>
                    <a:pt x="922" y="241"/>
                  </a:lnTo>
                  <a:lnTo>
                    <a:pt x="1042" y="241"/>
                  </a:lnTo>
                  <a:lnTo>
                    <a:pt x="1083" y="282"/>
                  </a:lnTo>
                  <a:lnTo>
                    <a:pt x="1203" y="282"/>
                  </a:lnTo>
                  <a:lnTo>
                    <a:pt x="1203" y="322"/>
                  </a:lnTo>
                  <a:lnTo>
                    <a:pt x="1283" y="322"/>
                  </a:lnTo>
                  <a:lnTo>
                    <a:pt x="1323" y="362"/>
                  </a:lnTo>
                  <a:lnTo>
                    <a:pt x="1323" y="322"/>
                  </a:lnTo>
                  <a:lnTo>
                    <a:pt x="1363" y="362"/>
                  </a:lnTo>
                  <a:lnTo>
                    <a:pt x="1403" y="402"/>
                  </a:lnTo>
                  <a:lnTo>
                    <a:pt x="1483" y="402"/>
                  </a:lnTo>
                  <a:lnTo>
                    <a:pt x="1483" y="442"/>
                  </a:lnTo>
                  <a:lnTo>
                    <a:pt x="1524" y="442"/>
                  </a:lnTo>
                  <a:lnTo>
                    <a:pt x="1524" y="402"/>
                  </a:lnTo>
                  <a:lnTo>
                    <a:pt x="1564" y="362"/>
                  </a:lnTo>
                  <a:lnTo>
                    <a:pt x="1604" y="322"/>
                  </a:lnTo>
                  <a:lnTo>
                    <a:pt x="1604" y="282"/>
                  </a:lnTo>
                  <a:lnTo>
                    <a:pt x="1564" y="241"/>
                  </a:lnTo>
                  <a:lnTo>
                    <a:pt x="1524" y="241"/>
                  </a:lnTo>
                  <a:lnTo>
                    <a:pt x="1524" y="201"/>
                  </a:lnTo>
                  <a:lnTo>
                    <a:pt x="1403" y="201"/>
                  </a:lnTo>
                  <a:lnTo>
                    <a:pt x="1403" y="161"/>
                  </a:lnTo>
                  <a:lnTo>
                    <a:pt x="1323" y="121"/>
                  </a:lnTo>
                  <a:lnTo>
                    <a:pt x="1203" y="121"/>
                  </a:lnTo>
                  <a:lnTo>
                    <a:pt x="1203" y="81"/>
                  </a:lnTo>
                  <a:lnTo>
                    <a:pt x="1083" y="81"/>
                  </a:lnTo>
                  <a:lnTo>
                    <a:pt x="1083" y="41"/>
                  </a:lnTo>
                  <a:lnTo>
                    <a:pt x="842" y="41"/>
                  </a:lnTo>
                  <a:lnTo>
                    <a:pt x="842" y="1"/>
                  </a:lnTo>
                  <a:lnTo>
                    <a:pt x="802" y="1"/>
                  </a:lnTo>
                  <a:lnTo>
                    <a:pt x="802" y="41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5"/>
            <p:cNvSpPr/>
            <p:nvPr/>
          </p:nvSpPr>
          <p:spPr>
            <a:xfrm>
              <a:off x="4120675" y="1755050"/>
              <a:ext cx="39100" cy="51125"/>
            </a:xfrm>
            <a:custGeom>
              <a:rect b="b" l="l" r="r" t="t"/>
              <a:pathLst>
                <a:path extrusionOk="0" h="2045" w="1564">
                  <a:moveTo>
                    <a:pt x="481" y="0"/>
                  </a:moveTo>
                  <a:lnTo>
                    <a:pt x="321" y="40"/>
                  </a:lnTo>
                  <a:lnTo>
                    <a:pt x="201" y="81"/>
                  </a:lnTo>
                  <a:lnTo>
                    <a:pt x="81" y="161"/>
                  </a:lnTo>
                  <a:lnTo>
                    <a:pt x="40" y="281"/>
                  </a:lnTo>
                  <a:lnTo>
                    <a:pt x="0" y="401"/>
                  </a:lnTo>
                  <a:lnTo>
                    <a:pt x="0" y="682"/>
                  </a:lnTo>
                  <a:lnTo>
                    <a:pt x="81" y="962"/>
                  </a:lnTo>
                  <a:lnTo>
                    <a:pt x="201" y="1203"/>
                  </a:lnTo>
                  <a:lnTo>
                    <a:pt x="401" y="1444"/>
                  </a:lnTo>
                  <a:lnTo>
                    <a:pt x="602" y="1644"/>
                  </a:lnTo>
                  <a:lnTo>
                    <a:pt x="842" y="1804"/>
                  </a:lnTo>
                  <a:lnTo>
                    <a:pt x="1083" y="1965"/>
                  </a:lnTo>
                  <a:lnTo>
                    <a:pt x="1323" y="2045"/>
                  </a:lnTo>
                  <a:lnTo>
                    <a:pt x="1363" y="2045"/>
                  </a:lnTo>
                  <a:lnTo>
                    <a:pt x="1564" y="1003"/>
                  </a:lnTo>
                  <a:lnTo>
                    <a:pt x="1323" y="602"/>
                  </a:lnTo>
                  <a:lnTo>
                    <a:pt x="1203" y="401"/>
                  </a:lnTo>
                  <a:lnTo>
                    <a:pt x="1043" y="201"/>
                  </a:lnTo>
                  <a:lnTo>
                    <a:pt x="882" y="121"/>
                  </a:lnTo>
                  <a:lnTo>
                    <a:pt x="682" y="40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DA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5"/>
            <p:cNvSpPr/>
            <p:nvPr/>
          </p:nvSpPr>
          <p:spPr>
            <a:xfrm>
              <a:off x="4131700" y="1765075"/>
              <a:ext cx="17050" cy="18050"/>
            </a:xfrm>
            <a:custGeom>
              <a:rect b="b" l="l" r="r" t="t"/>
              <a:pathLst>
                <a:path extrusionOk="0" h="722" w="682">
                  <a:moveTo>
                    <a:pt x="81" y="0"/>
                  </a:moveTo>
                  <a:lnTo>
                    <a:pt x="40" y="40"/>
                  </a:lnTo>
                  <a:lnTo>
                    <a:pt x="0" y="80"/>
                  </a:lnTo>
                  <a:lnTo>
                    <a:pt x="0" y="121"/>
                  </a:lnTo>
                  <a:lnTo>
                    <a:pt x="0" y="161"/>
                  </a:lnTo>
                  <a:lnTo>
                    <a:pt x="0" y="201"/>
                  </a:lnTo>
                  <a:lnTo>
                    <a:pt x="81" y="201"/>
                  </a:lnTo>
                  <a:lnTo>
                    <a:pt x="81" y="241"/>
                  </a:lnTo>
                  <a:lnTo>
                    <a:pt x="121" y="281"/>
                  </a:lnTo>
                  <a:lnTo>
                    <a:pt x="201" y="281"/>
                  </a:lnTo>
                  <a:lnTo>
                    <a:pt x="161" y="321"/>
                  </a:lnTo>
                  <a:lnTo>
                    <a:pt x="201" y="321"/>
                  </a:lnTo>
                  <a:lnTo>
                    <a:pt x="201" y="361"/>
                  </a:lnTo>
                  <a:lnTo>
                    <a:pt x="281" y="361"/>
                  </a:lnTo>
                  <a:lnTo>
                    <a:pt x="281" y="401"/>
                  </a:lnTo>
                  <a:lnTo>
                    <a:pt x="321" y="401"/>
                  </a:lnTo>
                  <a:lnTo>
                    <a:pt x="321" y="441"/>
                  </a:lnTo>
                  <a:lnTo>
                    <a:pt x="361" y="441"/>
                  </a:lnTo>
                  <a:lnTo>
                    <a:pt x="361" y="481"/>
                  </a:lnTo>
                  <a:lnTo>
                    <a:pt x="401" y="521"/>
                  </a:lnTo>
                  <a:lnTo>
                    <a:pt x="401" y="561"/>
                  </a:lnTo>
                  <a:lnTo>
                    <a:pt x="441" y="561"/>
                  </a:lnTo>
                  <a:lnTo>
                    <a:pt x="441" y="602"/>
                  </a:lnTo>
                  <a:lnTo>
                    <a:pt x="481" y="642"/>
                  </a:lnTo>
                  <a:lnTo>
                    <a:pt x="522" y="682"/>
                  </a:lnTo>
                  <a:lnTo>
                    <a:pt x="522" y="722"/>
                  </a:lnTo>
                  <a:lnTo>
                    <a:pt x="562" y="722"/>
                  </a:lnTo>
                  <a:lnTo>
                    <a:pt x="642" y="682"/>
                  </a:lnTo>
                  <a:lnTo>
                    <a:pt x="682" y="642"/>
                  </a:lnTo>
                  <a:lnTo>
                    <a:pt x="682" y="602"/>
                  </a:lnTo>
                  <a:lnTo>
                    <a:pt x="682" y="561"/>
                  </a:lnTo>
                  <a:lnTo>
                    <a:pt x="642" y="561"/>
                  </a:lnTo>
                  <a:lnTo>
                    <a:pt x="642" y="521"/>
                  </a:lnTo>
                  <a:lnTo>
                    <a:pt x="602" y="521"/>
                  </a:lnTo>
                  <a:lnTo>
                    <a:pt x="602" y="481"/>
                  </a:lnTo>
                  <a:lnTo>
                    <a:pt x="562" y="481"/>
                  </a:lnTo>
                  <a:lnTo>
                    <a:pt x="562" y="441"/>
                  </a:lnTo>
                  <a:lnTo>
                    <a:pt x="522" y="401"/>
                  </a:lnTo>
                  <a:lnTo>
                    <a:pt x="481" y="401"/>
                  </a:lnTo>
                  <a:lnTo>
                    <a:pt x="481" y="361"/>
                  </a:lnTo>
                  <a:lnTo>
                    <a:pt x="481" y="321"/>
                  </a:lnTo>
                  <a:lnTo>
                    <a:pt x="441" y="281"/>
                  </a:lnTo>
                  <a:lnTo>
                    <a:pt x="401" y="281"/>
                  </a:lnTo>
                  <a:lnTo>
                    <a:pt x="401" y="241"/>
                  </a:lnTo>
                  <a:lnTo>
                    <a:pt x="361" y="241"/>
                  </a:lnTo>
                  <a:lnTo>
                    <a:pt x="361" y="201"/>
                  </a:lnTo>
                  <a:lnTo>
                    <a:pt x="321" y="201"/>
                  </a:lnTo>
                  <a:lnTo>
                    <a:pt x="321" y="161"/>
                  </a:lnTo>
                  <a:lnTo>
                    <a:pt x="281" y="161"/>
                  </a:lnTo>
                  <a:lnTo>
                    <a:pt x="281" y="121"/>
                  </a:lnTo>
                  <a:lnTo>
                    <a:pt x="241" y="121"/>
                  </a:lnTo>
                  <a:lnTo>
                    <a:pt x="241" y="80"/>
                  </a:lnTo>
                  <a:lnTo>
                    <a:pt x="161" y="80"/>
                  </a:lnTo>
                  <a:lnTo>
                    <a:pt x="161" y="40"/>
                  </a:lnTo>
                  <a:lnTo>
                    <a:pt x="81" y="4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5"/>
            <p:cNvSpPr/>
            <p:nvPr/>
          </p:nvSpPr>
          <p:spPr>
            <a:xfrm>
              <a:off x="4135700" y="1773075"/>
              <a:ext cx="7050" cy="9050"/>
            </a:xfrm>
            <a:custGeom>
              <a:rect b="b" l="l" r="r" t="t"/>
              <a:pathLst>
                <a:path extrusionOk="0" h="362" w="282">
                  <a:moveTo>
                    <a:pt x="81" y="1"/>
                  </a:moveTo>
                  <a:lnTo>
                    <a:pt x="81" y="41"/>
                  </a:lnTo>
                  <a:lnTo>
                    <a:pt x="81" y="81"/>
                  </a:lnTo>
                  <a:lnTo>
                    <a:pt x="41" y="81"/>
                  </a:lnTo>
                  <a:lnTo>
                    <a:pt x="81" y="121"/>
                  </a:lnTo>
                  <a:lnTo>
                    <a:pt x="41" y="121"/>
                  </a:lnTo>
                  <a:lnTo>
                    <a:pt x="41" y="161"/>
                  </a:lnTo>
                  <a:lnTo>
                    <a:pt x="1" y="161"/>
                  </a:lnTo>
                  <a:lnTo>
                    <a:pt x="1" y="201"/>
                  </a:lnTo>
                  <a:lnTo>
                    <a:pt x="1" y="241"/>
                  </a:lnTo>
                  <a:lnTo>
                    <a:pt x="1" y="282"/>
                  </a:lnTo>
                  <a:lnTo>
                    <a:pt x="1" y="322"/>
                  </a:lnTo>
                  <a:lnTo>
                    <a:pt x="41" y="362"/>
                  </a:lnTo>
                  <a:lnTo>
                    <a:pt x="161" y="362"/>
                  </a:lnTo>
                  <a:lnTo>
                    <a:pt x="161" y="322"/>
                  </a:lnTo>
                  <a:lnTo>
                    <a:pt x="201" y="322"/>
                  </a:lnTo>
                  <a:lnTo>
                    <a:pt x="201" y="282"/>
                  </a:lnTo>
                  <a:lnTo>
                    <a:pt x="201" y="241"/>
                  </a:lnTo>
                  <a:lnTo>
                    <a:pt x="201" y="201"/>
                  </a:lnTo>
                  <a:lnTo>
                    <a:pt x="241" y="201"/>
                  </a:lnTo>
                  <a:lnTo>
                    <a:pt x="201" y="161"/>
                  </a:lnTo>
                  <a:lnTo>
                    <a:pt x="241" y="161"/>
                  </a:lnTo>
                  <a:lnTo>
                    <a:pt x="241" y="121"/>
                  </a:lnTo>
                  <a:lnTo>
                    <a:pt x="241" y="81"/>
                  </a:lnTo>
                  <a:lnTo>
                    <a:pt x="241" y="41"/>
                  </a:lnTo>
                  <a:lnTo>
                    <a:pt x="281" y="4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5"/>
            <p:cNvSpPr/>
            <p:nvPr/>
          </p:nvSpPr>
          <p:spPr>
            <a:xfrm>
              <a:off x="4133700" y="1688900"/>
              <a:ext cx="144350" cy="94225"/>
            </a:xfrm>
            <a:custGeom>
              <a:rect b="b" l="l" r="r" t="t"/>
              <a:pathLst>
                <a:path extrusionOk="0" h="3769" w="5774">
                  <a:moveTo>
                    <a:pt x="2566" y="1"/>
                  </a:moveTo>
                  <a:lnTo>
                    <a:pt x="2205" y="41"/>
                  </a:lnTo>
                  <a:lnTo>
                    <a:pt x="1845" y="121"/>
                  </a:lnTo>
                  <a:lnTo>
                    <a:pt x="1564" y="201"/>
                  </a:lnTo>
                  <a:lnTo>
                    <a:pt x="1283" y="321"/>
                  </a:lnTo>
                  <a:lnTo>
                    <a:pt x="802" y="562"/>
                  </a:lnTo>
                  <a:lnTo>
                    <a:pt x="442" y="842"/>
                  </a:lnTo>
                  <a:lnTo>
                    <a:pt x="161" y="1083"/>
                  </a:lnTo>
                  <a:lnTo>
                    <a:pt x="1" y="1364"/>
                  </a:lnTo>
                  <a:lnTo>
                    <a:pt x="2246" y="1283"/>
                  </a:lnTo>
                  <a:lnTo>
                    <a:pt x="3689" y="1043"/>
                  </a:lnTo>
                  <a:lnTo>
                    <a:pt x="3889" y="1123"/>
                  </a:lnTo>
                  <a:lnTo>
                    <a:pt x="4090" y="1283"/>
                  </a:lnTo>
                  <a:lnTo>
                    <a:pt x="4370" y="1564"/>
                  </a:lnTo>
                  <a:lnTo>
                    <a:pt x="4691" y="1925"/>
                  </a:lnTo>
                  <a:lnTo>
                    <a:pt x="5052" y="2406"/>
                  </a:lnTo>
                  <a:lnTo>
                    <a:pt x="5412" y="3007"/>
                  </a:lnTo>
                  <a:lnTo>
                    <a:pt x="5773" y="3769"/>
                  </a:lnTo>
                  <a:lnTo>
                    <a:pt x="5733" y="3248"/>
                  </a:lnTo>
                  <a:lnTo>
                    <a:pt x="5653" y="2686"/>
                  </a:lnTo>
                  <a:lnTo>
                    <a:pt x="5453" y="2005"/>
                  </a:lnTo>
                  <a:lnTo>
                    <a:pt x="5332" y="1684"/>
                  </a:lnTo>
                  <a:lnTo>
                    <a:pt x="5172" y="1364"/>
                  </a:lnTo>
                  <a:lnTo>
                    <a:pt x="4972" y="1043"/>
                  </a:lnTo>
                  <a:lnTo>
                    <a:pt x="4771" y="722"/>
                  </a:lnTo>
                  <a:lnTo>
                    <a:pt x="4490" y="482"/>
                  </a:lnTo>
                  <a:lnTo>
                    <a:pt x="4170" y="281"/>
                  </a:lnTo>
                  <a:lnTo>
                    <a:pt x="3809" y="121"/>
                  </a:lnTo>
                  <a:lnTo>
                    <a:pt x="3368" y="41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5"/>
            <p:cNvSpPr/>
            <p:nvPr/>
          </p:nvSpPr>
          <p:spPr>
            <a:xfrm>
              <a:off x="4227900" y="1762050"/>
              <a:ext cx="72200" cy="71200"/>
            </a:xfrm>
            <a:custGeom>
              <a:rect b="b" l="l" r="r" t="t"/>
              <a:pathLst>
                <a:path extrusionOk="0" h="2848" w="2888">
                  <a:moveTo>
                    <a:pt x="1123" y="1"/>
                  </a:moveTo>
                  <a:lnTo>
                    <a:pt x="963" y="41"/>
                  </a:lnTo>
                  <a:lnTo>
                    <a:pt x="883" y="81"/>
                  </a:lnTo>
                  <a:lnTo>
                    <a:pt x="763" y="161"/>
                  </a:lnTo>
                  <a:lnTo>
                    <a:pt x="682" y="242"/>
                  </a:lnTo>
                  <a:lnTo>
                    <a:pt x="602" y="282"/>
                  </a:lnTo>
                  <a:lnTo>
                    <a:pt x="482" y="402"/>
                  </a:lnTo>
                  <a:lnTo>
                    <a:pt x="362" y="522"/>
                  </a:lnTo>
                  <a:lnTo>
                    <a:pt x="322" y="562"/>
                  </a:lnTo>
                  <a:lnTo>
                    <a:pt x="241" y="602"/>
                  </a:lnTo>
                  <a:lnTo>
                    <a:pt x="201" y="682"/>
                  </a:lnTo>
                  <a:lnTo>
                    <a:pt x="161" y="763"/>
                  </a:lnTo>
                  <a:lnTo>
                    <a:pt x="121" y="843"/>
                  </a:lnTo>
                  <a:lnTo>
                    <a:pt x="121" y="883"/>
                  </a:lnTo>
                  <a:lnTo>
                    <a:pt x="81" y="963"/>
                  </a:lnTo>
                  <a:lnTo>
                    <a:pt x="41" y="1083"/>
                  </a:lnTo>
                  <a:lnTo>
                    <a:pt x="41" y="1164"/>
                  </a:lnTo>
                  <a:lnTo>
                    <a:pt x="41" y="1204"/>
                  </a:lnTo>
                  <a:lnTo>
                    <a:pt x="1" y="1324"/>
                  </a:lnTo>
                  <a:lnTo>
                    <a:pt x="1" y="1404"/>
                  </a:lnTo>
                  <a:lnTo>
                    <a:pt x="1" y="1524"/>
                  </a:lnTo>
                  <a:lnTo>
                    <a:pt x="1" y="1564"/>
                  </a:lnTo>
                  <a:lnTo>
                    <a:pt x="41" y="1605"/>
                  </a:lnTo>
                  <a:lnTo>
                    <a:pt x="41" y="1645"/>
                  </a:lnTo>
                  <a:lnTo>
                    <a:pt x="41" y="1805"/>
                  </a:lnTo>
                  <a:lnTo>
                    <a:pt x="81" y="1925"/>
                  </a:lnTo>
                  <a:lnTo>
                    <a:pt x="161" y="2005"/>
                  </a:lnTo>
                  <a:lnTo>
                    <a:pt x="201" y="2126"/>
                  </a:lnTo>
                  <a:lnTo>
                    <a:pt x="281" y="2206"/>
                  </a:lnTo>
                  <a:lnTo>
                    <a:pt x="362" y="2286"/>
                  </a:lnTo>
                  <a:lnTo>
                    <a:pt x="402" y="2366"/>
                  </a:lnTo>
                  <a:lnTo>
                    <a:pt x="442" y="2446"/>
                  </a:lnTo>
                  <a:lnTo>
                    <a:pt x="522" y="2486"/>
                  </a:lnTo>
                  <a:lnTo>
                    <a:pt x="602" y="2527"/>
                  </a:lnTo>
                  <a:lnTo>
                    <a:pt x="602" y="2567"/>
                  </a:lnTo>
                  <a:lnTo>
                    <a:pt x="682" y="2647"/>
                  </a:lnTo>
                  <a:lnTo>
                    <a:pt x="763" y="2687"/>
                  </a:lnTo>
                  <a:lnTo>
                    <a:pt x="883" y="2727"/>
                  </a:lnTo>
                  <a:lnTo>
                    <a:pt x="923" y="2767"/>
                  </a:lnTo>
                  <a:lnTo>
                    <a:pt x="1003" y="2767"/>
                  </a:lnTo>
                  <a:lnTo>
                    <a:pt x="1083" y="2807"/>
                  </a:lnTo>
                  <a:lnTo>
                    <a:pt x="1204" y="2807"/>
                  </a:lnTo>
                  <a:lnTo>
                    <a:pt x="1484" y="2847"/>
                  </a:lnTo>
                  <a:lnTo>
                    <a:pt x="1604" y="2847"/>
                  </a:lnTo>
                  <a:lnTo>
                    <a:pt x="1725" y="2807"/>
                  </a:lnTo>
                  <a:lnTo>
                    <a:pt x="1885" y="2807"/>
                  </a:lnTo>
                  <a:lnTo>
                    <a:pt x="1965" y="2767"/>
                  </a:lnTo>
                  <a:lnTo>
                    <a:pt x="2045" y="2727"/>
                  </a:lnTo>
                  <a:lnTo>
                    <a:pt x="2126" y="2727"/>
                  </a:lnTo>
                  <a:lnTo>
                    <a:pt x="2206" y="2687"/>
                  </a:lnTo>
                  <a:lnTo>
                    <a:pt x="2326" y="2607"/>
                  </a:lnTo>
                  <a:lnTo>
                    <a:pt x="2366" y="2567"/>
                  </a:lnTo>
                  <a:lnTo>
                    <a:pt x="2366" y="2527"/>
                  </a:lnTo>
                  <a:lnTo>
                    <a:pt x="2486" y="2446"/>
                  </a:lnTo>
                  <a:lnTo>
                    <a:pt x="2526" y="2406"/>
                  </a:lnTo>
                  <a:lnTo>
                    <a:pt x="2607" y="2286"/>
                  </a:lnTo>
                  <a:lnTo>
                    <a:pt x="2687" y="2206"/>
                  </a:lnTo>
                  <a:lnTo>
                    <a:pt x="2727" y="2086"/>
                  </a:lnTo>
                  <a:lnTo>
                    <a:pt x="2767" y="1965"/>
                  </a:lnTo>
                  <a:lnTo>
                    <a:pt x="2807" y="1885"/>
                  </a:lnTo>
                  <a:lnTo>
                    <a:pt x="2847" y="1685"/>
                  </a:lnTo>
                  <a:lnTo>
                    <a:pt x="2847" y="1605"/>
                  </a:lnTo>
                  <a:lnTo>
                    <a:pt x="2847" y="1524"/>
                  </a:lnTo>
                  <a:lnTo>
                    <a:pt x="2807" y="1484"/>
                  </a:lnTo>
                  <a:lnTo>
                    <a:pt x="2767" y="1444"/>
                  </a:lnTo>
                  <a:lnTo>
                    <a:pt x="2607" y="1444"/>
                  </a:lnTo>
                  <a:lnTo>
                    <a:pt x="2526" y="1484"/>
                  </a:lnTo>
                  <a:lnTo>
                    <a:pt x="2486" y="1524"/>
                  </a:lnTo>
                  <a:lnTo>
                    <a:pt x="2486" y="1645"/>
                  </a:lnTo>
                  <a:lnTo>
                    <a:pt x="2486" y="1725"/>
                  </a:lnTo>
                  <a:lnTo>
                    <a:pt x="2486" y="1805"/>
                  </a:lnTo>
                  <a:lnTo>
                    <a:pt x="2446" y="1885"/>
                  </a:lnTo>
                  <a:lnTo>
                    <a:pt x="2446" y="1925"/>
                  </a:lnTo>
                  <a:lnTo>
                    <a:pt x="2406" y="1965"/>
                  </a:lnTo>
                  <a:lnTo>
                    <a:pt x="2366" y="2045"/>
                  </a:lnTo>
                  <a:lnTo>
                    <a:pt x="2286" y="2166"/>
                  </a:lnTo>
                  <a:lnTo>
                    <a:pt x="2206" y="2166"/>
                  </a:lnTo>
                  <a:lnTo>
                    <a:pt x="2206" y="2206"/>
                  </a:lnTo>
                  <a:lnTo>
                    <a:pt x="2126" y="2246"/>
                  </a:lnTo>
                  <a:lnTo>
                    <a:pt x="2045" y="2326"/>
                  </a:lnTo>
                  <a:lnTo>
                    <a:pt x="1925" y="2406"/>
                  </a:lnTo>
                  <a:lnTo>
                    <a:pt x="1805" y="2446"/>
                  </a:lnTo>
                  <a:lnTo>
                    <a:pt x="1685" y="2446"/>
                  </a:lnTo>
                  <a:lnTo>
                    <a:pt x="1685" y="2486"/>
                  </a:lnTo>
                  <a:lnTo>
                    <a:pt x="1524" y="2486"/>
                  </a:lnTo>
                  <a:lnTo>
                    <a:pt x="1524" y="2527"/>
                  </a:lnTo>
                  <a:lnTo>
                    <a:pt x="1364" y="2527"/>
                  </a:lnTo>
                  <a:lnTo>
                    <a:pt x="1284" y="2486"/>
                  </a:lnTo>
                  <a:lnTo>
                    <a:pt x="1123" y="2486"/>
                  </a:lnTo>
                  <a:lnTo>
                    <a:pt x="1083" y="2446"/>
                  </a:lnTo>
                  <a:lnTo>
                    <a:pt x="1043" y="2446"/>
                  </a:lnTo>
                  <a:lnTo>
                    <a:pt x="923" y="2366"/>
                  </a:lnTo>
                  <a:lnTo>
                    <a:pt x="602" y="2086"/>
                  </a:lnTo>
                  <a:lnTo>
                    <a:pt x="562" y="2005"/>
                  </a:lnTo>
                  <a:lnTo>
                    <a:pt x="522" y="2005"/>
                  </a:lnTo>
                  <a:lnTo>
                    <a:pt x="482" y="1965"/>
                  </a:lnTo>
                  <a:lnTo>
                    <a:pt x="442" y="1885"/>
                  </a:lnTo>
                  <a:lnTo>
                    <a:pt x="442" y="1765"/>
                  </a:lnTo>
                  <a:lnTo>
                    <a:pt x="402" y="1725"/>
                  </a:lnTo>
                  <a:lnTo>
                    <a:pt x="402" y="1685"/>
                  </a:lnTo>
                  <a:lnTo>
                    <a:pt x="362" y="1605"/>
                  </a:lnTo>
                  <a:lnTo>
                    <a:pt x="362" y="1524"/>
                  </a:lnTo>
                  <a:lnTo>
                    <a:pt x="362" y="1484"/>
                  </a:lnTo>
                  <a:lnTo>
                    <a:pt x="362" y="1444"/>
                  </a:lnTo>
                  <a:lnTo>
                    <a:pt x="362" y="1364"/>
                  </a:lnTo>
                  <a:lnTo>
                    <a:pt x="362" y="1284"/>
                  </a:lnTo>
                  <a:lnTo>
                    <a:pt x="362" y="1164"/>
                  </a:lnTo>
                  <a:lnTo>
                    <a:pt x="362" y="1123"/>
                  </a:lnTo>
                  <a:lnTo>
                    <a:pt x="362" y="1083"/>
                  </a:lnTo>
                  <a:lnTo>
                    <a:pt x="442" y="1003"/>
                  </a:lnTo>
                  <a:lnTo>
                    <a:pt x="482" y="923"/>
                  </a:lnTo>
                  <a:lnTo>
                    <a:pt x="522" y="843"/>
                  </a:lnTo>
                  <a:lnTo>
                    <a:pt x="803" y="602"/>
                  </a:lnTo>
                  <a:lnTo>
                    <a:pt x="843" y="562"/>
                  </a:lnTo>
                  <a:lnTo>
                    <a:pt x="883" y="522"/>
                  </a:lnTo>
                  <a:lnTo>
                    <a:pt x="923" y="482"/>
                  </a:lnTo>
                  <a:lnTo>
                    <a:pt x="1003" y="482"/>
                  </a:lnTo>
                  <a:lnTo>
                    <a:pt x="1043" y="442"/>
                  </a:lnTo>
                  <a:lnTo>
                    <a:pt x="1083" y="402"/>
                  </a:lnTo>
                  <a:lnTo>
                    <a:pt x="1123" y="362"/>
                  </a:lnTo>
                  <a:lnTo>
                    <a:pt x="1324" y="362"/>
                  </a:lnTo>
                  <a:lnTo>
                    <a:pt x="1364" y="322"/>
                  </a:lnTo>
                  <a:lnTo>
                    <a:pt x="1404" y="322"/>
                  </a:lnTo>
                  <a:lnTo>
                    <a:pt x="1444" y="362"/>
                  </a:lnTo>
                  <a:lnTo>
                    <a:pt x="1685" y="362"/>
                  </a:lnTo>
                  <a:lnTo>
                    <a:pt x="1885" y="442"/>
                  </a:lnTo>
                  <a:lnTo>
                    <a:pt x="2085" y="562"/>
                  </a:lnTo>
                  <a:lnTo>
                    <a:pt x="2126" y="562"/>
                  </a:lnTo>
                  <a:lnTo>
                    <a:pt x="2126" y="602"/>
                  </a:lnTo>
                  <a:lnTo>
                    <a:pt x="2166" y="602"/>
                  </a:lnTo>
                  <a:lnTo>
                    <a:pt x="2206" y="642"/>
                  </a:lnTo>
                  <a:lnTo>
                    <a:pt x="2246" y="642"/>
                  </a:lnTo>
                  <a:lnTo>
                    <a:pt x="2286" y="682"/>
                  </a:lnTo>
                  <a:lnTo>
                    <a:pt x="2366" y="843"/>
                  </a:lnTo>
                  <a:lnTo>
                    <a:pt x="2366" y="883"/>
                  </a:lnTo>
                  <a:lnTo>
                    <a:pt x="2446" y="963"/>
                  </a:lnTo>
                  <a:lnTo>
                    <a:pt x="2446" y="1003"/>
                  </a:lnTo>
                  <a:lnTo>
                    <a:pt x="2486" y="1043"/>
                  </a:lnTo>
                  <a:lnTo>
                    <a:pt x="2526" y="1123"/>
                  </a:lnTo>
                  <a:lnTo>
                    <a:pt x="2526" y="1164"/>
                  </a:lnTo>
                  <a:lnTo>
                    <a:pt x="2526" y="1244"/>
                  </a:lnTo>
                  <a:lnTo>
                    <a:pt x="2567" y="1324"/>
                  </a:lnTo>
                  <a:lnTo>
                    <a:pt x="2567" y="1364"/>
                  </a:lnTo>
                  <a:lnTo>
                    <a:pt x="2647" y="1404"/>
                  </a:lnTo>
                  <a:lnTo>
                    <a:pt x="2767" y="1444"/>
                  </a:lnTo>
                  <a:lnTo>
                    <a:pt x="2807" y="1404"/>
                  </a:lnTo>
                  <a:lnTo>
                    <a:pt x="2887" y="1364"/>
                  </a:lnTo>
                  <a:lnTo>
                    <a:pt x="2887" y="1284"/>
                  </a:lnTo>
                  <a:lnTo>
                    <a:pt x="2887" y="1244"/>
                  </a:lnTo>
                  <a:lnTo>
                    <a:pt x="2887" y="1164"/>
                  </a:lnTo>
                  <a:lnTo>
                    <a:pt x="2847" y="1083"/>
                  </a:lnTo>
                  <a:lnTo>
                    <a:pt x="2807" y="1003"/>
                  </a:lnTo>
                  <a:lnTo>
                    <a:pt x="2807" y="963"/>
                  </a:lnTo>
                  <a:lnTo>
                    <a:pt x="2807" y="923"/>
                  </a:lnTo>
                  <a:lnTo>
                    <a:pt x="2767" y="843"/>
                  </a:lnTo>
                  <a:lnTo>
                    <a:pt x="2727" y="723"/>
                  </a:lnTo>
                  <a:lnTo>
                    <a:pt x="2687" y="682"/>
                  </a:lnTo>
                  <a:lnTo>
                    <a:pt x="2647" y="562"/>
                  </a:lnTo>
                  <a:lnTo>
                    <a:pt x="2567" y="442"/>
                  </a:lnTo>
                  <a:lnTo>
                    <a:pt x="2526" y="442"/>
                  </a:lnTo>
                  <a:lnTo>
                    <a:pt x="2446" y="402"/>
                  </a:lnTo>
                  <a:lnTo>
                    <a:pt x="2366" y="322"/>
                  </a:lnTo>
                  <a:lnTo>
                    <a:pt x="2326" y="282"/>
                  </a:lnTo>
                  <a:lnTo>
                    <a:pt x="2286" y="242"/>
                  </a:lnTo>
                  <a:lnTo>
                    <a:pt x="2166" y="161"/>
                  </a:lnTo>
                  <a:lnTo>
                    <a:pt x="2045" y="121"/>
                  </a:lnTo>
                  <a:lnTo>
                    <a:pt x="1845" y="41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rgbClr val="DBC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5"/>
            <p:cNvSpPr/>
            <p:nvPr/>
          </p:nvSpPr>
          <p:spPr>
            <a:xfrm>
              <a:off x="4218900" y="1780100"/>
              <a:ext cx="15050" cy="29100"/>
            </a:xfrm>
            <a:custGeom>
              <a:rect b="b" l="l" r="r" t="t"/>
              <a:pathLst>
                <a:path extrusionOk="0" h="1164" w="602">
                  <a:moveTo>
                    <a:pt x="281" y="1"/>
                  </a:moveTo>
                  <a:lnTo>
                    <a:pt x="281" y="41"/>
                  </a:lnTo>
                  <a:lnTo>
                    <a:pt x="241" y="81"/>
                  </a:lnTo>
                  <a:lnTo>
                    <a:pt x="281" y="81"/>
                  </a:lnTo>
                  <a:lnTo>
                    <a:pt x="241" y="121"/>
                  </a:lnTo>
                  <a:lnTo>
                    <a:pt x="241" y="161"/>
                  </a:lnTo>
                  <a:lnTo>
                    <a:pt x="241" y="201"/>
                  </a:lnTo>
                  <a:lnTo>
                    <a:pt x="241" y="241"/>
                  </a:lnTo>
                  <a:lnTo>
                    <a:pt x="241" y="281"/>
                  </a:lnTo>
                  <a:lnTo>
                    <a:pt x="241" y="321"/>
                  </a:lnTo>
                  <a:lnTo>
                    <a:pt x="241" y="361"/>
                  </a:lnTo>
                  <a:lnTo>
                    <a:pt x="241" y="401"/>
                  </a:lnTo>
                  <a:lnTo>
                    <a:pt x="281" y="442"/>
                  </a:lnTo>
                  <a:lnTo>
                    <a:pt x="241" y="482"/>
                  </a:lnTo>
                  <a:lnTo>
                    <a:pt x="241" y="522"/>
                  </a:lnTo>
                  <a:lnTo>
                    <a:pt x="281" y="522"/>
                  </a:lnTo>
                  <a:lnTo>
                    <a:pt x="241" y="562"/>
                  </a:lnTo>
                  <a:lnTo>
                    <a:pt x="281" y="562"/>
                  </a:lnTo>
                  <a:lnTo>
                    <a:pt x="281" y="602"/>
                  </a:lnTo>
                  <a:lnTo>
                    <a:pt x="281" y="642"/>
                  </a:lnTo>
                  <a:lnTo>
                    <a:pt x="281" y="682"/>
                  </a:lnTo>
                  <a:lnTo>
                    <a:pt x="281" y="722"/>
                  </a:lnTo>
                  <a:lnTo>
                    <a:pt x="281" y="762"/>
                  </a:lnTo>
                  <a:lnTo>
                    <a:pt x="321" y="802"/>
                  </a:lnTo>
                  <a:lnTo>
                    <a:pt x="281" y="802"/>
                  </a:lnTo>
                  <a:lnTo>
                    <a:pt x="321" y="842"/>
                  </a:lnTo>
                  <a:lnTo>
                    <a:pt x="321" y="883"/>
                  </a:lnTo>
                  <a:lnTo>
                    <a:pt x="321" y="923"/>
                  </a:lnTo>
                  <a:lnTo>
                    <a:pt x="40" y="923"/>
                  </a:lnTo>
                  <a:lnTo>
                    <a:pt x="40" y="883"/>
                  </a:lnTo>
                  <a:lnTo>
                    <a:pt x="0" y="883"/>
                  </a:lnTo>
                  <a:lnTo>
                    <a:pt x="0" y="923"/>
                  </a:lnTo>
                  <a:lnTo>
                    <a:pt x="0" y="963"/>
                  </a:lnTo>
                  <a:lnTo>
                    <a:pt x="0" y="1043"/>
                  </a:lnTo>
                  <a:lnTo>
                    <a:pt x="0" y="1083"/>
                  </a:lnTo>
                  <a:lnTo>
                    <a:pt x="160" y="1083"/>
                  </a:lnTo>
                  <a:lnTo>
                    <a:pt x="201" y="1123"/>
                  </a:lnTo>
                  <a:lnTo>
                    <a:pt x="401" y="1123"/>
                  </a:lnTo>
                  <a:lnTo>
                    <a:pt x="481" y="1163"/>
                  </a:lnTo>
                  <a:lnTo>
                    <a:pt x="521" y="1163"/>
                  </a:lnTo>
                  <a:lnTo>
                    <a:pt x="561" y="1083"/>
                  </a:lnTo>
                  <a:lnTo>
                    <a:pt x="601" y="1043"/>
                  </a:lnTo>
                  <a:lnTo>
                    <a:pt x="561" y="1003"/>
                  </a:lnTo>
                  <a:lnTo>
                    <a:pt x="561" y="963"/>
                  </a:lnTo>
                  <a:lnTo>
                    <a:pt x="521" y="883"/>
                  </a:lnTo>
                  <a:lnTo>
                    <a:pt x="481" y="842"/>
                  </a:lnTo>
                  <a:lnTo>
                    <a:pt x="481" y="802"/>
                  </a:lnTo>
                  <a:lnTo>
                    <a:pt x="481" y="762"/>
                  </a:lnTo>
                  <a:lnTo>
                    <a:pt x="481" y="722"/>
                  </a:lnTo>
                  <a:lnTo>
                    <a:pt x="481" y="682"/>
                  </a:lnTo>
                  <a:lnTo>
                    <a:pt x="441" y="642"/>
                  </a:lnTo>
                  <a:lnTo>
                    <a:pt x="481" y="642"/>
                  </a:lnTo>
                  <a:lnTo>
                    <a:pt x="481" y="602"/>
                  </a:lnTo>
                  <a:lnTo>
                    <a:pt x="441" y="522"/>
                  </a:lnTo>
                  <a:lnTo>
                    <a:pt x="441" y="482"/>
                  </a:lnTo>
                  <a:lnTo>
                    <a:pt x="441" y="442"/>
                  </a:lnTo>
                  <a:lnTo>
                    <a:pt x="441" y="401"/>
                  </a:lnTo>
                  <a:lnTo>
                    <a:pt x="441" y="361"/>
                  </a:lnTo>
                  <a:lnTo>
                    <a:pt x="441" y="321"/>
                  </a:lnTo>
                  <a:lnTo>
                    <a:pt x="441" y="281"/>
                  </a:lnTo>
                  <a:lnTo>
                    <a:pt x="441" y="241"/>
                  </a:lnTo>
                  <a:lnTo>
                    <a:pt x="441" y="201"/>
                  </a:lnTo>
                  <a:lnTo>
                    <a:pt x="441" y="161"/>
                  </a:lnTo>
                  <a:lnTo>
                    <a:pt x="441" y="121"/>
                  </a:lnTo>
                  <a:lnTo>
                    <a:pt x="481" y="81"/>
                  </a:lnTo>
                  <a:lnTo>
                    <a:pt x="401" y="4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5"/>
            <p:cNvSpPr/>
            <p:nvPr/>
          </p:nvSpPr>
          <p:spPr>
            <a:xfrm>
              <a:off x="4240950" y="1779100"/>
              <a:ext cx="28075" cy="23075"/>
            </a:xfrm>
            <a:custGeom>
              <a:rect b="b" l="l" r="r" t="t"/>
              <a:pathLst>
                <a:path extrusionOk="0" h="923" w="1123">
                  <a:moveTo>
                    <a:pt x="601" y="0"/>
                  </a:moveTo>
                  <a:lnTo>
                    <a:pt x="481" y="81"/>
                  </a:lnTo>
                  <a:lnTo>
                    <a:pt x="321" y="161"/>
                  </a:lnTo>
                  <a:lnTo>
                    <a:pt x="160" y="241"/>
                  </a:lnTo>
                  <a:lnTo>
                    <a:pt x="0" y="401"/>
                  </a:lnTo>
                  <a:lnTo>
                    <a:pt x="120" y="602"/>
                  </a:lnTo>
                  <a:lnTo>
                    <a:pt x="321" y="762"/>
                  </a:lnTo>
                  <a:lnTo>
                    <a:pt x="561" y="923"/>
                  </a:lnTo>
                  <a:lnTo>
                    <a:pt x="1122" y="41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5"/>
            <p:cNvSpPr/>
            <p:nvPr/>
          </p:nvSpPr>
          <p:spPr>
            <a:xfrm>
              <a:off x="4254975" y="1780100"/>
              <a:ext cx="28075" cy="23075"/>
            </a:xfrm>
            <a:custGeom>
              <a:rect b="b" l="l" r="r" t="t"/>
              <a:pathLst>
                <a:path extrusionOk="0" h="923" w="1123">
                  <a:moveTo>
                    <a:pt x="561" y="1"/>
                  </a:moveTo>
                  <a:lnTo>
                    <a:pt x="0" y="883"/>
                  </a:lnTo>
                  <a:lnTo>
                    <a:pt x="241" y="923"/>
                  </a:lnTo>
                  <a:lnTo>
                    <a:pt x="521" y="923"/>
                  </a:lnTo>
                  <a:lnTo>
                    <a:pt x="682" y="883"/>
                  </a:lnTo>
                  <a:lnTo>
                    <a:pt x="842" y="762"/>
                  </a:lnTo>
                  <a:lnTo>
                    <a:pt x="962" y="642"/>
                  </a:lnTo>
                  <a:lnTo>
                    <a:pt x="1123" y="482"/>
                  </a:lnTo>
                  <a:lnTo>
                    <a:pt x="1002" y="281"/>
                  </a:lnTo>
                  <a:lnTo>
                    <a:pt x="802" y="161"/>
                  </a:lnTo>
                  <a:lnTo>
                    <a:pt x="561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5"/>
            <p:cNvSpPr/>
            <p:nvPr/>
          </p:nvSpPr>
          <p:spPr>
            <a:xfrm>
              <a:off x="4163775" y="1772075"/>
              <a:ext cx="28075" cy="23075"/>
            </a:xfrm>
            <a:custGeom>
              <a:rect b="b" l="l" r="r" t="t"/>
              <a:pathLst>
                <a:path extrusionOk="0" h="923" w="1123">
                  <a:moveTo>
                    <a:pt x="642" y="1"/>
                  </a:moveTo>
                  <a:lnTo>
                    <a:pt x="481" y="81"/>
                  </a:lnTo>
                  <a:lnTo>
                    <a:pt x="321" y="161"/>
                  </a:lnTo>
                  <a:lnTo>
                    <a:pt x="161" y="241"/>
                  </a:lnTo>
                  <a:lnTo>
                    <a:pt x="0" y="402"/>
                  </a:lnTo>
                  <a:lnTo>
                    <a:pt x="161" y="602"/>
                  </a:lnTo>
                  <a:lnTo>
                    <a:pt x="321" y="763"/>
                  </a:lnTo>
                  <a:lnTo>
                    <a:pt x="561" y="923"/>
                  </a:lnTo>
                  <a:lnTo>
                    <a:pt x="1123" y="4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5"/>
            <p:cNvSpPr/>
            <p:nvPr/>
          </p:nvSpPr>
          <p:spPr>
            <a:xfrm>
              <a:off x="4177800" y="1773075"/>
              <a:ext cx="29075" cy="23075"/>
            </a:xfrm>
            <a:custGeom>
              <a:rect b="b" l="l" r="r" t="t"/>
              <a:pathLst>
                <a:path extrusionOk="0" h="923" w="1163">
                  <a:moveTo>
                    <a:pt x="562" y="1"/>
                  </a:moveTo>
                  <a:lnTo>
                    <a:pt x="0" y="883"/>
                  </a:lnTo>
                  <a:lnTo>
                    <a:pt x="241" y="923"/>
                  </a:lnTo>
                  <a:lnTo>
                    <a:pt x="522" y="923"/>
                  </a:lnTo>
                  <a:lnTo>
                    <a:pt x="682" y="883"/>
                  </a:lnTo>
                  <a:lnTo>
                    <a:pt x="842" y="763"/>
                  </a:lnTo>
                  <a:lnTo>
                    <a:pt x="1003" y="642"/>
                  </a:lnTo>
                  <a:lnTo>
                    <a:pt x="1163" y="482"/>
                  </a:lnTo>
                  <a:lnTo>
                    <a:pt x="1003" y="282"/>
                  </a:lnTo>
                  <a:lnTo>
                    <a:pt x="802" y="161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5"/>
            <p:cNvSpPr/>
            <p:nvPr/>
          </p:nvSpPr>
          <p:spPr>
            <a:xfrm>
              <a:off x="4148725" y="1757050"/>
              <a:ext cx="72200" cy="71175"/>
            </a:xfrm>
            <a:custGeom>
              <a:rect b="b" l="l" r="r" t="t"/>
              <a:pathLst>
                <a:path extrusionOk="0" h="2847" w="2888">
                  <a:moveTo>
                    <a:pt x="1163" y="1"/>
                  </a:moveTo>
                  <a:lnTo>
                    <a:pt x="1123" y="41"/>
                  </a:lnTo>
                  <a:lnTo>
                    <a:pt x="963" y="81"/>
                  </a:lnTo>
                  <a:lnTo>
                    <a:pt x="883" y="81"/>
                  </a:lnTo>
                  <a:lnTo>
                    <a:pt x="763" y="161"/>
                  </a:lnTo>
                  <a:lnTo>
                    <a:pt x="682" y="241"/>
                  </a:lnTo>
                  <a:lnTo>
                    <a:pt x="602" y="281"/>
                  </a:lnTo>
                  <a:lnTo>
                    <a:pt x="482" y="401"/>
                  </a:lnTo>
                  <a:lnTo>
                    <a:pt x="362" y="522"/>
                  </a:lnTo>
                  <a:lnTo>
                    <a:pt x="322" y="562"/>
                  </a:lnTo>
                  <a:lnTo>
                    <a:pt x="322" y="602"/>
                  </a:lnTo>
                  <a:lnTo>
                    <a:pt x="241" y="602"/>
                  </a:lnTo>
                  <a:lnTo>
                    <a:pt x="241" y="682"/>
                  </a:lnTo>
                  <a:lnTo>
                    <a:pt x="161" y="762"/>
                  </a:lnTo>
                  <a:lnTo>
                    <a:pt x="121" y="842"/>
                  </a:lnTo>
                  <a:lnTo>
                    <a:pt x="121" y="882"/>
                  </a:lnTo>
                  <a:lnTo>
                    <a:pt x="81" y="963"/>
                  </a:lnTo>
                  <a:lnTo>
                    <a:pt x="41" y="1123"/>
                  </a:lnTo>
                  <a:lnTo>
                    <a:pt x="41" y="1163"/>
                  </a:lnTo>
                  <a:lnTo>
                    <a:pt x="41" y="1203"/>
                  </a:lnTo>
                  <a:lnTo>
                    <a:pt x="1" y="1323"/>
                  </a:lnTo>
                  <a:lnTo>
                    <a:pt x="1" y="1444"/>
                  </a:lnTo>
                  <a:lnTo>
                    <a:pt x="1" y="1524"/>
                  </a:lnTo>
                  <a:lnTo>
                    <a:pt x="41" y="1564"/>
                  </a:lnTo>
                  <a:lnTo>
                    <a:pt x="41" y="1604"/>
                  </a:lnTo>
                  <a:lnTo>
                    <a:pt x="41" y="1684"/>
                  </a:lnTo>
                  <a:lnTo>
                    <a:pt x="41" y="1805"/>
                  </a:lnTo>
                  <a:lnTo>
                    <a:pt x="81" y="1925"/>
                  </a:lnTo>
                  <a:lnTo>
                    <a:pt x="161" y="2045"/>
                  </a:lnTo>
                  <a:lnTo>
                    <a:pt x="241" y="2165"/>
                  </a:lnTo>
                  <a:lnTo>
                    <a:pt x="282" y="2245"/>
                  </a:lnTo>
                  <a:lnTo>
                    <a:pt x="362" y="2286"/>
                  </a:lnTo>
                  <a:lnTo>
                    <a:pt x="402" y="2366"/>
                  </a:lnTo>
                  <a:lnTo>
                    <a:pt x="402" y="2406"/>
                  </a:lnTo>
                  <a:lnTo>
                    <a:pt x="442" y="2446"/>
                  </a:lnTo>
                  <a:lnTo>
                    <a:pt x="522" y="2486"/>
                  </a:lnTo>
                  <a:lnTo>
                    <a:pt x="602" y="2566"/>
                  </a:lnTo>
                  <a:lnTo>
                    <a:pt x="602" y="2606"/>
                  </a:lnTo>
                  <a:lnTo>
                    <a:pt x="682" y="2646"/>
                  </a:lnTo>
                  <a:lnTo>
                    <a:pt x="763" y="2686"/>
                  </a:lnTo>
                  <a:lnTo>
                    <a:pt x="883" y="2727"/>
                  </a:lnTo>
                  <a:lnTo>
                    <a:pt x="923" y="2767"/>
                  </a:lnTo>
                  <a:lnTo>
                    <a:pt x="1003" y="2807"/>
                  </a:lnTo>
                  <a:lnTo>
                    <a:pt x="1123" y="2807"/>
                  </a:lnTo>
                  <a:lnTo>
                    <a:pt x="1204" y="2847"/>
                  </a:lnTo>
                  <a:lnTo>
                    <a:pt x="1725" y="2847"/>
                  </a:lnTo>
                  <a:lnTo>
                    <a:pt x="1885" y="2807"/>
                  </a:lnTo>
                  <a:lnTo>
                    <a:pt x="1965" y="2767"/>
                  </a:lnTo>
                  <a:lnTo>
                    <a:pt x="2045" y="2727"/>
                  </a:lnTo>
                  <a:lnTo>
                    <a:pt x="2126" y="2727"/>
                  </a:lnTo>
                  <a:lnTo>
                    <a:pt x="2206" y="2686"/>
                  </a:lnTo>
                  <a:lnTo>
                    <a:pt x="2326" y="2606"/>
                  </a:lnTo>
                  <a:lnTo>
                    <a:pt x="2366" y="2566"/>
                  </a:lnTo>
                  <a:lnTo>
                    <a:pt x="2366" y="2526"/>
                  </a:lnTo>
                  <a:lnTo>
                    <a:pt x="2486" y="2446"/>
                  </a:lnTo>
                  <a:lnTo>
                    <a:pt x="2526" y="2406"/>
                  </a:lnTo>
                  <a:lnTo>
                    <a:pt x="2607" y="2326"/>
                  </a:lnTo>
                  <a:lnTo>
                    <a:pt x="2687" y="2205"/>
                  </a:lnTo>
                  <a:lnTo>
                    <a:pt x="2727" y="2085"/>
                  </a:lnTo>
                  <a:lnTo>
                    <a:pt x="2767" y="1965"/>
                  </a:lnTo>
                  <a:lnTo>
                    <a:pt x="2807" y="1925"/>
                  </a:lnTo>
                  <a:lnTo>
                    <a:pt x="2847" y="1684"/>
                  </a:lnTo>
                  <a:lnTo>
                    <a:pt x="2847" y="1604"/>
                  </a:lnTo>
                  <a:lnTo>
                    <a:pt x="2847" y="1524"/>
                  </a:lnTo>
                  <a:lnTo>
                    <a:pt x="2807" y="1484"/>
                  </a:lnTo>
                  <a:lnTo>
                    <a:pt x="2767" y="1444"/>
                  </a:lnTo>
                  <a:lnTo>
                    <a:pt x="2607" y="1444"/>
                  </a:lnTo>
                  <a:lnTo>
                    <a:pt x="2526" y="1524"/>
                  </a:lnTo>
                  <a:lnTo>
                    <a:pt x="2486" y="1564"/>
                  </a:lnTo>
                  <a:lnTo>
                    <a:pt x="2486" y="1644"/>
                  </a:lnTo>
                  <a:lnTo>
                    <a:pt x="2486" y="1764"/>
                  </a:lnTo>
                  <a:lnTo>
                    <a:pt x="2486" y="1805"/>
                  </a:lnTo>
                  <a:lnTo>
                    <a:pt x="2446" y="1885"/>
                  </a:lnTo>
                  <a:lnTo>
                    <a:pt x="2446" y="1925"/>
                  </a:lnTo>
                  <a:lnTo>
                    <a:pt x="2406" y="2005"/>
                  </a:lnTo>
                  <a:lnTo>
                    <a:pt x="2366" y="2045"/>
                  </a:lnTo>
                  <a:lnTo>
                    <a:pt x="2286" y="2165"/>
                  </a:lnTo>
                  <a:lnTo>
                    <a:pt x="2246" y="2205"/>
                  </a:lnTo>
                  <a:lnTo>
                    <a:pt x="2206" y="2205"/>
                  </a:lnTo>
                  <a:lnTo>
                    <a:pt x="2126" y="2245"/>
                  </a:lnTo>
                  <a:lnTo>
                    <a:pt x="2126" y="2286"/>
                  </a:lnTo>
                  <a:lnTo>
                    <a:pt x="2045" y="2326"/>
                  </a:lnTo>
                  <a:lnTo>
                    <a:pt x="2045" y="2366"/>
                  </a:lnTo>
                  <a:lnTo>
                    <a:pt x="1925" y="2406"/>
                  </a:lnTo>
                  <a:lnTo>
                    <a:pt x="1805" y="2446"/>
                  </a:lnTo>
                  <a:lnTo>
                    <a:pt x="1685" y="2446"/>
                  </a:lnTo>
                  <a:lnTo>
                    <a:pt x="1685" y="2486"/>
                  </a:lnTo>
                  <a:lnTo>
                    <a:pt x="1645" y="2486"/>
                  </a:lnTo>
                  <a:lnTo>
                    <a:pt x="1564" y="2526"/>
                  </a:lnTo>
                  <a:lnTo>
                    <a:pt x="1364" y="2526"/>
                  </a:lnTo>
                  <a:lnTo>
                    <a:pt x="1284" y="2486"/>
                  </a:lnTo>
                  <a:lnTo>
                    <a:pt x="1244" y="2486"/>
                  </a:lnTo>
                  <a:lnTo>
                    <a:pt x="1204" y="2526"/>
                  </a:lnTo>
                  <a:lnTo>
                    <a:pt x="1123" y="2486"/>
                  </a:lnTo>
                  <a:lnTo>
                    <a:pt x="1083" y="2486"/>
                  </a:lnTo>
                  <a:lnTo>
                    <a:pt x="1043" y="2446"/>
                  </a:lnTo>
                  <a:lnTo>
                    <a:pt x="923" y="2366"/>
                  </a:lnTo>
                  <a:lnTo>
                    <a:pt x="602" y="2085"/>
                  </a:lnTo>
                  <a:lnTo>
                    <a:pt x="562" y="2045"/>
                  </a:lnTo>
                  <a:lnTo>
                    <a:pt x="522" y="2005"/>
                  </a:lnTo>
                  <a:lnTo>
                    <a:pt x="482" y="1965"/>
                  </a:lnTo>
                  <a:lnTo>
                    <a:pt x="482" y="1885"/>
                  </a:lnTo>
                  <a:lnTo>
                    <a:pt x="442" y="1805"/>
                  </a:lnTo>
                  <a:lnTo>
                    <a:pt x="402" y="1724"/>
                  </a:lnTo>
                  <a:lnTo>
                    <a:pt x="362" y="1604"/>
                  </a:lnTo>
                  <a:lnTo>
                    <a:pt x="362" y="1524"/>
                  </a:lnTo>
                  <a:lnTo>
                    <a:pt x="362" y="1484"/>
                  </a:lnTo>
                  <a:lnTo>
                    <a:pt x="362" y="1444"/>
                  </a:lnTo>
                  <a:lnTo>
                    <a:pt x="362" y="1364"/>
                  </a:lnTo>
                  <a:lnTo>
                    <a:pt x="362" y="1283"/>
                  </a:lnTo>
                  <a:lnTo>
                    <a:pt x="362" y="1203"/>
                  </a:lnTo>
                  <a:lnTo>
                    <a:pt x="362" y="1123"/>
                  </a:lnTo>
                  <a:lnTo>
                    <a:pt x="402" y="1083"/>
                  </a:lnTo>
                  <a:lnTo>
                    <a:pt x="442" y="1003"/>
                  </a:lnTo>
                  <a:lnTo>
                    <a:pt x="482" y="963"/>
                  </a:lnTo>
                  <a:lnTo>
                    <a:pt x="522" y="842"/>
                  </a:lnTo>
                  <a:lnTo>
                    <a:pt x="803" y="602"/>
                  </a:lnTo>
                  <a:lnTo>
                    <a:pt x="843" y="562"/>
                  </a:lnTo>
                  <a:lnTo>
                    <a:pt x="883" y="522"/>
                  </a:lnTo>
                  <a:lnTo>
                    <a:pt x="923" y="522"/>
                  </a:lnTo>
                  <a:lnTo>
                    <a:pt x="1003" y="482"/>
                  </a:lnTo>
                  <a:lnTo>
                    <a:pt x="1043" y="442"/>
                  </a:lnTo>
                  <a:lnTo>
                    <a:pt x="1083" y="401"/>
                  </a:lnTo>
                  <a:lnTo>
                    <a:pt x="1284" y="401"/>
                  </a:lnTo>
                  <a:lnTo>
                    <a:pt x="1324" y="361"/>
                  </a:lnTo>
                  <a:lnTo>
                    <a:pt x="1645" y="361"/>
                  </a:lnTo>
                  <a:lnTo>
                    <a:pt x="1685" y="401"/>
                  </a:lnTo>
                  <a:lnTo>
                    <a:pt x="1885" y="482"/>
                  </a:lnTo>
                  <a:lnTo>
                    <a:pt x="2085" y="562"/>
                  </a:lnTo>
                  <a:lnTo>
                    <a:pt x="2126" y="562"/>
                  </a:lnTo>
                  <a:lnTo>
                    <a:pt x="2166" y="602"/>
                  </a:lnTo>
                  <a:lnTo>
                    <a:pt x="2166" y="642"/>
                  </a:lnTo>
                  <a:lnTo>
                    <a:pt x="2246" y="642"/>
                  </a:lnTo>
                  <a:lnTo>
                    <a:pt x="2286" y="722"/>
                  </a:lnTo>
                  <a:lnTo>
                    <a:pt x="2366" y="842"/>
                  </a:lnTo>
                  <a:lnTo>
                    <a:pt x="2406" y="882"/>
                  </a:lnTo>
                  <a:lnTo>
                    <a:pt x="2446" y="1003"/>
                  </a:lnTo>
                  <a:lnTo>
                    <a:pt x="2486" y="1043"/>
                  </a:lnTo>
                  <a:lnTo>
                    <a:pt x="2526" y="1123"/>
                  </a:lnTo>
                  <a:lnTo>
                    <a:pt x="2526" y="1203"/>
                  </a:lnTo>
                  <a:lnTo>
                    <a:pt x="2526" y="1243"/>
                  </a:lnTo>
                  <a:lnTo>
                    <a:pt x="2567" y="1323"/>
                  </a:lnTo>
                  <a:lnTo>
                    <a:pt x="2567" y="1364"/>
                  </a:lnTo>
                  <a:lnTo>
                    <a:pt x="2567" y="1404"/>
                  </a:lnTo>
                  <a:lnTo>
                    <a:pt x="2647" y="1404"/>
                  </a:lnTo>
                  <a:lnTo>
                    <a:pt x="2767" y="1444"/>
                  </a:lnTo>
                  <a:lnTo>
                    <a:pt x="2807" y="1444"/>
                  </a:lnTo>
                  <a:lnTo>
                    <a:pt x="2887" y="1364"/>
                  </a:lnTo>
                  <a:lnTo>
                    <a:pt x="2887" y="1283"/>
                  </a:lnTo>
                  <a:lnTo>
                    <a:pt x="2887" y="1243"/>
                  </a:lnTo>
                  <a:lnTo>
                    <a:pt x="2887" y="1203"/>
                  </a:lnTo>
                  <a:lnTo>
                    <a:pt x="2847" y="1083"/>
                  </a:lnTo>
                  <a:lnTo>
                    <a:pt x="2807" y="1003"/>
                  </a:lnTo>
                  <a:lnTo>
                    <a:pt x="2807" y="963"/>
                  </a:lnTo>
                  <a:lnTo>
                    <a:pt x="2807" y="923"/>
                  </a:lnTo>
                  <a:lnTo>
                    <a:pt x="2767" y="842"/>
                  </a:lnTo>
                  <a:lnTo>
                    <a:pt x="2727" y="722"/>
                  </a:lnTo>
                  <a:lnTo>
                    <a:pt x="2727" y="682"/>
                  </a:lnTo>
                  <a:lnTo>
                    <a:pt x="2647" y="562"/>
                  </a:lnTo>
                  <a:lnTo>
                    <a:pt x="2567" y="482"/>
                  </a:lnTo>
                  <a:lnTo>
                    <a:pt x="2526" y="442"/>
                  </a:lnTo>
                  <a:lnTo>
                    <a:pt x="2446" y="401"/>
                  </a:lnTo>
                  <a:lnTo>
                    <a:pt x="2366" y="321"/>
                  </a:lnTo>
                  <a:lnTo>
                    <a:pt x="2326" y="281"/>
                  </a:lnTo>
                  <a:lnTo>
                    <a:pt x="2286" y="241"/>
                  </a:lnTo>
                  <a:lnTo>
                    <a:pt x="2166" y="201"/>
                  </a:lnTo>
                  <a:lnTo>
                    <a:pt x="2045" y="121"/>
                  </a:lnTo>
                  <a:lnTo>
                    <a:pt x="1845" y="41"/>
                  </a:lnTo>
                  <a:lnTo>
                    <a:pt x="1805" y="41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DBC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5"/>
            <p:cNvSpPr/>
            <p:nvPr/>
          </p:nvSpPr>
          <p:spPr>
            <a:xfrm>
              <a:off x="4214875" y="1776100"/>
              <a:ext cx="24075" cy="11050"/>
            </a:xfrm>
            <a:custGeom>
              <a:rect b="b" l="l" r="r" t="t"/>
              <a:pathLst>
                <a:path extrusionOk="0" h="442" w="963">
                  <a:moveTo>
                    <a:pt x="81" y="0"/>
                  </a:moveTo>
                  <a:lnTo>
                    <a:pt x="41" y="40"/>
                  </a:lnTo>
                  <a:lnTo>
                    <a:pt x="1" y="40"/>
                  </a:lnTo>
                  <a:lnTo>
                    <a:pt x="1" y="161"/>
                  </a:lnTo>
                  <a:lnTo>
                    <a:pt x="1" y="201"/>
                  </a:lnTo>
                  <a:lnTo>
                    <a:pt x="41" y="321"/>
                  </a:lnTo>
                  <a:lnTo>
                    <a:pt x="41" y="401"/>
                  </a:lnTo>
                  <a:lnTo>
                    <a:pt x="81" y="401"/>
                  </a:lnTo>
                  <a:lnTo>
                    <a:pt x="81" y="361"/>
                  </a:lnTo>
                  <a:lnTo>
                    <a:pt x="121" y="361"/>
                  </a:lnTo>
                  <a:lnTo>
                    <a:pt x="121" y="401"/>
                  </a:lnTo>
                  <a:lnTo>
                    <a:pt x="161" y="401"/>
                  </a:lnTo>
                  <a:lnTo>
                    <a:pt x="161" y="361"/>
                  </a:lnTo>
                  <a:lnTo>
                    <a:pt x="201" y="361"/>
                  </a:lnTo>
                  <a:lnTo>
                    <a:pt x="201" y="401"/>
                  </a:lnTo>
                  <a:lnTo>
                    <a:pt x="241" y="361"/>
                  </a:lnTo>
                  <a:lnTo>
                    <a:pt x="321" y="361"/>
                  </a:lnTo>
                  <a:lnTo>
                    <a:pt x="362" y="401"/>
                  </a:lnTo>
                  <a:lnTo>
                    <a:pt x="362" y="361"/>
                  </a:lnTo>
                  <a:lnTo>
                    <a:pt x="442" y="361"/>
                  </a:lnTo>
                  <a:lnTo>
                    <a:pt x="482" y="321"/>
                  </a:lnTo>
                  <a:lnTo>
                    <a:pt x="482" y="361"/>
                  </a:lnTo>
                  <a:lnTo>
                    <a:pt x="522" y="361"/>
                  </a:lnTo>
                  <a:lnTo>
                    <a:pt x="522" y="401"/>
                  </a:lnTo>
                  <a:lnTo>
                    <a:pt x="682" y="401"/>
                  </a:lnTo>
                  <a:lnTo>
                    <a:pt x="682" y="441"/>
                  </a:lnTo>
                  <a:lnTo>
                    <a:pt x="722" y="441"/>
                  </a:lnTo>
                  <a:lnTo>
                    <a:pt x="762" y="401"/>
                  </a:lnTo>
                  <a:lnTo>
                    <a:pt x="762" y="441"/>
                  </a:lnTo>
                  <a:lnTo>
                    <a:pt x="843" y="441"/>
                  </a:lnTo>
                  <a:lnTo>
                    <a:pt x="883" y="361"/>
                  </a:lnTo>
                  <a:lnTo>
                    <a:pt x="923" y="281"/>
                  </a:lnTo>
                  <a:lnTo>
                    <a:pt x="963" y="201"/>
                  </a:lnTo>
                  <a:lnTo>
                    <a:pt x="963" y="120"/>
                  </a:lnTo>
                  <a:lnTo>
                    <a:pt x="923" y="120"/>
                  </a:lnTo>
                  <a:lnTo>
                    <a:pt x="923" y="80"/>
                  </a:lnTo>
                  <a:lnTo>
                    <a:pt x="802" y="80"/>
                  </a:lnTo>
                  <a:lnTo>
                    <a:pt x="762" y="40"/>
                  </a:lnTo>
                  <a:lnTo>
                    <a:pt x="722" y="80"/>
                  </a:lnTo>
                  <a:lnTo>
                    <a:pt x="722" y="40"/>
                  </a:lnTo>
                  <a:lnTo>
                    <a:pt x="642" y="40"/>
                  </a:lnTo>
                  <a:lnTo>
                    <a:pt x="642" y="80"/>
                  </a:lnTo>
                  <a:lnTo>
                    <a:pt x="602" y="4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42" y="40"/>
                  </a:lnTo>
                  <a:lnTo>
                    <a:pt x="442" y="0"/>
                  </a:lnTo>
                  <a:lnTo>
                    <a:pt x="402" y="0"/>
                  </a:lnTo>
                  <a:lnTo>
                    <a:pt x="402" y="40"/>
                  </a:lnTo>
                  <a:lnTo>
                    <a:pt x="161" y="40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DBC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5"/>
            <p:cNvSpPr/>
            <p:nvPr/>
          </p:nvSpPr>
          <p:spPr>
            <a:xfrm>
              <a:off x="4123675" y="1762050"/>
              <a:ext cx="37100" cy="17075"/>
            </a:xfrm>
            <a:custGeom>
              <a:rect b="b" l="l" r="r" t="t"/>
              <a:pathLst>
                <a:path extrusionOk="0" h="683" w="1484">
                  <a:moveTo>
                    <a:pt x="81" y="1"/>
                  </a:moveTo>
                  <a:lnTo>
                    <a:pt x="41" y="41"/>
                  </a:lnTo>
                  <a:lnTo>
                    <a:pt x="1" y="161"/>
                  </a:lnTo>
                  <a:lnTo>
                    <a:pt x="1" y="242"/>
                  </a:lnTo>
                  <a:lnTo>
                    <a:pt x="1" y="322"/>
                  </a:lnTo>
                  <a:lnTo>
                    <a:pt x="81" y="322"/>
                  </a:lnTo>
                  <a:lnTo>
                    <a:pt x="81" y="362"/>
                  </a:lnTo>
                  <a:lnTo>
                    <a:pt x="241" y="362"/>
                  </a:lnTo>
                  <a:lnTo>
                    <a:pt x="281" y="402"/>
                  </a:lnTo>
                  <a:lnTo>
                    <a:pt x="321" y="362"/>
                  </a:lnTo>
                  <a:lnTo>
                    <a:pt x="321" y="402"/>
                  </a:lnTo>
                  <a:lnTo>
                    <a:pt x="522" y="402"/>
                  </a:lnTo>
                  <a:lnTo>
                    <a:pt x="562" y="442"/>
                  </a:lnTo>
                  <a:lnTo>
                    <a:pt x="602" y="442"/>
                  </a:lnTo>
                  <a:lnTo>
                    <a:pt x="642" y="482"/>
                  </a:lnTo>
                  <a:lnTo>
                    <a:pt x="682" y="482"/>
                  </a:lnTo>
                  <a:lnTo>
                    <a:pt x="722" y="442"/>
                  </a:lnTo>
                  <a:lnTo>
                    <a:pt x="722" y="482"/>
                  </a:lnTo>
                  <a:lnTo>
                    <a:pt x="883" y="482"/>
                  </a:lnTo>
                  <a:lnTo>
                    <a:pt x="883" y="522"/>
                  </a:lnTo>
                  <a:lnTo>
                    <a:pt x="1003" y="522"/>
                  </a:lnTo>
                  <a:lnTo>
                    <a:pt x="1043" y="562"/>
                  </a:lnTo>
                  <a:lnTo>
                    <a:pt x="1083" y="602"/>
                  </a:lnTo>
                  <a:lnTo>
                    <a:pt x="1123" y="602"/>
                  </a:lnTo>
                  <a:lnTo>
                    <a:pt x="1123" y="642"/>
                  </a:lnTo>
                  <a:lnTo>
                    <a:pt x="1203" y="642"/>
                  </a:lnTo>
                  <a:lnTo>
                    <a:pt x="1203" y="682"/>
                  </a:lnTo>
                  <a:lnTo>
                    <a:pt x="1243" y="642"/>
                  </a:lnTo>
                  <a:lnTo>
                    <a:pt x="1284" y="682"/>
                  </a:lnTo>
                  <a:lnTo>
                    <a:pt x="1324" y="682"/>
                  </a:lnTo>
                  <a:lnTo>
                    <a:pt x="1404" y="602"/>
                  </a:lnTo>
                  <a:lnTo>
                    <a:pt x="1404" y="562"/>
                  </a:lnTo>
                  <a:lnTo>
                    <a:pt x="1444" y="442"/>
                  </a:lnTo>
                  <a:lnTo>
                    <a:pt x="1484" y="362"/>
                  </a:lnTo>
                  <a:lnTo>
                    <a:pt x="1444" y="322"/>
                  </a:lnTo>
                  <a:lnTo>
                    <a:pt x="1404" y="362"/>
                  </a:lnTo>
                  <a:lnTo>
                    <a:pt x="1324" y="362"/>
                  </a:lnTo>
                  <a:lnTo>
                    <a:pt x="1324" y="322"/>
                  </a:lnTo>
                  <a:lnTo>
                    <a:pt x="1324" y="282"/>
                  </a:lnTo>
                  <a:lnTo>
                    <a:pt x="1243" y="282"/>
                  </a:lnTo>
                  <a:lnTo>
                    <a:pt x="1203" y="242"/>
                  </a:lnTo>
                  <a:lnTo>
                    <a:pt x="1123" y="242"/>
                  </a:lnTo>
                  <a:lnTo>
                    <a:pt x="1083" y="201"/>
                  </a:lnTo>
                  <a:lnTo>
                    <a:pt x="1083" y="242"/>
                  </a:lnTo>
                  <a:lnTo>
                    <a:pt x="1043" y="201"/>
                  </a:lnTo>
                  <a:lnTo>
                    <a:pt x="1003" y="201"/>
                  </a:lnTo>
                  <a:lnTo>
                    <a:pt x="923" y="161"/>
                  </a:lnTo>
                  <a:lnTo>
                    <a:pt x="883" y="161"/>
                  </a:lnTo>
                  <a:lnTo>
                    <a:pt x="883" y="121"/>
                  </a:lnTo>
                  <a:lnTo>
                    <a:pt x="843" y="121"/>
                  </a:lnTo>
                  <a:lnTo>
                    <a:pt x="802" y="161"/>
                  </a:lnTo>
                  <a:lnTo>
                    <a:pt x="802" y="121"/>
                  </a:lnTo>
                  <a:lnTo>
                    <a:pt x="762" y="121"/>
                  </a:lnTo>
                  <a:lnTo>
                    <a:pt x="722" y="161"/>
                  </a:lnTo>
                  <a:lnTo>
                    <a:pt x="682" y="121"/>
                  </a:lnTo>
                  <a:lnTo>
                    <a:pt x="642" y="121"/>
                  </a:lnTo>
                  <a:lnTo>
                    <a:pt x="602" y="41"/>
                  </a:lnTo>
                  <a:lnTo>
                    <a:pt x="562" y="41"/>
                  </a:lnTo>
                  <a:lnTo>
                    <a:pt x="562" y="81"/>
                  </a:lnTo>
                  <a:lnTo>
                    <a:pt x="522" y="41"/>
                  </a:lnTo>
                  <a:lnTo>
                    <a:pt x="482" y="81"/>
                  </a:lnTo>
                  <a:lnTo>
                    <a:pt x="482" y="41"/>
                  </a:lnTo>
                  <a:lnTo>
                    <a:pt x="361" y="41"/>
                  </a:lnTo>
                  <a:lnTo>
                    <a:pt x="361" y="1"/>
                  </a:lnTo>
                  <a:lnTo>
                    <a:pt x="241" y="1"/>
                  </a:lnTo>
                  <a:lnTo>
                    <a:pt x="201" y="4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DBC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5"/>
            <p:cNvSpPr/>
            <p:nvPr/>
          </p:nvSpPr>
          <p:spPr>
            <a:xfrm>
              <a:off x="4041500" y="1700925"/>
              <a:ext cx="184425" cy="240550"/>
            </a:xfrm>
            <a:custGeom>
              <a:rect b="b" l="l" r="r" t="t"/>
              <a:pathLst>
                <a:path extrusionOk="0" h="9622" w="7377">
                  <a:moveTo>
                    <a:pt x="3769" y="1"/>
                  </a:moveTo>
                  <a:lnTo>
                    <a:pt x="3328" y="361"/>
                  </a:lnTo>
                  <a:lnTo>
                    <a:pt x="2927" y="722"/>
                  </a:lnTo>
                  <a:lnTo>
                    <a:pt x="2566" y="1163"/>
                  </a:lnTo>
                  <a:lnTo>
                    <a:pt x="2245" y="1604"/>
                  </a:lnTo>
                  <a:lnTo>
                    <a:pt x="1925" y="2045"/>
                  </a:lnTo>
                  <a:lnTo>
                    <a:pt x="1644" y="2526"/>
                  </a:lnTo>
                  <a:lnTo>
                    <a:pt x="1404" y="3007"/>
                  </a:lnTo>
                  <a:lnTo>
                    <a:pt x="1163" y="3528"/>
                  </a:lnTo>
                  <a:lnTo>
                    <a:pt x="922" y="4130"/>
                  </a:lnTo>
                  <a:lnTo>
                    <a:pt x="722" y="4771"/>
                  </a:lnTo>
                  <a:lnTo>
                    <a:pt x="522" y="5372"/>
                  </a:lnTo>
                  <a:lnTo>
                    <a:pt x="361" y="6014"/>
                  </a:lnTo>
                  <a:lnTo>
                    <a:pt x="201" y="6655"/>
                  </a:lnTo>
                  <a:lnTo>
                    <a:pt x="121" y="7297"/>
                  </a:lnTo>
                  <a:lnTo>
                    <a:pt x="41" y="7978"/>
                  </a:lnTo>
                  <a:lnTo>
                    <a:pt x="0" y="8620"/>
                  </a:lnTo>
                  <a:lnTo>
                    <a:pt x="4651" y="9622"/>
                  </a:lnTo>
                  <a:lnTo>
                    <a:pt x="4530" y="8900"/>
                  </a:lnTo>
                  <a:lnTo>
                    <a:pt x="4490" y="8219"/>
                  </a:lnTo>
                  <a:lnTo>
                    <a:pt x="4450" y="7537"/>
                  </a:lnTo>
                  <a:lnTo>
                    <a:pt x="4450" y="6856"/>
                  </a:lnTo>
                  <a:lnTo>
                    <a:pt x="4530" y="5693"/>
                  </a:lnTo>
                  <a:lnTo>
                    <a:pt x="4611" y="5092"/>
                  </a:lnTo>
                  <a:lnTo>
                    <a:pt x="4691" y="4490"/>
                  </a:lnTo>
                  <a:lnTo>
                    <a:pt x="4811" y="3929"/>
                  </a:lnTo>
                  <a:lnTo>
                    <a:pt x="4971" y="3328"/>
                  </a:lnTo>
                  <a:lnTo>
                    <a:pt x="5172" y="2807"/>
                  </a:lnTo>
                  <a:lnTo>
                    <a:pt x="5412" y="2246"/>
                  </a:lnTo>
                  <a:lnTo>
                    <a:pt x="5573" y="1965"/>
                  </a:lnTo>
                  <a:lnTo>
                    <a:pt x="5773" y="1724"/>
                  </a:lnTo>
                  <a:lnTo>
                    <a:pt x="6014" y="1444"/>
                  </a:lnTo>
                  <a:lnTo>
                    <a:pt x="6254" y="1243"/>
                  </a:lnTo>
                  <a:lnTo>
                    <a:pt x="6495" y="1043"/>
                  </a:lnTo>
                  <a:lnTo>
                    <a:pt x="6775" y="842"/>
                  </a:lnTo>
                  <a:lnTo>
                    <a:pt x="7377" y="562"/>
                  </a:lnTo>
                  <a:lnTo>
                    <a:pt x="3769" y="1"/>
                  </a:lnTo>
                  <a:close/>
                </a:path>
              </a:pathLst>
            </a:custGeom>
            <a:solidFill>
              <a:srgbClr val="040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5"/>
            <p:cNvSpPr/>
            <p:nvPr/>
          </p:nvSpPr>
          <p:spPr>
            <a:xfrm>
              <a:off x="3928250" y="2344350"/>
              <a:ext cx="210475" cy="289650"/>
            </a:xfrm>
            <a:custGeom>
              <a:rect b="b" l="l" r="r" t="t"/>
              <a:pathLst>
                <a:path extrusionOk="0" h="11586" w="8419">
                  <a:moveTo>
                    <a:pt x="5092" y="0"/>
                  </a:moveTo>
                  <a:lnTo>
                    <a:pt x="4811" y="1323"/>
                  </a:lnTo>
                  <a:lnTo>
                    <a:pt x="4490" y="2446"/>
                  </a:lnTo>
                  <a:lnTo>
                    <a:pt x="4089" y="3488"/>
                  </a:lnTo>
                  <a:lnTo>
                    <a:pt x="3689" y="4370"/>
                  </a:lnTo>
                  <a:lnTo>
                    <a:pt x="3288" y="5132"/>
                  </a:lnTo>
                  <a:lnTo>
                    <a:pt x="2847" y="5773"/>
                  </a:lnTo>
                  <a:lnTo>
                    <a:pt x="2446" y="6334"/>
                  </a:lnTo>
                  <a:lnTo>
                    <a:pt x="2005" y="6775"/>
                  </a:lnTo>
                  <a:lnTo>
                    <a:pt x="1604" y="7136"/>
                  </a:lnTo>
                  <a:lnTo>
                    <a:pt x="1243" y="7417"/>
                  </a:lnTo>
                  <a:lnTo>
                    <a:pt x="882" y="7657"/>
                  </a:lnTo>
                  <a:lnTo>
                    <a:pt x="602" y="7818"/>
                  </a:lnTo>
                  <a:lnTo>
                    <a:pt x="161" y="7978"/>
                  </a:lnTo>
                  <a:lnTo>
                    <a:pt x="0" y="8018"/>
                  </a:lnTo>
                  <a:lnTo>
                    <a:pt x="1123" y="10544"/>
                  </a:lnTo>
                  <a:lnTo>
                    <a:pt x="6455" y="11586"/>
                  </a:lnTo>
                  <a:lnTo>
                    <a:pt x="8419" y="4851"/>
                  </a:lnTo>
                  <a:lnTo>
                    <a:pt x="5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5"/>
            <p:cNvSpPr/>
            <p:nvPr/>
          </p:nvSpPr>
          <p:spPr>
            <a:xfrm>
              <a:off x="4140725" y="2593900"/>
              <a:ext cx="70175" cy="23075"/>
            </a:xfrm>
            <a:custGeom>
              <a:rect b="b" l="l" r="r" t="t"/>
              <a:pathLst>
                <a:path extrusionOk="0" h="923" w="2807">
                  <a:moveTo>
                    <a:pt x="2526" y="0"/>
                  </a:moveTo>
                  <a:lnTo>
                    <a:pt x="2446" y="40"/>
                  </a:lnTo>
                  <a:lnTo>
                    <a:pt x="2405" y="40"/>
                  </a:lnTo>
                  <a:lnTo>
                    <a:pt x="2365" y="80"/>
                  </a:lnTo>
                  <a:lnTo>
                    <a:pt x="2165" y="80"/>
                  </a:lnTo>
                  <a:lnTo>
                    <a:pt x="2125" y="121"/>
                  </a:lnTo>
                  <a:lnTo>
                    <a:pt x="1965" y="121"/>
                  </a:lnTo>
                  <a:lnTo>
                    <a:pt x="1965" y="161"/>
                  </a:lnTo>
                  <a:lnTo>
                    <a:pt x="1884" y="161"/>
                  </a:lnTo>
                  <a:lnTo>
                    <a:pt x="1844" y="201"/>
                  </a:lnTo>
                  <a:lnTo>
                    <a:pt x="1764" y="201"/>
                  </a:lnTo>
                  <a:lnTo>
                    <a:pt x="1684" y="241"/>
                  </a:lnTo>
                  <a:lnTo>
                    <a:pt x="1524" y="241"/>
                  </a:lnTo>
                  <a:lnTo>
                    <a:pt x="1524" y="281"/>
                  </a:lnTo>
                  <a:lnTo>
                    <a:pt x="1403" y="281"/>
                  </a:lnTo>
                  <a:lnTo>
                    <a:pt x="1323" y="321"/>
                  </a:lnTo>
                  <a:lnTo>
                    <a:pt x="1283" y="321"/>
                  </a:lnTo>
                  <a:lnTo>
                    <a:pt x="1203" y="361"/>
                  </a:lnTo>
                  <a:lnTo>
                    <a:pt x="1163" y="361"/>
                  </a:lnTo>
                  <a:lnTo>
                    <a:pt x="1123" y="401"/>
                  </a:lnTo>
                  <a:lnTo>
                    <a:pt x="1083" y="401"/>
                  </a:lnTo>
                  <a:lnTo>
                    <a:pt x="1042" y="441"/>
                  </a:lnTo>
                  <a:lnTo>
                    <a:pt x="882" y="441"/>
                  </a:lnTo>
                  <a:lnTo>
                    <a:pt x="882" y="481"/>
                  </a:lnTo>
                  <a:lnTo>
                    <a:pt x="802" y="481"/>
                  </a:lnTo>
                  <a:lnTo>
                    <a:pt x="722" y="521"/>
                  </a:lnTo>
                  <a:lnTo>
                    <a:pt x="642" y="562"/>
                  </a:lnTo>
                  <a:lnTo>
                    <a:pt x="561" y="562"/>
                  </a:lnTo>
                  <a:lnTo>
                    <a:pt x="521" y="602"/>
                  </a:lnTo>
                  <a:lnTo>
                    <a:pt x="401" y="602"/>
                  </a:lnTo>
                  <a:lnTo>
                    <a:pt x="361" y="642"/>
                  </a:lnTo>
                  <a:lnTo>
                    <a:pt x="281" y="642"/>
                  </a:lnTo>
                  <a:lnTo>
                    <a:pt x="241" y="682"/>
                  </a:lnTo>
                  <a:lnTo>
                    <a:pt x="161" y="722"/>
                  </a:lnTo>
                  <a:lnTo>
                    <a:pt x="120" y="722"/>
                  </a:lnTo>
                  <a:lnTo>
                    <a:pt x="40" y="762"/>
                  </a:lnTo>
                  <a:lnTo>
                    <a:pt x="0" y="802"/>
                  </a:lnTo>
                  <a:lnTo>
                    <a:pt x="0" y="842"/>
                  </a:lnTo>
                  <a:lnTo>
                    <a:pt x="40" y="922"/>
                  </a:lnTo>
                  <a:lnTo>
                    <a:pt x="120" y="922"/>
                  </a:lnTo>
                  <a:lnTo>
                    <a:pt x="161" y="882"/>
                  </a:lnTo>
                  <a:lnTo>
                    <a:pt x="241" y="882"/>
                  </a:lnTo>
                  <a:lnTo>
                    <a:pt x="241" y="842"/>
                  </a:lnTo>
                  <a:lnTo>
                    <a:pt x="281" y="842"/>
                  </a:lnTo>
                  <a:lnTo>
                    <a:pt x="361" y="802"/>
                  </a:lnTo>
                  <a:lnTo>
                    <a:pt x="361" y="842"/>
                  </a:lnTo>
                  <a:lnTo>
                    <a:pt x="401" y="802"/>
                  </a:lnTo>
                  <a:lnTo>
                    <a:pt x="481" y="802"/>
                  </a:lnTo>
                  <a:lnTo>
                    <a:pt x="561" y="762"/>
                  </a:lnTo>
                  <a:lnTo>
                    <a:pt x="602" y="762"/>
                  </a:lnTo>
                  <a:lnTo>
                    <a:pt x="642" y="722"/>
                  </a:lnTo>
                  <a:lnTo>
                    <a:pt x="682" y="722"/>
                  </a:lnTo>
                  <a:lnTo>
                    <a:pt x="682" y="682"/>
                  </a:lnTo>
                  <a:lnTo>
                    <a:pt x="802" y="682"/>
                  </a:lnTo>
                  <a:lnTo>
                    <a:pt x="802" y="642"/>
                  </a:lnTo>
                  <a:lnTo>
                    <a:pt x="962" y="642"/>
                  </a:lnTo>
                  <a:lnTo>
                    <a:pt x="1123" y="562"/>
                  </a:lnTo>
                  <a:lnTo>
                    <a:pt x="1163" y="562"/>
                  </a:lnTo>
                  <a:lnTo>
                    <a:pt x="1163" y="521"/>
                  </a:lnTo>
                  <a:lnTo>
                    <a:pt x="1283" y="521"/>
                  </a:lnTo>
                  <a:lnTo>
                    <a:pt x="1323" y="481"/>
                  </a:lnTo>
                  <a:lnTo>
                    <a:pt x="1443" y="481"/>
                  </a:lnTo>
                  <a:lnTo>
                    <a:pt x="1483" y="441"/>
                  </a:lnTo>
                  <a:lnTo>
                    <a:pt x="1604" y="441"/>
                  </a:lnTo>
                  <a:lnTo>
                    <a:pt x="1604" y="401"/>
                  </a:lnTo>
                  <a:lnTo>
                    <a:pt x="1804" y="401"/>
                  </a:lnTo>
                  <a:lnTo>
                    <a:pt x="1844" y="361"/>
                  </a:lnTo>
                  <a:lnTo>
                    <a:pt x="1924" y="361"/>
                  </a:lnTo>
                  <a:lnTo>
                    <a:pt x="1924" y="321"/>
                  </a:lnTo>
                  <a:lnTo>
                    <a:pt x="2045" y="321"/>
                  </a:lnTo>
                  <a:lnTo>
                    <a:pt x="2045" y="281"/>
                  </a:lnTo>
                  <a:lnTo>
                    <a:pt x="2285" y="281"/>
                  </a:lnTo>
                  <a:lnTo>
                    <a:pt x="2365" y="241"/>
                  </a:lnTo>
                  <a:lnTo>
                    <a:pt x="2405" y="241"/>
                  </a:lnTo>
                  <a:lnTo>
                    <a:pt x="2446" y="201"/>
                  </a:lnTo>
                  <a:lnTo>
                    <a:pt x="2646" y="201"/>
                  </a:lnTo>
                  <a:lnTo>
                    <a:pt x="2646" y="161"/>
                  </a:lnTo>
                  <a:lnTo>
                    <a:pt x="2766" y="161"/>
                  </a:lnTo>
                  <a:lnTo>
                    <a:pt x="2806" y="121"/>
                  </a:lnTo>
                  <a:lnTo>
                    <a:pt x="2806" y="40"/>
                  </a:lnTo>
                  <a:lnTo>
                    <a:pt x="2766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5"/>
            <p:cNvSpPr/>
            <p:nvPr/>
          </p:nvSpPr>
          <p:spPr>
            <a:xfrm>
              <a:off x="3929250" y="2315275"/>
              <a:ext cx="123300" cy="234550"/>
            </a:xfrm>
            <a:custGeom>
              <a:rect b="b" l="l" r="r" t="t"/>
              <a:pathLst>
                <a:path extrusionOk="0" h="9382" w="4932">
                  <a:moveTo>
                    <a:pt x="4811" y="1"/>
                  </a:moveTo>
                  <a:lnTo>
                    <a:pt x="4771" y="81"/>
                  </a:lnTo>
                  <a:lnTo>
                    <a:pt x="4731" y="161"/>
                  </a:lnTo>
                  <a:lnTo>
                    <a:pt x="4731" y="321"/>
                  </a:lnTo>
                  <a:lnTo>
                    <a:pt x="4731" y="482"/>
                  </a:lnTo>
                  <a:lnTo>
                    <a:pt x="4731" y="602"/>
                  </a:lnTo>
                  <a:lnTo>
                    <a:pt x="4731" y="722"/>
                  </a:lnTo>
                  <a:lnTo>
                    <a:pt x="4731" y="762"/>
                  </a:lnTo>
                  <a:lnTo>
                    <a:pt x="4731" y="802"/>
                  </a:lnTo>
                  <a:lnTo>
                    <a:pt x="4731" y="923"/>
                  </a:lnTo>
                  <a:lnTo>
                    <a:pt x="4731" y="1003"/>
                  </a:lnTo>
                  <a:lnTo>
                    <a:pt x="4691" y="1243"/>
                  </a:lnTo>
                  <a:lnTo>
                    <a:pt x="4691" y="1324"/>
                  </a:lnTo>
                  <a:lnTo>
                    <a:pt x="4651" y="1364"/>
                  </a:lnTo>
                  <a:lnTo>
                    <a:pt x="4651" y="1484"/>
                  </a:lnTo>
                  <a:lnTo>
                    <a:pt x="4651" y="1524"/>
                  </a:lnTo>
                  <a:lnTo>
                    <a:pt x="4651" y="1725"/>
                  </a:lnTo>
                  <a:lnTo>
                    <a:pt x="4571" y="2085"/>
                  </a:lnTo>
                  <a:lnTo>
                    <a:pt x="4531" y="2246"/>
                  </a:lnTo>
                  <a:lnTo>
                    <a:pt x="4531" y="2326"/>
                  </a:lnTo>
                  <a:lnTo>
                    <a:pt x="4531" y="2366"/>
                  </a:lnTo>
                  <a:lnTo>
                    <a:pt x="4490" y="2406"/>
                  </a:lnTo>
                  <a:lnTo>
                    <a:pt x="4490" y="2566"/>
                  </a:lnTo>
                  <a:lnTo>
                    <a:pt x="4490" y="2606"/>
                  </a:lnTo>
                  <a:lnTo>
                    <a:pt x="4490" y="2687"/>
                  </a:lnTo>
                  <a:lnTo>
                    <a:pt x="4450" y="2847"/>
                  </a:lnTo>
                  <a:lnTo>
                    <a:pt x="4410" y="3007"/>
                  </a:lnTo>
                  <a:lnTo>
                    <a:pt x="4370" y="3088"/>
                  </a:lnTo>
                  <a:lnTo>
                    <a:pt x="4370" y="3128"/>
                  </a:lnTo>
                  <a:lnTo>
                    <a:pt x="4330" y="3248"/>
                  </a:lnTo>
                  <a:lnTo>
                    <a:pt x="4330" y="3288"/>
                  </a:lnTo>
                  <a:lnTo>
                    <a:pt x="4290" y="3368"/>
                  </a:lnTo>
                  <a:lnTo>
                    <a:pt x="4210" y="3609"/>
                  </a:lnTo>
                  <a:lnTo>
                    <a:pt x="4009" y="4250"/>
                  </a:lnTo>
                  <a:lnTo>
                    <a:pt x="4009" y="4290"/>
                  </a:lnTo>
                  <a:lnTo>
                    <a:pt x="3969" y="4370"/>
                  </a:lnTo>
                  <a:lnTo>
                    <a:pt x="3969" y="4451"/>
                  </a:lnTo>
                  <a:lnTo>
                    <a:pt x="3929" y="4491"/>
                  </a:lnTo>
                  <a:lnTo>
                    <a:pt x="3889" y="4651"/>
                  </a:lnTo>
                  <a:lnTo>
                    <a:pt x="3809" y="4771"/>
                  </a:lnTo>
                  <a:lnTo>
                    <a:pt x="3769" y="4892"/>
                  </a:lnTo>
                  <a:lnTo>
                    <a:pt x="3769" y="4932"/>
                  </a:lnTo>
                  <a:lnTo>
                    <a:pt x="3689" y="5092"/>
                  </a:lnTo>
                  <a:lnTo>
                    <a:pt x="3649" y="5172"/>
                  </a:lnTo>
                  <a:lnTo>
                    <a:pt x="3608" y="5252"/>
                  </a:lnTo>
                  <a:lnTo>
                    <a:pt x="3608" y="5292"/>
                  </a:lnTo>
                  <a:lnTo>
                    <a:pt x="3528" y="5413"/>
                  </a:lnTo>
                  <a:lnTo>
                    <a:pt x="3488" y="5533"/>
                  </a:lnTo>
                  <a:lnTo>
                    <a:pt x="3408" y="5693"/>
                  </a:lnTo>
                  <a:lnTo>
                    <a:pt x="3328" y="5814"/>
                  </a:lnTo>
                  <a:lnTo>
                    <a:pt x="3248" y="5934"/>
                  </a:lnTo>
                  <a:lnTo>
                    <a:pt x="3208" y="6054"/>
                  </a:lnTo>
                  <a:lnTo>
                    <a:pt x="3127" y="6174"/>
                  </a:lnTo>
                  <a:lnTo>
                    <a:pt x="2727" y="6695"/>
                  </a:lnTo>
                  <a:lnTo>
                    <a:pt x="2686" y="6776"/>
                  </a:lnTo>
                  <a:lnTo>
                    <a:pt x="2646" y="6816"/>
                  </a:lnTo>
                  <a:lnTo>
                    <a:pt x="2606" y="6896"/>
                  </a:lnTo>
                  <a:lnTo>
                    <a:pt x="2526" y="7016"/>
                  </a:lnTo>
                  <a:lnTo>
                    <a:pt x="2486" y="7096"/>
                  </a:lnTo>
                  <a:lnTo>
                    <a:pt x="2446" y="7136"/>
                  </a:lnTo>
                  <a:lnTo>
                    <a:pt x="2326" y="7257"/>
                  </a:lnTo>
                  <a:lnTo>
                    <a:pt x="2245" y="7337"/>
                  </a:lnTo>
                  <a:lnTo>
                    <a:pt x="2205" y="7417"/>
                  </a:lnTo>
                  <a:lnTo>
                    <a:pt x="2165" y="7457"/>
                  </a:lnTo>
                  <a:lnTo>
                    <a:pt x="2125" y="7497"/>
                  </a:lnTo>
                  <a:lnTo>
                    <a:pt x="2045" y="7577"/>
                  </a:lnTo>
                  <a:lnTo>
                    <a:pt x="1805" y="7818"/>
                  </a:lnTo>
                  <a:lnTo>
                    <a:pt x="1764" y="7858"/>
                  </a:lnTo>
                  <a:lnTo>
                    <a:pt x="1524" y="8099"/>
                  </a:lnTo>
                  <a:lnTo>
                    <a:pt x="1283" y="8299"/>
                  </a:lnTo>
                  <a:lnTo>
                    <a:pt x="1243" y="8339"/>
                  </a:lnTo>
                  <a:lnTo>
                    <a:pt x="1203" y="8379"/>
                  </a:lnTo>
                  <a:lnTo>
                    <a:pt x="1123" y="8419"/>
                  </a:lnTo>
                  <a:lnTo>
                    <a:pt x="1083" y="8499"/>
                  </a:lnTo>
                  <a:lnTo>
                    <a:pt x="1043" y="8499"/>
                  </a:lnTo>
                  <a:lnTo>
                    <a:pt x="963" y="8580"/>
                  </a:lnTo>
                  <a:lnTo>
                    <a:pt x="762" y="8700"/>
                  </a:lnTo>
                  <a:lnTo>
                    <a:pt x="722" y="8740"/>
                  </a:lnTo>
                  <a:lnTo>
                    <a:pt x="562" y="8860"/>
                  </a:lnTo>
                  <a:lnTo>
                    <a:pt x="482" y="8900"/>
                  </a:lnTo>
                  <a:lnTo>
                    <a:pt x="441" y="8940"/>
                  </a:lnTo>
                  <a:lnTo>
                    <a:pt x="361" y="9021"/>
                  </a:lnTo>
                  <a:lnTo>
                    <a:pt x="321" y="9021"/>
                  </a:lnTo>
                  <a:lnTo>
                    <a:pt x="281" y="9061"/>
                  </a:lnTo>
                  <a:lnTo>
                    <a:pt x="161" y="9101"/>
                  </a:lnTo>
                  <a:lnTo>
                    <a:pt x="41" y="9181"/>
                  </a:lnTo>
                  <a:lnTo>
                    <a:pt x="1" y="9261"/>
                  </a:lnTo>
                  <a:lnTo>
                    <a:pt x="1" y="9341"/>
                  </a:lnTo>
                  <a:lnTo>
                    <a:pt x="81" y="9381"/>
                  </a:lnTo>
                  <a:lnTo>
                    <a:pt x="121" y="9341"/>
                  </a:lnTo>
                  <a:lnTo>
                    <a:pt x="161" y="9301"/>
                  </a:lnTo>
                  <a:lnTo>
                    <a:pt x="201" y="9301"/>
                  </a:lnTo>
                  <a:lnTo>
                    <a:pt x="281" y="9261"/>
                  </a:lnTo>
                  <a:lnTo>
                    <a:pt x="401" y="9181"/>
                  </a:lnTo>
                  <a:lnTo>
                    <a:pt x="482" y="9101"/>
                  </a:lnTo>
                  <a:lnTo>
                    <a:pt x="522" y="9101"/>
                  </a:lnTo>
                  <a:lnTo>
                    <a:pt x="562" y="9061"/>
                  </a:lnTo>
                  <a:lnTo>
                    <a:pt x="642" y="9021"/>
                  </a:lnTo>
                  <a:lnTo>
                    <a:pt x="762" y="8940"/>
                  </a:lnTo>
                  <a:lnTo>
                    <a:pt x="802" y="8900"/>
                  </a:lnTo>
                  <a:lnTo>
                    <a:pt x="1083" y="8700"/>
                  </a:lnTo>
                  <a:lnTo>
                    <a:pt x="1203" y="8620"/>
                  </a:lnTo>
                  <a:lnTo>
                    <a:pt x="1283" y="8499"/>
                  </a:lnTo>
                  <a:lnTo>
                    <a:pt x="1364" y="8459"/>
                  </a:lnTo>
                  <a:lnTo>
                    <a:pt x="1404" y="8459"/>
                  </a:lnTo>
                  <a:lnTo>
                    <a:pt x="1644" y="8219"/>
                  </a:lnTo>
                  <a:lnTo>
                    <a:pt x="1845" y="8018"/>
                  </a:lnTo>
                  <a:lnTo>
                    <a:pt x="1885" y="8018"/>
                  </a:lnTo>
                  <a:lnTo>
                    <a:pt x="1925" y="7978"/>
                  </a:lnTo>
                  <a:lnTo>
                    <a:pt x="1965" y="7898"/>
                  </a:lnTo>
                  <a:lnTo>
                    <a:pt x="2045" y="7858"/>
                  </a:lnTo>
                  <a:lnTo>
                    <a:pt x="2085" y="7778"/>
                  </a:lnTo>
                  <a:lnTo>
                    <a:pt x="2125" y="7738"/>
                  </a:lnTo>
                  <a:lnTo>
                    <a:pt x="2205" y="7698"/>
                  </a:lnTo>
                  <a:lnTo>
                    <a:pt x="2205" y="7658"/>
                  </a:lnTo>
                  <a:lnTo>
                    <a:pt x="2286" y="7577"/>
                  </a:lnTo>
                  <a:lnTo>
                    <a:pt x="2406" y="7417"/>
                  </a:lnTo>
                  <a:lnTo>
                    <a:pt x="2446" y="7377"/>
                  </a:lnTo>
                  <a:lnTo>
                    <a:pt x="2566" y="7257"/>
                  </a:lnTo>
                  <a:lnTo>
                    <a:pt x="2646" y="7177"/>
                  </a:lnTo>
                  <a:lnTo>
                    <a:pt x="2727" y="7016"/>
                  </a:lnTo>
                  <a:lnTo>
                    <a:pt x="2807" y="6936"/>
                  </a:lnTo>
                  <a:lnTo>
                    <a:pt x="2887" y="6816"/>
                  </a:lnTo>
                  <a:lnTo>
                    <a:pt x="3127" y="6455"/>
                  </a:lnTo>
                  <a:lnTo>
                    <a:pt x="3168" y="6415"/>
                  </a:lnTo>
                  <a:lnTo>
                    <a:pt x="3168" y="6375"/>
                  </a:lnTo>
                  <a:lnTo>
                    <a:pt x="3208" y="6335"/>
                  </a:lnTo>
                  <a:lnTo>
                    <a:pt x="3248" y="6255"/>
                  </a:lnTo>
                  <a:lnTo>
                    <a:pt x="3328" y="6174"/>
                  </a:lnTo>
                  <a:lnTo>
                    <a:pt x="3408" y="6054"/>
                  </a:lnTo>
                  <a:lnTo>
                    <a:pt x="3408" y="6014"/>
                  </a:lnTo>
                  <a:lnTo>
                    <a:pt x="3448" y="5934"/>
                  </a:lnTo>
                  <a:lnTo>
                    <a:pt x="3568" y="5773"/>
                  </a:lnTo>
                  <a:lnTo>
                    <a:pt x="3568" y="5693"/>
                  </a:lnTo>
                  <a:lnTo>
                    <a:pt x="3608" y="5653"/>
                  </a:lnTo>
                  <a:lnTo>
                    <a:pt x="3689" y="5533"/>
                  </a:lnTo>
                  <a:lnTo>
                    <a:pt x="3769" y="5292"/>
                  </a:lnTo>
                  <a:lnTo>
                    <a:pt x="3809" y="5252"/>
                  </a:lnTo>
                  <a:lnTo>
                    <a:pt x="3809" y="5212"/>
                  </a:lnTo>
                  <a:lnTo>
                    <a:pt x="3849" y="5132"/>
                  </a:lnTo>
                  <a:lnTo>
                    <a:pt x="3969" y="4851"/>
                  </a:lnTo>
                  <a:lnTo>
                    <a:pt x="4049" y="4691"/>
                  </a:lnTo>
                  <a:lnTo>
                    <a:pt x="4090" y="4531"/>
                  </a:lnTo>
                  <a:lnTo>
                    <a:pt x="4130" y="4410"/>
                  </a:lnTo>
                  <a:lnTo>
                    <a:pt x="4170" y="4290"/>
                  </a:lnTo>
                  <a:lnTo>
                    <a:pt x="4210" y="4210"/>
                  </a:lnTo>
                  <a:lnTo>
                    <a:pt x="4210" y="4170"/>
                  </a:lnTo>
                  <a:lnTo>
                    <a:pt x="4250" y="4090"/>
                  </a:lnTo>
                  <a:lnTo>
                    <a:pt x="4290" y="4010"/>
                  </a:lnTo>
                  <a:lnTo>
                    <a:pt x="4330" y="3889"/>
                  </a:lnTo>
                  <a:lnTo>
                    <a:pt x="4330" y="3809"/>
                  </a:lnTo>
                  <a:lnTo>
                    <a:pt x="4370" y="3729"/>
                  </a:lnTo>
                  <a:lnTo>
                    <a:pt x="4410" y="3649"/>
                  </a:lnTo>
                  <a:lnTo>
                    <a:pt x="4410" y="3609"/>
                  </a:lnTo>
                  <a:lnTo>
                    <a:pt x="4450" y="3488"/>
                  </a:lnTo>
                  <a:lnTo>
                    <a:pt x="4450" y="3448"/>
                  </a:lnTo>
                  <a:lnTo>
                    <a:pt x="4450" y="3408"/>
                  </a:lnTo>
                  <a:lnTo>
                    <a:pt x="4490" y="3288"/>
                  </a:lnTo>
                  <a:lnTo>
                    <a:pt x="4571" y="3047"/>
                  </a:lnTo>
                  <a:lnTo>
                    <a:pt x="4611" y="2727"/>
                  </a:lnTo>
                  <a:lnTo>
                    <a:pt x="4691" y="2406"/>
                  </a:lnTo>
                  <a:lnTo>
                    <a:pt x="4731" y="2206"/>
                  </a:lnTo>
                  <a:lnTo>
                    <a:pt x="4731" y="2085"/>
                  </a:lnTo>
                  <a:lnTo>
                    <a:pt x="4771" y="2005"/>
                  </a:lnTo>
                  <a:lnTo>
                    <a:pt x="4771" y="1925"/>
                  </a:lnTo>
                  <a:lnTo>
                    <a:pt x="4811" y="1805"/>
                  </a:lnTo>
                  <a:lnTo>
                    <a:pt x="4811" y="1644"/>
                  </a:lnTo>
                  <a:lnTo>
                    <a:pt x="4811" y="1564"/>
                  </a:lnTo>
                  <a:lnTo>
                    <a:pt x="4811" y="1524"/>
                  </a:lnTo>
                  <a:lnTo>
                    <a:pt x="4851" y="1364"/>
                  </a:lnTo>
                  <a:lnTo>
                    <a:pt x="4851" y="1284"/>
                  </a:lnTo>
                  <a:lnTo>
                    <a:pt x="4891" y="1123"/>
                  </a:lnTo>
                  <a:lnTo>
                    <a:pt x="4891" y="802"/>
                  </a:lnTo>
                  <a:lnTo>
                    <a:pt x="4891" y="642"/>
                  </a:lnTo>
                  <a:lnTo>
                    <a:pt x="4931" y="602"/>
                  </a:lnTo>
                  <a:lnTo>
                    <a:pt x="4931" y="281"/>
                  </a:lnTo>
                  <a:lnTo>
                    <a:pt x="4931" y="201"/>
                  </a:lnTo>
                  <a:lnTo>
                    <a:pt x="4931" y="81"/>
                  </a:lnTo>
                  <a:lnTo>
                    <a:pt x="4891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5"/>
            <p:cNvSpPr/>
            <p:nvPr/>
          </p:nvSpPr>
          <p:spPr>
            <a:xfrm>
              <a:off x="4291050" y="2320300"/>
              <a:ext cx="116275" cy="222500"/>
            </a:xfrm>
            <a:custGeom>
              <a:rect b="b" l="l" r="r" t="t"/>
              <a:pathLst>
                <a:path extrusionOk="0" h="8900" w="4651">
                  <a:moveTo>
                    <a:pt x="81" y="0"/>
                  </a:moveTo>
                  <a:lnTo>
                    <a:pt x="0" y="40"/>
                  </a:lnTo>
                  <a:lnTo>
                    <a:pt x="0" y="120"/>
                  </a:lnTo>
                  <a:lnTo>
                    <a:pt x="0" y="161"/>
                  </a:lnTo>
                  <a:lnTo>
                    <a:pt x="0" y="321"/>
                  </a:lnTo>
                  <a:lnTo>
                    <a:pt x="41" y="481"/>
                  </a:lnTo>
                  <a:lnTo>
                    <a:pt x="81" y="601"/>
                  </a:lnTo>
                  <a:lnTo>
                    <a:pt x="81" y="682"/>
                  </a:lnTo>
                  <a:lnTo>
                    <a:pt x="81" y="722"/>
                  </a:lnTo>
                  <a:lnTo>
                    <a:pt x="81" y="762"/>
                  </a:lnTo>
                  <a:lnTo>
                    <a:pt x="121" y="882"/>
                  </a:lnTo>
                  <a:lnTo>
                    <a:pt x="121" y="962"/>
                  </a:lnTo>
                  <a:lnTo>
                    <a:pt x="161" y="1203"/>
                  </a:lnTo>
                  <a:lnTo>
                    <a:pt x="161" y="1243"/>
                  </a:lnTo>
                  <a:lnTo>
                    <a:pt x="161" y="1283"/>
                  </a:lnTo>
                  <a:lnTo>
                    <a:pt x="201" y="1443"/>
                  </a:lnTo>
                  <a:lnTo>
                    <a:pt x="241" y="1644"/>
                  </a:lnTo>
                  <a:lnTo>
                    <a:pt x="321" y="2005"/>
                  </a:lnTo>
                  <a:lnTo>
                    <a:pt x="361" y="2165"/>
                  </a:lnTo>
                  <a:lnTo>
                    <a:pt x="361" y="2205"/>
                  </a:lnTo>
                  <a:lnTo>
                    <a:pt x="361" y="2245"/>
                  </a:lnTo>
                  <a:lnTo>
                    <a:pt x="401" y="2285"/>
                  </a:lnTo>
                  <a:lnTo>
                    <a:pt x="441" y="2446"/>
                  </a:lnTo>
                  <a:lnTo>
                    <a:pt x="441" y="2486"/>
                  </a:lnTo>
                  <a:lnTo>
                    <a:pt x="481" y="2526"/>
                  </a:lnTo>
                  <a:lnTo>
                    <a:pt x="522" y="2686"/>
                  </a:lnTo>
                  <a:lnTo>
                    <a:pt x="562" y="2846"/>
                  </a:lnTo>
                  <a:lnTo>
                    <a:pt x="562" y="2887"/>
                  </a:lnTo>
                  <a:lnTo>
                    <a:pt x="602" y="2927"/>
                  </a:lnTo>
                  <a:lnTo>
                    <a:pt x="602" y="3047"/>
                  </a:lnTo>
                  <a:lnTo>
                    <a:pt x="642" y="3127"/>
                  </a:lnTo>
                  <a:lnTo>
                    <a:pt x="642" y="3167"/>
                  </a:lnTo>
                  <a:lnTo>
                    <a:pt x="722" y="3408"/>
                  </a:lnTo>
                  <a:lnTo>
                    <a:pt x="922" y="4009"/>
                  </a:lnTo>
                  <a:lnTo>
                    <a:pt x="922" y="4049"/>
                  </a:lnTo>
                  <a:lnTo>
                    <a:pt x="963" y="4169"/>
                  </a:lnTo>
                  <a:lnTo>
                    <a:pt x="1003" y="4209"/>
                  </a:lnTo>
                  <a:lnTo>
                    <a:pt x="1003" y="4250"/>
                  </a:lnTo>
                  <a:lnTo>
                    <a:pt x="1043" y="4410"/>
                  </a:lnTo>
                  <a:lnTo>
                    <a:pt x="1083" y="4530"/>
                  </a:lnTo>
                  <a:lnTo>
                    <a:pt x="1163" y="4650"/>
                  </a:lnTo>
                  <a:lnTo>
                    <a:pt x="1243" y="4811"/>
                  </a:lnTo>
                  <a:lnTo>
                    <a:pt x="1283" y="4891"/>
                  </a:lnTo>
                  <a:lnTo>
                    <a:pt x="1283" y="4971"/>
                  </a:lnTo>
                  <a:lnTo>
                    <a:pt x="1323" y="5011"/>
                  </a:lnTo>
                  <a:lnTo>
                    <a:pt x="1363" y="5172"/>
                  </a:lnTo>
                  <a:lnTo>
                    <a:pt x="1404" y="5252"/>
                  </a:lnTo>
                  <a:lnTo>
                    <a:pt x="1484" y="5372"/>
                  </a:lnTo>
                  <a:lnTo>
                    <a:pt x="1524" y="5532"/>
                  </a:lnTo>
                  <a:lnTo>
                    <a:pt x="1604" y="5653"/>
                  </a:lnTo>
                  <a:lnTo>
                    <a:pt x="1644" y="5773"/>
                  </a:lnTo>
                  <a:lnTo>
                    <a:pt x="1724" y="5893"/>
                  </a:lnTo>
                  <a:lnTo>
                    <a:pt x="1844" y="6214"/>
                  </a:lnTo>
                  <a:lnTo>
                    <a:pt x="1965" y="6454"/>
                  </a:lnTo>
                  <a:lnTo>
                    <a:pt x="2045" y="6494"/>
                  </a:lnTo>
                  <a:lnTo>
                    <a:pt x="2085" y="6575"/>
                  </a:lnTo>
                  <a:lnTo>
                    <a:pt x="2125" y="6655"/>
                  </a:lnTo>
                  <a:lnTo>
                    <a:pt x="2165" y="6775"/>
                  </a:lnTo>
                  <a:lnTo>
                    <a:pt x="2245" y="6815"/>
                  </a:lnTo>
                  <a:lnTo>
                    <a:pt x="2285" y="6855"/>
                  </a:lnTo>
                  <a:lnTo>
                    <a:pt x="2366" y="6976"/>
                  </a:lnTo>
                  <a:lnTo>
                    <a:pt x="2406" y="7096"/>
                  </a:lnTo>
                  <a:lnTo>
                    <a:pt x="2486" y="7176"/>
                  </a:lnTo>
                  <a:lnTo>
                    <a:pt x="2526" y="7216"/>
                  </a:lnTo>
                  <a:lnTo>
                    <a:pt x="2566" y="7256"/>
                  </a:lnTo>
                  <a:lnTo>
                    <a:pt x="2606" y="7336"/>
                  </a:lnTo>
                  <a:lnTo>
                    <a:pt x="2807" y="7577"/>
                  </a:lnTo>
                  <a:lnTo>
                    <a:pt x="2847" y="7617"/>
                  </a:lnTo>
                  <a:lnTo>
                    <a:pt x="3047" y="7857"/>
                  </a:lnTo>
                  <a:lnTo>
                    <a:pt x="3047" y="7898"/>
                  </a:lnTo>
                  <a:lnTo>
                    <a:pt x="3288" y="8098"/>
                  </a:lnTo>
                  <a:lnTo>
                    <a:pt x="3328" y="8098"/>
                  </a:lnTo>
                  <a:lnTo>
                    <a:pt x="3368" y="8138"/>
                  </a:lnTo>
                  <a:lnTo>
                    <a:pt x="3368" y="8178"/>
                  </a:lnTo>
                  <a:lnTo>
                    <a:pt x="3408" y="8218"/>
                  </a:lnTo>
                  <a:lnTo>
                    <a:pt x="3488" y="8258"/>
                  </a:lnTo>
                  <a:lnTo>
                    <a:pt x="3568" y="8339"/>
                  </a:lnTo>
                  <a:lnTo>
                    <a:pt x="3769" y="8499"/>
                  </a:lnTo>
                  <a:lnTo>
                    <a:pt x="3849" y="8539"/>
                  </a:lnTo>
                  <a:lnTo>
                    <a:pt x="3969" y="8619"/>
                  </a:lnTo>
                  <a:lnTo>
                    <a:pt x="4049" y="8659"/>
                  </a:lnTo>
                  <a:lnTo>
                    <a:pt x="4089" y="8699"/>
                  </a:lnTo>
                  <a:lnTo>
                    <a:pt x="4210" y="8739"/>
                  </a:lnTo>
                  <a:lnTo>
                    <a:pt x="4290" y="8780"/>
                  </a:lnTo>
                  <a:lnTo>
                    <a:pt x="4370" y="8820"/>
                  </a:lnTo>
                  <a:lnTo>
                    <a:pt x="4490" y="8900"/>
                  </a:lnTo>
                  <a:lnTo>
                    <a:pt x="4611" y="8900"/>
                  </a:lnTo>
                  <a:lnTo>
                    <a:pt x="4651" y="8860"/>
                  </a:lnTo>
                  <a:lnTo>
                    <a:pt x="4651" y="8820"/>
                  </a:lnTo>
                  <a:lnTo>
                    <a:pt x="4611" y="8780"/>
                  </a:lnTo>
                  <a:lnTo>
                    <a:pt x="4571" y="8739"/>
                  </a:lnTo>
                  <a:lnTo>
                    <a:pt x="4490" y="8699"/>
                  </a:lnTo>
                  <a:lnTo>
                    <a:pt x="4450" y="8659"/>
                  </a:lnTo>
                  <a:lnTo>
                    <a:pt x="4330" y="8619"/>
                  </a:lnTo>
                  <a:lnTo>
                    <a:pt x="4250" y="8579"/>
                  </a:lnTo>
                  <a:lnTo>
                    <a:pt x="4210" y="8579"/>
                  </a:lnTo>
                  <a:lnTo>
                    <a:pt x="4170" y="8539"/>
                  </a:lnTo>
                  <a:lnTo>
                    <a:pt x="4089" y="8459"/>
                  </a:lnTo>
                  <a:lnTo>
                    <a:pt x="3969" y="8379"/>
                  </a:lnTo>
                  <a:lnTo>
                    <a:pt x="3929" y="8379"/>
                  </a:lnTo>
                  <a:lnTo>
                    <a:pt x="3689" y="8178"/>
                  </a:lnTo>
                  <a:lnTo>
                    <a:pt x="3608" y="8098"/>
                  </a:lnTo>
                  <a:lnTo>
                    <a:pt x="3488" y="8018"/>
                  </a:lnTo>
                  <a:lnTo>
                    <a:pt x="3448" y="7978"/>
                  </a:lnTo>
                  <a:lnTo>
                    <a:pt x="3408" y="7938"/>
                  </a:lnTo>
                  <a:lnTo>
                    <a:pt x="3208" y="7777"/>
                  </a:lnTo>
                  <a:lnTo>
                    <a:pt x="3007" y="7537"/>
                  </a:lnTo>
                  <a:lnTo>
                    <a:pt x="2967" y="7497"/>
                  </a:lnTo>
                  <a:lnTo>
                    <a:pt x="2887" y="7417"/>
                  </a:lnTo>
                  <a:lnTo>
                    <a:pt x="2847" y="7376"/>
                  </a:lnTo>
                  <a:lnTo>
                    <a:pt x="2807" y="7296"/>
                  </a:lnTo>
                  <a:lnTo>
                    <a:pt x="2767" y="7256"/>
                  </a:lnTo>
                  <a:lnTo>
                    <a:pt x="2726" y="7216"/>
                  </a:lnTo>
                  <a:lnTo>
                    <a:pt x="2726" y="7176"/>
                  </a:lnTo>
                  <a:lnTo>
                    <a:pt x="2646" y="7096"/>
                  </a:lnTo>
                  <a:lnTo>
                    <a:pt x="2566" y="6976"/>
                  </a:lnTo>
                  <a:lnTo>
                    <a:pt x="2526" y="6895"/>
                  </a:lnTo>
                  <a:lnTo>
                    <a:pt x="2406" y="6775"/>
                  </a:lnTo>
                  <a:lnTo>
                    <a:pt x="2366" y="6695"/>
                  </a:lnTo>
                  <a:lnTo>
                    <a:pt x="2285" y="6575"/>
                  </a:lnTo>
                  <a:lnTo>
                    <a:pt x="2205" y="6454"/>
                  </a:lnTo>
                  <a:lnTo>
                    <a:pt x="2165" y="6374"/>
                  </a:lnTo>
                  <a:lnTo>
                    <a:pt x="1965" y="6054"/>
                  </a:lnTo>
                  <a:lnTo>
                    <a:pt x="1925" y="5973"/>
                  </a:lnTo>
                  <a:lnTo>
                    <a:pt x="1925" y="5933"/>
                  </a:lnTo>
                  <a:lnTo>
                    <a:pt x="1885" y="5893"/>
                  </a:lnTo>
                  <a:lnTo>
                    <a:pt x="1885" y="5813"/>
                  </a:lnTo>
                  <a:lnTo>
                    <a:pt x="1804" y="5733"/>
                  </a:lnTo>
                  <a:lnTo>
                    <a:pt x="1764" y="5613"/>
                  </a:lnTo>
                  <a:lnTo>
                    <a:pt x="1724" y="5572"/>
                  </a:lnTo>
                  <a:lnTo>
                    <a:pt x="1684" y="5492"/>
                  </a:lnTo>
                  <a:lnTo>
                    <a:pt x="1644" y="5332"/>
                  </a:lnTo>
                  <a:lnTo>
                    <a:pt x="1604" y="5292"/>
                  </a:lnTo>
                  <a:lnTo>
                    <a:pt x="1564" y="5212"/>
                  </a:lnTo>
                  <a:lnTo>
                    <a:pt x="1524" y="5091"/>
                  </a:lnTo>
                  <a:lnTo>
                    <a:pt x="1444" y="4891"/>
                  </a:lnTo>
                  <a:lnTo>
                    <a:pt x="1444" y="4851"/>
                  </a:lnTo>
                  <a:lnTo>
                    <a:pt x="1404" y="4811"/>
                  </a:lnTo>
                  <a:lnTo>
                    <a:pt x="1363" y="4731"/>
                  </a:lnTo>
                  <a:lnTo>
                    <a:pt x="1283" y="4450"/>
                  </a:lnTo>
                  <a:lnTo>
                    <a:pt x="1203" y="4330"/>
                  </a:lnTo>
                  <a:lnTo>
                    <a:pt x="1163" y="4169"/>
                  </a:lnTo>
                  <a:lnTo>
                    <a:pt x="1123" y="4089"/>
                  </a:lnTo>
                  <a:lnTo>
                    <a:pt x="1083" y="3969"/>
                  </a:lnTo>
                  <a:lnTo>
                    <a:pt x="1043" y="3889"/>
                  </a:lnTo>
                  <a:lnTo>
                    <a:pt x="1043" y="3849"/>
                  </a:lnTo>
                  <a:lnTo>
                    <a:pt x="1003" y="3768"/>
                  </a:lnTo>
                  <a:lnTo>
                    <a:pt x="963" y="3688"/>
                  </a:lnTo>
                  <a:lnTo>
                    <a:pt x="922" y="3568"/>
                  </a:lnTo>
                  <a:lnTo>
                    <a:pt x="922" y="3528"/>
                  </a:lnTo>
                  <a:lnTo>
                    <a:pt x="922" y="3408"/>
                  </a:lnTo>
                  <a:lnTo>
                    <a:pt x="882" y="3327"/>
                  </a:lnTo>
                  <a:lnTo>
                    <a:pt x="842" y="3207"/>
                  </a:lnTo>
                  <a:lnTo>
                    <a:pt x="802" y="3167"/>
                  </a:lnTo>
                  <a:lnTo>
                    <a:pt x="802" y="3127"/>
                  </a:lnTo>
                  <a:lnTo>
                    <a:pt x="762" y="3047"/>
                  </a:lnTo>
                  <a:lnTo>
                    <a:pt x="722" y="2806"/>
                  </a:lnTo>
                  <a:lnTo>
                    <a:pt x="642" y="2526"/>
                  </a:lnTo>
                  <a:lnTo>
                    <a:pt x="562" y="2205"/>
                  </a:lnTo>
                  <a:lnTo>
                    <a:pt x="522" y="2045"/>
                  </a:lnTo>
                  <a:lnTo>
                    <a:pt x="481" y="1924"/>
                  </a:lnTo>
                  <a:lnTo>
                    <a:pt x="481" y="1844"/>
                  </a:lnTo>
                  <a:lnTo>
                    <a:pt x="441" y="1764"/>
                  </a:lnTo>
                  <a:lnTo>
                    <a:pt x="441" y="1644"/>
                  </a:lnTo>
                  <a:lnTo>
                    <a:pt x="401" y="1483"/>
                  </a:lnTo>
                  <a:lnTo>
                    <a:pt x="401" y="1443"/>
                  </a:lnTo>
                  <a:lnTo>
                    <a:pt x="401" y="1403"/>
                  </a:lnTo>
                  <a:lnTo>
                    <a:pt x="361" y="1243"/>
                  </a:lnTo>
                  <a:lnTo>
                    <a:pt x="361" y="1163"/>
                  </a:lnTo>
                  <a:lnTo>
                    <a:pt x="321" y="1002"/>
                  </a:lnTo>
                  <a:lnTo>
                    <a:pt x="241" y="762"/>
                  </a:lnTo>
                  <a:lnTo>
                    <a:pt x="241" y="601"/>
                  </a:lnTo>
                  <a:lnTo>
                    <a:pt x="241" y="521"/>
                  </a:lnTo>
                  <a:lnTo>
                    <a:pt x="201" y="241"/>
                  </a:lnTo>
                  <a:lnTo>
                    <a:pt x="161" y="201"/>
                  </a:lnTo>
                  <a:lnTo>
                    <a:pt x="161" y="8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5"/>
            <p:cNvSpPr/>
            <p:nvPr/>
          </p:nvSpPr>
          <p:spPr>
            <a:xfrm>
              <a:off x="4170775" y="2332325"/>
              <a:ext cx="12050" cy="149350"/>
            </a:xfrm>
            <a:custGeom>
              <a:rect b="b" l="l" r="r" t="t"/>
              <a:pathLst>
                <a:path extrusionOk="0" h="5974" w="482">
                  <a:moveTo>
                    <a:pt x="281" y="0"/>
                  </a:moveTo>
                  <a:lnTo>
                    <a:pt x="201" y="40"/>
                  </a:lnTo>
                  <a:lnTo>
                    <a:pt x="201" y="80"/>
                  </a:lnTo>
                  <a:lnTo>
                    <a:pt x="161" y="120"/>
                  </a:lnTo>
                  <a:lnTo>
                    <a:pt x="161" y="201"/>
                  </a:lnTo>
                  <a:lnTo>
                    <a:pt x="201" y="281"/>
                  </a:lnTo>
                  <a:lnTo>
                    <a:pt x="201" y="361"/>
                  </a:lnTo>
                  <a:lnTo>
                    <a:pt x="201" y="401"/>
                  </a:lnTo>
                  <a:lnTo>
                    <a:pt x="201" y="441"/>
                  </a:lnTo>
                  <a:lnTo>
                    <a:pt x="201" y="521"/>
                  </a:lnTo>
                  <a:lnTo>
                    <a:pt x="201" y="561"/>
                  </a:lnTo>
                  <a:lnTo>
                    <a:pt x="201" y="682"/>
                  </a:lnTo>
                  <a:lnTo>
                    <a:pt x="201" y="722"/>
                  </a:lnTo>
                  <a:lnTo>
                    <a:pt x="201" y="762"/>
                  </a:lnTo>
                  <a:lnTo>
                    <a:pt x="201" y="842"/>
                  </a:lnTo>
                  <a:lnTo>
                    <a:pt x="201" y="882"/>
                  </a:lnTo>
                  <a:lnTo>
                    <a:pt x="201" y="962"/>
                  </a:lnTo>
                  <a:lnTo>
                    <a:pt x="201" y="1163"/>
                  </a:lnTo>
                  <a:lnTo>
                    <a:pt x="201" y="1283"/>
                  </a:lnTo>
                  <a:lnTo>
                    <a:pt x="201" y="1323"/>
                  </a:lnTo>
                  <a:lnTo>
                    <a:pt x="201" y="1363"/>
                  </a:lnTo>
                  <a:lnTo>
                    <a:pt x="201" y="1443"/>
                  </a:lnTo>
                  <a:lnTo>
                    <a:pt x="201" y="1483"/>
                  </a:lnTo>
                  <a:lnTo>
                    <a:pt x="241" y="1483"/>
                  </a:lnTo>
                  <a:lnTo>
                    <a:pt x="241" y="1604"/>
                  </a:lnTo>
                  <a:lnTo>
                    <a:pt x="201" y="1684"/>
                  </a:lnTo>
                  <a:lnTo>
                    <a:pt x="241" y="1724"/>
                  </a:lnTo>
                  <a:lnTo>
                    <a:pt x="241" y="1764"/>
                  </a:lnTo>
                  <a:lnTo>
                    <a:pt x="241" y="1804"/>
                  </a:lnTo>
                  <a:lnTo>
                    <a:pt x="241" y="1844"/>
                  </a:lnTo>
                  <a:lnTo>
                    <a:pt x="241" y="1884"/>
                  </a:lnTo>
                  <a:lnTo>
                    <a:pt x="241" y="2045"/>
                  </a:lnTo>
                  <a:lnTo>
                    <a:pt x="241" y="2406"/>
                  </a:lnTo>
                  <a:lnTo>
                    <a:pt x="241" y="2486"/>
                  </a:lnTo>
                  <a:lnTo>
                    <a:pt x="241" y="2526"/>
                  </a:lnTo>
                  <a:lnTo>
                    <a:pt x="241" y="2566"/>
                  </a:lnTo>
                  <a:lnTo>
                    <a:pt x="241" y="2646"/>
                  </a:lnTo>
                  <a:lnTo>
                    <a:pt x="241" y="2726"/>
                  </a:lnTo>
                  <a:lnTo>
                    <a:pt x="241" y="2806"/>
                  </a:lnTo>
                  <a:lnTo>
                    <a:pt x="281" y="2887"/>
                  </a:lnTo>
                  <a:lnTo>
                    <a:pt x="281" y="2967"/>
                  </a:lnTo>
                  <a:lnTo>
                    <a:pt x="281" y="3007"/>
                  </a:lnTo>
                  <a:lnTo>
                    <a:pt x="241" y="3007"/>
                  </a:lnTo>
                  <a:lnTo>
                    <a:pt x="241" y="3127"/>
                  </a:lnTo>
                  <a:lnTo>
                    <a:pt x="281" y="3167"/>
                  </a:lnTo>
                  <a:lnTo>
                    <a:pt x="281" y="3247"/>
                  </a:lnTo>
                  <a:lnTo>
                    <a:pt x="281" y="3328"/>
                  </a:lnTo>
                  <a:lnTo>
                    <a:pt x="281" y="3448"/>
                  </a:lnTo>
                  <a:lnTo>
                    <a:pt x="281" y="3488"/>
                  </a:lnTo>
                  <a:lnTo>
                    <a:pt x="281" y="3568"/>
                  </a:lnTo>
                  <a:lnTo>
                    <a:pt x="281" y="3929"/>
                  </a:lnTo>
                  <a:lnTo>
                    <a:pt x="281" y="3969"/>
                  </a:lnTo>
                  <a:lnTo>
                    <a:pt x="281" y="4009"/>
                  </a:lnTo>
                  <a:lnTo>
                    <a:pt x="281" y="4089"/>
                  </a:lnTo>
                  <a:lnTo>
                    <a:pt x="281" y="4169"/>
                  </a:lnTo>
                  <a:lnTo>
                    <a:pt x="281" y="4210"/>
                  </a:lnTo>
                  <a:lnTo>
                    <a:pt x="281" y="4330"/>
                  </a:lnTo>
                  <a:lnTo>
                    <a:pt x="281" y="4370"/>
                  </a:lnTo>
                  <a:lnTo>
                    <a:pt x="281" y="4450"/>
                  </a:lnTo>
                  <a:lnTo>
                    <a:pt x="322" y="4490"/>
                  </a:lnTo>
                  <a:lnTo>
                    <a:pt x="322" y="4570"/>
                  </a:lnTo>
                  <a:lnTo>
                    <a:pt x="322" y="4731"/>
                  </a:lnTo>
                  <a:lnTo>
                    <a:pt x="322" y="4771"/>
                  </a:lnTo>
                  <a:lnTo>
                    <a:pt x="281" y="4971"/>
                  </a:lnTo>
                  <a:lnTo>
                    <a:pt x="281" y="5132"/>
                  </a:lnTo>
                  <a:lnTo>
                    <a:pt x="322" y="5172"/>
                  </a:lnTo>
                  <a:lnTo>
                    <a:pt x="281" y="5212"/>
                  </a:lnTo>
                  <a:lnTo>
                    <a:pt x="281" y="5252"/>
                  </a:lnTo>
                  <a:lnTo>
                    <a:pt x="281" y="5292"/>
                  </a:lnTo>
                  <a:lnTo>
                    <a:pt x="281" y="5332"/>
                  </a:lnTo>
                  <a:lnTo>
                    <a:pt x="241" y="5492"/>
                  </a:lnTo>
                  <a:lnTo>
                    <a:pt x="201" y="5613"/>
                  </a:lnTo>
                  <a:lnTo>
                    <a:pt x="201" y="5653"/>
                  </a:lnTo>
                  <a:lnTo>
                    <a:pt x="161" y="5653"/>
                  </a:lnTo>
                  <a:lnTo>
                    <a:pt x="161" y="5693"/>
                  </a:lnTo>
                  <a:lnTo>
                    <a:pt x="121" y="5733"/>
                  </a:lnTo>
                  <a:lnTo>
                    <a:pt x="81" y="5773"/>
                  </a:lnTo>
                  <a:lnTo>
                    <a:pt x="41" y="5813"/>
                  </a:lnTo>
                  <a:lnTo>
                    <a:pt x="41" y="5853"/>
                  </a:lnTo>
                  <a:lnTo>
                    <a:pt x="1" y="5893"/>
                  </a:lnTo>
                  <a:lnTo>
                    <a:pt x="1" y="5973"/>
                  </a:lnTo>
                  <a:lnTo>
                    <a:pt x="121" y="5973"/>
                  </a:lnTo>
                  <a:lnTo>
                    <a:pt x="161" y="5933"/>
                  </a:lnTo>
                  <a:lnTo>
                    <a:pt x="201" y="5893"/>
                  </a:lnTo>
                  <a:lnTo>
                    <a:pt x="281" y="5853"/>
                  </a:lnTo>
                  <a:lnTo>
                    <a:pt x="281" y="5773"/>
                  </a:lnTo>
                  <a:lnTo>
                    <a:pt x="322" y="5773"/>
                  </a:lnTo>
                  <a:lnTo>
                    <a:pt x="322" y="5733"/>
                  </a:lnTo>
                  <a:lnTo>
                    <a:pt x="362" y="5693"/>
                  </a:lnTo>
                  <a:lnTo>
                    <a:pt x="402" y="5613"/>
                  </a:lnTo>
                  <a:lnTo>
                    <a:pt x="402" y="5573"/>
                  </a:lnTo>
                  <a:lnTo>
                    <a:pt x="442" y="5372"/>
                  </a:lnTo>
                  <a:lnTo>
                    <a:pt x="482" y="5292"/>
                  </a:lnTo>
                  <a:lnTo>
                    <a:pt x="482" y="5212"/>
                  </a:lnTo>
                  <a:lnTo>
                    <a:pt x="482" y="5172"/>
                  </a:lnTo>
                  <a:lnTo>
                    <a:pt x="482" y="5132"/>
                  </a:lnTo>
                  <a:lnTo>
                    <a:pt x="482" y="4971"/>
                  </a:lnTo>
                  <a:lnTo>
                    <a:pt x="482" y="4811"/>
                  </a:lnTo>
                  <a:lnTo>
                    <a:pt x="482" y="4771"/>
                  </a:lnTo>
                  <a:lnTo>
                    <a:pt x="482" y="4691"/>
                  </a:lnTo>
                  <a:lnTo>
                    <a:pt x="482" y="4650"/>
                  </a:lnTo>
                  <a:lnTo>
                    <a:pt x="482" y="4610"/>
                  </a:lnTo>
                  <a:lnTo>
                    <a:pt x="482" y="4570"/>
                  </a:lnTo>
                  <a:lnTo>
                    <a:pt x="482" y="4530"/>
                  </a:lnTo>
                  <a:lnTo>
                    <a:pt x="482" y="4450"/>
                  </a:lnTo>
                  <a:lnTo>
                    <a:pt x="482" y="4370"/>
                  </a:lnTo>
                  <a:lnTo>
                    <a:pt x="482" y="4330"/>
                  </a:lnTo>
                  <a:lnTo>
                    <a:pt x="482" y="4250"/>
                  </a:lnTo>
                  <a:lnTo>
                    <a:pt x="482" y="4169"/>
                  </a:lnTo>
                  <a:lnTo>
                    <a:pt x="442" y="4089"/>
                  </a:lnTo>
                  <a:lnTo>
                    <a:pt x="442" y="4009"/>
                  </a:lnTo>
                  <a:lnTo>
                    <a:pt x="442" y="3929"/>
                  </a:lnTo>
                  <a:lnTo>
                    <a:pt x="442" y="3728"/>
                  </a:lnTo>
                  <a:lnTo>
                    <a:pt x="442" y="3688"/>
                  </a:lnTo>
                  <a:lnTo>
                    <a:pt x="442" y="3648"/>
                  </a:lnTo>
                  <a:lnTo>
                    <a:pt x="442" y="3608"/>
                  </a:lnTo>
                  <a:lnTo>
                    <a:pt x="442" y="3568"/>
                  </a:lnTo>
                  <a:lnTo>
                    <a:pt x="442" y="3528"/>
                  </a:lnTo>
                  <a:lnTo>
                    <a:pt x="442" y="3448"/>
                  </a:lnTo>
                  <a:lnTo>
                    <a:pt x="442" y="3408"/>
                  </a:lnTo>
                  <a:lnTo>
                    <a:pt x="442" y="3368"/>
                  </a:lnTo>
                  <a:lnTo>
                    <a:pt x="442" y="3247"/>
                  </a:lnTo>
                  <a:lnTo>
                    <a:pt x="442" y="3207"/>
                  </a:lnTo>
                  <a:lnTo>
                    <a:pt x="442" y="3127"/>
                  </a:lnTo>
                  <a:lnTo>
                    <a:pt x="442" y="2967"/>
                  </a:lnTo>
                  <a:lnTo>
                    <a:pt x="402" y="2927"/>
                  </a:lnTo>
                  <a:lnTo>
                    <a:pt x="442" y="2887"/>
                  </a:lnTo>
                  <a:lnTo>
                    <a:pt x="442" y="2726"/>
                  </a:lnTo>
                  <a:lnTo>
                    <a:pt x="402" y="2646"/>
                  </a:lnTo>
                  <a:lnTo>
                    <a:pt x="402" y="2526"/>
                  </a:lnTo>
                  <a:lnTo>
                    <a:pt x="402" y="2446"/>
                  </a:lnTo>
                  <a:lnTo>
                    <a:pt x="402" y="2406"/>
                  </a:lnTo>
                  <a:lnTo>
                    <a:pt x="402" y="2365"/>
                  </a:lnTo>
                  <a:lnTo>
                    <a:pt x="402" y="2325"/>
                  </a:lnTo>
                  <a:lnTo>
                    <a:pt x="402" y="2285"/>
                  </a:lnTo>
                  <a:lnTo>
                    <a:pt x="402" y="2245"/>
                  </a:lnTo>
                  <a:lnTo>
                    <a:pt x="402" y="2165"/>
                  </a:lnTo>
                  <a:lnTo>
                    <a:pt x="402" y="2125"/>
                  </a:lnTo>
                  <a:lnTo>
                    <a:pt x="402" y="2045"/>
                  </a:lnTo>
                  <a:lnTo>
                    <a:pt x="402" y="2005"/>
                  </a:lnTo>
                  <a:lnTo>
                    <a:pt x="402" y="1924"/>
                  </a:lnTo>
                  <a:lnTo>
                    <a:pt x="402" y="1884"/>
                  </a:lnTo>
                  <a:lnTo>
                    <a:pt x="402" y="1844"/>
                  </a:lnTo>
                  <a:lnTo>
                    <a:pt x="402" y="1684"/>
                  </a:lnTo>
                  <a:lnTo>
                    <a:pt x="362" y="1524"/>
                  </a:lnTo>
                  <a:lnTo>
                    <a:pt x="362" y="1323"/>
                  </a:lnTo>
                  <a:lnTo>
                    <a:pt x="362" y="1203"/>
                  </a:lnTo>
                  <a:lnTo>
                    <a:pt x="362" y="1163"/>
                  </a:lnTo>
                  <a:lnTo>
                    <a:pt x="362" y="1123"/>
                  </a:lnTo>
                  <a:lnTo>
                    <a:pt x="402" y="1043"/>
                  </a:lnTo>
                  <a:lnTo>
                    <a:pt x="402" y="1002"/>
                  </a:lnTo>
                  <a:lnTo>
                    <a:pt x="362" y="882"/>
                  </a:lnTo>
                  <a:lnTo>
                    <a:pt x="362" y="842"/>
                  </a:lnTo>
                  <a:lnTo>
                    <a:pt x="362" y="762"/>
                  </a:lnTo>
                  <a:lnTo>
                    <a:pt x="362" y="722"/>
                  </a:lnTo>
                  <a:lnTo>
                    <a:pt x="402" y="602"/>
                  </a:lnTo>
                  <a:lnTo>
                    <a:pt x="362" y="441"/>
                  </a:lnTo>
                  <a:lnTo>
                    <a:pt x="362" y="361"/>
                  </a:lnTo>
                  <a:lnTo>
                    <a:pt x="362" y="321"/>
                  </a:lnTo>
                  <a:lnTo>
                    <a:pt x="362" y="161"/>
                  </a:lnTo>
                  <a:lnTo>
                    <a:pt x="362" y="120"/>
                  </a:lnTo>
                  <a:lnTo>
                    <a:pt x="362" y="80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5"/>
            <p:cNvSpPr/>
            <p:nvPr/>
          </p:nvSpPr>
          <p:spPr>
            <a:xfrm>
              <a:off x="3992400" y="2330325"/>
              <a:ext cx="361800" cy="5025"/>
            </a:xfrm>
            <a:custGeom>
              <a:rect b="b" l="l" r="r" t="t"/>
              <a:pathLst>
                <a:path extrusionOk="0" h="201" w="14472">
                  <a:moveTo>
                    <a:pt x="160" y="0"/>
                  </a:moveTo>
                  <a:lnTo>
                    <a:pt x="40" y="80"/>
                  </a:lnTo>
                  <a:lnTo>
                    <a:pt x="0" y="80"/>
                  </a:lnTo>
                  <a:lnTo>
                    <a:pt x="40" y="160"/>
                  </a:lnTo>
                  <a:lnTo>
                    <a:pt x="160" y="160"/>
                  </a:lnTo>
                  <a:lnTo>
                    <a:pt x="241" y="200"/>
                  </a:lnTo>
                  <a:lnTo>
                    <a:pt x="682" y="200"/>
                  </a:lnTo>
                  <a:lnTo>
                    <a:pt x="802" y="160"/>
                  </a:lnTo>
                  <a:lnTo>
                    <a:pt x="1764" y="160"/>
                  </a:lnTo>
                  <a:lnTo>
                    <a:pt x="1764" y="200"/>
                  </a:lnTo>
                  <a:lnTo>
                    <a:pt x="2285" y="200"/>
                  </a:lnTo>
                  <a:lnTo>
                    <a:pt x="2325" y="160"/>
                  </a:lnTo>
                  <a:lnTo>
                    <a:pt x="2806" y="200"/>
                  </a:lnTo>
                  <a:lnTo>
                    <a:pt x="3408" y="200"/>
                  </a:lnTo>
                  <a:lnTo>
                    <a:pt x="3488" y="160"/>
                  </a:lnTo>
                  <a:lnTo>
                    <a:pt x="3768" y="160"/>
                  </a:lnTo>
                  <a:lnTo>
                    <a:pt x="4009" y="200"/>
                  </a:lnTo>
                  <a:lnTo>
                    <a:pt x="4129" y="160"/>
                  </a:lnTo>
                  <a:lnTo>
                    <a:pt x="4410" y="160"/>
                  </a:lnTo>
                  <a:lnTo>
                    <a:pt x="4530" y="200"/>
                  </a:lnTo>
                  <a:lnTo>
                    <a:pt x="5933" y="200"/>
                  </a:lnTo>
                  <a:lnTo>
                    <a:pt x="5973" y="160"/>
                  </a:lnTo>
                  <a:lnTo>
                    <a:pt x="6294" y="160"/>
                  </a:lnTo>
                  <a:lnTo>
                    <a:pt x="6494" y="200"/>
                  </a:lnTo>
                  <a:lnTo>
                    <a:pt x="6695" y="200"/>
                  </a:lnTo>
                  <a:lnTo>
                    <a:pt x="6895" y="160"/>
                  </a:lnTo>
                  <a:lnTo>
                    <a:pt x="8579" y="160"/>
                  </a:lnTo>
                  <a:lnTo>
                    <a:pt x="9381" y="200"/>
                  </a:lnTo>
                  <a:lnTo>
                    <a:pt x="9501" y="200"/>
                  </a:lnTo>
                  <a:lnTo>
                    <a:pt x="9621" y="160"/>
                  </a:lnTo>
                  <a:lnTo>
                    <a:pt x="9701" y="200"/>
                  </a:lnTo>
                  <a:lnTo>
                    <a:pt x="9902" y="200"/>
                  </a:lnTo>
                  <a:lnTo>
                    <a:pt x="10022" y="160"/>
                  </a:lnTo>
                  <a:lnTo>
                    <a:pt x="10303" y="160"/>
                  </a:lnTo>
                  <a:lnTo>
                    <a:pt x="10463" y="200"/>
                  </a:lnTo>
                  <a:lnTo>
                    <a:pt x="10583" y="160"/>
                  </a:lnTo>
                  <a:lnTo>
                    <a:pt x="11385" y="160"/>
                  </a:lnTo>
                  <a:lnTo>
                    <a:pt x="11826" y="200"/>
                  </a:lnTo>
                  <a:lnTo>
                    <a:pt x="11866" y="200"/>
                  </a:lnTo>
                  <a:lnTo>
                    <a:pt x="12307" y="160"/>
                  </a:lnTo>
                  <a:lnTo>
                    <a:pt x="14272" y="160"/>
                  </a:lnTo>
                  <a:lnTo>
                    <a:pt x="14432" y="120"/>
                  </a:lnTo>
                  <a:lnTo>
                    <a:pt x="14472" y="80"/>
                  </a:lnTo>
                  <a:lnTo>
                    <a:pt x="14472" y="40"/>
                  </a:lnTo>
                  <a:lnTo>
                    <a:pt x="14352" y="0"/>
                  </a:lnTo>
                  <a:lnTo>
                    <a:pt x="5893" y="0"/>
                  </a:lnTo>
                  <a:lnTo>
                    <a:pt x="5733" y="40"/>
                  </a:lnTo>
                  <a:lnTo>
                    <a:pt x="5572" y="40"/>
                  </a:lnTo>
                  <a:lnTo>
                    <a:pt x="5452" y="0"/>
                  </a:lnTo>
                  <a:lnTo>
                    <a:pt x="5332" y="40"/>
                  </a:lnTo>
                  <a:lnTo>
                    <a:pt x="5171" y="40"/>
                  </a:lnTo>
                  <a:lnTo>
                    <a:pt x="5091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5"/>
            <p:cNvSpPr/>
            <p:nvPr/>
          </p:nvSpPr>
          <p:spPr>
            <a:xfrm>
              <a:off x="3941275" y="3455800"/>
              <a:ext cx="207475" cy="7025"/>
            </a:xfrm>
            <a:custGeom>
              <a:rect b="b" l="l" r="r" t="t"/>
              <a:pathLst>
                <a:path extrusionOk="0" h="281" w="8299">
                  <a:moveTo>
                    <a:pt x="842" y="0"/>
                  </a:moveTo>
                  <a:lnTo>
                    <a:pt x="602" y="40"/>
                  </a:lnTo>
                  <a:lnTo>
                    <a:pt x="81" y="40"/>
                  </a:lnTo>
                  <a:lnTo>
                    <a:pt x="1" y="80"/>
                  </a:lnTo>
                  <a:lnTo>
                    <a:pt x="1" y="161"/>
                  </a:lnTo>
                  <a:lnTo>
                    <a:pt x="81" y="201"/>
                  </a:lnTo>
                  <a:lnTo>
                    <a:pt x="1604" y="201"/>
                  </a:lnTo>
                  <a:lnTo>
                    <a:pt x="1724" y="241"/>
                  </a:lnTo>
                  <a:lnTo>
                    <a:pt x="1845" y="241"/>
                  </a:lnTo>
                  <a:lnTo>
                    <a:pt x="1965" y="201"/>
                  </a:lnTo>
                  <a:lnTo>
                    <a:pt x="2165" y="201"/>
                  </a:lnTo>
                  <a:lnTo>
                    <a:pt x="2286" y="241"/>
                  </a:lnTo>
                  <a:lnTo>
                    <a:pt x="2326" y="201"/>
                  </a:lnTo>
                  <a:lnTo>
                    <a:pt x="2526" y="201"/>
                  </a:lnTo>
                  <a:lnTo>
                    <a:pt x="2566" y="241"/>
                  </a:lnTo>
                  <a:lnTo>
                    <a:pt x="4891" y="241"/>
                  </a:lnTo>
                  <a:lnTo>
                    <a:pt x="5372" y="281"/>
                  </a:lnTo>
                  <a:lnTo>
                    <a:pt x="5413" y="241"/>
                  </a:lnTo>
                  <a:lnTo>
                    <a:pt x="5493" y="241"/>
                  </a:lnTo>
                  <a:lnTo>
                    <a:pt x="5533" y="281"/>
                  </a:lnTo>
                  <a:lnTo>
                    <a:pt x="5653" y="281"/>
                  </a:lnTo>
                  <a:lnTo>
                    <a:pt x="5733" y="241"/>
                  </a:lnTo>
                  <a:lnTo>
                    <a:pt x="5894" y="241"/>
                  </a:lnTo>
                  <a:lnTo>
                    <a:pt x="5974" y="281"/>
                  </a:lnTo>
                  <a:lnTo>
                    <a:pt x="6054" y="241"/>
                  </a:lnTo>
                  <a:lnTo>
                    <a:pt x="6214" y="241"/>
                  </a:lnTo>
                  <a:lnTo>
                    <a:pt x="6455" y="281"/>
                  </a:lnTo>
                  <a:lnTo>
                    <a:pt x="8179" y="281"/>
                  </a:lnTo>
                  <a:lnTo>
                    <a:pt x="8259" y="241"/>
                  </a:lnTo>
                  <a:lnTo>
                    <a:pt x="8299" y="201"/>
                  </a:lnTo>
                  <a:lnTo>
                    <a:pt x="8259" y="161"/>
                  </a:lnTo>
                  <a:lnTo>
                    <a:pt x="8219" y="120"/>
                  </a:lnTo>
                  <a:lnTo>
                    <a:pt x="8098" y="120"/>
                  </a:lnTo>
                  <a:lnTo>
                    <a:pt x="8058" y="80"/>
                  </a:lnTo>
                  <a:lnTo>
                    <a:pt x="7938" y="120"/>
                  </a:lnTo>
                  <a:lnTo>
                    <a:pt x="7778" y="120"/>
                  </a:lnTo>
                  <a:lnTo>
                    <a:pt x="7738" y="80"/>
                  </a:lnTo>
                  <a:lnTo>
                    <a:pt x="7216" y="80"/>
                  </a:lnTo>
                  <a:lnTo>
                    <a:pt x="7096" y="120"/>
                  </a:lnTo>
                  <a:lnTo>
                    <a:pt x="7056" y="80"/>
                  </a:lnTo>
                  <a:lnTo>
                    <a:pt x="3929" y="80"/>
                  </a:lnTo>
                  <a:lnTo>
                    <a:pt x="3689" y="40"/>
                  </a:lnTo>
                  <a:lnTo>
                    <a:pt x="3568" y="80"/>
                  </a:lnTo>
                  <a:lnTo>
                    <a:pt x="2887" y="80"/>
                  </a:lnTo>
                  <a:lnTo>
                    <a:pt x="2807" y="40"/>
                  </a:lnTo>
                  <a:lnTo>
                    <a:pt x="963" y="40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5"/>
            <p:cNvSpPr/>
            <p:nvPr/>
          </p:nvSpPr>
          <p:spPr>
            <a:xfrm>
              <a:off x="4257975" y="3451775"/>
              <a:ext cx="207475" cy="15075"/>
            </a:xfrm>
            <a:custGeom>
              <a:rect b="b" l="l" r="r" t="t"/>
              <a:pathLst>
                <a:path extrusionOk="0" h="603" w="8299">
                  <a:moveTo>
                    <a:pt x="7938" y="1"/>
                  </a:moveTo>
                  <a:lnTo>
                    <a:pt x="7858" y="41"/>
                  </a:lnTo>
                  <a:lnTo>
                    <a:pt x="7216" y="41"/>
                  </a:lnTo>
                  <a:lnTo>
                    <a:pt x="7096" y="81"/>
                  </a:lnTo>
                  <a:lnTo>
                    <a:pt x="6415" y="81"/>
                  </a:lnTo>
                  <a:lnTo>
                    <a:pt x="6375" y="121"/>
                  </a:lnTo>
                  <a:lnTo>
                    <a:pt x="5693" y="121"/>
                  </a:lnTo>
                  <a:lnTo>
                    <a:pt x="5573" y="161"/>
                  </a:lnTo>
                  <a:lnTo>
                    <a:pt x="5372" y="161"/>
                  </a:lnTo>
                  <a:lnTo>
                    <a:pt x="5052" y="201"/>
                  </a:lnTo>
                  <a:lnTo>
                    <a:pt x="4971" y="201"/>
                  </a:lnTo>
                  <a:lnTo>
                    <a:pt x="4931" y="161"/>
                  </a:lnTo>
                  <a:lnTo>
                    <a:pt x="4891" y="161"/>
                  </a:lnTo>
                  <a:lnTo>
                    <a:pt x="4771" y="201"/>
                  </a:lnTo>
                  <a:lnTo>
                    <a:pt x="4250" y="201"/>
                  </a:lnTo>
                  <a:lnTo>
                    <a:pt x="4049" y="241"/>
                  </a:lnTo>
                  <a:lnTo>
                    <a:pt x="3568" y="241"/>
                  </a:lnTo>
                  <a:lnTo>
                    <a:pt x="3448" y="281"/>
                  </a:lnTo>
                  <a:lnTo>
                    <a:pt x="3047" y="281"/>
                  </a:lnTo>
                  <a:lnTo>
                    <a:pt x="2927" y="322"/>
                  </a:lnTo>
                  <a:lnTo>
                    <a:pt x="2887" y="281"/>
                  </a:lnTo>
                  <a:lnTo>
                    <a:pt x="2807" y="281"/>
                  </a:lnTo>
                  <a:lnTo>
                    <a:pt x="2727" y="322"/>
                  </a:lnTo>
                  <a:lnTo>
                    <a:pt x="2286" y="322"/>
                  </a:lnTo>
                  <a:lnTo>
                    <a:pt x="2045" y="362"/>
                  </a:lnTo>
                  <a:lnTo>
                    <a:pt x="1163" y="362"/>
                  </a:lnTo>
                  <a:lnTo>
                    <a:pt x="1123" y="402"/>
                  </a:lnTo>
                  <a:lnTo>
                    <a:pt x="441" y="402"/>
                  </a:lnTo>
                  <a:lnTo>
                    <a:pt x="201" y="442"/>
                  </a:lnTo>
                  <a:lnTo>
                    <a:pt x="81" y="442"/>
                  </a:lnTo>
                  <a:lnTo>
                    <a:pt x="1" y="482"/>
                  </a:lnTo>
                  <a:lnTo>
                    <a:pt x="1" y="522"/>
                  </a:lnTo>
                  <a:lnTo>
                    <a:pt x="1" y="562"/>
                  </a:lnTo>
                  <a:lnTo>
                    <a:pt x="81" y="602"/>
                  </a:lnTo>
                  <a:lnTo>
                    <a:pt x="441" y="602"/>
                  </a:lnTo>
                  <a:lnTo>
                    <a:pt x="522" y="562"/>
                  </a:lnTo>
                  <a:lnTo>
                    <a:pt x="1323" y="562"/>
                  </a:lnTo>
                  <a:lnTo>
                    <a:pt x="1604" y="522"/>
                  </a:lnTo>
                  <a:lnTo>
                    <a:pt x="1724" y="562"/>
                  </a:lnTo>
                  <a:lnTo>
                    <a:pt x="1764" y="522"/>
                  </a:lnTo>
                  <a:lnTo>
                    <a:pt x="2045" y="522"/>
                  </a:lnTo>
                  <a:lnTo>
                    <a:pt x="2165" y="482"/>
                  </a:lnTo>
                  <a:lnTo>
                    <a:pt x="2767" y="482"/>
                  </a:lnTo>
                  <a:lnTo>
                    <a:pt x="3288" y="442"/>
                  </a:lnTo>
                  <a:lnTo>
                    <a:pt x="3689" y="442"/>
                  </a:lnTo>
                  <a:lnTo>
                    <a:pt x="3809" y="402"/>
                  </a:lnTo>
                  <a:lnTo>
                    <a:pt x="4330" y="402"/>
                  </a:lnTo>
                  <a:lnTo>
                    <a:pt x="4450" y="362"/>
                  </a:lnTo>
                  <a:lnTo>
                    <a:pt x="5372" y="362"/>
                  </a:lnTo>
                  <a:lnTo>
                    <a:pt x="5453" y="322"/>
                  </a:lnTo>
                  <a:lnTo>
                    <a:pt x="5974" y="322"/>
                  </a:lnTo>
                  <a:lnTo>
                    <a:pt x="6054" y="281"/>
                  </a:lnTo>
                  <a:lnTo>
                    <a:pt x="6775" y="281"/>
                  </a:lnTo>
                  <a:lnTo>
                    <a:pt x="7016" y="241"/>
                  </a:lnTo>
                  <a:lnTo>
                    <a:pt x="7257" y="241"/>
                  </a:lnTo>
                  <a:lnTo>
                    <a:pt x="7337" y="201"/>
                  </a:lnTo>
                  <a:lnTo>
                    <a:pt x="8058" y="201"/>
                  </a:lnTo>
                  <a:lnTo>
                    <a:pt x="8179" y="161"/>
                  </a:lnTo>
                  <a:lnTo>
                    <a:pt x="8259" y="121"/>
                  </a:lnTo>
                  <a:lnTo>
                    <a:pt x="8299" y="81"/>
                  </a:lnTo>
                  <a:lnTo>
                    <a:pt x="8259" y="41"/>
                  </a:lnTo>
                  <a:lnTo>
                    <a:pt x="8219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5"/>
            <p:cNvSpPr/>
            <p:nvPr/>
          </p:nvSpPr>
          <p:spPr>
            <a:xfrm>
              <a:off x="4288050" y="3685300"/>
              <a:ext cx="253575" cy="5025"/>
            </a:xfrm>
            <a:custGeom>
              <a:rect b="b" l="l" r="r" t="t"/>
              <a:pathLst>
                <a:path extrusionOk="0" h="201" w="10143">
                  <a:moveTo>
                    <a:pt x="201" y="0"/>
                  </a:moveTo>
                  <a:lnTo>
                    <a:pt x="80" y="41"/>
                  </a:lnTo>
                  <a:lnTo>
                    <a:pt x="0" y="81"/>
                  </a:lnTo>
                  <a:lnTo>
                    <a:pt x="0" y="161"/>
                  </a:lnTo>
                  <a:lnTo>
                    <a:pt x="80" y="201"/>
                  </a:lnTo>
                  <a:lnTo>
                    <a:pt x="441" y="201"/>
                  </a:lnTo>
                  <a:lnTo>
                    <a:pt x="561" y="161"/>
                  </a:lnTo>
                  <a:lnTo>
                    <a:pt x="1203" y="161"/>
                  </a:lnTo>
                  <a:lnTo>
                    <a:pt x="1243" y="201"/>
                  </a:lnTo>
                  <a:lnTo>
                    <a:pt x="2446" y="201"/>
                  </a:lnTo>
                  <a:lnTo>
                    <a:pt x="2486" y="161"/>
                  </a:lnTo>
                  <a:lnTo>
                    <a:pt x="2646" y="161"/>
                  </a:lnTo>
                  <a:lnTo>
                    <a:pt x="2806" y="201"/>
                  </a:lnTo>
                  <a:lnTo>
                    <a:pt x="2846" y="161"/>
                  </a:lnTo>
                  <a:lnTo>
                    <a:pt x="3087" y="161"/>
                  </a:lnTo>
                  <a:lnTo>
                    <a:pt x="3127" y="201"/>
                  </a:lnTo>
                  <a:lnTo>
                    <a:pt x="4169" y="201"/>
                  </a:lnTo>
                  <a:lnTo>
                    <a:pt x="4209" y="161"/>
                  </a:lnTo>
                  <a:lnTo>
                    <a:pt x="4250" y="161"/>
                  </a:lnTo>
                  <a:lnTo>
                    <a:pt x="4370" y="201"/>
                  </a:lnTo>
                  <a:lnTo>
                    <a:pt x="4650" y="201"/>
                  </a:lnTo>
                  <a:lnTo>
                    <a:pt x="4811" y="161"/>
                  </a:lnTo>
                  <a:lnTo>
                    <a:pt x="5051" y="161"/>
                  </a:lnTo>
                  <a:lnTo>
                    <a:pt x="5172" y="201"/>
                  </a:lnTo>
                  <a:lnTo>
                    <a:pt x="5292" y="161"/>
                  </a:lnTo>
                  <a:lnTo>
                    <a:pt x="5973" y="161"/>
                  </a:lnTo>
                  <a:lnTo>
                    <a:pt x="6575" y="201"/>
                  </a:lnTo>
                  <a:lnTo>
                    <a:pt x="6655" y="201"/>
                  </a:lnTo>
                  <a:lnTo>
                    <a:pt x="6695" y="161"/>
                  </a:lnTo>
                  <a:lnTo>
                    <a:pt x="6775" y="201"/>
                  </a:lnTo>
                  <a:lnTo>
                    <a:pt x="7016" y="201"/>
                  </a:lnTo>
                  <a:lnTo>
                    <a:pt x="7056" y="161"/>
                  </a:lnTo>
                  <a:lnTo>
                    <a:pt x="7176" y="161"/>
                  </a:lnTo>
                  <a:lnTo>
                    <a:pt x="7296" y="201"/>
                  </a:lnTo>
                  <a:lnTo>
                    <a:pt x="7417" y="161"/>
                  </a:lnTo>
                  <a:lnTo>
                    <a:pt x="7938" y="161"/>
                  </a:lnTo>
                  <a:lnTo>
                    <a:pt x="8258" y="201"/>
                  </a:lnTo>
                  <a:lnTo>
                    <a:pt x="8298" y="201"/>
                  </a:lnTo>
                  <a:lnTo>
                    <a:pt x="8579" y="161"/>
                  </a:lnTo>
                  <a:lnTo>
                    <a:pt x="9982" y="161"/>
                  </a:lnTo>
                  <a:lnTo>
                    <a:pt x="10102" y="121"/>
                  </a:lnTo>
                  <a:lnTo>
                    <a:pt x="10143" y="81"/>
                  </a:lnTo>
                  <a:lnTo>
                    <a:pt x="10102" y="41"/>
                  </a:lnTo>
                  <a:lnTo>
                    <a:pt x="10022" y="0"/>
                  </a:lnTo>
                  <a:lnTo>
                    <a:pt x="4209" y="0"/>
                  </a:lnTo>
                  <a:lnTo>
                    <a:pt x="4089" y="41"/>
                  </a:lnTo>
                  <a:lnTo>
                    <a:pt x="3608" y="41"/>
                  </a:lnTo>
                  <a:lnTo>
                    <a:pt x="3528" y="0"/>
                  </a:lnTo>
                  <a:lnTo>
                    <a:pt x="3047" y="0"/>
                  </a:lnTo>
                  <a:lnTo>
                    <a:pt x="2806" y="41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5"/>
            <p:cNvSpPr/>
            <p:nvPr/>
          </p:nvSpPr>
          <p:spPr>
            <a:xfrm>
              <a:off x="4288050" y="3661250"/>
              <a:ext cx="45125" cy="26075"/>
            </a:xfrm>
            <a:custGeom>
              <a:rect b="b" l="l" r="r" t="t"/>
              <a:pathLst>
                <a:path extrusionOk="0" h="1043" w="1805">
                  <a:moveTo>
                    <a:pt x="201" y="0"/>
                  </a:moveTo>
                  <a:lnTo>
                    <a:pt x="161" y="40"/>
                  </a:lnTo>
                  <a:lnTo>
                    <a:pt x="40" y="40"/>
                  </a:lnTo>
                  <a:lnTo>
                    <a:pt x="0" y="81"/>
                  </a:lnTo>
                  <a:lnTo>
                    <a:pt x="0" y="121"/>
                  </a:lnTo>
                  <a:lnTo>
                    <a:pt x="0" y="201"/>
                  </a:lnTo>
                  <a:lnTo>
                    <a:pt x="40" y="241"/>
                  </a:lnTo>
                  <a:lnTo>
                    <a:pt x="80" y="241"/>
                  </a:lnTo>
                  <a:lnTo>
                    <a:pt x="120" y="201"/>
                  </a:lnTo>
                  <a:lnTo>
                    <a:pt x="642" y="201"/>
                  </a:lnTo>
                  <a:lnTo>
                    <a:pt x="642" y="241"/>
                  </a:lnTo>
                  <a:lnTo>
                    <a:pt x="682" y="241"/>
                  </a:lnTo>
                  <a:lnTo>
                    <a:pt x="802" y="281"/>
                  </a:lnTo>
                  <a:lnTo>
                    <a:pt x="882" y="281"/>
                  </a:lnTo>
                  <a:lnTo>
                    <a:pt x="922" y="321"/>
                  </a:lnTo>
                  <a:lnTo>
                    <a:pt x="1002" y="321"/>
                  </a:lnTo>
                  <a:lnTo>
                    <a:pt x="1042" y="361"/>
                  </a:lnTo>
                  <a:lnTo>
                    <a:pt x="1123" y="361"/>
                  </a:lnTo>
                  <a:lnTo>
                    <a:pt x="1123" y="401"/>
                  </a:lnTo>
                  <a:lnTo>
                    <a:pt x="1163" y="401"/>
                  </a:lnTo>
                  <a:lnTo>
                    <a:pt x="1243" y="521"/>
                  </a:lnTo>
                  <a:lnTo>
                    <a:pt x="1283" y="521"/>
                  </a:lnTo>
                  <a:lnTo>
                    <a:pt x="1323" y="562"/>
                  </a:lnTo>
                  <a:lnTo>
                    <a:pt x="1363" y="562"/>
                  </a:lnTo>
                  <a:lnTo>
                    <a:pt x="1363" y="602"/>
                  </a:lnTo>
                  <a:lnTo>
                    <a:pt x="1403" y="602"/>
                  </a:lnTo>
                  <a:lnTo>
                    <a:pt x="1403" y="642"/>
                  </a:lnTo>
                  <a:lnTo>
                    <a:pt x="1443" y="682"/>
                  </a:lnTo>
                  <a:lnTo>
                    <a:pt x="1483" y="722"/>
                  </a:lnTo>
                  <a:lnTo>
                    <a:pt x="1483" y="762"/>
                  </a:lnTo>
                  <a:lnTo>
                    <a:pt x="1524" y="802"/>
                  </a:lnTo>
                  <a:lnTo>
                    <a:pt x="1564" y="802"/>
                  </a:lnTo>
                  <a:lnTo>
                    <a:pt x="1564" y="842"/>
                  </a:lnTo>
                  <a:lnTo>
                    <a:pt x="1604" y="882"/>
                  </a:lnTo>
                  <a:lnTo>
                    <a:pt x="1604" y="922"/>
                  </a:lnTo>
                  <a:lnTo>
                    <a:pt x="1604" y="962"/>
                  </a:lnTo>
                  <a:lnTo>
                    <a:pt x="1644" y="962"/>
                  </a:lnTo>
                  <a:lnTo>
                    <a:pt x="1644" y="1003"/>
                  </a:lnTo>
                  <a:lnTo>
                    <a:pt x="1644" y="1043"/>
                  </a:lnTo>
                  <a:lnTo>
                    <a:pt x="1764" y="1043"/>
                  </a:lnTo>
                  <a:lnTo>
                    <a:pt x="1804" y="1003"/>
                  </a:lnTo>
                  <a:lnTo>
                    <a:pt x="1804" y="962"/>
                  </a:lnTo>
                  <a:lnTo>
                    <a:pt x="1804" y="922"/>
                  </a:lnTo>
                  <a:lnTo>
                    <a:pt x="1764" y="922"/>
                  </a:lnTo>
                  <a:lnTo>
                    <a:pt x="1764" y="882"/>
                  </a:lnTo>
                  <a:lnTo>
                    <a:pt x="1764" y="842"/>
                  </a:lnTo>
                  <a:lnTo>
                    <a:pt x="1724" y="762"/>
                  </a:lnTo>
                  <a:lnTo>
                    <a:pt x="1724" y="722"/>
                  </a:lnTo>
                  <a:lnTo>
                    <a:pt x="1684" y="722"/>
                  </a:lnTo>
                  <a:lnTo>
                    <a:pt x="1684" y="682"/>
                  </a:lnTo>
                  <a:lnTo>
                    <a:pt x="1644" y="642"/>
                  </a:lnTo>
                  <a:lnTo>
                    <a:pt x="1604" y="602"/>
                  </a:lnTo>
                  <a:lnTo>
                    <a:pt x="1604" y="562"/>
                  </a:lnTo>
                  <a:lnTo>
                    <a:pt x="1564" y="562"/>
                  </a:lnTo>
                  <a:lnTo>
                    <a:pt x="1564" y="521"/>
                  </a:lnTo>
                  <a:lnTo>
                    <a:pt x="1524" y="521"/>
                  </a:lnTo>
                  <a:lnTo>
                    <a:pt x="1524" y="481"/>
                  </a:lnTo>
                  <a:lnTo>
                    <a:pt x="1483" y="441"/>
                  </a:lnTo>
                  <a:lnTo>
                    <a:pt x="1443" y="441"/>
                  </a:lnTo>
                  <a:lnTo>
                    <a:pt x="1443" y="401"/>
                  </a:lnTo>
                  <a:lnTo>
                    <a:pt x="1403" y="401"/>
                  </a:lnTo>
                  <a:lnTo>
                    <a:pt x="1363" y="361"/>
                  </a:lnTo>
                  <a:lnTo>
                    <a:pt x="1283" y="321"/>
                  </a:lnTo>
                  <a:lnTo>
                    <a:pt x="1283" y="281"/>
                  </a:lnTo>
                  <a:lnTo>
                    <a:pt x="1243" y="281"/>
                  </a:lnTo>
                  <a:lnTo>
                    <a:pt x="1203" y="241"/>
                  </a:lnTo>
                  <a:lnTo>
                    <a:pt x="1163" y="201"/>
                  </a:lnTo>
                  <a:lnTo>
                    <a:pt x="1123" y="201"/>
                  </a:lnTo>
                  <a:lnTo>
                    <a:pt x="1083" y="161"/>
                  </a:lnTo>
                  <a:lnTo>
                    <a:pt x="1042" y="161"/>
                  </a:lnTo>
                  <a:lnTo>
                    <a:pt x="962" y="121"/>
                  </a:lnTo>
                  <a:lnTo>
                    <a:pt x="842" y="121"/>
                  </a:lnTo>
                  <a:lnTo>
                    <a:pt x="802" y="81"/>
                  </a:lnTo>
                  <a:lnTo>
                    <a:pt x="682" y="81"/>
                  </a:lnTo>
                  <a:lnTo>
                    <a:pt x="682" y="40"/>
                  </a:lnTo>
                  <a:lnTo>
                    <a:pt x="401" y="40"/>
                  </a:lnTo>
                  <a:lnTo>
                    <a:pt x="361" y="0"/>
                  </a:lnTo>
                  <a:lnTo>
                    <a:pt x="321" y="0"/>
                  </a:lnTo>
                  <a:lnTo>
                    <a:pt x="281" y="40"/>
                  </a:lnTo>
                  <a:lnTo>
                    <a:pt x="241" y="4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5"/>
            <p:cNvSpPr/>
            <p:nvPr/>
          </p:nvSpPr>
          <p:spPr>
            <a:xfrm>
              <a:off x="4462425" y="3644200"/>
              <a:ext cx="16050" cy="20075"/>
            </a:xfrm>
            <a:custGeom>
              <a:rect b="b" l="l" r="r" t="t"/>
              <a:pathLst>
                <a:path extrusionOk="0" h="803" w="642">
                  <a:moveTo>
                    <a:pt x="482" y="1"/>
                  </a:moveTo>
                  <a:lnTo>
                    <a:pt x="482" y="41"/>
                  </a:lnTo>
                  <a:lnTo>
                    <a:pt x="442" y="81"/>
                  </a:lnTo>
                  <a:lnTo>
                    <a:pt x="401" y="121"/>
                  </a:lnTo>
                  <a:lnTo>
                    <a:pt x="401" y="161"/>
                  </a:lnTo>
                  <a:lnTo>
                    <a:pt x="361" y="201"/>
                  </a:lnTo>
                  <a:lnTo>
                    <a:pt x="361" y="241"/>
                  </a:lnTo>
                  <a:lnTo>
                    <a:pt x="321" y="281"/>
                  </a:lnTo>
                  <a:lnTo>
                    <a:pt x="321" y="322"/>
                  </a:lnTo>
                  <a:lnTo>
                    <a:pt x="281" y="322"/>
                  </a:lnTo>
                  <a:lnTo>
                    <a:pt x="281" y="362"/>
                  </a:lnTo>
                  <a:lnTo>
                    <a:pt x="281" y="402"/>
                  </a:lnTo>
                  <a:lnTo>
                    <a:pt x="241" y="402"/>
                  </a:lnTo>
                  <a:lnTo>
                    <a:pt x="241" y="442"/>
                  </a:lnTo>
                  <a:lnTo>
                    <a:pt x="201" y="442"/>
                  </a:lnTo>
                  <a:lnTo>
                    <a:pt x="201" y="482"/>
                  </a:lnTo>
                  <a:lnTo>
                    <a:pt x="161" y="482"/>
                  </a:lnTo>
                  <a:lnTo>
                    <a:pt x="161" y="522"/>
                  </a:lnTo>
                  <a:lnTo>
                    <a:pt x="121" y="562"/>
                  </a:lnTo>
                  <a:lnTo>
                    <a:pt x="81" y="562"/>
                  </a:lnTo>
                  <a:lnTo>
                    <a:pt x="81" y="602"/>
                  </a:lnTo>
                  <a:lnTo>
                    <a:pt x="81" y="642"/>
                  </a:lnTo>
                  <a:lnTo>
                    <a:pt x="41" y="642"/>
                  </a:lnTo>
                  <a:lnTo>
                    <a:pt x="41" y="682"/>
                  </a:lnTo>
                  <a:lnTo>
                    <a:pt x="1" y="682"/>
                  </a:lnTo>
                  <a:lnTo>
                    <a:pt x="41" y="722"/>
                  </a:lnTo>
                  <a:lnTo>
                    <a:pt x="81" y="763"/>
                  </a:lnTo>
                  <a:lnTo>
                    <a:pt x="81" y="803"/>
                  </a:lnTo>
                  <a:lnTo>
                    <a:pt x="161" y="803"/>
                  </a:lnTo>
                  <a:lnTo>
                    <a:pt x="161" y="763"/>
                  </a:lnTo>
                  <a:lnTo>
                    <a:pt x="201" y="763"/>
                  </a:lnTo>
                  <a:lnTo>
                    <a:pt x="201" y="722"/>
                  </a:lnTo>
                  <a:lnTo>
                    <a:pt x="241" y="682"/>
                  </a:lnTo>
                  <a:lnTo>
                    <a:pt x="281" y="682"/>
                  </a:lnTo>
                  <a:lnTo>
                    <a:pt x="281" y="642"/>
                  </a:lnTo>
                  <a:lnTo>
                    <a:pt x="321" y="642"/>
                  </a:lnTo>
                  <a:lnTo>
                    <a:pt x="321" y="602"/>
                  </a:lnTo>
                  <a:lnTo>
                    <a:pt x="321" y="562"/>
                  </a:lnTo>
                  <a:lnTo>
                    <a:pt x="361" y="522"/>
                  </a:lnTo>
                  <a:lnTo>
                    <a:pt x="401" y="522"/>
                  </a:lnTo>
                  <a:lnTo>
                    <a:pt x="401" y="482"/>
                  </a:lnTo>
                  <a:lnTo>
                    <a:pt x="442" y="442"/>
                  </a:lnTo>
                  <a:lnTo>
                    <a:pt x="442" y="402"/>
                  </a:lnTo>
                  <a:lnTo>
                    <a:pt x="442" y="362"/>
                  </a:lnTo>
                  <a:lnTo>
                    <a:pt x="482" y="362"/>
                  </a:lnTo>
                  <a:lnTo>
                    <a:pt x="482" y="322"/>
                  </a:lnTo>
                  <a:lnTo>
                    <a:pt x="522" y="322"/>
                  </a:lnTo>
                  <a:lnTo>
                    <a:pt x="522" y="281"/>
                  </a:lnTo>
                  <a:lnTo>
                    <a:pt x="522" y="241"/>
                  </a:lnTo>
                  <a:lnTo>
                    <a:pt x="562" y="241"/>
                  </a:lnTo>
                  <a:lnTo>
                    <a:pt x="562" y="201"/>
                  </a:lnTo>
                  <a:lnTo>
                    <a:pt x="602" y="201"/>
                  </a:lnTo>
                  <a:lnTo>
                    <a:pt x="602" y="161"/>
                  </a:lnTo>
                  <a:lnTo>
                    <a:pt x="602" y="121"/>
                  </a:lnTo>
                  <a:lnTo>
                    <a:pt x="642" y="121"/>
                  </a:lnTo>
                  <a:lnTo>
                    <a:pt x="642" y="81"/>
                  </a:lnTo>
                  <a:lnTo>
                    <a:pt x="602" y="41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5"/>
            <p:cNvSpPr/>
            <p:nvPr/>
          </p:nvSpPr>
          <p:spPr>
            <a:xfrm>
              <a:off x="4483475" y="3652225"/>
              <a:ext cx="13050" cy="19075"/>
            </a:xfrm>
            <a:custGeom>
              <a:rect b="b" l="l" r="r" t="t"/>
              <a:pathLst>
                <a:path extrusionOk="0" h="763" w="522">
                  <a:moveTo>
                    <a:pt x="361" y="1"/>
                  </a:moveTo>
                  <a:lnTo>
                    <a:pt x="361" y="41"/>
                  </a:lnTo>
                  <a:lnTo>
                    <a:pt x="361" y="81"/>
                  </a:lnTo>
                  <a:lnTo>
                    <a:pt x="321" y="81"/>
                  </a:lnTo>
                  <a:lnTo>
                    <a:pt x="321" y="121"/>
                  </a:lnTo>
                  <a:lnTo>
                    <a:pt x="281" y="121"/>
                  </a:lnTo>
                  <a:lnTo>
                    <a:pt x="281" y="161"/>
                  </a:lnTo>
                  <a:lnTo>
                    <a:pt x="241" y="201"/>
                  </a:lnTo>
                  <a:lnTo>
                    <a:pt x="241" y="241"/>
                  </a:lnTo>
                  <a:lnTo>
                    <a:pt x="201" y="281"/>
                  </a:lnTo>
                  <a:lnTo>
                    <a:pt x="201" y="321"/>
                  </a:lnTo>
                  <a:lnTo>
                    <a:pt x="201" y="361"/>
                  </a:lnTo>
                  <a:lnTo>
                    <a:pt x="161" y="361"/>
                  </a:lnTo>
                  <a:lnTo>
                    <a:pt x="161" y="401"/>
                  </a:lnTo>
                  <a:lnTo>
                    <a:pt x="121" y="442"/>
                  </a:lnTo>
                  <a:lnTo>
                    <a:pt x="81" y="482"/>
                  </a:lnTo>
                  <a:lnTo>
                    <a:pt x="81" y="522"/>
                  </a:lnTo>
                  <a:lnTo>
                    <a:pt x="40" y="562"/>
                  </a:lnTo>
                  <a:lnTo>
                    <a:pt x="40" y="602"/>
                  </a:lnTo>
                  <a:lnTo>
                    <a:pt x="40" y="642"/>
                  </a:lnTo>
                  <a:lnTo>
                    <a:pt x="0" y="642"/>
                  </a:lnTo>
                  <a:lnTo>
                    <a:pt x="0" y="682"/>
                  </a:lnTo>
                  <a:lnTo>
                    <a:pt x="40" y="722"/>
                  </a:lnTo>
                  <a:lnTo>
                    <a:pt x="81" y="762"/>
                  </a:lnTo>
                  <a:lnTo>
                    <a:pt x="161" y="762"/>
                  </a:lnTo>
                  <a:lnTo>
                    <a:pt x="161" y="722"/>
                  </a:lnTo>
                  <a:lnTo>
                    <a:pt x="201" y="722"/>
                  </a:lnTo>
                  <a:lnTo>
                    <a:pt x="201" y="682"/>
                  </a:lnTo>
                  <a:lnTo>
                    <a:pt x="201" y="642"/>
                  </a:lnTo>
                  <a:lnTo>
                    <a:pt x="241" y="642"/>
                  </a:lnTo>
                  <a:lnTo>
                    <a:pt x="241" y="602"/>
                  </a:lnTo>
                  <a:lnTo>
                    <a:pt x="281" y="562"/>
                  </a:lnTo>
                  <a:lnTo>
                    <a:pt x="241" y="522"/>
                  </a:lnTo>
                  <a:lnTo>
                    <a:pt x="281" y="522"/>
                  </a:lnTo>
                  <a:lnTo>
                    <a:pt x="281" y="482"/>
                  </a:lnTo>
                  <a:lnTo>
                    <a:pt x="321" y="482"/>
                  </a:lnTo>
                  <a:lnTo>
                    <a:pt x="321" y="442"/>
                  </a:lnTo>
                  <a:lnTo>
                    <a:pt x="321" y="401"/>
                  </a:lnTo>
                  <a:lnTo>
                    <a:pt x="361" y="401"/>
                  </a:lnTo>
                  <a:lnTo>
                    <a:pt x="361" y="361"/>
                  </a:lnTo>
                  <a:lnTo>
                    <a:pt x="361" y="321"/>
                  </a:lnTo>
                  <a:lnTo>
                    <a:pt x="401" y="321"/>
                  </a:lnTo>
                  <a:lnTo>
                    <a:pt x="401" y="281"/>
                  </a:lnTo>
                  <a:lnTo>
                    <a:pt x="401" y="241"/>
                  </a:lnTo>
                  <a:lnTo>
                    <a:pt x="441" y="241"/>
                  </a:lnTo>
                  <a:lnTo>
                    <a:pt x="441" y="201"/>
                  </a:lnTo>
                  <a:lnTo>
                    <a:pt x="481" y="201"/>
                  </a:lnTo>
                  <a:lnTo>
                    <a:pt x="481" y="161"/>
                  </a:lnTo>
                  <a:lnTo>
                    <a:pt x="481" y="121"/>
                  </a:lnTo>
                  <a:lnTo>
                    <a:pt x="522" y="121"/>
                  </a:lnTo>
                  <a:lnTo>
                    <a:pt x="522" y="81"/>
                  </a:lnTo>
                  <a:lnTo>
                    <a:pt x="481" y="41"/>
                  </a:lnTo>
                  <a:lnTo>
                    <a:pt x="441" y="41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5"/>
            <p:cNvSpPr/>
            <p:nvPr/>
          </p:nvSpPr>
          <p:spPr>
            <a:xfrm>
              <a:off x="3943275" y="3685300"/>
              <a:ext cx="253600" cy="5025"/>
            </a:xfrm>
            <a:custGeom>
              <a:rect b="b" l="l" r="r" t="t"/>
              <a:pathLst>
                <a:path extrusionOk="0" h="201" w="10144">
                  <a:moveTo>
                    <a:pt x="201" y="0"/>
                  </a:moveTo>
                  <a:lnTo>
                    <a:pt x="81" y="41"/>
                  </a:lnTo>
                  <a:lnTo>
                    <a:pt x="1" y="81"/>
                  </a:lnTo>
                  <a:lnTo>
                    <a:pt x="41" y="161"/>
                  </a:lnTo>
                  <a:lnTo>
                    <a:pt x="81" y="201"/>
                  </a:lnTo>
                  <a:lnTo>
                    <a:pt x="482" y="201"/>
                  </a:lnTo>
                  <a:lnTo>
                    <a:pt x="562" y="161"/>
                  </a:lnTo>
                  <a:lnTo>
                    <a:pt x="1203" y="161"/>
                  </a:lnTo>
                  <a:lnTo>
                    <a:pt x="1244" y="201"/>
                  </a:lnTo>
                  <a:lnTo>
                    <a:pt x="2446" y="201"/>
                  </a:lnTo>
                  <a:lnTo>
                    <a:pt x="2486" y="161"/>
                  </a:lnTo>
                  <a:lnTo>
                    <a:pt x="2647" y="161"/>
                  </a:lnTo>
                  <a:lnTo>
                    <a:pt x="2807" y="201"/>
                  </a:lnTo>
                  <a:lnTo>
                    <a:pt x="2887" y="161"/>
                  </a:lnTo>
                  <a:lnTo>
                    <a:pt x="3088" y="161"/>
                  </a:lnTo>
                  <a:lnTo>
                    <a:pt x="3128" y="201"/>
                  </a:lnTo>
                  <a:lnTo>
                    <a:pt x="4170" y="201"/>
                  </a:lnTo>
                  <a:lnTo>
                    <a:pt x="4210" y="161"/>
                  </a:lnTo>
                  <a:lnTo>
                    <a:pt x="4250" y="161"/>
                  </a:lnTo>
                  <a:lnTo>
                    <a:pt x="4370" y="201"/>
                  </a:lnTo>
                  <a:lnTo>
                    <a:pt x="4651" y="201"/>
                  </a:lnTo>
                  <a:lnTo>
                    <a:pt x="4811" y="161"/>
                  </a:lnTo>
                  <a:lnTo>
                    <a:pt x="5052" y="161"/>
                  </a:lnTo>
                  <a:lnTo>
                    <a:pt x="5172" y="201"/>
                  </a:lnTo>
                  <a:lnTo>
                    <a:pt x="5292" y="161"/>
                  </a:lnTo>
                  <a:lnTo>
                    <a:pt x="5974" y="161"/>
                  </a:lnTo>
                  <a:lnTo>
                    <a:pt x="6575" y="201"/>
                  </a:lnTo>
                  <a:lnTo>
                    <a:pt x="6655" y="201"/>
                  </a:lnTo>
                  <a:lnTo>
                    <a:pt x="6696" y="161"/>
                  </a:lnTo>
                  <a:lnTo>
                    <a:pt x="6776" y="201"/>
                  </a:lnTo>
                  <a:lnTo>
                    <a:pt x="7016" y="201"/>
                  </a:lnTo>
                  <a:lnTo>
                    <a:pt x="7056" y="161"/>
                  </a:lnTo>
                  <a:lnTo>
                    <a:pt x="7177" y="161"/>
                  </a:lnTo>
                  <a:lnTo>
                    <a:pt x="7337" y="201"/>
                  </a:lnTo>
                  <a:lnTo>
                    <a:pt x="7417" y="161"/>
                  </a:lnTo>
                  <a:lnTo>
                    <a:pt x="7938" y="161"/>
                  </a:lnTo>
                  <a:lnTo>
                    <a:pt x="8259" y="201"/>
                  </a:lnTo>
                  <a:lnTo>
                    <a:pt x="8299" y="201"/>
                  </a:lnTo>
                  <a:lnTo>
                    <a:pt x="8580" y="161"/>
                  </a:lnTo>
                  <a:lnTo>
                    <a:pt x="9983" y="161"/>
                  </a:lnTo>
                  <a:lnTo>
                    <a:pt x="10103" y="121"/>
                  </a:lnTo>
                  <a:lnTo>
                    <a:pt x="10143" y="81"/>
                  </a:lnTo>
                  <a:lnTo>
                    <a:pt x="10103" y="41"/>
                  </a:lnTo>
                  <a:lnTo>
                    <a:pt x="10023" y="0"/>
                  </a:lnTo>
                  <a:lnTo>
                    <a:pt x="4210" y="0"/>
                  </a:lnTo>
                  <a:lnTo>
                    <a:pt x="4130" y="41"/>
                  </a:lnTo>
                  <a:lnTo>
                    <a:pt x="3609" y="41"/>
                  </a:lnTo>
                  <a:lnTo>
                    <a:pt x="3529" y="0"/>
                  </a:lnTo>
                  <a:lnTo>
                    <a:pt x="3047" y="0"/>
                  </a:lnTo>
                  <a:lnTo>
                    <a:pt x="2807" y="41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5"/>
            <p:cNvSpPr/>
            <p:nvPr/>
          </p:nvSpPr>
          <p:spPr>
            <a:xfrm>
              <a:off x="3943275" y="3661250"/>
              <a:ext cx="45125" cy="26075"/>
            </a:xfrm>
            <a:custGeom>
              <a:rect b="b" l="l" r="r" t="t"/>
              <a:pathLst>
                <a:path extrusionOk="0" h="1043" w="1805">
                  <a:moveTo>
                    <a:pt x="201" y="0"/>
                  </a:moveTo>
                  <a:lnTo>
                    <a:pt x="161" y="40"/>
                  </a:lnTo>
                  <a:lnTo>
                    <a:pt x="41" y="40"/>
                  </a:lnTo>
                  <a:lnTo>
                    <a:pt x="1" y="81"/>
                  </a:lnTo>
                  <a:lnTo>
                    <a:pt x="1" y="121"/>
                  </a:lnTo>
                  <a:lnTo>
                    <a:pt x="1" y="201"/>
                  </a:lnTo>
                  <a:lnTo>
                    <a:pt x="41" y="241"/>
                  </a:lnTo>
                  <a:lnTo>
                    <a:pt x="81" y="241"/>
                  </a:lnTo>
                  <a:lnTo>
                    <a:pt x="121" y="201"/>
                  </a:lnTo>
                  <a:lnTo>
                    <a:pt x="642" y="201"/>
                  </a:lnTo>
                  <a:lnTo>
                    <a:pt x="642" y="241"/>
                  </a:lnTo>
                  <a:lnTo>
                    <a:pt x="682" y="241"/>
                  </a:lnTo>
                  <a:lnTo>
                    <a:pt x="803" y="281"/>
                  </a:lnTo>
                  <a:lnTo>
                    <a:pt x="883" y="281"/>
                  </a:lnTo>
                  <a:lnTo>
                    <a:pt x="923" y="321"/>
                  </a:lnTo>
                  <a:lnTo>
                    <a:pt x="1003" y="321"/>
                  </a:lnTo>
                  <a:lnTo>
                    <a:pt x="1043" y="361"/>
                  </a:lnTo>
                  <a:lnTo>
                    <a:pt x="1123" y="361"/>
                  </a:lnTo>
                  <a:lnTo>
                    <a:pt x="1123" y="401"/>
                  </a:lnTo>
                  <a:lnTo>
                    <a:pt x="1163" y="401"/>
                  </a:lnTo>
                  <a:lnTo>
                    <a:pt x="1244" y="521"/>
                  </a:lnTo>
                  <a:lnTo>
                    <a:pt x="1284" y="521"/>
                  </a:lnTo>
                  <a:lnTo>
                    <a:pt x="1324" y="562"/>
                  </a:lnTo>
                  <a:lnTo>
                    <a:pt x="1364" y="562"/>
                  </a:lnTo>
                  <a:lnTo>
                    <a:pt x="1364" y="602"/>
                  </a:lnTo>
                  <a:lnTo>
                    <a:pt x="1404" y="602"/>
                  </a:lnTo>
                  <a:lnTo>
                    <a:pt x="1404" y="642"/>
                  </a:lnTo>
                  <a:lnTo>
                    <a:pt x="1444" y="682"/>
                  </a:lnTo>
                  <a:lnTo>
                    <a:pt x="1484" y="722"/>
                  </a:lnTo>
                  <a:lnTo>
                    <a:pt x="1484" y="762"/>
                  </a:lnTo>
                  <a:lnTo>
                    <a:pt x="1524" y="802"/>
                  </a:lnTo>
                  <a:lnTo>
                    <a:pt x="1564" y="802"/>
                  </a:lnTo>
                  <a:lnTo>
                    <a:pt x="1564" y="842"/>
                  </a:lnTo>
                  <a:lnTo>
                    <a:pt x="1604" y="882"/>
                  </a:lnTo>
                  <a:lnTo>
                    <a:pt x="1604" y="922"/>
                  </a:lnTo>
                  <a:lnTo>
                    <a:pt x="1604" y="962"/>
                  </a:lnTo>
                  <a:lnTo>
                    <a:pt x="1644" y="962"/>
                  </a:lnTo>
                  <a:lnTo>
                    <a:pt x="1644" y="1003"/>
                  </a:lnTo>
                  <a:lnTo>
                    <a:pt x="1644" y="1043"/>
                  </a:lnTo>
                  <a:lnTo>
                    <a:pt x="1765" y="1043"/>
                  </a:lnTo>
                  <a:lnTo>
                    <a:pt x="1805" y="1003"/>
                  </a:lnTo>
                  <a:lnTo>
                    <a:pt x="1805" y="962"/>
                  </a:lnTo>
                  <a:lnTo>
                    <a:pt x="1805" y="922"/>
                  </a:lnTo>
                  <a:lnTo>
                    <a:pt x="1765" y="922"/>
                  </a:lnTo>
                  <a:lnTo>
                    <a:pt x="1765" y="882"/>
                  </a:lnTo>
                  <a:lnTo>
                    <a:pt x="1765" y="842"/>
                  </a:lnTo>
                  <a:lnTo>
                    <a:pt x="1725" y="762"/>
                  </a:lnTo>
                  <a:lnTo>
                    <a:pt x="1725" y="722"/>
                  </a:lnTo>
                  <a:lnTo>
                    <a:pt x="1684" y="722"/>
                  </a:lnTo>
                  <a:lnTo>
                    <a:pt x="1684" y="682"/>
                  </a:lnTo>
                  <a:lnTo>
                    <a:pt x="1644" y="642"/>
                  </a:lnTo>
                  <a:lnTo>
                    <a:pt x="1604" y="602"/>
                  </a:lnTo>
                  <a:lnTo>
                    <a:pt x="1604" y="562"/>
                  </a:lnTo>
                  <a:lnTo>
                    <a:pt x="1564" y="562"/>
                  </a:lnTo>
                  <a:lnTo>
                    <a:pt x="1564" y="521"/>
                  </a:lnTo>
                  <a:lnTo>
                    <a:pt x="1524" y="521"/>
                  </a:lnTo>
                  <a:lnTo>
                    <a:pt x="1524" y="481"/>
                  </a:lnTo>
                  <a:lnTo>
                    <a:pt x="1484" y="441"/>
                  </a:lnTo>
                  <a:lnTo>
                    <a:pt x="1444" y="401"/>
                  </a:lnTo>
                  <a:lnTo>
                    <a:pt x="1404" y="401"/>
                  </a:lnTo>
                  <a:lnTo>
                    <a:pt x="1364" y="361"/>
                  </a:lnTo>
                  <a:lnTo>
                    <a:pt x="1284" y="321"/>
                  </a:lnTo>
                  <a:lnTo>
                    <a:pt x="1284" y="281"/>
                  </a:lnTo>
                  <a:lnTo>
                    <a:pt x="1244" y="281"/>
                  </a:lnTo>
                  <a:lnTo>
                    <a:pt x="1203" y="241"/>
                  </a:lnTo>
                  <a:lnTo>
                    <a:pt x="1163" y="201"/>
                  </a:lnTo>
                  <a:lnTo>
                    <a:pt x="1123" y="201"/>
                  </a:lnTo>
                  <a:lnTo>
                    <a:pt x="1083" y="161"/>
                  </a:lnTo>
                  <a:lnTo>
                    <a:pt x="1043" y="161"/>
                  </a:lnTo>
                  <a:lnTo>
                    <a:pt x="963" y="121"/>
                  </a:lnTo>
                  <a:lnTo>
                    <a:pt x="843" y="121"/>
                  </a:lnTo>
                  <a:lnTo>
                    <a:pt x="803" y="81"/>
                  </a:lnTo>
                  <a:lnTo>
                    <a:pt x="682" y="81"/>
                  </a:lnTo>
                  <a:lnTo>
                    <a:pt x="682" y="40"/>
                  </a:lnTo>
                  <a:lnTo>
                    <a:pt x="402" y="40"/>
                  </a:lnTo>
                  <a:lnTo>
                    <a:pt x="362" y="0"/>
                  </a:lnTo>
                  <a:lnTo>
                    <a:pt x="321" y="0"/>
                  </a:lnTo>
                  <a:lnTo>
                    <a:pt x="321" y="40"/>
                  </a:lnTo>
                  <a:lnTo>
                    <a:pt x="241" y="4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5"/>
            <p:cNvSpPr/>
            <p:nvPr/>
          </p:nvSpPr>
          <p:spPr>
            <a:xfrm>
              <a:off x="4117675" y="3644200"/>
              <a:ext cx="16050" cy="20075"/>
            </a:xfrm>
            <a:custGeom>
              <a:rect b="b" l="l" r="r" t="t"/>
              <a:pathLst>
                <a:path extrusionOk="0" h="803" w="642">
                  <a:moveTo>
                    <a:pt x="481" y="1"/>
                  </a:moveTo>
                  <a:lnTo>
                    <a:pt x="481" y="41"/>
                  </a:lnTo>
                  <a:lnTo>
                    <a:pt x="481" y="81"/>
                  </a:lnTo>
                  <a:lnTo>
                    <a:pt x="441" y="81"/>
                  </a:lnTo>
                  <a:lnTo>
                    <a:pt x="401" y="121"/>
                  </a:lnTo>
                  <a:lnTo>
                    <a:pt x="401" y="161"/>
                  </a:lnTo>
                  <a:lnTo>
                    <a:pt x="361" y="201"/>
                  </a:lnTo>
                  <a:lnTo>
                    <a:pt x="361" y="241"/>
                  </a:lnTo>
                  <a:lnTo>
                    <a:pt x="321" y="281"/>
                  </a:lnTo>
                  <a:lnTo>
                    <a:pt x="321" y="322"/>
                  </a:lnTo>
                  <a:lnTo>
                    <a:pt x="281" y="322"/>
                  </a:lnTo>
                  <a:lnTo>
                    <a:pt x="281" y="362"/>
                  </a:lnTo>
                  <a:lnTo>
                    <a:pt x="281" y="402"/>
                  </a:lnTo>
                  <a:lnTo>
                    <a:pt x="241" y="402"/>
                  </a:lnTo>
                  <a:lnTo>
                    <a:pt x="241" y="442"/>
                  </a:lnTo>
                  <a:lnTo>
                    <a:pt x="201" y="442"/>
                  </a:lnTo>
                  <a:lnTo>
                    <a:pt x="201" y="482"/>
                  </a:lnTo>
                  <a:lnTo>
                    <a:pt x="160" y="482"/>
                  </a:lnTo>
                  <a:lnTo>
                    <a:pt x="160" y="522"/>
                  </a:lnTo>
                  <a:lnTo>
                    <a:pt x="120" y="562"/>
                  </a:lnTo>
                  <a:lnTo>
                    <a:pt x="80" y="562"/>
                  </a:lnTo>
                  <a:lnTo>
                    <a:pt x="80" y="602"/>
                  </a:lnTo>
                  <a:lnTo>
                    <a:pt x="80" y="642"/>
                  </a:lnTo>
                  <a:lnTo>
                    <a:pt x="40" y="642"/>
                  </a:lnTo>
                  <a:lnTo>
                    <a:pt x="40" y="682"/>
                  </a:lnTo>
                  <a:lnTo>
                    <a:pt x="0" y="682"/>
                  </a:lnTo>
                  <a:lnTo>
                    <a:pt x="40" y="722"/>
                  </a:lnTo>
                  <a:lnTo>
                    <a:pt x="80" y="763"/>
                  </a:lnTo>
                  <a:lnTo>
                    <a:pt x="120" y="803"/>
                  </a:lnTo>
                  <a:lnTo>
                    <a:pt x="160" y="803"/>
                  </a:lnTo>
                  <a:lnTo>
                    <a:pt x="160" y="763"/>
                  </a:lnTo>
                  <a:lnTo>
                    <a:pt x="201" y="763"/>
                  </a:lnTo>
                  <a:lnTo>
                    <a:pt x="201" y="722"/>
                  </a:lnTo>
                  <a:lnTo>
                    <a:pt x="241" y="722"/>
                  </a:lnTo>
                  <a:lnTo>
                    <a:pt x="241" y="682"/>
                  </a:lnTo>
                  <a:lnTo>
                    <a:pt x="281" y="682"/>
                  </a:lnTo>
                  <a:lnTo>
                    <a:pt x="281" y="642"/>
                  </a:lnTo>
                  <a:lnTo>
                    <a:pt x="321" y="642"/>
                  </a:lnTo>
                  <a:lnTo>
                    <a:pt x="321" y="602"/>
                  </a:lnTo>
                  <a:lnTo>
                    <a:pt x="321" y="562"/>
                  </a:lnTo>
                  <a:lnTo>
                    <a:pt x="361" y="522"/>
                  </a:lnTo>
                  <a:lnTo>
                    <a:pt x="401" y="522"/>
                  </a:lnTo>
                  <a:lnTo>
                    <a:pt x="401" y="482"/>
                  </a:lnTo>
                  <a:lnTo>
                    <a:pt x="441" y="442"/>
                  </a:lnTo>
                  <a:lnTo>
                    <a:pt x="441" y="402"/>
                  </a:lnTo>
                  <a:lnTo>
                    <a:pt x="441" y="362"/>
                  </a:lnTo>
                  <a:lnTo>
                    <a:pt x="481" y="362"/>
                  </a:lnTo>
                  <a:lnTo>
                    <a:pt x="481" y="322"/>
                  </a:lnTo>
                  <a:lnTo>
                    <a:pt x="521" y="322"/>
                  </a:lnTo>
                  <a:lnTo>
                    <a:pt x="521" y="281"/>
                  </a:lnTo>
                  <a:lnTo>
                    <a:pt x="521" y="241"/>
                  </a:lnTo>
                  <a:lnTo>
                    <a:pt x="561" y="241"/>
                  </a:lnTo>
                  <a:lnTo>
                    <a:pt x="561" y="201"/>
                  </a:lnTo>
                  <a:lnTo>
                    <a:pt x="601" y="201"/>
                  </a:lnTo>
                  <a:lnTo>
                    <a:pt x="601" y="161"/>
                  </a:lnTo>
                  <a:lnTo>
                    <a:pt x="642" y="161"/>
                  </a:lnTo>
                  <a:lnTo>
                    <a:pt x="642" y="121"/>
                  </a:lnTo>
                  <a:lnTo>
                    <a:pt x="642" y="81"/>
                  </a:lnTo>
                  <a:lnTo>
                    <a:pt x="601" y="4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5"/>
            <p:cNvSpPr/>
            <p:nvPr/>
          </p:nvSpPr>
          <p:spPr>
            <a:xfrm>
              <a:off x="4138700" y="3652225"/>
              <a:ext cx="13075" cy="19075"/>
            </a:xfrm>
            <a:custGeom>
              <a:rect b="b" l="l" r="r" t="t"/>
              <a:pathLst>
                <a:path extrusionOk="0" h="763" w="523">
                  <a:moveTo>
                    <a:pt x="362" y="1"/>
                  </a:moveTo>
                  <a:lnTo>
                    <a:pt x="362" y="41"/>
                  </a:lnTo>
                  <a:lnTo>
                    <a:pt x="362" y="81"/>
                  </a:lnTo>
                  <a:lnTo>
                    <a:pt x="322" y="81"/>
                  </a:lnTo>
                  <a:lnTo>
                    <a:pt x="322" y="121"/>
                  </a:lnTo>
                  <a:lnTo>
                    <a:pt x="282" y="121"/>
                  </a:lnTo>
                  <a:lnTo>
                    <a:pt x="282" y="161"/>
                  </a:lnTo>
                  <a:lnTo>
                    <a:pt x="282" y="201"/>
                  </a:lnTo>
                  <a:lnTo>
                    <a:pt x="242" y="201"/>
                  </a:lnTo>
                  <a:lnTo>
                    <a:pt x="242" y="241"/>
                  </a:lnTo>
                  <a:lnTo>
                    <a:pt x="201" y="281"/>
                  </a:lnTo>
                  <a:lnTo>
                    <a:pt x="201" y="321"/>
                  </a:lnTo>
                  <a:lnTo>
                    <a:pt x="201" y="361"/>
                  </a:lnTo>
                  <a:lnTo>
                    <a:pt x="161" y="401"/>
                  </a:lnTo>
                  <a:lnTo>
                    <a:pt x="121" y="442"/>
                  </a:lnTo>
                  <a:lnTo>
                    <a:pt x="81" y="482"/>
                  </a:lnTo>
                  <a:lnTo>
                    <a:pt x="81" y="522"/>
                  </a:lnTo>
                  <a:lnTo>
                    <a:pt x="41" y="562"/>
                  </a:lnTo>
                  <a:lnTo>
                    <a:pt x="41" y="602"/>
                  </a:lnTo>
                  <a:lnTo>
                    <a:pt x="41" y="642"/>
                  </a:lnTo>
                  <a:lnTo>
                    <a:pt x="1" y="682"/>
                  </a:lnTo>
                  <a:lnTo>
                    <a:pt x="41" y="722"/>
                  </a:lnTo>
                  <a:lnTo>
                    <a:pt x="81" y="762"/>
                  </a:lnTo>
                  <a:lnTo>
                    <a:pt x="161" y="762"/>
                  </a:lnTo>
                  <a:lnTo>
                    <a:pt x="161" y="722"/>
                  </a:lnTo>
                  <a:lnTo>
                    <a:pt x="201" y="722"/>
                  </a:lnTo>
                  <a:lnTo>
                    <a:pt x="201" y="682"/>
                  </a:lnTo>
                  <a:lnTo>
                    <a:pt x="201" y="642"/>
                  </a:lnTo>
                  <a:lnTo>
                    <a:pt x="242" y="642"/>
                  </a:lnTo>
                  <a:lnTo>
                    <a:pt x="242" y="602"/>
                  </a:lnTo>
                  <a:lnTo>
                    <a:pt x="282" y="562"/>
                  </a:lnTo>
                  <a:lnTo>
                    <a:pt x="242" y="522"/>
                  </a:lnTo>
                  <a:lnTo>
                    <a:pt x="282" y="522"/>
                  </a:lnTo>
                  <a:lnTo>
                    <a:pt x="282" y="482"/>
                  </a:lnTo>
                  <a:lnTo>
                    <a:pt x="322" y="482"/>
                  </a:lnTo>
                  <a:lnTo>
                    <a:pt x="322" y="442"/>
                  </a:lnTo>
                  <a:lnTo>
                    <a:pt x="322" y="401"/>
                  </a:lnTo>
                  <a:lnTo>
                    <a:pt x="362" y="401"/>
                  </a:lnTo>
                  <a:lnTo>
                    <a:pt x="362" y="361"/>
                  </a:lnTo>
                  <a:lnTo>
                    <a:pt x="362" y="321"/>
                  </a:lnTo>
                  <a:lnTo>
                    <a:pt x="402" y="321"/>
                  </a:lnTo>
                  <a:lnTo>
                    <a:pt x="402" y="281"/>
                  </a:lnTo>
                  <a:lnTo>
                    <a:pt x="402" y="241"/>
                  </a:lnTo>
                  <a:lnTo>
                    <a:pt x="442" y="241"/>
                  </a:lnTo>
                  <a:lnTo>
                    <a:pt x="442" y="201"/>
                  </a:lnTo>
                  <a:lnTo>
                    <a:pt x="482" y="201"/>
                  </a:lnTo>
                  <a:lnTo>
                    <a:pt x="482" y="161"/>
                  </a:lnTo>
                  <a:lnTo>
                    <a:pt x="482" y="121"/>
                  </a:lnTo>
                  <a:lnTo>
                    <a:pt x="522" y="121"/>
                  </a:lnTo>
                  <a:lnTo>
                    <a:pt x="522" y="81"/>
                  </a:lnTo>
                  <a:lnTo>
                    <a:pt x="482" y="41"/>
                  </a:lnTo>
                  <a:lnTo>
                    <a:pt x="442" y="41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5"/>
            <p:cNvSpPr/>
            <p:nvPr/>
          </p:nvSpPr>
          <p:spPr>
            <a:xfrm>
              <a:off x="3845075" y="2095800"/>
              <a:ext cx="122275" cy="86200"/>
            </a:xfrm>
            <a:custGeom>
              <a:rect b="b" l="l" r="r" t="t"/>
              <a:pathLst>
                <a:path extrusionOk="0" h="3448" w="4891">
                  <a:moveTo>
                    <a:pt x="80" y="0"/>
                  </a:moveTo>
                  <a:lnTo>
                    <a:pt x="40" y="40"/>
                  </a:lnTo>
                  <a:lnTo>
                    <a:pt x="0" y="40"/>
                  </a:lnTo>
                  <a:lnTo>
                    <a:pt x="0" y="81"/>
                  </a:lnTo>
                  <a:lnTo>
                    <a:pt x="0" y="161"/>
                  </a:lnTo>
                  <a:lnTo>
                    <a:pt x="40" y="201"/>
                  </a:lnTo>
                  <a:lnTo>
                    <a:pt x="80" y="241"/>
                  </a:lnTo>
                  <a:lnTo>
                    <a:pt x="160" y="281"/>
                  </a:lnTo>
                  <a:lnTo>
                    <a:pt x="241" y="321"/>
                  </a:lnTo>
                  <a:lnTo>
                    <a:pt x="281" y="321"/>
                  </a:lnTo>
                  <a:lnTo>
                    <a:pt x="281" y="361"/>
                  </a:lnTo>
                  <a:lnTo>
                    <a:pt x="321" y="361"/>
                  </a:lnTo>
                  <a:lnTo>
                    <a:pt x="361" y="401"/>
                  </a:lnTo>
                  <a:lnTo>
                    <a:pt x="401" y="441"/>
                  </a:lnTo>
                  <a:lnTo>
                    <a:pt x="521" y="481"/>
                  </a:lnTo>
                  <a:lnTo>
                    <a:pt x="521" y="522"/>
                  </a:lnTo>
                  <a:lnTo>
                    <a:pt x="561" y="522"/>
                  </a:lnTo>
                  <a:lnTo>
                    <a:pt x="561" y="562"/>
                  </a:lnTo>
                  <a:lnTo>
                    <a:pt x="601" y="602"/>
                  </a:lnTo>
                  <a:lnTo>
                    <a:pt x="642" y="602"/>
                  </a:lnTo>
                  <a:lnTo>
                    <a:pt x="722" y="642"/>
                  </a:lnTo>
                  <a:lnTo>
                    <a:pt x="882" y="762"/>
                  </a:lnTo>
                  <a:lnTo>
                    <a:pt x="962" y="842"/>
                  </a:lnTo>
                  <a:lnTo>
                    <a:pt x="1002" y="842"/>
                  </a:lnTo>
                  <a:lnTo>
                    <a:pt x="1042" y="882"/>
                  </a:lnTo>
                  <a:lnTo>
                    <a:pt x="1082" y="922"/>
                  </a:lnTo>
                  <a:lnTo>
                    <a:pt x="1123" y="922"/>
                  </a:lnTo>
                  <a:lnTo>
                    <a:pt x="1163" y="963"/>
                  </a:lnTo>
                  <a:lnTo>
                    <a:pt x="1203" y="1003"/>
                  </a:lnTo>
                  <a:lnTo>
                    <a:pt x="1283" y="1043"/>
                  </a:lnTo>
                  <a:lnTo>
                    <a:pt x="1323" y="1083"/>
                  </a:lnTo>
                  <a:lnTo>
                    <a:pt x="1363" y="1083"/>
                  </a:lnTo>
                  <a:lnTo>
                    <a:pt x="1403" y="1123"/>
                  </a:lnTo>
                  <a:lnTo>
                    <a:pt x="1443" y="1163"/>
                  </a:lnTo>
                  <a:lnTo>
                    <a:pt x="1564" y="1243"/>
                  </a:lnTo>
                  <a:lnTo>
                    <a:pt x="1844" y="1444"/>
                  </a:lnTo>
                  <a:lnTo>
                    <a:pt x="1884" y="1484"/>
                  </a:lnTo>
                  <a:lnTo>
                    <a:pt x="1924" y="1524"/>
                  </a:lnTo>
                  <a:lnTo>
                    <a:pt x="2005" y="1524"/>
                  </a:lnTo>
                  <a:lnTo>
                    <a:pt x="2045" y="1564"/>
                  </a:lnTo>
                  <a:lnTo>
                    <a:pt x="2125" y="1644"/>
                  </a:lnTo>
                  <a:lnTo>
                    <a:pt x="2165" y="1684"/>
                  </a:lnTo>
                  <a:lnTo>
                    <a:pt x="2285" y="1724"/>
                  </a:lnTo>
                  <a:lnTo>
                    <a:pt x="2325" y="1764"/>
                  </a:lnTo>
                  <a:lnTo>
                    <a:pt x="2365" y="1764"/>
                  </a:lnTo>
                  <a:lnTo>
                    <a:pt x="2365" y="1804"/>
                  </a:lnTo>
                  <a:lnTo>
                    <a:pt x="2445" y="1844"/>
                  </a:lnTo>
                  <a:lnTo>
                    <a:pt x="2486" y="1885"/>
                  </a:lnTo>
                  <a:lnTo>
                    <a:pt x="2566" y="1925"/>
                  </a:lnTo>
                  <a:lnTo>
                    <a:pt x="2646" y="1965"/>
                  </a:lnTo>
                  <a:lnTo>
                    <a:pt x="2686" y="2045"/>
                  </a:lnTo>
                  <a:lnTo>
                    <a:pt x="2766" y="2045"/>
                  </a:lnTo>
                  <a:lnTo>
                    <a:pt x="2806" y="2125"/>
                  </a:lnTo>
                  <a:lnTo>
                    <a:pt x="3087" y="2326"/>
                  </a:lnTo>
                  <a:lnTo>
                    <a:pt x="3127" y="2326"/>
                  </a:lnTo>
                  <a:lnTo>
                    <a:pt x="3167" y="2366"/>
                  </a:lnTo>
                  <a:lnTo>
                    <a:pt x="3207" y="2406"/>
                  </a:lnTo>
                  <a:lnTo>
                    <a:pt x="3247" y="2446"/>
                  </a:lnTo>
                  <a:lnTo>
                    <a:pt x="3327" y="2446"/>
                  </a:lnTo>
                  <a:lnTo>
                    <a:pt x="3408" y="2526"/>
                  </a:lnTo>
                  <a:lnTo>
                    <a:pt x="3448" y="2566"/>
                  </a:lnTo>
                  <a:lnTo>
                    <a:pt x="3488" y="2566"/>
                  </a:lnTo>
                  <a:lnTo>
                    <a:pt x="3528" y="2606"/>
                  </a:lnTo>
                  <a:lnTo>
                    <a:pt x="3568" y="2606"/>
                  </a:lnTo>
                  <a:lnTo>
                    <a:pt x="3608" y="2646"/>
                  </a:lnTo>
                  <a:lnTo>
                    <a:pt x="3728" y="2766"/>
                  </a:lnTo>
                  <a:lnTo>
                    <a:pt x="3768" y="2766"/>
                  </a:lnTo>
                  <a:lnTo>
                    <a:pt x="3929" y="2887"/>
                  </a:lnTo>
                  <a:lnTo>
                    <a:pt x="4049" y="2967"/>
                  </a:lnTo>
                  <a:lnTo>
                    <a:pt x="4089" y="3007"/>
                  </a:lnTo>
                  <a:lnTo>
                    <a:pt x="4129" y="3007"/>
                  </a:lnTo>
                  <a:lnTo>
                    <a:pt x="4169" y="3047"/>
                  </a:lnTo>
                  <a:lnTo>
                    <a:pt x="4209" y="3047"/>
                  </a:lnTo>
                  <a:lnTo>
                    <a:pt x="4249" y="3087"/>
                  </a:lnTo>
                  <a:lnTo>
                    <a:pt x="4370" y="3167"/>
                  </a:lnTo>
                  <a:lnTo>
                    <a:pt x="4370" y="3207"/>
                  </a:lnTo>
                  <a:lnTo>
                    <a:pt x="4450" y="3248"/>
                  </a:lnTo>
                  <a:lnTo>
                    <a:pt x="4490" y="3288"/>
                  </a:lnTo>
                  <a:lnTo>
                    <a:pt x="4530" y="3288"/>
                  </a:lnTo>
                  <a:lnTo>
                    <a:pt x="4570" y="3328"/>
                  </a:lnTo>
                  <a:lnTo>
                    <a:pt x="4610" y="3328"/>
                  </a:lnTo>
                  <a:lnTo>
                    <a:pt x="4610" y="3368"/>
                  </a:lnTo>
                  <a:lnTo>
                    <a:pt x="4690" y="3408"/>
                  </a:lnTo>
                  <a:lnTo>
                    <a:pt x="4731" y="3408"/>
                  </a:lnTo>
                  <a:lnTo>
                    <a:pt x="4731" y="3448"/>
                  </a:lnTo>
                  <a:lnTo>
                    <a:pt x="4811" y="3448"/>
                  </a:lnTo>
                  <a:lnTo>
                    <a:pt x="4851" y="3408"/>
                  </a:lnTo>
                  <a:lnTo>
                    <a:pt x="4891" y="3368"/>
                  </a:lnTo>
                  <a:lnTo>
                    <a:pt x="4851" y="3328"/>
                  </a:lnTo>
                  <a:lnTo>
                    <a:pt x="4851" y="3288"/>
                  </a:lnTo>
                  <a:lnTo>
                    <a:pt x="4811" y="3288"/>
                  </a:lnTo>
                  <a:lnTo>
                    <a:pt x="4771" y="3248"/>
                  </a:lnTo>
                  <a:lnTo>
                    <a:pt x="4690" y="3207"/>
                  </a:lnTo>
                  <a:lnTo>
                    <a:pt x="4650" y="3167"/>
                  </a:lnTo>
                  <a:lnTo>
                    <a:pt x="4610" y="3127"/>
                  </a:lnTo>
                  <a:lnTo>
                    <a:pt x="4570" y="3127"/>
                  </a:lnTo>
                  <a:lnTo>
                    <a:pt x="4530" y="3047"/>
                  </a:lnTo>
                  <a:lnTo>
                    <a:pt x="4490" y="3047"/>
                  </a:lnTo>
                  <a:lnTo>
                    <a:pt x="4370" y="2967"/>
                  </a:lnTo>
                  <a:lnTo>
                    <a:pt x="4330" y="2927"/>
                  </a:lnTo>
                  <a:lnTo>
                    <a:pt x="4290" y="2927"/>
                  </a:lnTo>
                  <a:lnTo>
                    <a:pt x="4209" y="2887"/>
                  </a:lnTo>
                  <a:lnTo>
                    <a:pt x="4169" y="2847"/>
                  </a:lnTo>
                  <a:lnTo>
                    <a:pt x="4049" y="2726"/>
                  </a:lnTo>
                  <a:lnTo>
                    <a:pt x="3889" y="2646"/>
                  </a:lnTo>
                  <a:lnTo>
                    <a:pt x="3889" y="2606"/>
                  </a:lnTo>
                  <a:lnTo>
                    <a:pt x="3808" y="2606"/>
                  </a:lnTo>
                  <a:lnTo>
                    <a:pt x="3768" y="2566"/>
                  </a:lnTo>
                  <a:lnTo>
                    <a:pt x="3728" y="2566"/>
                  </a:lnTo>
                  <a:lnTo>
                    <a:pt x="3728" y="2526"/>
                  </a:lnTo>
                  <a:lnTo>
                    <a:pt x="3688" y="2486"/>
                  </a:lnTo>
                  <a:lnTo>
                    <a:pt x="3608" y="2446"/>
                  </a:lnTo>
                  <a:lnTo>
                    <a:pt x="3528" y="2406"/>
                  </a:lnTo>
                  <a:lnTo>
                    <a:pt x="3528" y="2366"/>
                  </a:lnTo>
                  <a:lnTo>
                    <a:pt x="3448" y="2326"/>
                  </a:lnTo>
                  <a:lnTo>
                    <a:pt x="3408" y="2285"/>
                  </a:lnTo>
                  <a:lnTo>
                    <a:pt x="3327" y="2245"/>
                  </a:lnTo>
                  <a:lnTo>
                    <a:pt x="3247" y="2205"/>
                  </a:lnTo>
                  <a:lnTo>
                    <a:pt x="3207" y="2165"/>
                  </a:lnTo>
                  <a:lnTo>
                    <a:pt x="3007" y="2045"/>
                  </a:lnTo>
                  <a:lnTo>
                    <a:pt x="2967" y="2005"/>
                  </a:lnTo>
                  <a:lnTo>
                    <a:pt x="2927" y="1965"/>
                  </a:lnTo>
                  <a:lnTo>
                    <a:pt x="2846" y="1925"/>
                  </a:lnTo>
                  <a:lnTo>
                    <a:pt x="2806" y="1885"/>
                  </a:lnTo>
                  <a:lnTo>
                    <a:pt x="2766" y="1885"/>
                  </a:lnTo>
                  <a:lnTo>
                    <a:pt x="2726" y="1844"/>
                  </a:lnTo>
                  <a:lnTo>
                    <a:pt x="2646" y="1804"/>
                  </a:lnTo>
                  <a:lnTo>
                    <a:pt x="2646" y="1764"/>
                  </a:lnTo>
                  <a:lnTo>
                    <a:pt x="2606" y="1764"/>
                  </a:lnTo>
                  <a:lnTo>
                    <a:pt x="2526" y="1684"/>
                  </a:lnTo>
                  <a:lnTo>
                    <a:pt x="2445" y="1644"/>
                  </a:lnTo>
                  <a:lnTo>
                    <a:pt x="2405" y="1644"/>
                  </a:lnTo>
                  <a:lnTo>
                    <a:pt x="2405" y="1604"/>
                  </a:lnTo>
                  <a:lnTo>
                    <a:pt x="2365" y="1604"/>
                  </a:lnTo>
                  <a:lnTo>
                    <a:pt x="2205" y="1484"/>
                  </a:lnTo>
                  <a:lnTo>
                    <a:pt x="2165" y="1444"/>
                  </a:lnTo>
                  <a:lnTo>
                    <a:pt x="2085" y="1403"/>
                  </a:lnTo>
                  <a:lnTo>
                    <a:pt x="2005" y="1363"/>
                  </a:lnTo>
                  <a:lnTo>
                    <a:pt x="1964" y="1323"/>
                  </a:lnTo>
                  <a:lnTo>
                    <a:pt x="1924" y="1283"/>
                  </a:lnTo>
                  <a:lnTo>
                    <a:pt x="1884" y="1283"/>
                  </a:lnTo>
                  <a:lnTo>
                    <a:pt x="1884" y="1243"/>
                  </a:lnTo>
                  <a:lnTo>
                    <a:pt x="1804" y="1243"/>
                  </a:lnTo>
                  <a:lnTo>
                    <a:pt x="1764" y="1203"/>
                  </a:lnTo>
                  <a:lnTo>
                    <a:pt x="1724" y="1163"/>
                  </a:lnTo>
                  <a:lnTo>
                    <a:pt x="1684" y="1123"/>
                  </a:lnTo>
                  <a:lnTo>
                    <a:pt x="1644" y="1083"/>
                  </a:lnTo>
                  <a:lnTo>
                    <a:pt x="1564" y="1043"/>
                  </a:lnTo>
                  <a:lnTo>
                    <a:pt x="1523" y="1003"/>
                  </a:lnTo>
                  <a:lnTo>
                    <a:pt x="1403" y="922"/>
                  </a:lnTo>
                  <a:lnTo>
                    <a:pt x="1243" y="842"/>
                  </a:lnTo>
                  <a:lnTo>
                    <a:pt x="1123" y="722"/>
                  </a:lnTo>
                  <a:lnTo>
                    <a:pt x="1002" y="642"/>
                  </a:lnTo>
                  <a:lnTo>
                    <a:pt x="962" y="602"/>
                  </a:lnTo>
                  <a:lnTo>
                    <a:pt x="922" y="602"/>
                  </a:lnTo>
                  <a:lnTo>
                    <a:pt x="882" y="562"/>
                  </a:lnTo>
                  <a:lnTo>
                    <a:pt x="842" y="522"/>
                  </a:lnTo>
                  <a:lnTo>
                    <a:pt x="762" y="481"/>
                  </a:lnTo>
                  <a:lnTo>
                    <a:pt x="722" y="441"/>
                  </a:lnTo>
                  <a:lnTo>
                    <a:pt x="642" y="401"/>
                  </a:lnTo>
                  <a:lnTo>
                    <a:pt x="601" y="361"/>
                  </a:lnTo>
                  <a:lnTo>
                    <a:pt x="561" y="321"/>
                  </a:lnTo>
                  <a:lnTo>
                    <a:pt x="401" y="241"/>
                  </a:lnTo>
                  <a:lnTo>
                    <a:pt x="321" y="161"/>
                  </a:lnTo>
                  <a:lnTo>
                    <a:pt x="160" y="81"/>
                  </a:lnTo>
                  <a:lnTo>
                    <a:pt x="120" y="4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5"/>
            <p:cNvSpPr/>
            <p:nvPr/>
          </p:nvSpPr>
          <p:spPr>
            <a:xfrm>
              <a:off x="4340150" y="2116850"/>
              <a:ext cx="86225" cy="125300"/>
            </a:xfrm>
            <a:custGeom>
              <a:rect b="b" l="l" r="r" t="t"/>
              <a:pathLst>
                <a:path extrusionOk="0" h="5012" w="3449">
                  <a:moveTo>
                    <a:pt x="3368" y="0"/>
                  </a:moveTo>
                  <a:lnTo>
                    <a:pt x="3328" y="40"/>
                  </a:lnTo>
                  <a:lnTo>
                    <a:pt x="3288" y="40"/>
                  </a:lnTo>
                  <a:lnTo>
                    <a:pt x="3248" y="80"/>
                  </a:lnTo>
                  <a:lnTo>
                    <a:pt x="3208" y="161"/>
                  </a:lnTo>
                  <a:lnTo>
                    <a:pt x="3208" y="201"/>
                  </a:lnTo>
                  <a:lnTo>
                    <a:pt x="3168" y="241"/>
                  </a:lnTo>
                  <a:lnTo>
                    <a:pt x="3128" y="281"/>
                  </a:lnTo>
                  <a:lnTo>
                    <a:pt x="3088" y="361"/>
                  </a:lnTo>
                  <a:lnTo>
                    <a:pt x="3047" y="361"/>
                  </a:lnTo>
                  <a:lnTo>
                    <a:pt x="2927" y="521"/>
                  </a:lnTo>
                  <a:lnTo>
                    <a:pt x="2887" y="602"/>
                  </a:lnTo>
                  <a:lnTo>
                    <a:pt x="2847" y="642"/>
                  </a:lnTo>
                  <a:lnTo>
                    <a:pt x="2847" y="682"/>
                  </a:lnTo>
                  <a:lnTo>
                    <a:pt x="2807" y="682"/>
                  </a:lnTo>
                  <a:lnTo>
                    <a:pt x="2727" y="842"/>
                  </a:lnTo>
                  <a:lnTo>
                    <a:pt x="2607" y="962"/>
                  </a:lnTo>
                  <a:lnTo>
                    <a:pt x="2607" y="1002"/>
                  </a:lnTo>
                  <a:lnTo>
                    <a:pt x="2566" y="1043"/>
                  </a:lnTo>
                  <a:lnTo>
                    <a:pt x="2526" y="1083"/>
                  </a:lnTo>
                  <a:lnTo>
                    <a:pt x="2526" y="1123"/>
                  </a:lnTo>
                  <a:lnTo>
                    <a:pt x="2486" y="1163"/>
                  </a:lnTo>
                  <a:lnTo>
                    <a:pt x="2486" y="1203"/>
                  </a:lnTo>
                  <a:lnTo>
                    <a:pt x="2446" y="1203"/>
                  </a:lnTo>
                  <a:lnTo>
                    <a:pt x="2406" y="1243"/>
                  </a:lnTo>
                  <a:lnTo>
                    <a:pt x="2366" y="1323"/>
                  </a:lnTo>
                  <a:lnTo>
                    <a:pt x="2326" y="1363"/>
                  </a:lnTo>
                  <a:lnTo>
                    <a:pt x="2286" y="1443"/>
                  </a:lnTo>
                  <a:lnTo>
                    <a:pt x="2246" y="1484"/>
                  </a:lnTo>
                  <a:lnTo>
                    <a:pt x="2206" y="1564"/>
                  </a:lnTo>
                  <a:lnTo>
                    <a:pt x="2166" y="1644"/>
                  </a:lnTo>
                  <a:lnTo>
                    <a:pt x="2125" y="1684"/>
                  </a:lnTo>
                  <a:lnTo>
                    <a:pt x="2005" y="1884"/>
                  </a:lnTo>
                  <a:lnTo>
                    <a:pt x="1965" y="1884"/>
                  </a:lnTo>
                  <a:lnTo>
                    <a:pt x="1965" y="1924"/>
                  </a:lnTo>
                  <a:lnTo>
                    <a:pt x="1925" y="1924"/>
                  </a:lnTo>
                  <a:lnTo>
                    <a:pt x="1925" y="1965"/>
                  </a:lnTo>
                  <a:lnTo>
                    <a:pt x="1885" y="2045"/>
                  </a:lnTo>
                  <a:lnTo>
                    <a:pt x="1845" y="2085"/>
                  </a:lnTo>
                  <a:lnTo>
                    <a:pt x="1805" y="2125"/>
                  </a:lnTo>
                  <a:lnTo>
                    <a:pt x="1805" y="2165"/>
                  </a:lnTo>
                  <a:lnTo>
                    <a:pt x="1725" y="2245"/>
                  </a:lnTo>
                  <a:lnTo>
                    <a:pt x="1725" y="2285"/>
                  </a:lnTo>
                  <a:lnTo>
                    <a:pt x="1684" y="2285"/>
                  </a:lnTo>
                  <a:lnTo>
                    <a:pt x="1644" y="2365"/>
                  </a:lnTo>
                  <a:lnTo>
                    <a:pt x="1564" y="2486"/>
                  </a:lnTo>
                  <a:lnTo>
                    <a:pt x="1564" y="2526"/>
                  </a:lnTo>
                  <a:lnTo>
                    <a:pt x="1524" y="2566"/>
                  </a:lnTo>
                  <a:lnTo>
                    <a:pt x="1404" y="2686"/>
                  </a:lnTo>
                  <a:lnTo>
                    <a:pt x="1364" y="2766"/>
                  </a:lnTo>
                  <a:lnTo>
                    <a:pt x="1324" y="2847"/>
                  </a:lnTo>
                  <a:lnTo>
                    <a:pt x="1284" y="2887"/>
                  </a:lnTo>
                  <a:lnTo>
                    <a:pt x="1284" y="2967"/>
                  </a:lnTo>
                  <a:lnTo>
                    <a:pt x="1244" y="3007"/>
                  </a:lnTo>
                  <a:lnTo>
                    <a:pt x="1203" y="3007"/>
                  </a:lnTo>
                  <a:lnTo>
                    <a:pt x="1203" y="3047"/>
                  </a:lnTo>
                  <a:lnTo>
                    <a:pt x="1163" y="3087"/>
                  </a:lnTo>
                  <a:lnTo>
                    <a:pt x="1123" y="3167"/>
                  </a:lnTo>
                  <a:lnTo>
                    <a:pt x="1083" y="3247"/>
                  </a:lnTo>
                  <a:lnTo>
                    <a:pt x="1043" y="3287"/>
                  </a:lnTo>
                  <a:lnTo>
                    <a:pt x="1003" y="3368"/>
                  </a:lnTo>
                  <a:lnTo>
                    <a:pt x="963" y="3368"/>
                  </a:lnTo>
                  <a:lnTo>
                    <a:pt x="923" y="3448"/>
                  </a:lnTo>
                  <a:lnTo>
                    <a:pt x="883" y="3568"/>
                  </a:lnTo>
                  <a:lnTo>
                    <a:pt x="762" y="3688"/>
                  </a:lnTo>
                  <a:lnTo>
                    <a:pt x="682" y="3849"/>
                  </a:lnTo>
                  <a:lnTo>
                    <a:pt x="602" y="3929"/>
                  </a:lnTo>
                  <a:lnTo>
                    <a:pt x="562" y="4009"/>
                  </a:lnTo>
                  <a:lnTo>
                    <a:pt x="522" y="4049"/>
                  </a:lnTo>
                  <a:lnTo>
                    <a:pt x="522" y="4089"/>
                  </a:lnTo>
                  <a:lnTo>
                    <a:pt x="442" y="4129"/>
                  </a:lnTo>
                  <a:lnTo>
                    <a:pt x="402" y="4210"/>
                  </a:lnTo>
                  <a:lnTo>
                    <a:pt x="402" y="4250"/>
                  </a:lnTo>
                  <a:lnTo>
                    <a:pt x="321" y="4330"/>
                  </a:lnTo>
                  <a:lnTo>
                    <a:pt x="321" y="4370"/>
                  </a:lnTo>
                  <a:lnTo>
                    <a:pt x="241" y="4450"/>
                  </a:lnTo>
                  <a:lnTo>
                    <a:pt x="201" y="4570"/>
                  </a:lnTo>
                  <a:lnTo>
                    <a:pt x="121" y="4650"/>
                  </a:lnTo>
                  <a:lnTo>
                    <a:pt x="121" y="4691"/>
                  </a:lnTo>
                  <a:lnTo>
                    <a:pt x="41" y="4811"/>
                  </a:lnTo>
                  <a:lnTo>
                    <a:pt x="1" y="4851"/>
                  </a:lnTo>
                  <a:lnTo>
                    <a:pt x="1" y="4931"/>
                  </a:lnTo>
                  <a:lnTo>
                    <a:pt x="1" y="4971"/>
                  </a:lnTo>
                  <a:lnTo>
                    <a:pt x="1" y="5011"/>
                  </a:lnTo>
                  <a:lnTo>
                    <a:pt x="121" y="5011"/>
                  </a:lnTo>
                  <a:lnTo>
                    <a:pt x="161" y="4971"/>
                  </a:lnTo>
                  <a:lnTo>
                    <a:pt x="201" y="4891"/>
                  </a:lnTo>
                  <a:lnTo>
                    <a:pt x="241" y="4811"/>
                  </a:lnTo>
                  <a:lnTo>
                    <a:pt x="281" y="4771"/>
                  </a:lnTo>
                  <a:lnTo>
                    <a:pt x="281" y="4731"/>
                  </a:lnTo>
                  <a:lnTo>
                    <a:pt x="321" y="4691"/>
                  </a:lnTo>
                  <a:lnTo>
                    <a:pt x="362" y="4610"/>
                  </a:lnTo>
                  <a:lnTo>
                    <a:pt x="362" y="4570"/>
                  </a:lnTo>
                  <a:lnTo>
                    <a:pt x="442" y="4450"/>
                  </a:lnTo>
                  <a:lnTo>
                    <a:pt x="482" y="4450"/>
                  </a:lnTo>
                  <a:lnTo>
                    <a:pt x="482" y="4410"/>
                  </a:lnTo>
                  <a:lnTo>
                    <a:pt x="562" y="4370"/>
                  </a:lnTo>
                  <a:lnTo>
                    <a:pt x="562" y="4330"/>
                  </a:lnTo>
                  <a:lnTo>
                    <a:pt x="602" y="4250"/>
                  </a:lnTo>
                  <a:lnTo>
                    <a:pt x="722" y="4049"/>
                  </a:lnTo>
                  <a:lnTo>
                    <a:pt x="762" y="4009"/>
                  </a:lnTo>
                  <a:lnTo>
                    <a:pt x="803" y="3969"/>
                  </a:lnTo>
                  <a:lnTo>
                    <a:pt x="843" y="3929"/>
                  </a:lnTo>
                  <a:lnTo>
                    <a:pt x="883" y="3849"/>
                  </a:lnTo>
                  <a:lnTo>
                    <a:pt x="883" y="3809"/>
                  </a:lnTo>
                  <a:lnTo>
                    <a:pt x="923" y="3728"/>
                  </a:lnTo>
                  <a:lnTo>
                    <a:pt x="1003" y="3648"/>
                  </a:lnTo>
                  <a:lnTo>
                    <a:pt x="1003" y="3608"/>
                  </a:lnTo>
                  <a:lnTo>
                    <a:pt x="1043" y="3568"/>
                  </a:lnTo>
                  <a:lnTo>
                    <a:pt x="1083" y="3528"/>
                  </a:lnTo>
                  <a:lnTo>
                    <a:pt x="1083" y="3488"/>
                  </a:lnTo>
                  <a:lnTo>
                    <a:pt x="1123" y="3488"/>
                  </a:lnTo>
                  <a:lnTo>
                    <a:pt x="1203" y="3368"/>
                  </a:lnTo>
                  <a:lnTo>
                    <a:pt x="1404" y="3047"/>
                  </a:lnTo>
                  <a:lnTo>
                    <a:pt x="1444" y="2967"/>
                  </a:lnTo>
                  <a:lnTo>
                    <a:pt x="1484" y="2927"/>
                  </a:lnTo>
                  <a:lnTo>
                    <a:pt x="1524" y="2847"/>
                  </a:lnTo>
                  <a:lnTo>
                    <a:pt x="1564" y="2806"/>
                  </a:lnTo>
                  <a:lnTo>
                    <a:pt x="1604" y="2726"/>
                  </a:lnTo>
                  <a:lnTo>
                    <a:pt x="1684" y="2646"/>
                  </a:lnTo>
                  <a:lnTo>
                    <a:pt x="1684" y="2566"/>
                  </a:lnTo>
                  <a:lnTo>
                    <a:pt x="1725" y="2566"/>
                  </a:lnTo>
                  <a:lnTo>
                    <a:pt x="1725" y="2526"/>
                  </a:lnTo>
                  <a:lnTo>
                    <a:pt x="1805" y="2446"/>
                  </a:lnTo>
                  <a:lnTo>
                    <a:pt x="1805" y="2406"/>
                  </a:lnTo>
                  <a:lnTo>
                    <a:pt x="1885" y="2325"/>
                  </a:lnTo>
                  <a:lnTo>
                    <a:pt x="1925" y="2245"/>
                  </a:lnTo>
                  <a:lnTo>
                    <a:pt x="1965" y="2205"/>
                  </a:lnTo>
                  <a:lnTo>
                    <a:pt x="2005" y="2125"/>
                  </a:lnTo>
                  <a:lnTo>
                    <a:pt x="2045" y="2085"/>
                  </a:lnTo>
                  <a:lnTo>
                    <a:pt x="2286" y="1804"/>
                  </a:lnTo>
                  <a:lnTo>
                    <a:pt x="2286" y="1764"/>
                  </a:lnTo>
                  <a:lnTo>
                    <a:pt x="2326" y="1724"/>
                  </a:lnTo>
                  <a:lnTo>
                    <a:pt x="2366" y="1684"/>
                  </a:lnTo>
                  <a:lnTo>
                    <a:pt x="2406" y="1604"/>
                  </a:lnTo>
                  <a:lnTo>
                    <a:pt x="2406" y="1564"/>
                  </a:lnTo>
                  <a:lnTo>
                    <a:pt x="2486" y="1484"/>
                  </a:lnTo>
                  <a:lnTo>
                    <a:pt x="2526" y="1403"/>
                  </a:lnTo>
                  <a:lnTo>
                    <a:pt x="2566" y="1363"/>
                  </a:lnTo>
                  <a:lnTo>
                    <a:pt x="2607" y="1323"/>
                  </a:lnTo>
                  <a:lnTo>
                    <a:pt x="2607" y="1283"/>
                  </a:lnTo>
                  <a:lnTo>
                    <a:pt x="2727" y="1123"/>
                  </a:lnTo>
                  <a:lnTo>
                    <a:pt x="2767" y="1123"/>
                  </a:lnTo>
                  <a:lnTo>
                    <a:pt x="2847" y="962"/>
                  </a:lnTo>
                  <a:lnTo>
                    <a:pt x="2887" y="962"/>
                  </a:lnTo>
                  <a:lnTo>
                    <a:pt x="2967" y="802"/>
                  </a:lnTo>
                  <a:lnTo>
                    <a:pt x="2967" y="762"/>
                  </a:lnTo>
                  <a:lnTo>
                    <a:pt x="3007" y="762"/>
                  </a:lnTo>
                  <a:lnTo>
                    <a:pt x="3007" y="722"/>
                  </a:lnTo>
                  <a:lnTo>
                    <a:pt x="3047" y="682"/>
                  </a:lnTo>
                  <a:lnTo>
                    <a:pt x="3088" y="602"/>
                  </a:lnTo>
                  <a:lnTo>
                    <a:pt x="3168" y="521"/>
                  </a:lnTo>
                  <a:lnTo>
                    <a:pt x="3208" y="481"/>
                  </a:lnTo>
                  <a:lnTo>
                    <a:pt x="3248" y="401"/>
                  </a:lnTo>
                  <a:lnTo>
                    <a:pt x="3288" y="361"/>
                  </a:lnTo>
                  <a:lnTo>
                    <a:pt x="3288" y="321"/>
                  </a:lnTo>
                  <a:lnTo>
                    <a:pt x="3328" y="281"/>
                  </a:lnTo>
                  <a:lnTo>
                    <a:pt x="3368" y="241"/>
                  </a:lnTo>
                  <a:lnTo>
                    <a:pt x="3408" y="201"/>
                  </a:lnTo>
                  <a:lnTo>
                    <a:pt x="3448" y="121"/>
                  </a:lnTo>
                  <a:lnTo>
                    <a:pt x="3448" y="4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5"/>
            <p:cNvSpPr/>
            <p:nvPr/>
          </p:nvSpPr>
          <p:spPr>
            <a:xfrm>
              <a:off x="4324125" y="2103825"/>
              <a:ext cx="19075" cy="209475"/>
            </a:xfrm>
            <a:custGeom>
              <a:rect b="b" l="l" r="r" t="t"/>
              <a:pathLst>
                <a:path extrusionOk="0" h="8379" w="763">
                  <a:moveTo>
                    <a:pt x="40" y="0"/>
                  </a:moveTo>
                  <a:lnTo>
                    <a:pt x="0" y="80"/>
                  </a:lnTo>
                  <a:lnTo>
                    <a:pt x="0" y="120"/>
                  </a:lnTo>
                  <a:lnTo>
                    <a:pt x="0" y="241"/>
                  </a:lnTo>
                  <a:lnTo>
                    <a:pt x="40" y="361"/>
                  </a:lnTo>
                  <a:lnTo>
                    <a:pt x="40" y="481"/>
                  </a:lnTo>
                  <a:lnTo>
                    <a:pt x="40" y="521"/>
                  </a:lnTo>
                  <a:lnTo>
                    <a:pt x="40" y="561"/>
                  </a:lnTo>
                  <a:lnTo>
                    <a:pt x="81" y="601"/>
                  </a:lnTo>
                  <a:lnTo>
                    <a:pt x="81" y="682"/>
                  </a:lnTo>
                  <a:lnTo>
                    <a:pt x="81" y="762"/>
                  </a:lnTo>
                  <a:lnTo>
                    <a:pt x="81" y="962"/>
                  </a:lnTo>
                  <a:lnTo>
                    <a:pt x="81" y="1002"/>
                  </a:lnTo>
                  <a:lnTo>
                    <a:pt x="81" y="1042"/>
                  </a:lnTo>
                  <a:lnTo>
                    <a:pt x="81" y="1163"/>
                  </a:lnTo>
                  <a:lnTo>
                    <a:pt x="121" y="1323"/>
                  </a:lnTo>
                  <a:lnTo>
                    <a:pt x="121" y="1604"/>
                  </a:lnTo>
                  <a:lnTo>
                    <a:pt x="121" y="1724"/>
                  </a:lnTo>
                  <a:lnTo>
                    <a:pt x="161" y="1764"/>
                  </a:lnTo>
                  <a:lnTo>
                    <a:pt x="161" y="1804"/>
                  </a:lnTo>
                  <a:lnTo>
                    <a:pt x="161" y="1844"/>
                  </a:lnTo>
                  <a:lnTo>
                    <a:pt x="161" y="1964"/>
                  </a:lnTo>
                  <a:lnTo>
                    <a:pt x="161" y="2005"/>
                  </a:lnTo>
                  <a:lnTo>
                    <a:pt x="201" y="2045"/>
                  </a:lnTo>
                  <a:lnTo>
                    <a:pt x="201" y="2165"/>
                  </a:lnTo>
                  <a:lnTo>
                    <a:pt x="201" y="2325"/>
                  </a:lnTo>
                  <a:lnTo>
                    <a:pt x="201" y="2365"/>
                  </a:lnTo>
                  <a:lnTo>
                    <a:pt x="201" y="2405"/>
                  </a:lnTo>
                  <a:lnTo>
                    <a:pt x="241" y="2486"/>
                  </a:lnTo>
                  <a:lnTo>
                    <a:pt x="241" y="2526"/>
                  </a:lnTo>
                  <a:lnTo>
                    <a:pt x="241" y="2606"/>
                  </a:lnTo>
                  <a:lnTo>
                    <a:pt x="241" y="2806"/>
                  </a:lnTo>
                  <a:lnTo>
                    <a:pt x="281" y="3287"/>
                  </a:lnTo>
                  <a:lnTo>
                    <a:pt x="281" y="3327"/>
                  </a:lnTo>
                  <a:lnTo>
                    <a:pt x="281" y="3408"/>
                  </a:lnTo>
                  <a:lnTo>
                    <a:pt x="281" y="3448"/>
                  </a:lnTo>
                  <a:lnTo>
                    <a:pt x="321" y="3528"/>
                  </a:lnTo>
                  <a:lnTo>
                    <a:pt x="321" y="3608"/>
                  </a:lnTo>
                  <a:lnTo>
                    <a:pt x="321" y="3728"/>
                  </a:lnTo>
                  <a:lnTo>
                    <a:pt x="321" y="3849"/>
                  </a:lnTo>
                  <a:lnTo>
                    <a:pt x="361" y="3969"/>
                  </a:lnTo>
                  <a:lnTo>
                    <a:pt x="361" y="4089"/>
                  </a:lnTo>
                  <a:lnTo>
                    <a:pt x="361" y="4129"/>
                  </a:lnTo>
                  <a:lnTo>
                    <a:pt x="361" y="4169"/>
                  </a:lnTo>
                  <a:lnTo>
                    <a:pt x="361" y="4290"/>
                  </a:lnTo>
                  <a:lnTo>
                    <a:pt x="361" y="4370"/>
                  </a:lnTo>
                  <a:lnTo>
                    <a:pt x="401" y="4490"/>
                  </a:lnTo>
                  <a:lnTo>
                    <a:pt x="401" y="4610"/>
                  </a:lnTo>
                  <a:lnTo>
                    <a:pt x="401" y="4731"/>
                  </a:lnTo>
                  <a:lnTo>
                    <a:pt x="401" y="4811"/>
                  </a:lnTo>
                  <a:lnTo>
                    <a:pt x="401" y="4931"/>
                  </a:lnTo>
                  <a:lnTo>
                    <a:pt x="401" y="5412"/>
                  </a:lnTo>
                  <a:lnTo>
                    <a:pt x="441" y="5492"/>
                  </a:lnTo>
                  <a:lnTo>
                    <a:pt x="441" y="5532"/>
                  </a:lnTo>
                  <a:lnTo>
                    <a:pt x="441" y="5612"/>
                  </a:lnTo>
                  <a:lnTo>
                    <a:pt x="441" y="5733"/>
                  </a:lnTo>
                  <a:lnTo>
                    <a:pt x="441" y="5773"/>
                  </a:lnTo>
                  <a:lnTo>
                    <a:pt x="481" y="5813"/>
                  </a:lnTo>
                  <a:lnTo>
                    <a:pt x="481" y="5933"/>
                  </a:lnTo>
                  <a:lnTo>
                    <a:pt x="481" y="6053"/>
                  </a:lnTo>
                  <a:lnTo>
                    <a:pt x="481" y="6134"/>
                  </a:lnTo>
                  <a:lnTo>
                    <a:pt x="481" y="6174"/>
                  </a:lnTo>
                  <a:lnTo>
                    <a:pt x="481" y="6214"/>
                  </a:lnTo>
                  <a:lnTo>
                    <a:pt x="481" y="6294"/>
                  </a:lnTo>
                  <a:lnTo>
                    <a:pt x="521" y="6534"/>
                  </a:lnTo>
                  <a:lnTo>
                    <a:pt x="521" y="6575"/>
                  </a:lnTo>
                  <a:lnTo>
                    <a:pt x="521" y="6855"/>
                  </a:lnTo>
                  <a:lnTo>
                    <a:pt x="521" y="7096"/>
                  </a:lnTo>
                  <a:lnTo>
                    <a:pt x="521" y="7136"/>
                  </a:lnTo>
                  <a:lnTo>
                    <a:pt x="521" y="7176"/>
                  </a:lnTo>
                  <a:lnTo>
                    <a:pt x="521" y="7216"/>
                  </a:lnTo>
                  <a:lnTo>
                    <a:pt x="521" y="7256"/>
                  </a:lnTo>
                  <a:lnTo>
                    <a:pt x="562" y="7296"/>
                  </a:lnTo>
                  <a:lnTo>
                    <a:pt x="562" y="7336"/>
                  </a:lnTo>
                  <a:lnTo>
                    <a:pt x="562" y="7416"/>
                  </a:lnTo>
                  <a:lnTo>
                    <a:pt x="562" y="7617"/>
                  </a:lnTo>
                  <a:lnTo>
                    <a:pt x="562" y="7657"/>
                  </a:lnTo>
                  <a:lnTo>
                    <a:pt x="562" y="7817"/>
                  </a:lnTo>
                  <a:lnTo>
                    <a:pt x="562" y="7857"/>
                  </a:lnTo>
                  <a:lnTo>
                    <a:pt x="562" y="7897"/>
                  </a:lnTo>
                  <a:lnTo>
                    <a:pt x="562" y="7978"/>
                  </a:lnTo>
                  <a:lnTo>
                    <a:pt x="562" y="8018"/>
                  </a:lnTo>
                  <a:lnTo>
                    <a:pt x="562" y="8058"/>
                  </a:lnTo>
                  <a:lnTo>
                    <a:pt x="562" y="8138"/>
                  </a:lnTo>
                  <a:lnTo>
                    <a:pt x="602" y="8258"/>
                  </a:lnTo>
                  <a:lnTo>
                    <a:pt x="642" y="8338"/>
                  </a:lnTo>
                  <a:lnTo>
                    <a:pt x="682" y="8379"/>
                  </a:lnTo>
                  <a:lnTo>
                    <a:pt x="722" y="8338"/>
                  </a:lnTo>
                  <a:lnTo>
                    <a:pt x="762" y="8298"/>
                  </a:lnTo>
                  <a:lnTo>
                    <a:pt x="762" y="8258"/>
                  </a:lnTo>
                  <a:lnTo>
                    <a:pt x="762" y="8218"/>
                  </a:lnTo>
                  <a:lnTo>
                    <a:pt x="762" y="8138"/>
                  </a:lnTo>
                  <a:lnTo>
                    <a:pt x="762" y="8018"/>
                  </a:lnTo>
                  <a:lnTo>
                    <a:pt x="722" y="7938"/>
                  </a:lnTo>
                  <a:lnTo>
                    <a:pt x="722" y="7857"/>
                  </a:lnTo>
                  <a:lnTo>
                    <a:pt x="762" y="7817"/>
                  </a:lnTo>
                  <a:lnTo>
                    <a:pt x="722" y="7697"/>
                  </a:lnTo>
                  <a:lnTo>
                    <a:pt x="722" y="7657"/>
                  </a:lnTo>
                  <a:lnTo>
                    <a:pt x="722" y="7416"/>
                  </a:lnTo>
                  <a:lnTo>
                    <a:pt x="722" y="7376"/>
                  </a:lnTo>
                  <a:lnTo>
                    <a:pt x="722" y="7296"/>
                  </a:lnTo>
                  <a:lnTo>
                    <a:pt x="722" y="7176"/>
                  </a:lnTo>
                  <a:lnTo>
                    <a:pt x="722" y="7136"/>
                  </a:lnTo>
                  <a:lnTo>
                    <a:pt x="722" y="7096"/>
                  </a:lnTo>
                  <a:lnTo>
                    <a:pt x="682" y="6855"/>
                  </a:lnTo>
                  <a:lnTo>
                    <a:pt x="682" y="6615"/>
                  </a:lnTo>
                  <a:lnTo>
                    <a:pt x="682" y="6575"/>
                  </a:lnTo>
                  <a:lnTo>
                    <a:pt x="682" y="6494"/>
                  </a:lnTo>
                  <a:lnTo>
                    <a:pt x="682" y="6414"/>
                  </a:lnTo>
                  <a:lnTo>
                    <a:pt x="682" y="6374"/>
                  </a:lnTo>
                  <a:lnTo>
                    <a:pt x="682" y="6334"/>
                  </a:lnTo>
                  <a:lnTo>
                    <a:pt x="682" y="6254"/>
                  </a:lnTo>
                  <a:lnTo>
                    <a:pt x="682" y="6134"/>
                  </a:lnTo>
                  <a:lnTo>
                    <a:pt x="642" y="6013"/>
                  </a:lnTo>
                  <a:lnTo>
                    <a:pt x="642" y="5973"/>
                  </a:lnTo>
                  <a:lnTo>
                    <a:pt x="642" y="5813"/>
                  </a:lnTo>
                  <a:lnTo>
                    <a:pt x="642" y="5773"/>
                  </a:lnTo>
                  <a:lnTo>
                    <a:pt x="602" y="5612"/>
                  </a:lnTo>
                  <a:lnTo>
                    <a:pt x="602" y="5532"/>
                  </a:lnTo>
                  <a:lnTo>
                    <a:pt x="602" y="5452"/>
                  </a:lnTo>
                  <a:lnTo>
                    <a:pt x="562" y="5131"/>
                  </a:lnTo>
                  <a:lnTo>
                    <a:pt x="562" y="5051"/>
                  </a:lnTo>
                  <a:lnTo>
                    <a:pt x="602" y="5051"/>
                  </a:lnTo>
                  <a:lnTo>
                    <a:pt x="602" y="4971"/>
                  </a:lnTo>
                  <a:lnTo>
                    <a:pt x="602" y="4931"/>
                  </a:lnTo>
                  <a:lnTo>
                    <a:pt x="562" y="4851"/>
                  </a:lnTo>
                  <a:lnTo>
                    <a:pt x="562" y="4731"/>
                  </a:lnTo>
                  <a:lnTo>
                    <a:pt x="562" y="4690"/>
                  </a:lnTo>
                  <a:lnTo>
                    <a:pt x="562" y="4610"/>
                  </a:lnTo>
                  <a:lnTo>
                    <a:pt x="562" y="4490"/>
                  </a:lnTo>
                  <a:lnTo>
                    <a:pt x="562" y="4450"/>
                  </a:lnTo>
                  <a:lnTo>
                    <a:pt x="521" y="4370"/>
                  </a:lnTo>
                  <a:lnTo>
                    <a:pt x="521" y="4290"/>
                  </a:lnTo>
                  <a:lnTo>
                    <a:pt x="521" y="4089"/>
                  </a:lnTo>
                  <a:lnTo>
                    <a:pt x="521" y="4009"/>
                  </a:lnTo>
                  <a:lnTo>
                    <a:pt x="521" y="3969"/>
                  </a:lnTo>
                  <a:lnTo>
                    <a:pt x="481" y="3728"/>
                  </a:lnTo>
                  <a:lnTo>
                    <a:pt x="481" y="3608"/>
                  </a:lnTo>
                  <a:lnTo>
                    <a:pt x="481" y="3488"/>
                  </a:lnTo>
                  <a:lnTo>
                    <a:pt x="441" y="3368"/>
                  </a:lnTo>
                  <a:lnTo>
                    <a:pt x="441" y="3287"/>
                  </a:lnTo>
                  <a:lnTo>
                    <a:pt x="441" y="3207"/>
                  </a:lnTo>
                  <a:lnTo>
                    <a:pt x="441" y="3127"/>
                  </a:lnTo>
                  <a:lnTo>
                    <a:pt x="441" y="3047"/>
                  </a:lnTo>
                  <a:lnTo>
                    <a:pt x="401" y="2967"/>
                  </a:lnTo>
                  <a:lnTo>
                    <a:pt x="401" y="2927"/>
                  </a:lnTo>
                  <a:lnTo>
                    <a:pt x="401" y="2846"/>
                  </a:lnTo>
                  <a:lnTo>
                    <a:pt x="401" y="2766"/>
                  </a:lnTo>
                  <a:lnTo>
                    <a:pt x="401" y="2726"/>
                  </a:lnTo>
                  <a:lnTo>
                    <a:pt x="401" y="2646"/>
                  </a:lnTo>
                  <a:lnTo>
                    <a:pt x="401" y="2606"/>
                  </a:lnTo>
                  <a:lnTo>
                    <a:pt x="401" y="2566"/>
                  </a:lnTo>
                  <a:lnTo>
                    <a:pt x="401" y="2486"/>
                  </a:lnTo>
                  <a:lnTo>
                    <a:pt x="361" y="2325"/>
                  </a:lnTo>
                  <a:lnTo>
                    <a:pt x="361" y="2045"/>
                  </a:lnTo>
                  <a:lnTo>
                    <a:pt x="321" y="1804"/>
                  </a:lnTo>
                  <a:lnTo>
                    <a:pt x="321" y="1644"/>
                  </a:lnTo>
                  <a:lnTo>
                    <a:pt x="321" y="1564"/>
                  </a:lnTo>
                  <a:lnTo>
                    <a:pt x="321" y="1483"/>
                  </a:lnTo>
                  <a:lnTo>
                    <a:pt x="321" y="1443"/>
                  </a:lnTo>
                  <a:lnTo>
                    <a:pt x="321" y="1323"/>
                  </a:lnTo>
                  <a:lnTo>
                    <a:pt x="281" y="1203"/>
                  </a:lnTo>
                  <a:lnTo>
                    <a:pt x="281" y="1163"/>
                  </a:lnTo>
                  <a:lnTo>
                    <a:pt x="281" y="1002"/>
                  </a:lnTo>
                  <a:lnTo>
                    <a:pt x="281" y="962"/>
                  </a:lnTo>
                  <a:lnTo>
                    <a:pt x="241" y="842"/>
                  </a:lnTo>
                  <a:lnTo>
                    <a:pt x="241" y="601"/>
                  </a:lnTo>
                  <a:lnTo>
                    <a:pt x="201" y="481"/>
                  </a:lnTo>
                  <a:lnTo>
                    <a:pt x="201" y="441"/>
                  </a:lnTo>
                  <a:lnTo>
                    <a:pt x="201" y="201"/>
                  </a:lnTo>
                  <a:lnTo>
                    <a:pt x="161" y="120"/>
                  </a:lnTo>
                  <a:lnTo>
                    <a:pt x="161" y="4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5"/>
            <p:cNvSpPr/>
            <p:nvPr/>
          </p:nvSpPr>
          <p:spPr>
            <a:xfrm>
              <a:off x="3936275" y="2107825"/>
              <a:ext cx="100225" cy="103250"/>
            </a:xfrm>
            <a:custGeom>
              <a:rect b="b" l="l" r="r" t="t"/>
              <a:pathLst>
                <a:path extrusionOk="0" h="4130" w="4009">
                  <a:moveTo>
                    <a:pt x="3889" y="0"/>
                  </a:moveTo>
                  <a:lnTo>
                    <a:pt x="3849" y="41"/>
                  </a:lnTo>
                  <a:lnTo>
                    <a:pt x="3809" y="81"/>
                  </a:lnTo>
                  <a:lnTo>
                    <a:pt x="3768" y="121"/>
                  </a:lnTo>
                  <a:lnTo>
                    <a:pt x="3728" y="161"/>
                  </a:lnTo>
                  <a:lnTo>
                    <a:pt x="3728" y="201"/>
                  </a:lnTo>
                  <a:lnTo>
                    <a:pt x="3688" y="201"/>
                  </a:lnTo>
                  <a:lnTo>
                    <a:pt x="3648" y="241"/>
                  </a:lnTo>
                  <a:lnTo>
                    <a:pt x="3608" y="321"/>
                  </a:lnTo>
                  <a:lnTo>
                    <a:pt x="3568" y="321"/>
                  </a:lnTo>
                  <a:lnTo>
                    <a:pt x="3448" y="441"/>
                  </a:lnTo>
                  <a:lnTo>
                    <a:pt x="3408" y="522"/>
                  </a:lnTo>
                  <a:lnTo>
                    <a:pt x="3368" y="562"/>
                  </a:lnTo>
                  <a:lnTo>
                    <a:pt x="3368" y="602"/>
                  </a:lnTo>
                  <a:lnTo>
                    <a:pt x="3327" y="602"/>
                  </a:lnTo>
                  <a:lnTo>
                    <a:pt x="3207" y="722"/>
                  </a:lnTo>
                  <a:lnTo>
                    <a:pt x="3127" y="842"/>
                  </a:lnTo>
                  <a:lnTo>
                    <a:pt x="3087" y="842"/>
                  </a:lnTo>
                  <a:lnTo>
                    <a:pt x="3087" y="882"/>
                  </a:lnTo>
                  <a:lnTo>
                    <a:pt x="3047" y="882"/>
                  </a:lnTo>
                  <a:lnTo>
                    <a:pt x="3047" y="922"/>
                  </a:lnTo>
                  <a:lnTo>
                    <a:pt x="3007" y="963"/>
                  </a:lnTo>
                  <a:lnTo>
                    <a:pt x="2967" y="1003"/>
                  </a:lnTo>
                  <a:lnTo>
                    <a:pt x="2927" y="1043"/>
                  </a:lnTo>
                  <a:lnTo>
                    <a:pt x="2887" y="1083"/>
                  </a:lnTo>
                  <a:lnTo>
                    <a:pt x="2846" y="1123"/>
                  </a:lnTo>
                  <a:lnTo>
                    <a:pt x="2806" y="1163"/>
                  </a:lnTo>
                  <a:lnTo>
                    <a:pt x="2766" y="1243"/>
                  </a:lnTo>
                  <a:lnTo>
                    <a:pt x="2726" y="1243"/>
                  </a:lnTo>
                  <a:lnTo>
                    <a:pt x="2646" y="1323"/>
                  </a:lnTo>
                  <a:lnTo>
                    <a:pt x="2646" y="1404"/>
                  </a:lnTo>
                  <a:lnTo>
                    <a:pt x="2566" y="1444"/>
                  </a:lnTo>
                  <a:lnTo>
                    <a:pt x="2446" y="1604"/>
                  </a:lnTo>
                  <a:lnTo>
                    <a:pt x="2405" y="1604"/>
                  </a:lnTo>
                  <a:lnTo>
                    <a:pt x="2365" y="1644"/>
                  </a:lnTo>
                  <a:lnTo>
                    <a:pt x="2325" y="1684"/>
                  </a:lnTo>
                  <a:lnTo>
                    <a:pt x="2285" y="1724"/>
                  </a:lnTo>
                  <a:lnTo>
                    <a:pt x="2245" y="1764"/>
                  </a:lnTo>
                  <a:lnTo>
                    <a:pt x="2245" y="1804"/>
                  </a:lnTo>
                  <a:lnTo>
                    <a:pt x="2205" y="1804"/>
                  </a:lnTo>
                  <a:lnTo>
                    <a:pt x="2125" y="1885"/>
                  </a:lnTo>
                  <a:lnTo>
                    <a:pt x="2125" y="1925"/>
                  </a:lnTo>
                  <a:lnTo>
                    <a:pt x="2085" y="1925"/>
                  </a:lnTo>
                  <a:lnTo>
                    <a:pt x="2045" y="2005"/>
                  </a:lnTo>
                  <a:lnTo>
                    <a:pt x="1964" y="2085"/>
                  </a:lnTo>
                  <a:lnTo>
                    <a:pt x="1924" y="2085"/>
                  </a:lnTo>
                  <a:lnTo>
                    <a:pt x="1924" y="2125"/>
                  </a:lnTo>
                  <a:lnTo>
                    <a:pt x="1884" y="2125"/>
                  </a:lnTo>
                  <a:lnTo>
                    <a:pt x="1764" y="2245"/>
                  </a:lnTo>
                  <a:lnTo>
                    <a:pt x="1724" y="2326"/>
                  </a:lnTo>
                  <a:lnTo>
                    <a:pt x="1684" y="2366"/>
                  </a:lnTo>
                  <a:lnTo>
                    <a:pt x="1604" y="2446"/>
                  </a:lnTo>
                  <a:lnTo>
                    <a:pt x="1564" y="2486"/>
                  </a:lnTo>
                  <a:lnTo>
                    <a:pt x="1564" y="2526"/>
                  </a:lnTo>
                  <a:lnTo>
                    <a:pt x="1524" y="2526"/>
                  </a:lnTo>
                  <a:lnTo>
                    <a:pt x="1483" y="2566"/>
                  </a:lnTo>
                  <a:lnTo>
                    <a:pt x="1483" y="2606"/>
                  </a:lnTo>
                  <a:lnTo>
                    <a:pt x="1403" y="2646"/>
                  </a:lnTo>
                  <a:lnTo>
                    <a:pt x="1363" y="2686"/>
                  </a:lnTo>
                  <a:lnTo>
                    <a:pt x="1323" y="2726"/>
                  </a:lnTo>
                  <a:lnTo>
                    <a:pt x="1283" y="2767"/>
                  </a:lnTo>
                  <a:lnTo>
                    <a:pt x="1243" y="2807"/>
                  </a:lnTo>
                  <a:lnTo>
                    <a:pt x="1203" y="2847"/>
                  </a:lnTo>
                  <a:lnTo>
                    <a:pt x="1123" y="2927"/>
                  </a:lnTo>
                  <a:lnTo>
                    <a:pt x="1002" y="3047"/>
                  </a:lnTo>
                  <a:lnTo>
                    <a:pt x="882" y="3167"/>
                  </a:lnTo>
                  <a:lnTo>
                    <a:pt x="802" y="3248"/>
                  </a:lnTo>
                  <a:lnTo>
                    <a:pt x="762" y="3288"/>
                  </a:lnTo>
                  <a:lnTo>
                    <a:pt x="722" y="3328"/>
                  </a:lnTo>
                  <a:lnTo>
                    <a:pt x="682" y="3368"/>
                  </a:lnTo>
                  <a:lnTo>
                    <a:pt x="601" y="3368"/>
                  </a:lnTo>
                  <a:lnTo>
                    <a:pt x="561" y="3448"/>
                  </a:lnTo>
                  <a:lnTo>
                    <a:pt x="561" y="3488"/>
                  </a:lnTo>
                  <a:lnTo>
                    <a:pt x="521" y="3488"/>
                  </a:lnTo>
                  <a:lnTo>
                    <a:pt x="481" y="3568"/>
                  </a:lnTo>
                  <a:lnTo>
                    <a:pt x="441" y="3568"/>
                  </a:lnTo>
                  <a:lnTo>
                    <a:pt x="361" y="3608"/>
                  </a:lnTo>
                  <a:lnTo>
                    <a:pt x="281" y="3729"/>
                  </a:lnTo>
                  <a:lnTo>
                    <a:pt x="201" y="3809"/>
                  </a:lnTo>
                  <a:lnTo>
                    <a:pt x="80" y="3929"/>
                  </a:lnTo>
                  <a:lnTo>
                    <a:pt x="40" y="3969"/>
                  </a:lnTo>
                  <a:lnTo>
                    <a:pt x="0" y="4009"/>
                  </a:lnTo>
                  <a:lnTo>
                    <a:pt x="0" y="4049"/>
                  </a:lnTo>
                  <a:lnTo>
                    <a:pt x="40" y="4089"/>
                  </a:lnTo>
                  <a:lnTo>
                    <a:pt x="80" y="4130"/>
                  </a:lnTo>
                  <a:lnTo>
                    <a:pt x="120" y="4130"/>
                  </a:lnTo>
                  <a:lnTo>
                    <a:pt x="160" y="4089"/>
                  </a:lnTo>
                  <a:lnTo>
                    <a:pt x="241" y="4049"/>
                  </a:lnTo>
                  <a:lnTo>
                    <a:pt x="281" y="3969"/>
                  </a:lnTo>
                  <a:lnTo>
                    <a:pt x="321" y="3929"/>
                  </a:lnTo>
                  <a:lnTo>
                    <a:pt x="361" y="3889"/>
                  </a:lnTo>
                  <a:lnTo>
                    <a:pt x="401" y="3849"/>
                  </a:lnTo>
                  <a:lnTo>
                    <a:pt x="441" y="3809"/>
                  </a:lnTo>
                  <a:lnTo>
                    <a:pt x="481" y="3769"/>
                  </a:lnTo>
                  <a:lnTo>
                    <a:pt x="561" y="3689"/>
                  </a:lnTo>
                  <a:lnTo>
                    <a:pt x="601" y="3689"/>
                  </a:lnTo>
                  <a:lnTo>
                    <a:pt x="642" y="3608"/>
                  </a:lnTo>
                  <a:lnTo>
                    <a:pt x="682" y="3608"/>
                  </a:lnTo>
                  <a:lnTo>
                    <a:pt x="722" y="3528"/>
                  </a:lnTo>
                  <a:lnTo>
                    <a:pt x="882" y="3408"/>
                  </a:lnTo>
                  <a:lnTo>
                    <a:pt x="962" y="3368"/>
                  </a:lnTo>
                  <a:lnTo>
                    <a:pt x="962" y="3328"/>
                  </a:lnTo>
                  <a:lnTo>
                    <a:pt x="1002" y="3288"/>
                  </a:lnTo>
                  <a:lnTo>
                    <a:pt x="1042" y="3248"/>
                  </a:lnTo>
                  <a:lnTo>
                    <a:pt x="1083" y="3208"/>
                  </a:lnTo>
                  <a:lnTo>
                    <a:pt x="1083" y="3167"/>
                  </a:lnTo>
                  <a:lnTo>
                    <a:pt x="1163" y="3127"/>
                  </a:lnTo>
                  <a:lnTo>
                    <a:pt x="1203" y="3047"/>
                  </a:lnTo>
                  <a:lnTo>
                    <a:pt x="1243" y="3047"/>
                  </a:lnTo>
                  <a:lnTo>
                    <a:pt x="1243" y="3007"/>
                  </a:lnTo>
                  <a:lnTo>
                    <a:pt x="1283" y="2967"/>
                  </a:lnTo>
                  <a:lnTo>
                    <a:pt x="1323" y="2967"/>
                  </a:lnTo>
                  <a:lnTo>
                    <a:pt x="1363" y="2927"/>
                  </a:lnTo>
                  <a:lnTo>
                    <a:pt x="1443" y="2847"/>
                  </a:lnTo>
                  <a:lnTo>
                    <a:pt x="1684" y="2606"/>
                  </a:lnTo>
                  <a:lnTo>
                    <a:pt x="1724" y="2566"/>
                  </a:lnTo>
                  <a:lnTo>
                    <a:pt x="1764" y="2526"/>
                  </a:lnTo>
                  <a:lnTo>
                    <a:pt x="1804" y="2486"/>
                  </a:lnTo>
                  <a:lnTo>
                    <a:pt x="1844" y="2446"/>
                  </a:lnTo>
                  <a:lnTo>
                    <a:pt x="1924" y="2366"/>
                  </a:lnTo>
                  <a:lnTo>
                    <a:pt x="1964" y="2326"/>
                  </a:lnTo>
                  <a:lnTo>
                    <a:pt x="2005" y="2245"/>
                  </a:lnTo>
                  <a:lnTo>
                    <a:pt x="2045" y="2205"/>
                  </a:lnTo>
                  <a:lnTo>
                    <a:pt x="2085" y="2165"/>
                  </a:lnTo>
                  <a:lnTo>
                    <a:pt x="2165" y="2125"/>
                  </a:lnTo>
                  <a:lnTo>
                    <a:pt x="2205" y="2085"/>
                  </a:lnTo>
                  <a:lnTo>
                    <a:pt x="2245" y="2005"/>
                  </a:lnTo>
                  <a:lnTo>
                    <a:pt x="2285" y="1925"/>
                  </a:lnTo>
                  <a:lnTo>
                    <a:pt x="2365" y="1885"/>
                  </a:lnTo>
                  <a:lnTo>
                    <a:pt x="2405" y="1845"/>
                  </a:lnTo>
                  <a:lnTo>
                    <a:pt x="2446" y="1804"/>
                  </a:lnTo>
                  <a:lnTo>
                    <a:pt x="2686" y="1564"/>
                  </a:lnTo>
                  <a:lnTo>
                    <a:pt x="2726" y="1524"/>
                  </a:lnTo>
                  <a:lnTo>
                    <a:pt x="2766" y="1484"/>
                  </a:lnTo>
                  <a:lnTo>
                    <a:pt x="2846" y="1404"/>
                  </a:lnTo>
                  <a:lnTo>
                    <a:pt x="2846" y="1363"/>
                  </a:lnTo>
                  <a:lnTo>
                    <a:pt x="2887" y="1363"/>
                  </a:lnTo>
                  <a:lnTo>
                    <a:pt x="2927" y="1283"/>
                  </a:lnTo>
                  <a:lnTo>
                    <a:pt x="2967" y="1243"/>
                  </a:lnTo>
                  <a:lnTo>
                    <a:pt x="3007" y="1203"/>
                  </a:lnTo>
                  <a:lnTo>
                    <a:pt x="3047" y="1163"/>
                  </a:lnTo>
                  <a:lnTo>
                    <a:pt x="3087" y="1123"/>
                  </a:lnTo>
                  <a:lnTo>
                    <a:pt x="3207" y="1003"/>
                  </a:lnTo>
                  <a:lnTo>
                    <a:pt x="3368" y="842"/>
                  </a:lnTo>
                  <a:lnTo>
                    <a:pt x="3448" y="722"/>
                  </a:lnTo>
                  <a:lnTo>
                    <a:pt x="3488" y="682"/>
                  </a:lnTo>
                  <a:lnTo>
                    <a:pt x="3528" y="642"/>
                  </a:lnTo>
                  <a:lnTo>
                    <a:pt x="3568" y="602"/>
                  </a:lnTo>
                  <a:lnTo>
                    <a:pt x="3608" y="562"/>
                  </a:lnTo>
                  <a:lnTo>
                    <a:pt x="3688" y="482"/>
                  </a:lnTo>
                  <a:lnTo>
                    <a:pt x="3728" y="441"/>
                  </a:lnTo>
                  <a:lnTo>
                    <a:pt x="3768" y="361"/>
                  </a:lnTo>
                  <a:lnTo>
                    <a:pt x="3809" y="361"/>
                  </a:lnTo>
                  <a:lnTo>
                    <a:pt x="3809" y="321"/>
                  </a:lnTo>
                  <a:lnTo>
                    <a:pt x="3849" y="281"/>
                  </a:lnTo>
                  <a:lnTo>
                    <a:pt x="3849" y="241"/>
                  </a:lnTo>
                  <a:lnTo>
                    <a:pt x="3889" y="241"/>
                  </a:lnTo>
                  <a:lnTo>
                    <a:pt x="3929" y="201"/>
                  </a:lnTo>
                  <a:lnTo>
                    <a:pt x="3969" y="161"/>
                  </a:lnTo>
                  <a:lnTo>
                    <a:pt x="3969" y="121"/>
                  </a:lnTo>
                  <a:lnTo>
                    <a:pt x="4009" y="81"/>
                  </a:lnTo>
                  <a:lnTo>
                    <a:pt x="3969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5"/>
            <p:cNvSpPr/>
            <p:nvPr/>
          </p:nvSpPr>
          <p:spPr>
            <a:xfrm>
              <a:off x="4195850" y="1682900"/>
              <a:ext cx="32075" cy="32075"/>
            </a:xfrm>
            <a:custGeom>
              <a:rect b="b" l="l" r="r" t="t"/>
              <a:pathLst>
                <a:path extrusionOk="0" h="1283" w="1283">
                  <a:moveTo>
                    <a:pt x="80" y="0"/>
                  </a:moveTo>
                  <a:lnTo>
                    <a:pt x="80" y="40"/>
                  </a:lnTo>
                  <a:lnTo>
                    <a:pt x="40" y="40"/>
                  </a:lnTo>
                  <a:lnTo>
                    <a:pt x="0" y="80"/>
                  </a:lnTo>
                  <a:lnTo>
                    <a:pt x="0" y="120"/>
                  </a:lnTo>
                  <a:lnTo>
                    <a:pt x="0" y="160"/>
                  </a:lnTo>
                  <a:lnTo>
                    <a:pt x="0" y="200"/>
                  </a:lnTo>
                  <a:lnTo>
                    <a:pt x="80" y="200"/>
                  </a:lnTo>
                  <a:lnTo>
                    <a:pt x="80" y="241"/>
                  </a:lnTo>
                  <a:lnTo>
                    <a:pt x="160" y="241"/>
                  </a:lnTo>
                  <a:lnTo>
                    <a:pt x="160" y="281"/>
                  </a:lnTo>
                  <a:lnTo>
                    <a:pt x="200" y="281"/>
                  </a:lnTo>
                  <a:lnTo>
                    <a:pt x="241" y="321"/>
                  </a:lnTo>
                  <a:lnTo>
                    <a:pt x="281" y="321"/>
                  </a:lnTo>
                  <a:lnTo>
                    <a:pt x="281" y="361"/>
                  </a:lnTo>
                  <a:lnTo>
                    <a:pt x="321" y="361"/>
                  </a:lnTo>
                  <a:lnTo>
                    <a:pt x="361" y="401"/>
                  </a:lnTo>
                  <a:lnTo>
                    <a:pt x="401" y="441"/>
                  </a:lnTo>
                  <a:lnTo>
                    <a:pt x="441" y="441"/>
                  </a:lnTo>
                  <a:lnTo>
                    <a:pt x="481" y="481"/>
                  </a:lnTo>
                  <a:lnTo>
                    <a:pt x="521" y="521"/>
                  </a:lnTo>
                  <a:lnTo>
                    <a:pt x="521" y="561"/>
                  </a:lnTo>
                  <a:lnTo>
                    <a:pt x="561" y="561"/>
                  </a:lnTo>
                  <a:lnTo>
                    <a:pt x="561" y="601"/>
                  </a:lnTo>
                  <a:lnTo>
                    <a:pt x="601" y="601"/>
                  </a:lnTo>
                  <a:lnTo>
                    <a:pt x="641" y="641"/>
                  </a:lnTo>
                  <a:lnTo>
                    <a:pt x="682" y="641"/>
                  </a:lnTo>
                  <a:lnTo>
                    <a:pt x="682" y="682"/>
                  </a:lnTo>
                  <a:lnTo>
                    <a:pt x="722" y="722"/>
                  </a:lnTo>
                  <a:lnTo>
                    <a:pt x="762" y="722"/>
                  </a:lnTo>
                  <a:lnTo>
                    <a:pt x="762" y="762"/>
                  </a:lnTo>
                  <a:lnTo>
                    <a:pt x="802" y="762"/>
                  </a:lnTo>
                  <a:lnTo>
                    <a:pt x="802" y="802"/>
                  </a:lnTo>
                  <a:lnTo>
                    <a:pt x="802" y="842"/>
                  </a:lnTo>
                  <a:lnTo>
                    <a:pt x="842" y="842"/>
                  </a:lnTo>
                  <a:lnTo>
                    <a:pt x="842" y="882"/>
                  </a:lnTo>
                  <a:lnTo>
                    <a:pt x="882" y="882"/>
                  </a:lnTo>
                  <a:lnTo>
                    <a:pt x="882" y="922"/>
                  </a:lnTo>
                  <a:lnTo>
                    <a:pt x="922" y="962"/>
                  </a:lnTo>
                  <a:lnTo>
                    <a:pt x="962" y="1002"/>
                  </a:lnTo>
                  <a:lnTo>
                    <a:pt x="962" y="1042"/>
                  </a:lnTo>
                  <a:lnTo>
                    <a:pt x="1002" y="1082"/>
                  </a:lnTo>
                  <a:lnTo>
                    <a:pt x="1002" y="1122"/>
                  </a:lnTo>
                  <a:lnTo>
                    <a:pt x="1042" y="1122"/>
                  </a:lnTo>
                  <a:lnTo>
                    <a:pt x="1042" y="1163"/>
                  </a:lnTo>
                  <a:lnTo>
                    <a:pt x="1123" y="1203"/>
                  </a:lnTo>
                  <a:lnTo>
                    <a:pt x="1123" y="1243"/>
                  </a:lnTo>
                  <a:lnTo>
                    <a:pt x="1163" y="1283"/>
                  </a:lnTo>
                  <a:lnTo>
                    <a:pt x="1203" y="1283"/>
                  </a:lnTo>
                  <a:lnTo>
                    <a:pt x="1243" y="1243"/>
                  </a:lnTo>
                  <a:lnTo>
                    <a:pt x="1283" y="1203"/>
                  </a:lnTo>
                  <a:lnTo>
                    <a:pt x="1283" y="1122"/>
                  </a:lnTo>
                  <a:lnTo>
                    <a:pt x="1243" y="1122"/>
                  </a:lnTo>
                  <a:lnTo>
                    <a:pt x="1243" y="1082"/>
                  </a:lnTo>
                  <a:lnTo>
                    <a:pt x="1203" y="1082"/>
                  </a:lnTo>
                  <a:lnTo>
                    <a:pt x="1163" y="1042"/>
                  </a:lnTo>
                  <a:lnTo>
                    <a:pt x="1163" y="1002"/>
                  </a:lnTo>
                  <a:lnTo>
                    <a:pt x="1123" y="1002"/>
                  </a:lnTo>
                  <a:lnTo>
                    <a:pt x="1123" y="922"/>
                  </a:lnTo>
                  <a:lnTo>
                    <a:pt x="1082" y="882"/>
                  </a:lnTo>
                  <a:lnTo>
                    <a:pt x="1042" y="882"/>
                  </a:lnTo>
                  <a:lnTo>
                    <a:pt x="1042" y="842"/>
                  </a:lnTo>
                  <a:lnTo>
                    <a:pt x="1042" y="802"/>
                  </a:lnTo>
                  <a:lnTo>
                    <a:pt x="1002" y="802"/>
                  </a:lnTo>
                  <a:lnTo>
                    <a:pt x="1002" y="762"/>
                  </a:lnTo>
                  <a:lnTo>
                    <a:pt x="962" y="722"/>
                  </a:lnTo>
                  <a:lnTo>
                    <a:pt x="922" y="641"/>
                  </a:lnTo>
                  <a:lnTo>
                    <a:pt x="842" y="641"/>
                  </a:lnTo>
                  <a:lnTo>
                    <a:pt x="842" y="601"/>
                  </a:lnTo>
                  <a:lnTo>
                    <a:pt x="842" y="561"/>
                  </a:lnTo>
                  <a:lnTo>
                    <a:pt x="762" y="561"/>
                  </a:lnTo>
                  <a:lnTo>
                    <a:pt x="762" y="521"/>
                  </a:lnTo>
                  <a:lnTo>
                    <a:pt x="722" y="481"/>
                  </a:lnTo>
                  <a:lnTo>
                    <a:pt x="682" y="481"/>
                  </a:lnTo>
                  <a:lnTo>
                    <a:pt x="682" y="441"/>
                  </a:lnTo>
                  <a:lnTo>
                    <a:pt x="641" y="401"/>
                  </a:lnTo>
                  <a:lnTo>
                    <a:pt x="601" y="321"/>
                  </a:lnTo>
                  <a:lnTo>
                    <a:pt x="561" y="321"/>
                  </a:lnTo>
                  <a:lnTo>
                    <a:pt x="521" y="281"/>
                  </a:lnTo>
                  <a:lnTo>
                    <a:pt x="481" y="281"/>
                  </a:lnTo>
                  <a:lnTo>
                    <a:pt x="481" y="241"/>
                  </a:lnTo>
                  <a:lnTo>
                    <a:pt x="441" y="241"/>
                  </a:lnTo>
                  <a:lnTo>
                    <a:pt x="401" y="200"/>
                  </a:lnTo>
                  <a:lnTo>
                    <a:pt x="361" y="160"/>
                  </a:lnTo>
                  <a:lnTo>
                    <a:pt x="281" y="120"/>
                  </a:lnTo>
                  <a:lnTo>
                    <a:pt x="241" y="120"/>
                  </a:lnTo>
                  <a:lnTo>
                    <a:pt x="200" y="80"/>
                  </a:lnTo>
                  <a:lnTo>
                    <a:pt x="160" y="40"/>
                  </a:lnTo>
                  <a:lnTo>
                    <a:pt x="120" y="4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5"/>
            <p:cNvSpPr/>
            <p:nvPr/>
          </p:nvSpPr>
          <p:spPr>
            <a:xfrm>
              <a:off x="3949300" y="2537775"/>
              <a:ext cx="31100" cy="923050"/>
            </a:xfrm>
            <a:custGeom>
              <a:rect b="b" l="l" r="r" t="t"/>
              <a:pathLst>
                <a:path extrusionOk="0" h="36922" w="1244">
                  <a:moveTo>
                    <a:pt x="40" y="0"/>
                  </a:moveTo>
                  <a:lnTo>
                    <a:pt x="0" y="40"/>
                  </a:lnTo>
                  <a:lnTo>
                    <a:pt x="0" y="81"/>
                  </a:lnTo>
                  <a:lnTo>
                    <a:pt x="0" y="321"/>
                  </a:lnTo>
                  <a:lnTo>
                    <a:pt x="0" y="602"/>
                  </a:lnTo>
                  <a:lnTo>
                    <a:pt x="40" y="1123"/>
                  </a:lnTo>
                  <a:lnTo>
                    <a:pt x="121" y="1684"/>
                  </a:lnTo>
                  <a:lnTo>
                    <a:pt x="161" y="2045"/>
                  </a:lnTo>
                  <a:lnTo>
                    <a:pt x="161" y="2406"/>
                  </a:lnTo>
                  <a:lnTo>
                    <a:pt x="201" y="2566"/>
                  </a:lnTo>
                  <a:lnTo>
                    <a:pt x="201" y="2686"/>
                  </a:lnTo>
                  <a:lnTo>
                    <a:pt x="201" y="3047"/>
                  </a:lnTo>
                  <a:lnTo>
                    <a:pt x="241" y="3448"/>
                  </a:lnTo>
                  <a:lnTo>
                    <a:pt x="241" y="4210"/>
                  </a:lnTo>
                  <a:lnTo>
                    <a:pt x="241" y="4410"/>
                  </a:lnTo>
                  <a:lnTo>
                    <a:pt x="241" y="4490"/>
                  </a:lnTo>
                  <a:lnTo>
                    <a:pt x="241" y="4570"/>
                  </a:lnTo>
                  <a:lnTo>
                    <a:pt x="281" y="5051"/>
                  </a:lnTo>
                  <a:lnTo>
                    <a:pt x="281" y="5172"/>
                  </a:lnTo>
                  <a:lnTo>
                    <a:pt x="281" y="5773"/>
                  </a:lnTo>
                  <a:lnTo>
                    <a:pt x="281" y="5853"/>
                  </a:lnTo>
                  <a:lnTo>
                    <a:pt x="281" y="7136"/>
                  </a:lnTo>
                  <a:lnTo>
                    <a:pt x="281" y="7657"/>
                  </a:lnTo>
                  <a:lnTo>
                    <a:pt x="281" y="7818"/>
                  </a:lnTo>
                  <a:lnTo>
                    <a:pt x="281" y="7978"/>
                  </a:lnTo>
                  <a:lnTo>
                    <a:pt x="281" y="8218"/>
                  </a:lnTo>
                  <a:lnTo>
                    <a:pt x="281" y="8699"/>
                  </a:lnTo>
                  <a:lnTo>
                    <a:pt x="281" y="8900"/>
                  </a:lnTo>
                  <a:lnTo>
                    <a:pt x="281" y="9060"/>
                  </a:lnTo>
                  <a:lnTo>
                    <a:pt x="281" y="9622"/>
                  </a:lnTo>
                  <a:lnTo>
                    <a:pt x="281" y="10183"/>
                  </a:lnTo>
                  <a:lnTo>
                    <a:pt x="281" y="10463"/>
                  </a:lnTo>
                  <a:lnTo>
                    <a:pt x="281" y="10584"/>
                  </a:lnTo>
                  <a:lnTo>
                    <a:pt x="281" y="10985"/>
                  </a:lnTo>
                  <a:lnTo>
                    <a:pt x="281" y="11185"/>
                  </a:lnTo>
                  <a:lnTo>
                    <a:pt x="281" y="11466"/>
                  </a:lnTo>
                  <a:lnTo>
                    <a:pt x="241" y="12348"/>
                  </a:lnTo>
                  <a:lnTo>
                    <a:pt x="281" y="13470"/>
                  </a:lnTo>
                  <a:lnTo>
                    <a:pt x="281" y="14552"/>
                  </a:lnTo>
                  <a:lnTo>
                    <a:pt x="281" y="14673"/>
                  </a:lnTo>
                  <a:lnTo>
                    <a:pt x="321" y="15074"/>
                  </a:lnTo>
                  <a:lnTo>
                    <a:pt x="321" y="15234"/>
                  </a:lnTo>
                  <a:lnTo>
                    <a:pt x="321" y="15274"/>
                  </a:lnTo>
                  <a:lnTo>
                    <a:pt x="321" y="15474"/>
                  </a:lnTo>
                  <a:lnTo>
                    <a:pt x="361" y="15996"/>
                  </a:lnTo>
                  <a:lnTo>
                    <a:pt x="361" y="16477"/>
                  </a:lnTo>
                  <a:lnTo>
                    <a:pt x="361" y="16918"/>
                  </a:lnTo>
                  <a:lnTo>
                    <a:pt x="361" y="16998"/>
                  </a:lnTo>
                  <a:lnTo>
                    <a:pt x="401" y="17599"/>
                  </a:lnTo>
                  <a:lnTo>
                    <a:pt x="401" y="17960"/>
                  </a:lnTo>
                  <a:lnTo>
                    <a:pt x="401" y="18241"/>
                  </a:lnTo>
                  <a:lnTo>
                    <a:pt x="401" y="18361"/>
                  </a:lnTo>
                  <a:lnTo>
                    <a:pt x="441" y="18922"/>
                  </a:lnTo>
                  <a:lnTo>
                    <a:pt x="441" y="19243"/>
                  </a:lnTo>
                  <a:lnTo>
                    <a:pt x="481" y="19804"/>
                  </a:lnTo>
                  <a:lnTo>
                    <a:pt x="481" y="20325"/>
                  </a:lnTo>
                  <a:lnTo>
                    <a:pt x="481" y="20886"/>
                  </a:lnTo>
                  <a:lnTo>
                    <a:pt x="481" y="21247"/>
                  </a:lnTo>
                  <a:lnTo>
                    <a:pt x="521" y="21808"/>
                  </a:lnTo>
                  <a:lnTo>
                    <a:pt x="521" y="22931"/>
                  </a:lnTo>
                  <a:lnTo>
                    <a:pt x="562" y="23933"/>
                  </a:lnTo>
                  <a:lnTo>
                    <a:pt x="562" y="24214"/>
                  </a:lnTo>
                  <a:lnTo>
                    <a:pt x="602" y="24494"/>
                  </a:lnTo>
                  <a:lnTo>
                    <a:pt x="602" y="24735"/>
                  </a:lnTo>
                  <a:lnTo>
                    <a:pt x="602" y="25256"/>
                  </a:lnTo>
                  <a:lnTo>
                    <a:pt x="642" y="25496"/>
                  </a:lnTo>
                  <a:lnTo>
                    <a:pt x="642" y="25697"/>
                  </a:lnTo>
                  <a:lnTo>
                    <a:pt x="682" y="26218"/>
                  </a:lnTo>
                  <a:lnTo>
                    <a:pt x="682" y="26659"/>
                  </a:lnTo>
                  <a:lnTo>
                    <a:pt x="682" y="26980"/>
                  </a:lnTo>
                  <a:lnTo>
                    <a:pt x="722" y="27220"/>
                  </a:lnTo>
                  <a:lnTo>
                    <a:pt x="722" y="27421"/>
                  </a:lnTo>
                  <a:lnTo>
                    <a:pt x="722" y="27701"/>
                  </a:lnTo>
                  <a:lnTo>
                    <a:pt x="762" y="28824"/>
                  </a:lnTo>
                  <a:lnTo>
                    <a:pt x="762" y="28984"/>
                  </a:lnTo>
                  <a:lnTo>
                    <a:pt x="802" y="30147"/>
                  </a:lnTo>
                  <a:lnTo>
                    <a:pt x="802" y="30227"/>
                  </a:lnTo>
                  <a:lnTo>
                    <a:pt x="882" y="31309"/>
                  </a:lnTo>
                  <a:lnTo>
                    <a:pt x="882" y="31470"/>
                  </a:lnTo>
                  <a:lnTo>
                    <a:pt x="882" y="31590"/>
                  </a:lnTo>
                  <a:lnTo>
                    <a:pt x="882" y="31710"/>
                  </a:lnTo>
                  <a:lnTo>
                    <a:pt x="882" y="31911"/>
                  </a:lnTo>
                  <a:lnTo>
                    <a:pt x="922" y="32231"/>
                  </a:lnTo>
                  <a:lnTo>
                    <a:pt x="922" y="32312"/>
                  </a:lnTo>
                  <a:lnTo>
                    <a:pt x="922" y="32632"/>
                  </a:lnTo>
                  <a:lnTo>
                    <a:pt x="962" y="33514"/>
                  </a:lnTo>
                  <a:lnTo>
                    <a:pt x="962" y="33715"/>
                  </a:lnTo>
                  <a:lnTo>
                    <a:pt x="962" y="34356"/>
                  </a:lnTo>
                  <a:lnTo>
                    <a:pt x="1003" y="34597"/>
                  </a:lnTo>
                  <a:lnTo>
                    <a:pt x="1003" y="34677"/>
                  </a:lnTo>
                  <a:lnTo>
                    <a:pt x="1003" y="34797"/>
                  </a:lnTo>
                  <a:lnTo>
                    <a:pt x="1043" y="35238"/>
                  </a:lnTo>
                  <a:lnTo>
                    <a:pt x="1043" y="35318"/>
                  </a:lnTo>
                  <a:lnTo>
                    <a:pt x="1043" y="35519"/>
                  </a:lnTo>
                  <a:lnTo>
                    <a:pt x="1043" y="35879"/>
                  </a:lnTo>
                  <a:lnTo>
                    <a:pt x="1083" y="36320"/>
                  </a:lnTo>
                  <a:lnTo>
                    <a:pt x="1083" y="36401"/>
                  </a:lnTo>
                  <a:lnTo>
                    <a:pt x="1123" y="36801"/>
                  </a:lnTo>
                  <a:lnTo>
                    <a:pt x="1163" y="36882"/>
                  </a:lnTo>
                  <a:lnTo>
                    <a:pt x="1203" y="36922"/>
                  </a:lnTo>
                  <a:lnTo>
                    <a:pt x="1203" y="36841"/>
                  </a:lnTo>
                  <a:lnTo>
                    <a:pt x="1243" y="36601"/>
                  </a:lnTo>
                  <a:lnTo>
                    <a:pt x="1243" y="36320"/>
                  </a:lnTo>
                  <a:lnTo>
                    <a:pt x="1243" y="36120"/>
                  </a:lnTo>
                  <a:lnTo>
                    <a:pt x="1243" y="35839"/>
                  </a:lnTo>
                  <a:lnTo>
                    <a:pt x="1203" y="35398"/>
                  </a:lnTo>
                  <a:lnTo>
                    <a:pt x="1163" y="35078"/>
                  </a:lnTo>
                  <a:lnTo>
                    <a:pt x="1163" y="34917"/>
                  </a:lnTo>
                  <a:lnTo>
                    <a:pt x="1163" y="34717"/>
                  </a:lnTo>
                  <a:lnTo>
                    <a:pt x="1163" y="34396"/>
                  </a:lnTo>
                  <a:lnTo>
                    <a:pt x="1163" y="33875"/>
                  </a:lnTo>
                  <a:lnTo>
                    <a:pt x="1163" y="33715"/>
                  </a:lnTo>
                  <a:lnTo>
                    <a:pt x="1123" y="32632"/>
                  </a:lnTo>
                  <a:lnTo>
                    <a:pt x="1083" y="32552"/>
                  </a:lnTo>
                  <a:lnTo>
                    <a:pt x="1083" y="32191"/>
                  </a:lnTo>
                  <a:lnTo>
                    <a:pt x="1043" y="31670"/>
                  </a:lnTo>
                  <a:lnTo>
                    <a:pt x="1043" y="31430"/>
                  </a:lnTo>
                  <a:lnTo>
                    <a:pt x="1043" y="31269"/>
                  </a:lnTo>
                  <a:lnTo>
                    <a:pt x="1003" y="30267"/>
                  </a:lnTo>
                  <a:lnTo>
                    <a:pt x="962" y="29265"/>
                  </a:lnTo>
                  <a:lnTo>
                    <a:pt x="962" y="29145"/>
                  </a:lnTo>
                  <a:lnTo>
                    <a:pt x="962" y="29024"/>
                  </a:lnTo>
                  <a:lnTo>
                    <a:pt x="962" y="28944"/>
                  </a:lnTo>
                  <a:lnTo>
                    <a:pt x="962" y="28663"/>
                  </a:lnTo>
                  <a:lnTo>
                    <a:pt x="922" y="28383"/>
                  </a:lnTo>
                  <a:lnTo>
                    <a:pt x="922" y="28102"/>
                  </a:lnTo>
                  <a:lnTo>
                    <a:pt x="882" y="27902"/>
                  </a:lnTo>
                  <a:lnTo>
                    <a:pt x="882" y="27621"/>
                  </a:lnTo>
                  <a:lnTo>
                    <a:pt x="882" y="27501"/>
                  </a:lnTo>
                  <a:lnTo>
                    <a:pt x="882" y="27140"/>
                  </a:lnTo>
                  <a:lnTo>
                    <a:pt x="842" y="26539"/>
                  </a:lnTo>
                  <a:lnTo>
                    <a:pt x="842" y="26338"/>
                  </a:lnTo>
                  <a:lnTo>
                    <a:pt x="842" y="25737"/>
                  </a:lnTo>
                  <a:lnTo>
                    <a:pt x="802" y="25416"/>
                  </a:lnTo>
                  <a:lnTo>
                    <a:pt x="762" y="24815"/>
                  </a:lnTo>
                  <a:lnTo>
                    <a:pt x="762" y="24414"/>
                  </a:lnTo>
                  <a:lnTo>
                    <a:pt x="722" y="24013"/>
                  </a:lnTo>
                  <a:lnTo>
                    <a:pt x="682" y="22610"/>
                  </a:lnTo>
                  <a:lnTo>
                    <a:pt x="682" y="22370"/>
                  </a:lnTo>
                  <a:lnTo>
                    <a:pt x="682" y="22249"/>
                  </a:lnTo>
                  <a:lnTo>
                    <a:pt x="682" y="22049"/>
                  </a:lnTo>
                  <a:lnTo>
                    <a:pt x="682" y="21768"/>
                  </a:lnTo>
                  <a:lnTo>
                    <a:pt x="682" y="21367"/>
                  </a:lnTo>
                  <a:lnTo>
                    <a:pt x="642" y="20886"/>
                  </a:lnTo>
                  <a:lnTo>
                    <a:pt x="642" y="20766"/>
                  </a:lnTo>
                  <a:lnTo>
                    <a:pt x="642" y="20445"/>
                  </a:lnTo>
                  <a:lnTo>
                    <a:pt x="642" y="19844"/>
                  </a:lnTo>
                  <a:lnTo>
                    <a:pt x="602" y="19604"/>
                  </a:lnTo>
                  <a:lnTo>
                    <a:pt x="602" y="19363"/>
                  </a:lnTo>
                  <a:lnTo>
                    <a:pt x="602" y="18922"/>
                  </a:lnTo>
                  <a:lnTo>
                    <a:pt x="562" y="18120"/>
                  </a:lnTo>
                  <a:lnTo>
                    <a:pt x="562" y="18000"/>
                  </a:lnTo>
                  <a:lnTo>
                    <a:pt x="562" y="17800"/>
                  </a:lnTo>
                  <a:lnTo>
                    <a:pt x="562" y="17559"/>
                  </a:lnTo>
                  <a:lnTo>
                    <a:pt x="521" y="16477"/>
                  </a:lnTo>
                  <a:lnTo>
                    <a:pt x="521" y="15996"/>
                  </a:lnTo>
                  <a:lnTo>
                    <a:pt x="481" y="15394"/>
                  </a:lnTo>
                  <a:lnTo>
                    <a:pt x="481" y="14953"/>
                  </a:lnTo>
                  <a:lnTo>
                    <a:pt x="481" y="14592"/>
                  </a:lnTo>
                  <a:lnTo>
                    <a:pt x="441" y="14272"/>
                  </a:lnTo>
                  <a:lnTo>
                    <a:pt x="441" y="14111"/>
                  </a:lnTo>
                  <a:lnTo>
                    <a:pt x="441" y="13871"/>
                  </a:lnTo>
                  <a:lnTo>
                    <a:pt x="441" y="13510"/>
                  </a:lnTo>
                  <a:lnTo>
                    <a:pt x="441" y="13109"/>
                  </a:lnTo>
                  <a:lnTo>
                    <a:pt x="441" y="12909"/>
                  </a:lnTo>
                  <a:lnTo>
                    <a:pt x="441" y="12548"/>
                  </a:lnTo>
                  <a:lnTo>
                    <a:pt x="441" y="12227"/>
                  </a:lnTo>
                  <a:lnTo>
                    <a:pt x="441" y="12147"/>
                  </a:lnTo>
                  <a:lnTo>
                    <a:pt x="441" y="11706"/>
                  </a:lnTo>
                  <a:lnTo>
                    <a:pt x="441" y="11626"/>
                  </a:lnTo>
                  <a:lnTo>
                    <a:pt x="441" y="11466"/>
                  </a:lnTo>
                  <a:lnTo>
                    <a:pt x="441" y="11105"/>
                  </a:lnTo>
                  <a:lnTo>
                    <a:pt x="441" y="10223"/>
                  </a:lnTo>
                  <a:lnTo>
                    <a:pt x="441" y="9140"/>
                  </a:lnTo>
                  <a:lnTo>
                    <a:pt x="441" y="8098"/>
                  </a:lnTo>
                  <a:lnTo>
                    <a:pt x="441" y="7417"/>
                  </a:lnTo>
                  <a:lnTo>
                    <a:pt x="481" y="6976"/>
                  </a:lnTo>
                  <a:lnTo>
                    <a:pt x="481" y="6655"/>
                  </a:lnTo>
                  <a:lnTo>
                    <a:pt x="481" y="6374"/>
                  </a:lnTo>
                  <a:lnTo>
                    <a:pt x="481" y="5933"/>
                  </a:lnTo>
                  <a:lnTo>
                    <a:pt x="441" y="5452"/>
                  </a:lnTo>
                  <a:lnTo>
                    <a:pt x="441" y="5252"/>
                  </a:lnTo>
                  <a:lnTo>
                    <a:pt x="441" y="5092"/>
                  </a:lnTo>
                  <a:lnTo>
                    <a:pt x="441" y="4530"/>
                  </a:lnTo>
                  <a:lnTo>
                    <a:pt x="441" y="4250"/>
                  </a:lnTo>
                  <a:lnTo>
                    <a:pt x="401" y="3729"/>
                  </a:lnTo>
                  <a:lnTo>
                    <a:pt x="361" y="2726"/>
                  </a:lnTo>
                  <a:lnTo>
                    <a:pt x="321" y="2165"/>
                  </a:lnTo>
                  <a:lnTo>
                    <a:pt x="321" y="1925"/>
                  </a:lnTo>
                  <a:lnTo>
                    <a:pt x="241" y="962"/>
                  </a:lnTo>
                  <a:lnTo>
                    <a:pt x="201" y="682"/>
                  </a:lnTo>
                  <a:lnTo>
                    <a:pt x="161" y="321"/>
                  </a:lnTo>
                  <a:lnTo>
                    <a:pt x="121" y="161"/>
                  </a:lnTo>
                  <a:lnTo>
                    <a:pt x="80" y="4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5"/>
            <p:cNvSpPr/>
            <p:nvPr/>
          </p:nvSpPr>
          <p:spPr>
            <a:xfrm>
              <a:off x="4177800" y="2608925"/>
              <a:ext cx="112275" cy="858925"/>
            </a:xfrm>
            <a:custGeom>
              <a:rect b="b" l="l" r="r" t="t"/>
              <a:pathLst>
                <a:path extrusionOk="0" h="34357" w="4491">
                  <a:moveTo>
                    <a:pt x="0" y="1"/>
                  </a:moveTo>
                  <a:lnTo>
                    <a:pt x="0" y="41"/>
                  </a:lnTo>
                  <a:lnTo>
                    <a:pt x="41" y="321"/>
                  </a:lnTo>
                  <a:lnTo>
                    <a:pt x="81" y="562"/>
                  </a:lnTo>
                  <a:lnTo>
                    <a:pt x="161" y="1003"/>
                  </a:lnTo>
                  <a:lnTo>
                    <a:pt x="281" y="1524"/>
                  </a:lnTo>
                  <a:lnTo>
                    <a:pt x="361" y="1885"/>
                  </a:lnTo>
                  <a:lnTo>
                    <a:pt x="441" y="2205"/>
                  </a:lnTo>
                  <a:lnTo>
                    <a:pt x="441" y="2326"/>
                  </a:lnTo>
                  <a:lnTo>
                    <a:pt x="482" y="2486"/>
                  </a:lnTo>
                  <a:lnTo>
                    <a:pt x="522" y="2807"/>
                  </a:lnTo>
                  <a:lnTo>
                    <a:pt x="602" y="3168"/>
                  </a:lnTo>
                  <a:lnTo>
                    <a:pt x="682" y="3889"/>
                  </a:lnTo>
                  <a:lnTo>
                    <a:pt x="722" y="4090"/>
                  </a:lnTo>
                  <a:lnTo>
                    <a:pt x="722" y="4130"/>
                  </a:lnTo>
                  <a:lnTo>
                    <a:pt x="722" y="4210"/>
                  </a:lnTo>
                  <a:lnTo>
                    <a:pt x="802" y="4651"/>
                  </a:lnTo>
                  <a:lnTo>
                    <a:pt x="802" y="4771"/>
                  </a:lnTo>
                  <a:lnTo>
                    <a:pt x="882" y="5332"/>
                  </a:lnTo>
                  <a:lnTo>
                    <a:pt x="882" y="5372"/>
                  </a:lnTo>
                  <a:lnTo>
                    <a:pt x="1043" y="6575"/>
                  </a:lnTo>
                  <a:lnTo>
                    <a:pt x="1083" y="7096"/>
                  </a:lnTo>
                  <a:lnTo>
                    <a:pt x="1123" y="7257"/>
                  </a:lnTo>
                  <a:lnTo>
                    <a:pt x="1123" y="7377"/>
                  </a:lnTo>
                  <a:lnTo>
                    <a:pt x="1163" y="7617"/>
                  </a:lnTo>
                  <a:lnTo>
                    <a:pt x="1243" y="8058"/>
                  </a:lnTo>
                  <a:lnTo>
                    <a:pt x="1243" y="8219"/>
                  </a:lnTo>
                  <a:lnTo>
                    <a:pt x="1283" y="8379"/>
                  </a:lnTo>
                  <a:lnTo>
                    <a:pt x="1363" y="8900"/>
                  </a:lnTo>
                  <a:lnTo>
                    <a:pt x="1404" y="9461"/>
                  </a:lnTo>
                  <a:lnTo>
                    <a:pt x="1444" y="9702"/>
                  </a:lnTo>
                  <a:lnTo>
                    <a:pt x="1484" y="9822"/>
                  </a:lnTo>
                  <a:lnTo>
                    <a:pt x="1524" y="10183"/>
                  </a:lnTo>
                  <a:lnTo>
                    <a:pt x="1524" y="10383"/>
                  </a:lnTo>
                  <a:lnTo>
                    <a:pt x="1564" y="10624"/>
                  </a:lnTo>
                  <a:lnTo>
                    <a:pt x="1644" y="11426"/>
                  </a:lnTo>
                  <a:lnTo>
                    <a:pt x="1885" y="13510"/>
                  </a:lnTo>
                  <a:lnTo>
                    <a:pt x="1925" y="13631"/>
                  </a:lnTo>
                  <a:lnTo>
                    <a:pt x="1965" y="13991"/>
                  </a:lnTo>
                  <a:lnTo>
                    <a:pt x="1965" y="14152"/>
                  </a:lnTo>
                  <a:lnTo>
                    <a:pt x="1965" y="14192"/>
                  </a:lnTo>
                  <a:lnTo>
                    <a:pt x="2005" y="14392"/>
                  </a:lnTo>
                  <a:lnTo>
                    <a:pt x="2045" y="14833"/>
                  </a:lnTo>
                  <a:lnTo>
                    <a:pt x="2085" y="15314"/>
                  </a:lnTo>
                  <a:lnTo>
                    <a:pt x="2125" y="15715"/>
                  </a:lnTo>
                  <a:lnTo>
                    <a:pt x="2165" y="15795"/>
                  </a:lnTo>
                  <a:lnTo>
                    <a:pt x="2205" y="16357"/>
                  </a:lnTo>
                  <a:lnTo>
                    <a:pt x="2285" y="16677"/>
                  </a:lnTo>
                  <a:lnTo>
                    <a:pt x="2285" y="16918"/>
                  </a:lnTo>
                  <a:lnTo>
                    <a:pt x="2285" y="17078"/>
                  </a:lnTo>
                  <a:lnTo>
                    <a:pt x="2366" y="17559"/>
                  </a:lnTo>
                  <a:lnTo>
                    <a:pt x="2406" y="17920"/>
                  </a:lnTo>
                  <a:lnTo>
                    <a:pt x="2486" y="18441"/>
                  </a:lnTo>
                  <a:lnTo>
                    <a:pt x="2526" y="18882"/>
                  </a:lnTo>
                  <a:lnTo>
                    <a:pt x="2566" y="19403"/>
                  </a:lnTo>
                  <a:lnTo>
                    <a:pt x="2606" y="19764"/>
                  </a:lnTo>
                  <a:lnTo>
                    <a:pt x="2686" y="20285"/>
                  </a:lnTo>
                  <a:lnTo>
                    <a:pt x="2927" y="22250"/>
                  </a:lnTo>
                  <a:lnTo>
                    <a:pt x="2967" y="22530"/>
                  </a:lnTo>
                  <a:lnTo>
                    <a:pt x="3007" y="22771"/>
                  </a:lnTo>
                  <a:lnTo>
                    <a:pt x="3007" y="23011"/>
                  </a:lnTo>
                  <a:lnTo>
                    <a:pt x="3047" y="23492"/>
                  </a:lnTo>
                  <a:lnTo>
                    <a:pt x="3127" y="23733"/>
                  </a:lnTo>
                  <a:lnTo>
                    <a:pt x="3127" y="23893"/>
                  </a:lnTo>
                  <a:lnTo>
                    <a:pt x="3208" y="24374"/>
                  </a:lnTo>
                  <a:lnTo>
                    <a:pt x="3248" y="24815"/>
                  </a:lnTo>
                  <a:lnTo>
                    <a:pt x="3288" y="25096"/>
                  </a:lnTo>
                  <a:lnTo>
                    <a:pt x="3328" y="25296"/>
                  </a:lnTo>
                  <a:lnTo>
                    <a:pt x="3328" y="25497"/>
                  </a:lnTo>
                  <a:lnTo>
                    <a:pt x="3368" y="25777"/>
                  </a:lnTo>
                  <a:lnTo>
                    <a:pt x="3488" y="26820"/>
                  </a:lnTo>
                  <a:lnTo>
                    <a:pt x="3528" y="26980"/>
                  </a:lnTo>
                  <a:lnTo>
                    <a:pt x="3648" y="28062"/>
                  </a:lnTo>
                  <a:lnTo>
                    <a:pt x="3648" y="28143"/>
                  </a:lnTo>
                  <a:lnTo>
                    <a:pt x="3769" y="29145"/>
                  </a:lnTo>
                  <a:lnTo>
                    <a:pt x="3809" y="29305"/>
                  </a:lnTo>
                  <a:lnTo>
                    <a:pt x="3809" y="29385"/>
                  </a:lnTo>
                  <a:lnTo>
                    <a:pt x="3809" y="29506"/>
                  </a:lnTo>
                  <a:lnTo>
                    <a:pt x="3849" y="29706"/>
                  </a:lnTo>
                  <a:lnTo>
                    <a:pt x="3889" y="29987"/>
                  </a:lnTo>
                  <a:lnTo>
                    <a:pt x="3889" y="30067"/>
                  </a:lnTo>
                  <a:lnTo>
                    <a:pt x="3929" y="30388"/>
                  </a:lnTo>
                  <a:lnTo>
                    <a:pt x="4009" y="31189"/>
                  </a:lnTo>
                  <a:lnTo>
                    <a:pt x="4049" y="31390"/>
                  </a:lnTo>
                  <a:lnTo>
                    <a:pt x="4089" y="31991"/>
                  </a:lnTo>
                  <a:lnTo>
                    <a:pt x="4130" y="32192"/>
                  </a:lnTo>
                  <a:lnTo>
                    <a:pt x="4130" y="32272"/>
                  </a:lnTo>
                  <a:lnTo>
                    <a:pt x="4170" y="32392"/>
                  </a:lnTo>
                  <a:lnTo>
                    <a:pt x="4210" y="32793"/>
                  </a:lnTo>
                  <a:lnTo>
                    <a:pt x="4210" y="32873"/>
                  </a:lnTo>
                  <a:lnTo>
                    <a:pt x="4210" y="33073"/>
                  </a:lnTo>
                  <a:lnTo>
                    <a:pt x="4250" y="33394"/>
                  </a:lnTo>
                  <a:lnTo>
                    <a:pt x="4290" y="33835"/>
                  </a:lnTo>
                  <a:lnTo>
                    <a:pt x="4330" y="33875"/>
                  </a:lnTo>
                  <a:lnTo>
                    <a:pt x="4370" y="34276"/>
                  </a:lnTo>
                  <a:lnTo>
                    <a:pt x="4410" y="34356"/>
                  </a:lnTo>
                  <a:lnTo>
                    <a:pt x="4450" y="34356"/>
                  </a:lnTo>
                  <a:lnTo>
                    <a:pt x="4490" y="34276"/>
                  </a:lnTo>
                  <a:lnTo>
                    <a:pt x="4490" y="34036"/>
                  </a:lnTo>
                  <a:lnTo>
                    <a:pt x="4450" y="33795"/>
                  </a:lnTo>
                  <a:lnTo>
                    <a:pt x="4450" y="33635"/>
                  </a:lnTo>
                  <a:lnTo>
                    <a:pt x="4450" y="33354"/>
                  </a:lnTo>
                  <a:lnTo>
                    <a:pt x="4370" y="32913"/>
                  </a:lnTo>
                  <a:lnTo>
                    <a:pt x="4330" y="32632"/>
                  </a:lnTo>
                  <a:lnTo>
                    <a:pt x="4330" y="32472"/>
                  </a:lnTo>
                  <a:lnTo>
                    <a:pt x="4290" y="32312"/>
                  </a:lnTo>
                  <a:lnTo>
                    <a:pt x="4290" y="31991"/>
                  </a:lnTo>
                  <a:lnTo>
                    <a:pt x="4250" y="31510"/>
                  </a:lnTo>
                  <a:lnTo>
                    <a:pt x="4210" y="31390"/>
                  </a:lnTo>
                  <a:lnTo>
                    <a:pt x="4089" y="30388"/>
                  </a:lnTo>
                  <a:lnTo>
                    <a:pt x="4089" y="30267"/>
                  </a:lnTo>
                  <a:lnTo>
                    <a:pt x="4049" y="29906"/>
                  </a:lnTo>
                  <a:lnTo>
                    <a:pt x="3969" y="29466"/>
                  </a:lnTo>
                  <a:lnTo>
                    <a:pt x="3969" y="29225"/>
                  </a:lnTo>
                  <a:lnTo>
                    <a:pt x="3969" y="29105"/>
                  </a:lnTo>
                  <a:lnTo>
                    <a:pt x="3849" y="28143"/>
                  </a:lnTo>
                  <a:lnTo>
                    <a:pt x="3729" y="27221"/>
                  </a:lnTo>
                  <a:lnTo>
                    <a:pt x="3729" y="27100"/>
                  </a:lnTo>
                  <a:lnTo>
                    <a:pt x="3689" y="26980"/>
                  </a:lnTo>
                  <a:lnTo>
                    <a:pt x="3689" y="26900"/>
                  </a:lnTo>
                  <a:lnTo>
                    <a:pt x="3648" y="26619"/>
                  </a:lnTo>
                  <a:lnTo>
                    <a:pt x="3608" y="26379"/>
                  </a:lnTo>
                  <a:lnTo>
                    <a:pt x="3568" y="26138"/>
                  </a:lnTo>
                  <a:lnTo>
                    <a:pt x="3568" y="25938"/>
                  </a:lnTo>
                  <a:lnTo>
                    <a:pt x="3528" y="25697"/>
                  </a:lnTo>
                  <a:lnTo>
                    <a:pt x="3528" y="25577"/>
                  </a:lnTo>
                  <a:lnTo>
                    <a:pt x="3488" y="25216"/>
                  </a:lnTo>
                  <a:lnTo>
                    <a:pt x="3408" y="24655"/>
                  </a:lnTo>
                  <a:lnTo>
                    <a:pt x="3408" y="24454"/>
                  </a:lnTo>
                  <a:lnTo>
                    <a:pt x="3328" y="23933"/>
                  </a:lnTo>
                  <a:lnTo>
                    <a:pt x="3288" y="23613"/>
                  </a:lnTo>
                  <a:lnTo>
                    <a:pt x="3208" y="23051"/>
                  </a:lnTo>
                  <a:lnTo>
                    <a:pt x="3127" y="22691"/>
                  </a:lnTo>
                  <a:lnTo>
                    <a:pt x="3087" y="22330"/>
                  </a:lnTo>
                  <a:lnTo>
                    <a:pt x="2927" y="21007"/>
                  </a:lnTo>
                  <a:lnTo>
                    <a:pt x="2927" y="20806"/>
                  </a:lnTo>
                  <a:lnTo>
                    <a:pt x="2887" y="20686"/>
                  </a:lnTo>
                  <a:lnTo>
                    <a:pt x="2887" y="20486"/>
                  </a:lnTo>
                  <a:lnTo>
                    <a:pt x="2847" y="20205"/>
                  </a:lnTo>
                  <a:lnTo>
                    <a:pt x="2807" y="19844"/>
                  </a:lnTo>
                  <a:lnTo>
                    <a:pt x="2767" y="19403"/>
                  </a:lnTo>
                  <a:lnTo>
                    <a:pt x="2726" y="19283"/>
                  </a:lnTo>
                  <a:lnTo>
                    <a:pt x="2686" y="18962"/>
                  </a:lnTo>
                  <a:lnTo>
                    <a:pt x="2646" y="18401"/>
                  </a:lnTo>
                  <a:lnTo>
                    <a:pt x="2606" y="18201"/>
                  </a:lnTo>
                  <a:lnTo>
                    <a:pt x="2566" y="18000"/>
                  </a:lnTo>
                  <a:lnTo>
                    <a:pt x="2526" y="17559"/>
                  </a:lnTo>
                  <a:lnTo>
                    <a:pt x="2446" y="16838"/>
                  </a:lnTo>
                  <a:lnTo>
                    <a:pt x="2446" y="16717"/>
                  </a:lnTo>
                  <a:lnTo>
                    <a:pt x="2406" y="16517"/>
                  </a:lnTo>
                  <a:lnTo>
                    <a:pt x="2366" y="16276"/>
                  </a:lnTo>
                  <a:lnTo>
                    <a:pt x="2285" y="15274"/>
                  </a:lnTo>
                  <a:lnTo>
                    <a:pt x="2205" y="14833"/>
                  </a:lnTo>
                  <a:lnTo>
                    <a:pt x="2165" y="14272"/>
                  </a:lnTo>
                  <a:lnTo>
                    <a:pt x="2125" y="13871"/>
                  </a:lnTo>
                  <a:lnTo>
                    <a:pt x="2085" y="13510"/>
                  </a:lnTo>
                  <a:lnTo>
                    <a:pt x="2045" y="13230"/>
                  </a:lnTo>
                  <a:lnTo>
                    <a:pt x="2005" y="13109"/>
                  </a:lnTo>
                  <a:lnTo>
                    <a:pt x="2005" y="12829"/>
                  </a:lnTo>
                  <a:lnTo>
                    <a:pt x="1965" y="12548"/>
                  </a:lnTo>
                  <a:lnTo>
                    <a:pt x="1925" y="12147"/>
                  </a:lnTo>
                  <a:lnTo>
                    <a:pt x="1885" y="11947"/>
                  </a:lnTo>
                  <a:lnTo>
                    <a:pt x="1845" y="11626"/>
                  </a:lnTo>
                  <a:lnTo>
                    <a:pt x="1804" y="11346"/>
                  </a:lnTo>
                  <a:lnTo>
                    <a:pt x="1804" y="11265"/>
                  </a:lnTo>
                  <a:lnTo>
                    <a:pt x="1764" y="10824"/>
                  </a:lnTo>
                  <a:lnTo>
                    <a:pt x="1764" y="10784"/>
                  </a:lnTo>
                  <a:lnTo>
                    <a:pt x="1724" y="10584"/>
                  </a:lnTo>
                  <a:lnTo>
                    <a:pt x="1684" y="10263"/>
                  </a:lnTo>
                  <a:lnTo>
                    <a:pt x="1564" y="9461"/>
                  </a:lnTo>
                  <a:lnTo>
                    <a:pt x="1444" y="8459"/>
                  </a:lnTo>
                  <a:lnTo>
                    <a:pt x="1323" y="7457"/>
                  </a:lnTo>
                  <a:lnTo>
                    <a:pt x="1243" y="6816"/>
                  </a:lnTo>
                  <a:lnTo>
                    <a:pt x="1203" y="6455"/>
                  </a:lnTo>
                  <a:lnTo>
                    <a:pt x="1163" y="6134"/>
                  </a:lnTo>
                  <a:lnTo>
                    <a:pt x="1123" y="5853"/>
                  </a:lnTo>
                  <a:lnTo>
                    <a:pt x="1083" y="5453"/>
                  </a:lnTo>
                  <a:lnTo>
                    <a:pt x="1043" y="5012"/>
                  </a:lnTo>
                  <a:lnTo>
                    <a:pt x="1003" y="4811"/>
                  </a:lnTo>
                  <a:lnTo>
                    <a:pt x="963" y="4691"/>
                  </a:lnTo>
                  <a:lnTo>
                    <a:pt x="882" y="4130"/>
                  </a:lnTo>
                  <a:lnTo>
                    <a:pt x="882" y="3889"/>
                  </a:lnTo>
                  <a:lnTo>
                    <a:pt x="802" y="3408"/>
                  </a:lnTo>
                  <a:lnTo>
                    <a:pt x="642" y="2486"/>
                  </a:lnTo>
                  <a:lnTo>
                    <a:pt x="562" y="1965"/>
                  </a:lnTo>
                  <a:lnTo>
                    <a:pt x="522" y="1764"/>
                  </a:lnTo>
                  <a:lnTo>
                    <a:pt x="321" y="842"/>
                  </a:lnTo>
                  <a:lnTo>
                    <a:pt x="281" y="602"/>
                  </a:lnTo>
                  <a:lnTo>
                    <a:pt x="161" y="281"/>
                  </a:lnTo>
                  <a:lnTo>
                    <a:pt x="121" y="121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ental Health Awareness by Slidesgo">
  <a:themeElements>
    <a:clrScheme name="Simple Light">
      <a:dk1>
        <a:srgbClr val="812A5F"/>
      </a:dk1>
      <a:lt1>
        <a:srgbClr val="FFF7EC"/>
      </a:lt1>
      <a:dk2>
        <a:srgbClr val="C94896"/>
      </a:dk2>
      <a:lt2>
        <a:srgbClr val="E96C01"/>
      </a:lt2>
      <a:accent1>
        <a:srgbClr val="C979AA"/>
      </a:accent1>
      <a:accent2>
        <a:srgbClr val="80CAE9"/>
      </a:accent2>
      <a:accent3>
        <a:srgbClr val="FF6B7F"/>
      </a:accent3>
      <a:accent4>
        <a:srgbClr val="FF3651"/>
      </a:accent4>
      <a:accent5>
        <a:srgbClr val="FDA990"/>
      </a:accent5>
      <a:accent6>
        <a:srgbClr val="FFFFFF"/>
      </a:accent6>
      <a:hlink>
        <a:srgbClr val="812A5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